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16" r:id="rId2"/>
    <p:sldId id="322" r:id="rId3"/>
    <p:sldId id="296" r:id="rId4"/>
    <p:sldId id="301" r:id="rId5"/>
    <p:sldId id="298" r:id="rId6"/>
    <p:sldId id="299" r:id="rId7"/>
    <p:sldId id="302" r:id="rId8"/>
    <p:sldId id="303" r:id="rId9"/>
    <p:sldId id="300" r:id="rId10"/>
    <p:sldId id="318" r:id="rId11"/>
    <p:sldId id="323" r:id="rId12"/>
    <p:sldId id="319" r:id="rId13"/>
    <p:sldId id="306" r:id="rId14"/>
    <p:sldId id="307" r:id="rId15"/>
    <p:sldId id="277" r:id="rId16"/>
    <p:sldId id="279" r:id="rId17"/>
    <p:sldId id="280" r:id="rId18"/>
    <p:sldId id="283" r:id="rId19"/>
    <p:sldId id="281" r:id="rId20"/>
    <p:sldId id="308" r:id="rId21"/>
    <p:sldId id="309" r:id="rId22"/>
    <p:sldId id="324" r:id="rId23"/>
    <p:sldId id="325" r:id="rId24"/>
    <p:sldId id="282" r:id="rId25"/>
    <p:sldId id="326" r:id="rId26"/>
    <p:sldId id="327" r:id="rId27"/>
    <p:sldId id="328" r:id="rId28"/>
    <p:sldId id="310" r:id="rId29"/>
    <p:sldId id="311" r:id="rId30"/>
    <p:sldId id="312" r:id="rId31"/>
    <p:sldId id="313" r:id="rId32"/>
    <p:sldId id="305" r:id="rId33"/>
    <p:sldId id="320" r:id="rId34"/>
    <p:sldId id="317" r:id="rId35"/>
    <p:sldId id="315" r:id="rId36"/>
    <p:sldId id="286" r:id="rId37"/>
    <p:sldId id="304" r:id="rId38"/>
  </p:sldIdLst>
  <p:sldSz cx="12192000" cy="6858000"/>
  <p:notesSz cx="6858000" cy="9144000"/>
  <p:embeddedFontLst>
    <p:embeddedFont>
      <p:font typeface="Abadi" panose="020B0604020104020204" pitchFamily="34" charset="0"/>
      <p:regular r:id="rId39"/>
    </p:embeddedFont>
    <p:embeddedFont>
      <p:font typeface="AR ESSENCE" panose="02000000000000000000" pitchFamily="2" charset="0"/>
      <p:regular r:id="rId40"/>
    </p:embeddedFon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Colonna MT" panose="04020805060202030203" pitchFamily="82" charset="0"/>
      <p:regular r:id="rId47"/>
    </p:embeddedFont>
    <p:embeddedFont>
      <p:font typeface="Lucida Bright" panose="02040602050505020304" pitchFamily="18" charset="0"/>
      <p:regular r:id="rId48"/>
      <p:bold r:id="rId49"/>
      <p:italic r:id="rId50"/>
      <p:boldItalic r:id="rId51"/>
    </p:embeddedFont>
    <p:embeddedFont>
      <p:font typeface="Palatino" pitchFamily="2" charset="0"/>
      <p:regular r:id="rId52"/>
    </p:embeddedFont>
    <p:embeddedFont>
      <p:font typeface="Scribeedoo" panose="02000500000000000000" pitchFamily="2"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9133"/>
    <a:srgbClr val="DCC7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D11E1-D458-A3D1-7461-C95D144818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F46A98-1DF5-8905-39C3-69714FF0C8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999E5D-74B0-BB53-A121-29B92544D339}"/>
              </a:ext>
            </a:extLst>
          </p:cNvPr>
          <p:cNvSpPr>
            <a:spLocks noGrp="1"/>
          </p:cNvSpPr>
          <p:nvPr>
            <p:ph type="dt" sz="half" idx="10"/>
          </p:nvPr>
        </p:nvSpPr>
        <p:spPr/>
        <p:txBody>
          <a:bodyPr/>
          <a:lstStyle/>
          <a:p>
            <a:fld id="{3F50174A-E9EC-43AC-BD44-89305638DA12}" type="datetimeFigureOut">
              <a:rPr lang="en-US" smtClean="0"/>
              <a:t>11/14/2022</a:t>
            </a:fld>
            <a:endParaRPr lang="en-US"/>
          </a:p>
        </p:txBody>
      </p:sp>
      <p:sp>
        <p:nvSpPr>
          <p:cNvPr id="5" name="Footer Placeholder 4">
            <a:extLst>
              <a:ext uri="{FF2B5EF4-FFF2-40B4-BE49-F238E27FC236}">
                <a16:creationId xmlns:a16="http://schemas.microsoft.com/office/drawing/2014/main" id="{5D8112E4-3237-9070-5D4D-B99C5625E0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8C8A7-C6E5-EB26-2D54-43980684C4F1}"/>
              </a:ext>
            </a:extLst>
          </p:cNvPr>
          <p:cNvSpPr>
            <a:spLocks noGrp="1"/>
          </p:cNvSpPr>
          <p:nvPr>
            <p:ph type="sldNum" sz="quarter" idx="12"/>
          </p:nvPr>
        </p:nvSpPr>
        <p:spPr/>
        <p:txBody>
          <a:bodyPr/>
          <a:lstStyle/>
          <a:p>
            <a:fld id="{F245797B-F846-4DDC-B3FE-2B59749C0D16}" type="slidenum">
              <a:rPr lang="en-US" smtClean="0"/>
              <a:t>‹#›</a:t>
            </a:fld>
            <a:endParaRPr lang="en-US"/>
          </a:p>
        </p:txBody>
      </p:sp>
    </p:spTree>
    <p:extLst>
      <p:ext uri="{BB962C8B-B14F-4D97-AF65-F5344CB8AC3E}">
        <p14:creationId xmlns:p14="http://schemas.microsoft.com/office/powerpoint/2010/main" val="102988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0BF0-647D-B1E1-42F6-D9622F043B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807DE6-294D-234F-8089-B07547E32C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8059D-0826-70EF-627D-B0D7A9037473}"/>
              </a:ext>
            </a:extLst>
          </p:cNvPr>
          <p:cNvSpPr>
            <a:spLocks noGrp="1"/>
          </p:cNvSpPr>
          <p:nvPr>
            <p:ph type="dt" sz="half" idx="10"/>
          </p:nvPr>
        </p:nvSpPr>
        <p:spPr/>
        <p:txBody>
          <a:bodyPr/>
          <a:lstStyle/>
          <a:p>
            <a:fld id="{3F50174A-E9EC-43AC-BD44-89305638DA12}" type="datetimeFigureOut">
              <a:rPr lang="en-US" smtClean="0"/>
              <a:t>11/14/2022</a:t>
            </a:fld>
            <a:endParaRPr lang="en-US"/>
          </a:p>
        </p:txBody>
      </p:sp>
      <p:sp>
        <p:nvSpPr>
          <p:cNvPr id="5" name="Footer Placeholder 4">
            <a:extLst>
              <a:ext uri="{FF2B5EF4-FFF2-40B4-BE49-F238E27FC236}">
                <a16:creationId xmlns:a16="http://schemas.microsoft.com/office/drawing/2014/main" id="{D63D679F-D366-ACFB-8123-C56B4E28F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24E76-B43A-A232-AEBD-3E00512218CC}"/>
              </a:ext>
            </a:extLst>
          </p:cNvPr>
          <p:cNvSpPr>
            <a:spLocks noGrp="1"/>
          </p:cNvSpPr>
          <p:nvPr>
            <p:ph type="sldNum" sz="quarter" idx="12"/>
          </p:nvPr>
        </p:nvSpPr>
        <p:spPr/>
        <p:txBody>
          <a:bodyPr/>
          <a:lstStyle/>
          <a:p>
            <a:fld id="{F245797B-F846-4DDC-B3FE-2B59749C0D16}" type="slidenum">
              <a:rPr lang="en-US" smtClean="0"/>
              <a:t>‹#›</a:t>
            </a:fld>
            <a:endParaRPr lang="en-US"/>
          </a:p>
        </p:txBody>
      </p:sp>
    </p:spTree>
    <p:extLst>
      <p:ext uri="{BB962C8B-B14F-4D97-AF65-F5344CB8AC3E}">
        <p14:creationId xmlns:p14="http://schemas.microsoft.com/office/powerpoint/2010/main" val="184804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672E0-EA05-137F-1732-095E8D9983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FF0D37-2FFB-D721-32CA-C5C463807F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2DEAE-E61C-1B7B-77FA-72B1C16314D3}"/>
              </a:ext>
            </a:extLst>
          </p:cNvPr>
          <p:cNvSpPr>
            <a:spLocks noGrp="1"/>
          </p:cNvSpPr>
          <p:nvPr>
            <p:ph type="dt" sz="half" idx="10"/>
          </p:nvPr>
        </p:nvSpPr>
        <p:spPr/>
        <p:txBody>
          <a:bodyPr/>
          <a:lstStyle/>
          <a:p>
            <a:fld id="{3F50174A-E9EC-43AC-BD44-89305638DA12}" type="datetimeFigureOut">
              <a:rPr lang="en-US" smtClean="0"/>
              <a:t>11/14/2022</a:t>
            </a:fld>
            <a:endParaRPr lang="en-US"/>
          </a:p>
        </p:txBody>
      </p:sp>
      <p:sp>
        <p:nvSpPr>
          <p:cNvPr id="5" name="Footer Placeholder 4">
            <a:extLst>
              <a:ext uri="{FF2B5EF4-FFF2-40B4-BE49-F238E27FC236}">
                <a16:creationId xmlns:a16="http://schemas.microsoft.com/office/drawing/2014/main" id="{A50B09EF-6B8D-B89A-8295-3879B3698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53327-22DC-5A40-EFC8-E044B9189463}"/>
              </a:ext>
            </a:extLst>
          </p:cNvPr>
          <p:cNvSpPr>
            <a:spLocks noGrp="1"/>
          </p:cNvSpPr>
          <p:nvPr>
            <p:ph type="sldNum" sz="quarter" idx="12"/>
          </p:nvPr>
        </p:nvSpPr>
        <p:spPr/>
        <p:txBody>
          <a:bodyPr/>
          <a:lstStyle/>
          <a:p>
            <a:fld id="{F245797B-F846-4DDC-B3FE-2B59749C0D16}" type="slidenum">
              <a:rPr lang="en-US" smtClean="0"/>
              <a:t>‹#›</a:t>
            </a:fld>
            <a:endParaRPr lang="en-US"/>
          </a:p>
        </p:txBody>
      </p:sp>
    </p:spTree>
    <p:extLst>
      <p:ext uri="{BB962C8B-B14F-4D97-AF65-F5344CB8AC3E}">
        <p14:creationId xmlns:p14="http://schemas.microsoft.com/office/powerpoint/2010/main" val="7235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03B7-AE86-689B-F847-B382642D80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1F8DC8-A184-2CC4-2378-435D283C2A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265DB-C0A4-947D-53AC-9946C042B6C8}"/>
              </a:ext>
            </a:extLst>
          </p:cNvPr>
          <p:cNvSpPr>
            <a:spLocks noGrp="1"/>
          </p:cNvSpPr>
          <p:nvPr>
            <p:ph type="dt" sz="half" idx="10"/>
          </p:nvPr>
        </p:nvSpPr>
        <p:spPr/>
        <p:txBody>
          <a:bodyPr/>
          <a:lstStyle/>
          <a:p>
            <a:fld id="{3F50174A-E9EC-43AC-BD44-89305638DA12}" type="datetimeFigureOut">
              <a:rPr lang="en-US" smtClean="0"/>
              <a:t>11/14/2022</a:t>
            </a:fld>
            <a:endParaRPr lang="en-US"/>
          </a:p>
        </p:txBody>
      </p:sp>
      <p:sp>
        <p:nvSpPr>
          <p:cNvPr id="5" name="Footer Placeholder 4">
            <a:extLst>
              <a:ext uri="{FF2B5EF4-FFF2-40B4-BE49-F238E27FC236}">
                <a16:creationId xmlns:a16="http://schemas.microsoft.com/office/drawing/2014/main" id="{A1E15166-CB5B-86DC-1A4E-1F182AF8FB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08ED8-6ADC-4F52-BBD7-9AB5F8CEA7AA}"/>
              </a:ext>
            </a:extLst>
          </p:cNvPr>
          <p:cNvSpPr>
            <a:spLocks noGrp="1"/>
          </p:cNvSpPr>
          <p:nvPr>
            <p:ph type="sldNum" sz="quarter" idx="12"/>
          </p:nvPr>
        </p:nvSpPr>
        <p:spPr/>
        <p:txBody>
          <a:bodyPr/>
          <a:lstStyle/>
          <a:p>
            <a:fld id="{F245797B-F846-4DDC-B3FE-2B59749C0D16}" type="slidenum">
              <a:rPr lang="en-US" smtClean="0"/>
              <a:t>‹#›</a:t>
            </a:fld>
            <a:endParaRPr lang="en-US"/>
          </a:p>
        </p:txBody>
      </p:sp>
    </p:spTree>
    <p:extLst>
      <p:ext uri="{BB962C8B-B14F-4D97-AF65-F5344CB8AC3E}">
        <p14:creationId xmlns:p14="http://schemas.microsoft.com/office/powerpoint/2010/main" val="89039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BF135-0442-F146-42AF-B98E720B6D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7BD3CE-A827-5A39-06A8-42D1647BB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10A5DF-BACD-9211-97D7-FACE6F716F1F}"/>
              </a:ext>
            </a:extLst>
          </p:cNvPr>
          <p:cNvSpPr>
            <a:spLocks noGrp="1"/>
          </p:cNvSpPr>
          <p:nvPr>
            <p:ph type="dt" sz="half" idx="10"/>
          </p:nvPr>
        </p:nvSpPr>
        <p:spPr/>
        <p:txBody>
          <a:bodyPr/>
          <a:lstStyle/>
          <a:p>
            <a:fld id="{3F50174A-E9EC-43AC-BD44-89305638DA12}" type="datetimeFigureOut">
              <a:rPr lang="en-US" smtClean="0"/>
              <a:t>11/14/2022</a:t>
            </a:fld>
            <a:endParaRPr lang="en-US"/>
          </a:p>
        </p:txBody>
      </p:sp>
      <p:sp>
        <p:nvSpPr>
          <p:cNvPr id="5" name="Footer Placeholder 4">
            <a:extLst>
              <a:ext uri="{FF2B5EF4-FFF2-40B4-BE49-F238E27FC236}">
                <a16:creationId xmlns:a16="http://schemas.microsoft.com/office/drawing/2014/main" id="{985D508C-1B18-F8AD-8946-C996E5189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B8B4E-0786-7D4D-8BFC-F0CCB371E89D}"/>
              </a:ext>
            </a:extLst>
          </p:cNvPr>
          <p:cNvSpPr>
            <a:spLocks noGrp="1"/>
          </p:cNvSpPr>
          <p:nvPr>
            <p:ph type="sldNum" sz="quarter" idx="12"/>
          </p:nvPr>
        </p:nvSpPr>
        <p:spPr/>
        <p:txBody>
          <a:bodyPr/>
          <a:lstStyle/>
          <a:p>
            <a:fld id="{F245797B-F846-4DDC-B3FE-2B59749C0D16}" type="slidenum">
              <a:rPr lang="en-US" smtClean="0"/>
              <a:t>‹#›</a:t>
            </a:fld>
            <a:endParaRPr lang="en-US"/>
          </a:p>
        </p:txBody>
      </p:sp>
    </p:spTree>
    <p:extLst>
      <p:ext uri="{BB962C8B-B14F-4D97-AF65-F5344CB8AC3E}">
        <p14:creationId xmlns:p14="http://schemas.microsoft.com/office/powerpoint/2010/main" val="271324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8B63-A057-70C2-733F-433328162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98FF4E-577C-51D0-0C0C-D7AEBEE4E7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3FA1FF-26D4-6AE2-F0D0-9E224E9B0A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2BE81B-7378-F327-03CC-F94068873383}"/>
              </a:ext>
            </a:extLst>
          </p:cNvPr>
          <p:cNvSpPr>
            <a:spLocks noGrp="1"/>
          </p:cNvSpPr>
          <p:nvPr>
            <p:ph type="dt" sz="half" idx="10"/>
          </p:nvPr>
        </p:nvSpPr>
        <p:spPr/>
        <p:txBody>
          <a:bodyPr/>
          <a:lstStyle/>
          <a:p>
            <a:fld id="{3F50174A-E9EC-43AC-BD44-89305638DA12}" type="datetimeFigureOut">
              <a:rPr lang="en-US" smtClean="0"/>
              <a:t>11/14/2022</a:t>
            </a:fld>
            <a:endParaRPr lang="en-US"/>
          </a:p>
        </p:txBody>
      </p:sp>
      <p:sp>
        <p:nvSpPr>
          <p:cNvPr id="6" name="Footer Placeholder 5">
            <a:extLst>
              <a:ext uri="{FF2B5EF4-FFF2-40B4-BE49-F238E27FC236}">
                <a16:creationId xmlns:a16="http://schemas.microsoft.com/office/drawing/2014/main" id="{484C9CED-0966-8DBA-E528-BBB882A3BF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80A71-5C4F-AD86-8581-CD3AFCB3E71F}"/>
              </a:ext>
            </a:extLst>
          </p:cNvPr>
          <p:cNvSpPr>
            <a:spLocks noGrp="1"/>
          </p:cNvSpPr>
          <p:nvPr>
            <p:ph type="sldNum" sz="quarter" idx="12"/>
          </p:nvPr>
        </p:nvSpPr>
        <p:spPr/>
        <p:txBody>
          <a:bodyPr/>
          <a:lstStyle/>
          <a:p>
            <a:fld id="{F245797B-F846-4DDC-B3FE-2B59749C0D16}" type="slidenum">
              <a:rPr lang="en-US" smtClean="0"/>
              <a:t>‹#›</a:t>
            </a:fld>
            <a:endParaRPr lang="en-US"/>
          </a:p>
        </p:txBody>
      </p:sp>
    </p:spTree>
    <p:extLst>
      <p:ext uri="{BB962C8B-B14F-4D97-AF65-F5344CB8AC3E}">
        <p14:creationId xmlns:p14="http://schemas.microsoft.com/office/powerpoint/2010/main" val="176306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30E6-1967-0C3C-A0A5-69C66A8CC5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C8FAE0-9871-E522-9DB6-10563D5CE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85472C-FF01-020A-5EBD-FBC6A32020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91FEDE-51E9-4A3F-C15A-5B10E710E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836006-CC61-8031-9D3B-C09703E3F7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1AFFF0-A145-DC55-3CE1-F3C464FDC51C}"/>
              </a:ext>
            </a:extLst>
          </p:cNvPr>
          <p:cNvSpPr>
            <a:spLocks noGrp="1"/>
          </p:cNvSpPr>
          <p:nvPr>
            <p:ph type="dt" sz="half" idx="10"/>
          </p:nvPr>
        </p:nvSpPr>
        <p:spPr/>
        <p:txBody>
          <a:bodyPr/>
          <a:lstStyle/>
          <a:p>
            <a:fld id="{3F50174A-E9EC-43AC-BD44-89305638DA12}" type="datetimeFigureOut">
              <a:rPr lang="en-US" smtClean="0"/>
              <a:t>11/14/2022</a:t>
            </a:fld>
            <a:endParaRPr lang="en-US"/>
          </a:p>
        </p:txBody>
      </p:sp>
      <p:sp>
        <p:nvSpPr>
          <p:cNvPr id="8" name="Footer Placeholder 7">
            <a:extLst>
              <a:ext uri="{FF2B5EF4-FFF2-40B4-BE49-F238E27FC236}">
                <a16:creationId xmlns:a16="http://schemas.microsoft.com/office/drawing/2014/main" id="{A51A6176-4320-B19A-4D49-837302DB3D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980B40-F42F-5F4C-E9E6-000A71157340}"/>
              </a:ext>
            </a:extLst>
          </p:cNvPr>
          <p:cNvSpPr>
            <a:spLocks noGrp="1"/>
          </p:cNvSpPr>
          <p:nvPr>
            <p:ph type="sldNum" sz="quarter" idx="12"/>
          </p:nvPr>
        </p:nvSpPr>
        <p:spPr/>
        <p:txBody>
          <a:bodyPr/>
          <a:lstStyle/>
          <a:p>
            <a:fld id="{F245797B-F846-4DDC-B3FE-2B59749C0D16}" type="slidenum">
              <a:rPr lang="en-US" smtClean="0"/>
              <a:t>‹#›</a:t>
            </a:fld>
            <a:endParaRPr lang="en-US"/>
          </a:p>
        </p:txBody>
      </p:sp>
    </p:spTree>
    <p:extLst>
      <p:ext uri="{BB962C8B-B14F-4D97-AF65-F5344CB8AC3E}">
        <p14:creationId xmlns:p14="http://schemas.microsoft.com/office/powerpoint/2010/main" val="392545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C4D1-10DC-354E-2C79-E218D80B4E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6900D6-3F77-E2FF-74BB-1027FA0FA04D}"/>
              </a:ext>
            </a:extLst>
          </p:cNvPr>
          <p:cNvSpPr>
            <a:spLocks noGrp="1"/>
          </p:cNvSpPr>
          <p:nvPr>
            <p:ph type="dt" sz="half" idx="10"/>
          </p:nvPr>
        </p:nvSpPr>
        <p:spPr/>
        <p:txBody>
          <a:bodyPr/>
          <a:lstStyle/>
          <a:p>
            <a:fld id="{3F50174A-E9EC-43AC-BD44-89305638DA12}" type="datetimeFigureOut">
              <a:rPr lang="en-US" smtClean="0"/>
              <a:t>11/14/2022</a:t>
            </a:fld>
            <a:endParaRPr lang="en-US"/>
          </a:p>
        </p:txBody>
      </p:sp>
      <p:sp>
        <p:nvSpPr>
          <p:cNvPr id="4" name="Footer Placeholder 3">
            <a:extLst>
              <a:ext uri="{FF2B5EF4-FFF2-40B4-BE49-F238E27FC236}">
                <a16:creationId xmlns:a16="http://schemas.microsoft.com/office/drawing/2014/main" id="{2E27297D-D2E1-E2B6-06C7-343AF5E59F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9AEE33-864D-A134-1BBC-1B6DCAFBE484}"/>
              </a:ext>
            </a:extLst>
          </p:cNvPr>
          <p:cNvSpPr>
            <a:spLocks noGrp="1"/>
          </p:cNvSpPr>
          <p:nvPr>
            <p:ph type="sldNum" sz="quarter" idx="12"/>
          </p:nvPr>
        </p:nvSpPr>
        <p:spPr/>
        <p:txBody>
          <a:bodyPr/>
          <a:lstStyle/>
          <a:p>
            <a:fld id="{F245797B-F846-4DDC-B3FE-2B59749C0D16}" type="slidenum">
              <a:rPr lang="en-US" smtClean="0"/>
              <a:t>‹#›</a:t>
            </a:fld>
            <a:endParaRPr lang="en-US"/>
          </a:p>
        </p:txBody>
      </p:sp>
    </p:spTree>
    <p:extLst>
      <p:ext uri="{BB962C8B-B14F-4D97-AF65-F5344CB8AC3E}">
        <p14:creationId xmlns:p14="http://schemas.microsoft.com/office/powerpoint/2010/main" val="141496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B48E38-6727-F04D-BCB4-49F8AE42E786}"/>
              </a:ext>
            </a:extLst>
          </p:cNvPr>
          <p:cNvSpPr>
            <a:spLocks noGrp="1"/>
          </p:cNvSpPr>
          <p:nvPr>
            <p:ph type="dt" sz="half" idx="10"/>
          </p:nvPr>
        </p:nvSpPr>
        <p:spPr/>
        <p:txBody>
          <a:bodyPr/>
          <a:lstStyle/>
          <a:p>
            <a:fld id="{3F50174A-E9EC-43AC-BD44-89305638DA12}" type="datetimeFigureOut">
              <a:rPr lang="en-US" smtClean="0"/>
              <a:t>11/14/2022</a:t>
            </a:fld>
            <a:endParaRPr lang="en-US"/>
          </a:p>
        </p:txBody>
      </p:sp>
      <p:sp>
        <p:nvSpPr>
          <p:cNvPr id="3" name="Footer Placeholder 2">
            <a:extLst>
              <a:ext uri="{FF2B5EF4-FFF2-40B4-BE49-F238E27FC236}">
                <a16:creationId xmlns:a16="http://schemas.microsoft.com/office/drawing/2014/main" id="{731728D0-6E92-DA03-C178-53E4EACE38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D27DC1-6305-9606-80CB-4609598E163C}"/>
              </a:ext>
            </a:extLst>
          </p:cNvPr>
          <p:cNvSpPr>
            <a:spLocks noGrp="1"/>
          </p:cNvSpPr>
          <p:nvPr>
            <p:ph type="sldNum" sz="quarter" idx="12"/>
          </p:nvPr>
        </p:nvSpPr>
        <p:spPr/>
        <p:txBody>
          <a:bodyPr/>
          <a:lstStyle/>
          <a:p>
            <a:fld id="{F245797B-F846-4DDC-B3FE-2B59749C0D16}" type="slidenum">
              <a:rPr lang="en-US" smtClean="0"/>
              <a:t>‹#›</a:t>
            </a:fld>
            <a:endParaRPr lang="en-US"/>
          </a:p>
        </p:txBody>
      </p:sp>
    </p:spTree>
    <p:extLst>
      <p:ext uri="{BB962C8B-B14F-4D97-AF65-F5344CB8AC3E}">
        <p14:creationId xmlns:p14="http://schemas.microsoft.com/office/powerpoint/2010/main" val="55903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4404-1383-6744-432D-F1C5739487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413923-E948-789C-97AF-F5FF1918B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78A3B2-AAAB-DE96-265E-DA5CDAD51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2BB93-923E-B8D0-8EEC-E92C24B784CB}"/>
              </a:ext>
            </a:extLst>
          </p:cNvPr>
          <p:cNvSpPr>
            <a:spLocks noGrp="1"/>
          </p:cNvSpPr>
          <p:nvPr>
            <p:ph type="dt" sz="half" idx="10"/>
          </p:nvPr>
        </p:nvSpPr>
        <p:spPr/>
        <p:txBody>
          <a:bodyPr/>
          <a:lstStyle/>
          <a:p>
            <a:fld id="{3F50174A-E9EC-43AC-BD44-89305638DA12}" type="datetimeFigureOut">
              <a:rPr lang="en-US" smtClean="0"/>
              <a:t>11/14/2022</a:t>
            </a:fld>
            <a:endParaRPr lang="en-US"/>
          </a:p>
        </p:txBody>
      </p:sp>
      <p:sp>
        <p:nvSpPr>
          <p:cNvPr id="6" name="Footer Placeholder 5">
            <a:extLst>
              <a:ext uri="{FF2B5EF4-FFF2-40B4-BE49-F238E27FC236}">
                <a16:creationId xmlns:a16="http://schemas.microsoft.com/office/drawing/2014/main" id="{1C5E8250-3508-3CAE-7853-59B695FA2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C567AC-D475-18F8-7B88-09D52EEFD9D5}"/>
              </a:ext>
            </a:extLst>
          </p:cNvPr>
          <p:cNvSpPr>
            <a:spLocks noGrp="1"/>
          </p:cNvSpPr>
          <p:nvPr>
            <p:ph type="sldNum" sz="quarter" idx="12"/>
          </p:nvPr>
        </p:nvSpPr>
        <p:spPr/>
        <p:txBody>
          <a:bodyPr/>
          <a:lstStyle/>
          <a:p>
            <a:fld id="{F245797B-F846-4DDC-B3FE-2B59749C0D16}" type="slidenum">
              <a:rPr lang="en-US" smtClean="0"/>
              <a:t>‹#›</a:t>
            </a:fld>
            <a:endParaRPr lang="en-US"/>
          </a:p>
        </p:txBody>
      </p:sp>
    </p:spTree>
    <p:extLst>
      <p:ext uri="{BB962C8B-B14F-4D97-AF65-F5344CB8AC3E}">
        <p14:creationId xmlns:p14="http://schemas.microsoft.com/office/powerpoint/2010/main" val="32832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772F-CEFC-D942-A12F-C076F05E30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228FD6-45E4-2436-2A99-B0701C2FC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506E54-55DA-87C4-6FFA-927516915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58C966-F0A2-A367-E0E0-90A08A633AF3}"/>
              </a:ext>
            </a:extLst>
          </p:cNvPr>
          <p:cNvSpPr>
            <a:spLocks noGrp="1"/>
          </p:cNvSpPr>
          <p:nvPr>
            <p:ph type="dt" sz="half" idx="10"/>
          </p:nvPr>
        </p:nvSpPr>
        <p:spPr/>
        <p:txBody>
          <a:bodyPr/>
          <a:lstStyle/>
          <a:p>
            <a:fld id="{3F50174A-E9EC-43AC-BD44-89305638DA12}" type="datetimeFigureOut">
              <a:rPr lang="en-US" smtClean="0"/>
              <a:t>11/14/2022</a:t>
            </a:fld>
            <a:endParaRPr lang="en-US"/>
          </a:p>
        </p:txBody>
      </p:sp>
      <p:sp>
        <p:nvSpPr>
          <p:cNvPr id="6" name="Footer Placeholder 5">
            <a:extLst>
              <a:ext uri="{FF2B5EF4-FFF2-40B4-BE49-F238E27FC236}">
                <a16:creationId xmlns:a16="http://schemas.microsoft.com/office/drawing/2014/main" id="{7D2F2FA5-B2AB-ED62-FE4E-43A4C0353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4E5F4D-7D76-25E6-5F93-BBF773F0C010}"/>
              </a:ext>
            </a:extLst>
          </p:cNvPr>
          <p:cNvSpPr>
            <a:spLocks noGrp="1"/>
          </p:cNvSpPr>
          <p:nvPr>
            <p:ph type="sldNum" sz="quarter" idx="12"/>
          </p:nvPr>
        </p:nvSpPr>
        <p:spPr/>
        <p:txBody>
          <a:bodyPr/>
          <a:lstStyle/>
          <a:p>
            <a:fld id="{F245797B-F846-4DDC-B3FE-2B59749C0D16}" type="slidenum">
              <a:rPr lang="en-US" smtClean="0"/>
              <a:t>‹#›</a:t>
            </a:fld>
            <a:endParaRPr lang="en-US"/>
          </a:p>
        </p:txBody>
      </p:sp>
    </p:spTree>
    <p:extLst>
      <p:ext uri="{BB962C8B-B14F-4D97-AF65-F5344CB8AC3E}">
        <p14:creationId xmlns:p14="http://schemas.microsoft.com/office/powerpoint/2010/main" val="356004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DB682B-F641-FBC8-81E1-B9E12A4824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6034F9-A3A8-2719-D7E8-5E95D327FC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E7375-13AC-4E0E-A9CC-EC43F254B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0174A-E9EC-43AC-BD44-89305638DA12}" type="datetimeFigureOut">
              <a:rPr lang="en-US" smtClean="0"/>
              <a:t>11/14/2022</a:t>
            </a:fld>
            <a:endParaRPr lang="en-US"/>
          </a:p>
        </p:txBody>
      </p:sp>
      <p:sp>
        <p:nvSpPr>
          <p:cNvPr id="5" name="Footer Placeholder 4">
            <a:extLst>
              <a:ext uri="{FF2B5EF4-FFF2-40B4-BE49-F238E27FC236}">
                <a16:creationId xmlns:a16="http://schemas.microsoft.com/office/drawing/2014/main" id="{AFE6E7F3-9A49-6C63-07E6-911EDE7C82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892B56-10E3-871E-A3FE-A34CB26E1B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5797B-F846-4DDC-B3FE-2B59749C0D16}" type="slidenum">
              <a:rPr lang="en-US" smtClean="0"/>
              <a:t>‹#›</a:t>
            </a:fld>
            <a:endParaRPr lang="en-US"/>
          </a:p>
        </p:txBody>
      </p:sp>
    </p:spTree>
    <p:extLst>
      <p:ext uri="{BB962C8B-B14F-4D97-AF65-F5344CB8AC3E}">
        <p14:creationId xmlns:p14="http://schemas.microsoft.com/office/powerpoint/2010/main" val="3439163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gif"/><Relationship Id="rId4" Type="http://schemas.openxmlformats.org/officeDocument/2006/relationships/image" Target="../media/image36.gif"/></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 name="Group 1043">
            <a:extLst>
              <a:ext uri="{FF2B5EF4-FFF2-40B4-BE49-F238E27FC236}">
                <a16:creationId xmlns:a16="http://schemas.microsoft.com/office/drawing/2014/main" id="{F2E88083-6C9D-C3C4-2BE0-B656D842BE67}"/>
              </a:ext>
            </a:extLst>
          </p:cNvPr>
          <p:cNvGrpSpPr/>
          <p:nvPr/>
        </p:nvGrpSpPr>
        <p:grpSpPr>
          <a:xfrm>
            <a:off x="0" y="0"/>
            <a:ext cx="12292314" cy="6858000"/>
            <a:chOff x="-2785333" y="-2035762"/>
            <a:chExt cx="15176325" cy="8448457"/>
          </a:xfrm>
        </p:grpSpPr>
        <p:sp>
          <p:nvSpPr>
            <p:cNvPr id="385" name="Rectangle 384">
              <a:extLst>
                <a:ext uri="{FF2B5EF4-FFF2-40B4-BE49-F238E27FC236}">
                  <a16:creationId xmlns:a16="http://schemas.microsoft.com/office/drawing/2014/main" id="{39C3DC83-93D7-1454-7E01-DCB32F19EDCE}"/>
                </a:ext>
              </a:extLst>
            </p:cNvPr>
            <p:cNvSpPr/>
            <p:nvPr/>
          </p:nvSpPr>
          <p:spPr>
            <a:xfrm>
              <a:off x="-2785331" y="2805645"/>
              <a:ext cx="15176323" cy="3607050"/>
            </a:xfrm>
            <a:prstGeom prst="rect">
              <a:avLst/>
            </a:prstGeom>
            <a:solidFill>
              <a:srgbClr val="F5DD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F9BC81AB-04A0-3C90-3BA6-836E59A59917}"/>
                </a:ext>
              </a:extLst>
            </p:cNvPr>
            <p:cNvSpPr/>
            <p:nvPr/>
          </p:nvSpPr>
          <p:spPr>
            <a:xfrm>
              <a:off x="-2785333" y="-2035762"/>
              <a:ext cx="15149535" cy="4841409"/>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ed Rectangle 438">
              <a:extLst>
                <a:ext uri="{FF2B5EF4-FFF2-40B4-BE49-F238E27FC236}">
                  <a16:creationId xmlns:a16="http://schemas.microsoft.com/office/drawing/2014/main" id="{88A2B645-B5D9-169B-1963-68298531CF6C}"/>
                </a:ext>
              </a:extLst>
            </p:cNvPr>
            <p:cNvSpPr/>
            <p:nvPr/>
          </p:nvSpPr>
          <p:spPr>
            <a:xfrm>
              <a:off x="1307008" y="2084429"/>
              <a:ext cx="1343753"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ed Rectangle 439">
              <a:extLst>
                <a:ext uri="{FF2B5EF4-FFF2-40B4-BE49-F238E27FC236}">
                  <a16:creationId xmlns:a16="http://schemas.microsoft.com/office/drawing/2014/main" id="{1F2C7B9E-0137-A863-1E61-FA70E272ADEE}"/>
                </a:ext>
              </a:extLst>
            </p:cNvPr>
            <p:cNvSpPr/>
            <p:nvPr/>
          </p:nvSpPr>
          <p:spPr>
            <a:xfrm>
              <a:off x="2101044" y="1428779"/>
              <a:ext cx="1343753"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440">
              <a:extLst>
                <a:ext uri="{FF2B5EF4-FFF2-40B4-BE49-F238E27FC236}">
                  <a16:creationId xmlns:a16="http://schemas.microsoft.com/office/drawing/2014/main" id="{C02E34A8-FD2B-929E-0B04-A27478CE8F3B}"/>
                </a:ext>
              </a:extLst>
            </p:cNvPr>
            <p:cNvSpPr/>
            <p:nvPr/>
          </p:nvSpPr>
          <p:spPr>
            <a:xfrm>
              <a:off x="2650762" y="2084429"/>
              <a:ext cx="1343753"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ed Rectangle 441">
              <a:extLst>
                <a:ext uri="{FF2B5EF4-FFF2-40B4-BE49-F238E27FC236}">
                  <a16:creationId xmlns:a16="http://schemas.microsoft.com/office/drawing/2014/main" id="{FA0D7B91-7B67-5173-B24A-BE05B7EF5715}"/>
                </a:ext>
              </a:extLst>
            </p:cNvPr>
            <p:cNvSpPr/>
            <p:nvPr/>
          </p:nvSpPr>
          <p:spPr>
            <a:xfrm>
              <a:off x="3444799" y="1428779"/>
              <a:ext cx="1137018"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ed Rectangle 442">
              <a:extLst>
                <a:ext uri="{FF2B5EF4-FFF2-40B4-BE49-F238E27FC236}">
                  <a16:creationId xmlns:a16="http://schemas.microsoft.com/office/drawing/2014/main" id="{BEFF7606-D7E4-E257-6D21-218426D03218}"/>
                </a:ext>
              </a:extLst>
            </p:cNvPr>
            <p:cNvSpPr/>
            <p:nvPr/>
          </p:nvSpPr>
          <p:spPr>
            <a:xfrm>
              <a:off x="3994513" y="2084429"/>
              <a:ext cx="640879"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ed Rectangle 443">
              <a:extLst>
                <a:ext uri="{FF2B5EF4-FFF2-40B4-BE49-F238E27FC236}">
                  <a16:creationId xmlns:a16="http://schemas.microsoft.com/office/drawing/2014/main" id="{8CBD892A-D33D-4C24-9772-33DADCEBF6D0}"/>
                </a:ext>
              </a:extLst>
            </p:cNvPr>
            <p:cNvSpPr/>
            <p:nvPr/>
          </p:nvSpPr>
          <p:spPr>
            <a:xfrm>
              <a:off x="3200479" y="2740079"/>
              <a:ext cx="1343753"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ed Rectangle 444">
              <a:extLst>
                <a:ext uri="{FF2B5EF4-FFF2-40B4-BE49-F238E27FC236}">
                  <a16:creationId xmlns:a16="http://schemas.microsoft.com/office/drawing/2014/main" id="{594A81DF-E824-7A55-732D-9D456D985997}"/>
                </a:ext>
              </a:extLst>
            </p:cNvPr>
            <p:cNvSpPr/>
            <p:nvPr/>
          </p:nvSpPr>
          <p:spPr>
            <a:xfrm>
              <a:off x="1856726" y="2740079"/>
              <a:ext cx="1343753"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ed Rectangle 445">
              <a:extLst>
                <a:ext uri="{FF2B5EF4-FFF2-40B4-BE49-F238E27FC236}">
                  <a16:creationId xmlns:a16="http://schemas.microsoft.com/office/drawing/2014/main" id="{8B9D0BCC-FA26-1185-B9EC-2DF37C0D2AE9}"/>
                </a:ext>
              </a:extLst>
            </p:cNvPr>
            <p:cNvSpPr/>
            <p:nvPr/>
          </p:nvSpPr>
          <p:spPr>
            <a:xfrm>
              <a:off x="512972" y="2740079"/>
              <a:ext cx="1343753"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ed Rectangle 446">
              <a:extLst>
                <a:ext uri="{FF2B5EF4-FFF2-40B4-BE49-F238E27FC236}">
                  <a16:creationId xmlns:a16="http://schemas.microsoft.com/office/drawing/2014/main" id="{9A7BD124-8829-33F0-7C54-3B0FC3F34578}"/>
                </a:ext>
              </a:extLst>
            </p:cNvPr>
            <p:cNvSpPr/>
            <p:nvPr/>
          </p:nvSpPr>
          <p:spPr>
            <a:xfrm>
              <a:off x="3872356" y="3395730"/>
              <a:ext cx="671877"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ed Rectangle 447">
              <a:extLst>
                <a:ext uri="{FF2B5EF4-FFF2-40B4-BE49-F238E27FC236}">
                  <a16:creationId xmlns:a16="http://schemas.microsoft.com/office/drawing/2014/main" id="{8B4A5298-1B16-8BB1-0B1D-0797DDBCB3BF}"/>
                </a:ext>
              </a:extLst>
            </p:cNvPr>
            <p:cNvSpPr/>
            <p:nvPr/>
          </p:nvSpPr>
          <p:spPr>
            <a:xfrm>
              <a:off x="2528602" y="3395730"/>
              <a:ext cx="1343753"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ed Rectangle 448">
              <a:extLst>
                <a:ext uri="{FF2B5EF4-FFF2-40B4-BE49-F238E27FC236}">
                  <a16:creationId xmlns:a16="http://schemas.microsoft.com/office/drawing/2014/main" id="{1DA94936-F026-382A-52FA-18F19AF20BB4}"/>
                </a:ext>
              </a:extLst>
            </p:cNvPr>
            <p:cNvSpPr/>
            <p:nvPr/>
          </p:nvSpPr>
          <p:spPr>
            <a:xfrm>
              <a:off x="1184849" y="3395730"/>
              <a:ext cx="1343753"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ounded Rectangle 449">
              <a:extLst>
                <a:ext uri="{FF2B5EF4-FFF2-40B4-BE49-F238E27FC236}">
                  <a16:creationId xmlns:a16="http://schemas.microsoft.com/office/drawing/2014/main" id="{EF1DEAA8-407F-831D-A378-E1652C4C057F}"/>
                </a:ext>
              </a:extLst>
            </p:cNvPr>
            <p:cNvSpPr/>
            <p:nvPr/>
          </p:nvSpPr>
          <p:spPr>
            <a:xfrm>
              <a:off x="-158904" y="3395730"/>
              <a:ext cx="1343753"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ed Rectangle 450">
              <a:extLst>
                <a:ext uri="{FF2B5EF4-FFF2-40B4-BE49-F238E27FC236}">
                  <a16:creationId xmlns:a16="http://schemas.microsoft.com/office/drawing/2014/main" id="{14EE5627-5B19-1EE4-1243-F51E49EF7DCE}"/>
                </a:ext>
              </a:extLst>
            </p:cNvPr>
            <p:cNvSpPr/>
            <p:nvPr/>
          </p:nvSpPr>
          <p:spPr>
            <a:xfrm>
              <a:off x="3200479" y="4051380"/>
              <a:ext cx="1343753"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ed Rectangle 451">
              <a:extLst>
                <a:ext uri="{FF2B5EF4-FFF2-40B4-BE49-F238E27FC236}">
                  <a16:creationId xmlns:a16="http://schemas.microsoft.com/office/drawing/2014/main" id="{032D0F3F-B612-209B-AB03-3B5EEB6FE863}"/>
                </a:ext>
              </a:extLst>
            </p:cNvPr>
            <p:cNvSpPr/>
            <p:nvPr/>
          </p:nvSpPr>
          <p:spPr>
            <a:xfrm>
              <a:off x="1856726" y="4051380"/>
              <a:ext cx="1343753"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ed Rectangle 452">
              <a:extLst>
                <a:ext uri="{FF2B5EF4-FFF2-40B4-BE49-F238E27FC236}">
                  <a16:creationId xmlns:a16="http://schemas.microsoft.com/office/drawing/2014/main" id="{7D118EF9-28EA-5482-2412-263BA34CC099}"/>
                </a:ext>
              </a:extLst>
            </p:cNvPr>
            <p:cNvSpPr/>
            <p:nvPr/>
          </p:nvSpPr>
          <p:spPr>
            <a:xfrm>
              <a:off x="512972" y="4051380"/>
              <a:ext cx="1343753"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53">
              <a:extLst>
                <a:ext uri="{FF2B5EF4-FFF2-40B4-BE49-F238E27FC236}">
                  <a16:creationId xmlns:a16="http://schemas.microsoft.com/office/drawing/2014/main" id="{973A0713-6047-346B-D30B-5619AB65B8D0}"/>
                </a:ext>
              </a:extLst>
            </p:cNvPr>
            <p:cNvSpPr/>
            <p:nvPr/>
          </p:nvSpPr>
          <p:spPr>
            <a:xfrm>
              <a:off x="-158904" y="4051380"/>
              <a:ext cx="671877"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54">
              <a:extLst>
                <a:ext uri="{FF2B5EF4-FFF2-40B4-BE49-F238E27FC236}">
                  <a16:creationId xmlns:a16="http://schemas.microsoft.com/office/drawing/2014/main" id="{7DCACCA3-4EA8-D741-E33D-35ECF289F620}"/>
                </a:ext>
              </a:extLst>
            </p:cNvPr>
            <p:cNvSpPr/>
            <p:nvPr/>
          </p:nvSpPr>
          <p:spPr>
            <a:xfrm>
              <a:off x="3933436" y="4707029"/>
              <a:ext cx="849302"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55">
              <a:extLst>
                <a:ext uri="{FF2B5EF4-FFF2-40B4-BE49-F238E27FC236}">
                  <a16:creationId xmlns:a16="http://schemas.microsoft.com/office/drawing/2014/main" id="{BA27F65C-F2FE-8090-6D6C-4FAE28A75559}"/>
                </a:ext>
              </a:extLst>
            </p:cNvPr>
            <p:cNvSpPr/>
            <p:nvPr/>
          </p:nvSpPr>
          <p:spPr>
            <a:xfrm>
              <a:off x="2589682" y="4707030"/>
              <a:ext cx="1343753"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56">
              <a:extLst>
                <a:ext uri="{FF2B5EF4-FFF2-40B4-BE49-F238E27FC236}">
                  <a16:creationId xmlns:a16="http://schemas.microsoft.com/office/drawing/2014/main" id="{F1EF290F-F6D8-38EC-0740-B92AA852D9AA}"/>
                </a:ext>
              </a:extLst>
            </p:cNvPr>
            <p:cNvSpPr/>
            <p:nvPr/>
          </p:nvSpPr>
          <p:spPr>
            <a:xfrm>
              <a:off x="1245929" y="4707030"/>
              <a:ext cx="1343753"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57">
              <a:extLst>
                <a:ext uri="{FF2B5EF4-FFF2-40B4-BE49-F238E27FC236}">
                  <a16:creationId xmlns:a16="http://schemas.microsoft.com/office/drawing/2014/main" id="{092FAA75-3EFF-8D72-9C36-6876E22D7C40}"/>
                </a:ext>
              </a:extLst>
            </p:cNvPr>
            <p:cNvSpPr/>
            <p:nvPr/>
          </p:nvSpPr>
          <p:spPr>
            <a:xfrm>
              <a:off x="-158904" y="4707030"/>
              <a:ext cx="1404833"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ed Rectangle 458">
              <a:extLst>
                <a:ext uri="{FF2B5EF4-FFF2-40B4-BE49-F238E27FC236}">
                  <a16:creationId xmlns:a16="http://schemas.microsoft.com/office/drawing/2014/main" id="{8799F180-672A-FEC6-8F28-E6FC738BF7DC}"/>
                </a:ext>
              </a:extLst>
            </p:cNvPr>
            <p:cNvSpPr/>
            <p:nvPr/>
          </p:nvSpPr>
          <p:spPr>
            <a:xfrm rot="5400000">
              <a:off x="2234945" y="4152827"/>
              <a:ext cx="1442430" cy="97727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a:extLst>
                <a:ext uri="{FF2B5EF4-FFF2-40B4-BE49-F238E27FC236}">
                  <a16:creationId xmlns:a16="http://schemas.microsoft.com/office/drawing/2014/main" id="{55DEABFA-C31E-525E-974D-7CC5722DBA0E}"/>
                </a:ext>
              </a:extLst>
            </p:cNvPr>
            <p:cNvSpPr/>
            <p:nvPr/>
          </p:nvSpPr>
          <p:spPr>
            <a:xfrm>
              <a:off x="2467523" y="3789120"/>
              <a:ext cx="977275" cy="26226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a:extLst>
                <a:ext uri="{FF2B5EF4-FFF2-40B4-BE49-F238E27FC236}">
                  <a16:creationId xmlns:a16="http://schemas.microsoft.com/office/drawing/2014/main" id="{191B4C3A-FE06-F7CA-A37D-5304DA68DEFF}"/>
                </a:ext>
              </a:extLst>
            </p:cNvPr>
            <p:cNvSpPr/>
            <p:nvPr/>
          </p:nvSpPr>
          <p:spPr>
            <a:xfrm rot="5400000">
              <a:off x="2697528" y="4615410"/>
              <a:ext cx="1311300" cy="18323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a:extLst>
                <a:ext uri="{FF2B5EF4-FFF2-40B4-BE49-F238E27FC236}">
                  <a16:creationId xmlns:a16="http://schemas.microsoft.com/office/drawing/2014/main" id="{853304AC-4DC3-FE56-1A54-36B65F85C9B2}"/>
                </a:ext>
              </a:extLst>
            </p:cNvPr>
            <p:cNvSpPr/>
            <p:nvPr/>
          </p:nvSpPr>
          <p:spPr>
            <a:xfrm rot="5400000">
              <a:off x="1903492" y="4615410"/>
              <a:ext cx="1311300" cy="18323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62">
              <a:extLst>
                <a:ext uri="{FF2B5EF4-FFF2-40B4-BE49-F238E27FC236}">
                  <a16:creationId xmlns:a16="http://schemas.microsoft.com/office/drawing/2014/main" id="{1287BBD7-0C86-7522-3C20-9CD58CC1689A}"/>
                </a:ext>
              </a:extLst>
            </p:cNvPr>
            <p:cNvSpPr/>
            <p:nvPr/>
          </p:nvSpPr>
          <p:spPr>
            <a:xfrm rot="5400000">
              <a:off x="1843270" y="2430196"/>
              <a:ext cx="393390" cy="48863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ed Rectangle 463">
              <a:extLst>
                <a:ext uri="{FF2B5EF4-FFF2-40B4-BE49-F238E27FC236}">
                  <a16:creationId xmlns:a16="http://schemas.microsoft.com/office/drawing/2014/main" id="{387A6D89-65FD-3CE5-5A64-4A5CF729998A}"/>
                </a:ext>
              </a:extLst>
            </p:cNvPr>
            <p:cNvSpPr/>
            <p:nvPr/>
          </p:nvSpPr>
          <p:spPr>
            <a:xfrm rot="5400000">
              <a:off x="3736740" y="2430196"/>
              <a:ext cx="393390" cy="48863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ed Rectangle 464">
              <a:extLst>
                <a:ext uri="{FF2B5EF4-FFF2-40B4-BE49-F238E27FC236}">
                  <a16:creationId xmlns:a16="http://schemas.microsoft.com/office/drawing/2014/main" id="{CD5618E5-4C4F-F389-3DEA-E7B8DE267F7C}"/>
                </a:ext>
              </a:extLst>
            </p:cNvPr>
            <p:cNvSpPr/>
            <p:nvPr/>
          </p:nvSpPr>
          <p:spPr>
            <a:xfrm>
              <a:off x="-891861" y="5034855"/>
              <a:ext cx="732956" cy="327825"/>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ed Rectangle 465">
              <a:extLst>
                <a:ext uri="{FF2B5EF4-FFF2-40B4-BE49-F238E27FC236}">
                  <a16:creationId xmlns:a16="http://schemas.microsoft.com/office/drawing/2014/main" id="{2F4D83EC-22E8-2439-2186-417F8D4582CB}"/>
                </a:ext>
              </a:extLst>
            </p:cNvPr>
            <p:cNvSpPr/>
            <p:nvPr/>
          </p:nvSpPr>
          <p:spPr>
            <a:xfrm>
              <a:off x="-1624817" y="5034855"/>
              <a:ext cx="732956" cy="327825"/>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66">
              <a:extLst>
                <a:ext uri="{FF2B5EF4-FFF2-40B4-BE49-F238E27FC236}">
                  <a16:creationId xmlns:a16="http://schemas.microsoft.com/office/drawing/2014/main" id="{E5E42264-6B45-6818-66CD-A78D395E852F}"/>
                </a:ext>
              </a:extLst>
            </p:cNvPr>
            <p:cNvSpPr/>
            <p:nvPr/>
          </p:nvSpPr>
          <p:spPr>
            <a:xfrm>
              <a:off x="-2357774" y="5034855"/>
              <a:ext cx="732956" cy="327825"/>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ed Rectangle 467">
              <a:extLst>
                <a:ext uri="{FF2B5EF4-FFF2-40B4-BE49-F238E27FC236}">
                  <a16:creationId xmlns:a16="http://schemas.microsoft.com/office/drawing/2014/main" id="{3D3D5F88-5F80-AF91-8D77-E05F6CDEF69F}"/>
                </a:ext>
              </a:extLst>
            </p:cNvPr>
            <p:cNvSpPr/>
            <p:nvPr/>
          </p:nvSpPr>
          <p:spPr>
            <a:xfrm>
              <a:off x="-2785331" y="4707030"/>
              <a:ext cx="732956" cy="327825"/>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ed Rectangle 468">
              <a:extLst>
                <a:ext uri="{FF2B5EF4-FFF2-40B4-BE49-F238E27FC236}">
                  <a16:creationId xmlns:a16="http://schemas.microsoft.com/office/drawing/2014/main" id="{FC52EF10-7BBC-2623-D50C-73B80CB2A64C}"/>
                </a:ext>
              </a:extLst>
            </p:cNvPr>
            <p:cNvSpPr/>
            <p:nvPr/>
          </p:nvSpPr>
          <p:spPr>
            <a:xfrm>
              <a:off x="-2785331" y="5034855"/>
              <a:ext cx="427558" cy="327825"/>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ed Rectangle 469">
              <a:extLst>
                <a:ext uri="{FF2B5EF4-FFF2-40B4-BE49-F238E27FC236}">
                  <a16:creationId xmlns:a16="http://schemas.microsoft.com/office/drawing/2014/main" id="{E7A34EDB-A302-9234-7522-2DEF68B0F686}"/>
                </a:ext>
              </a:extLst>
            </p:cNvPr>
            <p:cNvSpPr/>
            <p:nvPr/>
          </p:nvSpPr>
          <p:spPr>
            <a:xfrm>
              <a:off x="-2052375" y="4707030"/>
              <a:ext cx="732956" cy="327825"/>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470">
              <a:extLst>
                <a:ext uri="{FF2B5EF4-FFF2-40B4-BE49-F238E27FC236}">
                  <a16:creationId xmlns:a16="http://schemas.microsoft.com/office/drawing/2014/main" id="{E91D8065-C634-4A5A-0338-F4E0ABBF99CA}"/>
                </a:ext>
              </a:extLst>
            </p:cNvPr>
            <p:cNvSpPr/>
            <p:nvPr/>
          </p:nvSpPr>
          <p:spPr>
            <a:xfrm>
              <a:off x="-1319419" y="4707030"/>
              <a:ext cx="732956" cy="327825"/>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ed Rectangle 471">
              <a:extLst>
                <a:ext uri="{FF2B5EF4-FFF2-40B4-BE49-F238E27FC236}">
                  <a16:creationId xmlns:a16="http://schemas.microsoft.com/office/drawing/2014/main" id="{E97DA7D2-BF49-D852-A469-216E58E95C28}"/>
                </a:ext>
              </a:extLst>
            </p:cNvPr>
            <p:cNvSpPr/>
            <p:nvPr/>
          </p:nvSpPr>
          <p:spPr>
            <a:xfrm>
              <a:off x="-586462" y="4707030"/>
              <a:ext cx="427558" cy="327825"/>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ed Rectangle 472">
              <a:extLst>
                <a:ext uri="{FF2B5EF4-FFF2-40B4-BE49-F238E27FC236}">
                  <a16:creationId xmlns:a16="http://schemas.microsoft.com/office/drawing/2014/main" id="{9A8F5763-8C4C-85A8-787B-45B1F9D66C95}"/>
                </a:ext>
              </a:extLst>
            </p:cNvPr>
            <p:cNvSpPr/>
            <p:nvPr/>
          </p:nvSpPr>
          <p:spPr>
            <a:xfrm flipH="1">
              <a:off x="3994513" y="773129"/>
              <a:ext cx="640879"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ed Rectangle 473">
              <a:extLst>
                <a:ext uri="{FF2B5EF4-FFF2-40B4-BE49-F238E27FC236}">
                  <a16:creationId xmlns:a16="http://schemas.microsoft.com/office/drawing/2014/main" id="{04FE4CEA-F990-C539-C819-9BE6EA900988}"/>
                </a:ext>
              </a:extLst>
            </p:cNvPr>
            <p:cNvSpPr/>
            <p:nvPr/>
          </p:nvSpPr>
          <p:spPr>
            <a:xfrm>
              <a:off x="2895080" y="773129"/>
              <a:ext cx="1099435" cy="65565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68">
              <a:extLst>
                <a:ext uri="{FF2B5EF4-FFF2-40B4-BE49-F238E27FC236}">
                  <a16:creationId xmlns:a16="http://schemas.microsoft.com/office/drawing/2014/main" id="{437BC071-E911-AEB3-6363-773094F395E6}"/>
                </a:ext>
              </a:extLst>
            </p:cNvPr>
            <p:cNvGrpSpPr/>
            <p:nvPr/>
          </p:nvGrpSpPr>
          <p:grpSpPr>
            <a:xfrm>
              <a:off x="10441822" y="1786795"/>
              <a:ext cx="1935774" cy="1668771"/>
              <a:chOff x="457200" y="2497304"/>
              <a:chExt cx="4781871" cy="4284496"/>
            </a:xfrm>
          </p:grpSpPr>
          <p:grpSp>
            <p:nvGrpSpPr>
              <p:cNvPr id="121" name="Group 230">
                <a:extLst>
                  <a:ext uri="{FF2B5EF4-FFF2-40B4-BE49-F238E27FC236}">
                    <a16:creationId xmlns:a16="http://schemas.microsoft.com/office/drawing/2014/main" id="{78FC66DC-0D8D-9D3F-153D-4D188EF09422}"/>
                  </a:ext>
                </a:extLst>
              </p:cNvPr>
              <p:cNvGrpSpPr/>
              <p:nvPr/>
            </p:nvGrpSpPr>
            <p:grpSpPr>
              <a:xfrm rot="18989829" flipH="1">
                <a:off x="2994882" y="2720848"/>
                <a:ext cx="1586260" cy="1364114"/>
                <a:chOff x="736597" y="733384"/>
                <a:chExt cx="1807860" cy="1807860"/>
              </a:xfrm>
            </p:grpSpPr>
            <p:grpSp>
              <p:nvGrpSpPr>
                <p:cNvPr id="355" name="Group 15">
                  <a:extLst>
                    <a:ext uri="{FF2B5EF4-FFF2-40B4-BE49-F238E27FC236}">
                      <a16:creationId xmlns:a16="http://schemas.microsoft.com/office/drawing/2014/main" id="{3A19794D-D9CC-063A-4C2C-89C3ACC0E522}"/>
                    </a:ext>
                  </a:extLst>
                </p:cNvPr>
                <p:cNvGrpSpPr/>
                <p:nvPr/>
              </p:nvGrpSpPr>
              <p:grpSpPr>
                <a:xfrm rot="20238387">
                  <a:off x="736597" y="881328"/>
                  <a:ext cx="1193804" cy="897916"/>
                  <a:chOff x="1111998" y="1862460"/>
                  <a:chExt cx="2362200" cy="1921930"/>
                </a:xfrm>
              </p:grpSpPr>
              <p:grpSp>
                <p:nvGrpSpPr>
                  <p:cNvPr id="376" name="Group 6">
                    <a:extLst>
                      <a:ext uri="{FF2B5EF4-FFF2-40B4-BE49-F238E27FC236}">
                        <a16:creationId xmlns:a16="http://schemas.microsoft.com/office/drawing/2014/main" id="{A6913B8E-1D2F-DAC4-0A98-2A784B27F585}"/>
                      </a:ext>
                    </a:extLst>
                  </p:cNvPr>
                  <p:cNvGrpSpPr/>
                  <p:nvPr/>
                </p:nvGrpSpPr>
                <p:grpSpPr>
                  <a:xfrm rot="17802976">
                    <a:off x="1912098" y="1823816"/>
                    <a:ext cx="762000" cy="2362200"/>
                    <a:chOff x="1905000" y="1828800"/>
                    <a:chExt cx="762000" cy="2362200"/>
                  </a:xfrm>
                </p:grpSpPr>
                <p:sp>
                  <p:nvSpPr>
                    <p:cNvPr id="383" name="Oval 4">
                      <a:extLst>
                        <a:ext uri="{FF2B5EF4-FFF2-40B4-BE49-F238E27FC236}">
                          <a16:creationId xmlns:a16="http://schemas.microsoft.com/office/drawing/2014/main" id="{3F2DF757-3C3D-5657-367D-9E261B3EAF5C}"/>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5">
                      <a:extLst>
                        <a:ext uri="{FF2B5EF4-FFF2-40B4-BE49-F238E27FC236}">
                          <a16:creationId xmlns:a16="http://schemas.microsoft.com/office/drawing/2014/main" id="{6FDCD594-59C9-EA23-6F32-2671DCCD4F9F}"/>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9">
                    <a:extLst>
                      <a:ext uri="{FF2B5EF4-FFF2-40B4-BE49-F238E27FC236}">
                        <a16:creationId xmlns:a16="http://schemas.microsoft.com/office/drawing/2014/main" id="{8B4DADBB-9625-4B02-D32E-BE1C5E3687DB}"/>
                      </a:ext>
                    </a:extLst>
                  </p:cNvPr>
                  <p:cNvGrpSpPr/>
                  <p:nvPr/>
                </p:nvGrpSpPr>
                <p:grpSpPr>
                  <a:xfrm rot="19123498">
                    <a:off x="2501621" y="1862460"/>
                    <a:ext cx="542170" cy="1782007"/>
                    <a:chOff x="1905000" y="1828800"/>
                    <a:chExt cx="762000" cy="2362200"/>
                  </a:xfrm>
                </p:grpSpPr>
                <p:sp>
                  <p:nvSpPr>
                    <p:cNvPr id="381" name="Oval 257">
                      <a:extLst>
                        <a:ext uri="{FF2B5EF4-FFF2-40B4-BE49-F238E27FC236}">
                          <a16:creationId xmlns:a16="http://schemas.microsoft.com/office/drawing/2014/main" id="{C4010223-A333-97E9-3011-7338DDB7ABDD}"/>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258">
                      <a:extLst>
                        <a:ext uri="{FF2B5EF4-FFF2-40B4-BE49-F238E27FC236}">
                          <a16:creationId xmlns:a16="http://schemas.microsoft.com/office/drawing/2014/main" id="{326B5BE1-D6AE-A218-252B-5DE69108D5A2}"/>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12">
                    <a:extLst>
                      <a:ext uri="{FF2B5EF4-FFF2-40B4-BE49-F238E27FC236}">
                        <a16:creationId xmlns:a16="http://schemas.microsoft.com/office/drawing/2014/main" id="{C38B62AF-08AE-4E92-9A84-93E97CC87B7F}"/>
                      </a:ext>
                    </a:extLst>
                  </p:cNvPr>
                  <p:cNvGrpSpPr/>
                  <p:nvPr/>
                </p:nvGrpSpPr>
                <p:grpSpPr>
                  <a:xfrm rot="15530705">
                    <a:off x="2284581" y="2639655"/>
                    <a:ext cx="405591" cy="1883879"/>
                    <a:chOff x="1905000" y="1828800"/>
                    <a:chExt cx="762000" cy="2362200"/>
                  </a:xfrm>
                </p:grpSpPr>
                <p:sp>
                  <p:nvSpPr>
                    <p:cNvPr id="379" name="Oval 255">
                      <a:extLst>
                        <a:ext uri="{FF2B5EF4-FFF2-40B4-BE49-F238E27FC236}">
                          <a16:creationId xmlns:a16="http://schemas.microsoft.com/office/drawing/2014/main" id="{932491F9-ED21-6299-C3B5-6C43CD247BEE}"/>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14">
                      <a:extLst>
                        <a:ext uri="{FF2B5EF4-FFF2-40B4-BE49-F238E27FC236}">
                          <a16:creationId xmlns:a16="http://schemas.microsoft.com/office/drawing/2014/main" id="{0AF8CD7E-CDCB-9A2B-78F1-54DFFCAA9431}"/>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6" name="Group 21">
                  <a:extLst>
                    <a:ext uri="{FF2B5EF4-FFF2-40B4-BE49-F238E27FC236}">
                      <a16:creationId xmlns:a16="http://schemas.microsoft.com/office/drawing/2014/main" id="{9D9C8109-998B-4754-B495-E0D0FAD830F4}"/>
                    </a:ext>
                  </a:extLst>
                </p:cNvPr>
                <p:cNvGrpSpPr/>
                <p:nvPr/>
              </p:nvGrpSpPr>
              <p:grpSpPr>
                <a:xfrm rot="2927600">
                  <a:off x="1498597" y="881328"/>
                  <a:ext cx="1193804" cy="897916"/>
                  <a:chOff x="1111998" y="1862460"/>
                  <a:chExt cx="2362200" cy="1921930"/>
                </a:xfrm>
              </p:grpSpPr>
              <p:grpSp>
                <p:nvGrpSpPr>
                  <p:cNvPr id="367" name="Group 6">
                    <a:extLst>
                      <a:ext uri="{FF2B5EF4-FFF2-40B4-BE49-F238E27FC236}">
                        <a16:creationId xmlns:a16="http://schemas.microsoft.com/office/drawing/2014/main" id="{73B7C90D-83BB-9BF4-BC68-5B66496F4262}"/>
                      </a:ext>
                    </a:extLst>
                  </p:cNvPr>
                  <p:cNvGrpSpPr/>
                  <p:nvPr/>
                </p:nvGrpSpPr>
                <p:grpSpPr>
                  <a:xfrm rot="17802976">
                    <a:off x="1912098" y="1823816"/>
                    <a:ext cx="762000" cy="2362200"/>
                    <a:chOff x="1905000" y="1828800"/>
                    <a:chExt cx="762000" cy="2362200"/>
                  </a:xfrm>
                </p:grpSpPr>
                <p:sp>
                  <p:nvSpPr>
                    <p:cNvPr id="374" name="Oval 4">
                      <a:extLst>
                        <a:ext uri="{FF2B5EF4-FFF2-40B4-BE49-F238E27FC236}">
                          <a16:creationId xmlns:a16="http://schemas.microsoft.com/office/drawing/2014/main" id="{DF6DCDAD-E19D-2BEA-742B-533F91B36FC3}"/>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a:extLst>
                        <a:ext uri="{FF2B5EF4-FFF2-40B4-BE49-F238E27FC236}">
                          <a16:creationId xmlns:a16="http://schemas.microsoft.com/office/drawing/2014/main" id="{8CD9B41B-CEBC-AB32-A15C-C5128CDF4C82}"/>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9">
                    <a:extLst>
                      <a:ext uri="{FF2B5EF4-FFF2-40B4-BE49-F238E27FC236}">
                        <a16:creationId xmlns:a16="http://schemas.microsoft.com/office/drawing/2014/main" id="{D5611399-1C48-0B75-94B9-028EE743D4CF}"/>
                      </a:ext>
                    </a:extLst>
                  </p:cNvPr>
                  <p:cNvGrpSpPr/>
                  <p:nvPr/>
                </p:nvGrpSpPr>
                <p:grpSpPr>
                  <a:xfrm rot="19123498">
                    <a:off x="2501621" y="1862460"/>
                    <a:ext cx="542170" cy="1782007"/>
                    <a:chOff x="1905000" y="1828800"/>
                    <a:chExt cx="762000" cy="2362200"/>
                  </a:xfrm>
                </p:grpSpPr>
                <p:sp>
                  <p:nvSpPr>
                    <p:cNvPr id="372" name="Oval 248">
                      <a:extLst>
                        <a:ext uri="{FF2B5EF4-FFF2-40B4-BE49-F238E27FC236}">
                          <a16:creationId xmlns:a16="http://schemas.microsoft.com/office/drawing/2014/main" id="{ED521E6B-1AFA-FE70-689C-B983B2616165}"/>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249">
                      <a:extLst>
                        <a:ext uri="{FF2B5EF4-FFF2-40B4-BE49-F238E27FC236}">
                          <a16:creationId xmlns:a16="http://schemas.microsoft.com/office/drawing/2014/main" id="{D26302EB-8A7F-DE29-B035-A41D8622E119}"/>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12">
                    <a:extLst>
                      <a:ext uri="{FF2B5EF4-FFF2-40B4-BE49-F238E27FC236}">
                        <a16:creationId xmlns:a16="http://schemas.microsoft.com/office/drawing/2014/main" id="{A6B09768-D6E6-C97E-7217-29A8E872DDC1}"/>
                      </a:ext>
                    </a:extLst>
                  </p:cNvPr>
                  <p:cNvGrpSpPr/>
                  <p:nvPr/>
                </p:nvGrpSpPr>
                <p:grpSpPr>
                  <a:xfrm rot="15530705">
                    <a:off x="2284581" y="2639655"/>
                    <a:ext cx="405591" cy="1883879"/>
                    <a:chOff x="1905000" y="1828800"/>
                    <a:chExt cx="762000" cy="2362200"/>
                  </a:xfrm>
                </p:grpSpPr>
                <p:sp>
                  <p:nvSpPr>
                    <p:cNvPr id="370" name="Oval 369">
                      <a:extLst>
                        <a:ext uri="{FF2B5EF4-FFF2-40B4-BE49-F238E27FC236}">
                          <a16:creationId xmlns:a16="http://schemas.microsoft.com/office/drawing/2014/main" id="{358BD3D8-88C9-85BA-368D-BA1927C64C1A}"/>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a:extLst>
                        <a:ext uri="{FF2B5EF4-FFF2-40B4-BE49-F238E27FC236}">
                          <a16:creationId xmlns:a16="http://schemas.microsoft.com/office/drawing/2014/main" id="{96FDE2CC-AEBC-0B46-CB16-5722DC32BDC1}"/>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7" name="Group 31">
                  <a:extLst>
                    <a:ext uri="{FF2B5EF4-FFF2-40B4-BE49-F238E27FC236}">
                      <a16:creationId xmlns:a16="http://schemas.microsoft.com/office/drawing/2014/main" id="{E694729C-2CC0-E5C6-E456-21A7571010FE}"/>
                    </a:ext>
                  </a:extLst>
                </p:cNvPr>
                <p:cNvGrpSpPr/>
                <p:nvPr/>
              </p:nvGrpSpPr>
              <p:grpSpPr>
                <a:xfrm rot="20238387">
                  <a:off x="1346199" y="1643328"/>
                  <a:ext cx="1193804" cy="897916"/>
                  <a:chOff x="1111998" y="1862460"/>
                  <a:chExt cx="2362200" cy="1921930"/>
                </a:xfrm>
              </p:grpSpPr>
              <p:grpSp>
                <p:nvGrpSpPr>
                  <p:cNvPr id="358" name="Group 6">
                    <a:extLst>
                      <a:ext uri="{FF2B5EF4-FFF2-40B4-BE49-F238E27FC236}">
                        <a16:creationId xmlns:a16="http://schemas.microsoft.com/office/drawing/2014/main" id="{F624D6BF-CDA1-340A-AB97-8D4BD9A8C5E0}"/>
                      </a:ext>
                    </a:extLst>
                  </p:cNvPr>
                  <p:cNvGrpSpPr/>
                  <p:nvPr/>
                </p:nvGrpSpPr>
                <p:grpSpPr>
                  <a:xfrm rot="17802976">
                    <a:off x="1912098" y="1823816"/>
                    <a:ext cx="762000" cy="2362200"/>
                    <a:chOff x="1905000" y="1828800"/>
                    <a:chExt cx="762000" cy="2362200"/>
                  </a:xfrm>
                </p:grpSpPr>
                <p:sp>
                  <p:nvSpPr>
                    <p:cNvPr id="365" name="Oval 4">
                      <a:extLst>
                        <a:ext uri="{FF2B5EF4-FFF2-40B4-BE49-F238E27FC236}">
                          <a16:creationId xmlns:a16="http://schemas.microsoft.com/office/drawing/2014/main" id="{005665E3-2B68-747C-C5D9-94B3A2E99632}"/>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a:extLst>
                        <a:ext uri="{FF2B5EF4-FFF2-40B4-BE49-F238E27FC236}">
                          <a16:creationId xmlns:a16="http://schemas.microsoft.com/office/drawing/2014/main" id="{4B044440-D703-21C1-A7EB-CF3418C523D3}"/>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9">
                    <a:extLst>
                      <a:ext uri="{FF2B5EF4-FFF2-40B4-BE49-F238E27FC236}">
                        <a16:creationId xmlns:a16="http://schemas.microsoft.com/office/drawing/2014/main" id="{0099B6BD-13A6-544A-E129-0088AAE77657}"/>
                      </a:ext>
                    </a:extLst>
                  </p:cNvPr>
                  <p:cNvGrpSpPr/>
                  <p:nvPr/>
                </p:nvGrpSpPr>
                <p:grpSpPr>
                  <a:xfrm rot="19123498">
                    <a:off x="2501621" y="1862460"/>
                    <a:ext cx="542170" cy="1782007"/>
                    <a:chOff x="1905000" y="1828800"/>
                    <a:chExt cx="762000" cy="2362200"/>
                  </a:xfrm>
                </p:grpSpPr>
                <p:sp>
                  <p:nvSpPr>
                    <p:cNvPr id="363" name="Oval 239">
                      <a:extLst>
                        <a:ext uri="{FF2B5EF4-FFF2-40B4-BE49-F238E27FC236}">
                          <a16:creationId xmlns:a16="http://schemas.microsoft.com/office/drawing/2014/main" id="{2B6A3AE4-439C-5AE4-CA05-E1F73E494707}"/>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240">
                      <a:extLst>
                        <a:ext uri="{FF2B5EF4-FFF2-40B4-BE49-F238E27FC236}">
                          <a16:creationId xmlns:a16="http://schemas.microsoft.com/office/drawing/2014/main" id="{4A3C655B-3039-ADE8-CDD3-9C6CBCCEEAF1}"/>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12">
                    <a:extLst>
                      <a:ext uri="{FF2B5EF4-FFF2-40B4-BE49-F238E27FC236}">
                        <a16:creationId xmlns:a16="http://schemas.microsoft.com/office/drawing/2014/main" id="{12E0BA0D-A8E7-BF7F-52A7-CCE80EB8F6A2}"/>
                      </a:ext>
                    </a:extLst>
                  </p:cNvPr>
                  <p:cNvGrpSpPr/>
                  <p:nvPr/>
                </p:nvGrpSpPr>
                <p:grpSpPr>
                  <a:xfrm rot="15530705">
                    <a:off x="2284581" y="2639655"/>
                    <a:ext cx="405591" cy="1883879"/>
                    <a:chOff x="1905000" y="1828800"/>
                    <a:chExt cx="762000" cy="2362200"/>
                  </a:xfrm>
                </p:grpSpPr>
                <p:sp>
                  <p:nvSpPr>
                    <p:cNvPr id="361" name="Oval 237">
                      <a:extLst>
                        <a:ext uri="{FF2B5EF4-FFF2-40B4-BE49-F238E27FC236}">
                          <a16:creationId xmlns:a16="http://schemas.microsoft.com/office/drawing/2014/main" id="{8DE4BF6F-334F-DB09-CA36-A1580B35B387}"/>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238">
                      <a:extLst>
                        <a:ext uri="{FF2B5EF4-FFF2-40B4-BE49-F238E27FC236}">
                          <a16:creationId xmlns:a16="http://schemas.microsoft.com/office/drawing/2014/main" id="{95DF6384-1AD8-D733-7393-E895C81E7968}"/>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2" name="Group 199">
                <a:extLst>
                  <a:ext uri="{FF2B5EF4-FFF2-40B4-BE49-F238E27FC236}">
                    <a16:creationId xmlns:a16="http://schemas.microsoft.com/office/drawing/2014/main" id="{B23D6F22-8702-FC92-BE17-53046B514031}"/>
                  </a:ext>
                </a:extLst>
              </p:cNvPr>
              <p:cNvGrpSpPr/>
              <p:nvPr/>
            </p:nvGrpSpPr>
            <p:grpSpPr>
              <a:xfrm rot="3068959">
                <a:off x="1334455" y="2628335"/>
                <a:ext cx="1820842" cy="1558779"/>
                <a:chOff x="736597" y="733384"/>
                <a:chExt cx="1807860" cy="1807860"/>
              </a:xfrm>
            </p:grpSpPr>
            <p:grpSp>
              <p:nvGrpSpPr>
                <p:cNvPr id="325" name="Group 15">
                  <a:extLst>
                    <a:ext uri="{FF2B5EF4-FFF2-40B4-BE49-F238E27FC236}">
                      <a16:creationId xmlns:a16="http://schemas.microsoft.com/office/drawing/2014/main" id="{22D26C42-BE96-8F1B-6981-875934D9CD51}"/>
                    </a:ext>
                  </a:extLst>
                </p:cNvPr>
                <p:cNvGrpSpPr/>
                <p:nvPr/>
              </p:nvGrpSpPr>
              <p:grpSpPr>
                <a:xfrm rot="20238387">
                  <a:off x="736597" y="881328"/>
                  <a:ext cx="1193804" cy="897916"/>
                  <a:chOff x="1111998" y="1862460"/>
                  <a:chExt cx="2362200" cy="1921930"/>
                </a:xfrm>
              </p:grpSpPr>
              <p:grpSp>
                <p:nvGrpSpPr>
                  <p:cNvPr id="346" name="Group 6">
                    <a:extLst>
                      <a:ext uri="{FF2B5EF4-FFF2-40B4-BE49-F238E27FC236}">
                        <a16:creationId xmlns:a16="http://schemas.microsoft.com/office/drawing/2014/main" id="{37BEF118-798B-314F-AB8D-8DAC9E71B2BF}"/>
                      </a:ext>
                    </a:extLst>
                  </p:cNvPr>
                  <p:cNvGrpSpPr/>
                  <p:nvPr/>
                </p:nvGrpSpPr>
                <p:grpSpPr>
                  <a:xfrm rot="17802976">
                    <a:off x="1912098" y="1823816"/>
                    <a:ext cx="762000" cy="2362200"/>
                    <a:chOff x="1905000" y="1828800"/>
                    <a:chExt cx="762000" cy="2362200"/>
                  </a:xfrm>
                </p:grpSpPr>
                <p:sp>
                  <p:nvSpPr>
                    <p:cNvPr id="353" name="Oval 4">
                      <a:extLst>
                        <a:ext uri="{FF2B5EF4-FFF2-40B4-BE49-F238E27FC236}">
                          <a16:creationId xmlns:a16="http://schemas.microsoft.com/office/drawing/2014/main" id="{3CAAEB5D-99B1-0E13-381B-8F4EE0D501F2}"/>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5">
                      <a:extLst>
                        <a:ext uri="{FF2B5EF4-FFF2-40B4-BE49-F238E27FC236}">
                          <a16:creationId xmlns:a16="http://schemas.microsoft.com/office/drawing/2014/main" id="{6653197B-3306-4562-C4C8-B945C3263F41}"/>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9">
                    <a:extLst>
                      <a:ext uri="{FF2B5EF4-FFF2-40B4-BE49-F238E27FC236}">
                        <a16:creationId xmlns:a16="http://schemas.microsoft.com/office/drawing/2014/main" id="{53FB2337-8CD3-9B22-3B7D-3F1AE7218268}"/>
                      </a:ext>
                    </a:extLst>
                  </p:cNvPr>
                  <p:cNvGrpSpPr/>
                  <p:nvPr/>
                </p:nvGrpSpPr>
                <p:grpSpPr>
                  <a:xfrm rot="19123498">
                    <a:off x="2501621" y="1862460"/>
                    <a:ext cx="542170" cy="1782007"/>
                    <a:chOff x="1905000" y="1828800"/>
                    <a:chExt cx="762000" cy="2362200"/>
                  </a:xfrm>
                </p:grpSpPr>
                <p:sp>
                  <p:nvSpPr>
                    <p:cNvPr id="351" name="Oval 350">
                      <a:extLst>
                        <a:ext uri="{FF2B5EF4-FFF2-40B4-BE49-F238E27FC236}">
                          <a16:creationId xmlns:a16="http://schemas.microsoft.com/office/drawing/2014/main" id="{ABAE3EFC-1FBF-28B2-0809-BF5600FCA46D}"/>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227">
                      <a:extLst>
                        <a:ext uri="{FF2B5EF4-FFF2-40B4-BE49-F238E27FC236}">
                          <a16:creationId xmlns:a16="http://schemas.microsoft.com/office/drawing/2014/main" id="{FFD005B7-F318-7CF8-0CA2-3810D53FBBDD}"/>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12">
                    <a:extLst>
                      <a:ext uri="{FF2B5EF4-FFF2-40B4-BE49-F238E27FC236}">
                        <a16:creationId xmlns:a16="http://schemas.microsoft.com/office/drawing/2014/main" id="{5AF88D53-24DE-0FCE-B2EA-4D6F51052C64}"/>
                      </a:ext>
                    </a:extLst>
                  </p:cNvPr>
                  <p:cNvGrpSpPr/>
                  <p:nvPr/>
                </p:nvGrpSpPr>
                <p:grpSpPr>
                  <a:xfrm rot="15530705">
                    <a:off x="2284581" y="2639655"/>
                    <a:ext cx="405591" cy="1883879"/>
                    <a:chOff x="1905000" y="1828800"/>
                    <a:chExt cx="762000" cy="2362200"/>
                  </a:xfrm>
                </p:grpSpPr>
                <p:sp>
                  <p:nvSpPr>
                    <p:cNvPr id="349" name="Oval 348">
                      <a:extLst>
                        <a:ext uri="{FF2B5EF4-FFF2-40B4-BE49-F238E27FC236}">
                          <a16:creationId xmlns:a16="http://schemas.microsoft.com/office/drawing/2014/main" id="{28A143FF-BE4F-26EF-027D-9ECAA8B15CB8}"/>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14">
                      <a:extLst>
                        <a:ext uri="{FF2B5EF4-FFF2-40B4-BE49-F238E27FC236}">
                          <a16:creationId xmlns:a16="http://schemas.microsoft.com/office/drawing/2014/main" id="{D011CBD2-DD64-6208-6FEB-B07C0204B798}"/>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6" name="Group 21">
                  <a:extLst>
                    <a:ext uri="{FF2B5EF4-FFF2-40B4-BE49-F238E27FC236}">
                      <a16:creationId xmlns:a16="http://schemas.microsoft.com/office/drawing/2014/main" id="{37FF387D-4587-A458-3A62-B01E9C67DBC6}"/>
                    </a:ext>
                  </a:extLst>
                </p:cNvPr>
                <p:cNvGrpSpPr/>
                <p:nvPr/>
              </p:nvGrpSpPr>
              <p:grpSpPr>
                <a:xfrm rot="2927600">
                  <a:off x="1498597" y="881328"/>
                  <a:ext cx="1193804" cy="897916"/>
                  <a:chOff x="1111998" y="1862460"/>
                  <a:chExt cx="2362200" cy="1921930"/>
                </a:xfrm>
              </p:grpSpPr>
              <p:grpSp>
                <p:nvGrpSpPr>
                  <p:cNvPr id="337" name="Group 6">
                    <a:extLst>
                      <a:ext uri="{FF2B5EF4-FFF2-40B4-BE49-F238E27FC236}">
                        <a16:creationId xmlns:a16="http://schemas.microsoft.com/office/drawing/2014/main" id="{805FEBF2-94C8-80D2-EC22-C19FD11EEED1}"/>
                      </a:ext>
                    </a:extLst>
                  </p:cNvPr>
                  <p:cNvGrpSpPr/>
                  <p:nvPr/>
                </p:nvGrpSpPr>
                <p:grpSpPr>
                  <a:xfrm rot="17802976">
                    <a:off x="1912098" y="1823816"/>
                    <a:ext cx="762000" cy="2362200"/>
                    <a:chOff x="1905000" y="1828800"/>
                    <a:chExt cx="762000" cy="2362200"/>
                  </a:xfrm>
                </p:grpSpPr>
                <p:sp>
                  <p:nvSpPr>
                    <p:cNvPr id="344" name="Oval 4">
                      <a:extLst>
                        <a:ext uri="{FF2B5EF4-FFF2-40B4-BE49-F238E27FC236}">
                          <a16:creationId xmlns:a16="http://schemas.microsoft.com/office/drawing/2014/main" id="{8035E67E-CDF2-A495-ECF9-EA26BFB24948}"/>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220">
                      <a:extLst>
                        <a:ext uri="{FF2B5EF4-FFF2-40B4-BE49-F238E27FC236}">
                          <a16:creationId xmlns:a16="http://schemas.microsoft.com/office/drawing/2014/main" id="{A77F594C-9E1B-77A4-6B40-E7F2FF9C4218}"/>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9">
                    <a:extLst>
                      <a:ext uri="{FF2B5EF4-FFF2-40B4-BE49-F238E27FC236}">
                        <a16:creationId xmlns:a16="http://schemas.microsoft.com/office/drawing/2014/main" id="{C35F5936-9D70-C580-BF34-B8D642D415EE}"/>
                      </a:ext>
                    </a:extLst>
                  </p:cNvPr>
                  <p:cNvGrpSpPr/>
                  <p:nvPr/>
                </p:nvGrpSpPr>
                <p:grpSpPr>
                  <a:xfrm rot="19123498">
                    <a:off x="2501621" y="1862460"/>
                    <a:ext cx="542170" cy="1782007"/>
                    <a:chOff x="1905000" y="1828800"/>
                    <a:chExt cx="762000" cy="2362200"/>
                  </a:xfrm>
                </p:grpSpPr>
                <p:sp>
                  <p:nvSpPr>
                    <p:cNvPr id="342" name="Oval 341">
                      <a:extLst>
                        <a:ext uri="{FF2B5EF4-FFF2-40B4-BE49-F238E27FC236}">
                          <a16:creationId xmlns:a16="http://schemas.microsoft.com/office/drawing/2014/main" id="{75FE7435-2EAD-9007-F9E5-279C55B89027}"/>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218">
                      <a:extLst>
                        <a:ext uri="{FF2B5EF4-FFF2-40B4-BE49-F238E27FC236}">
                          <a16:creationId xmlns:a16="http://schemas.microsoft.com/office/drawing/2014/main" id="{E77C95BA-977E-AD07-0A3D-14CA8ADC9BAA}"/>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12">
                    <a:extLst>
                      <a:ext uri="{FF2B5EF4-FFF2-40B4-BE49-F238E27FC236}">
                        <a16:creationId xmlns:a16="http://schemas.microsoft.com/office/drawing/2014/main" id="{8D70C056-5444-408B-BC27-23A1A04AD299}"/>
                      </a:ext>
                    </a:extLst>
                  </p:cNvPr>
                  <p:cNvGrpSpPr/>
                  <p:nvPr/>
                </p:nvGrpSpPr>
                <p:grpSpPr>
                  <a:xfrm rot="15530705">
                    <a:off x="2284581" y="2639655"/>
                    <a:ext cx="405591" cy="1883879"/>
                    <a:chOff x="1905000" y="1828800"/>
                    <a:chExt cx="762000" cy="2362200"/>
                  </a:xfrm>
                </p:grpSpPr>
                <p:sp>
                  <p:nvSpPr>
                    <p:cNvPr id="340" name="Oval 339">
                      <a:extLst>
                        <a:ext uri="{FF2B5EF4-FFF2-40B4-BE49-F238E27FC236}">
                          <a16:creationId xmlns:a16="http://schemas.microsoft.com/office/drawing/2014/main" id="{DCF7F773-39FC-7812-9EA6-01146E2FCE27}"/>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a:extLst>
                        <a:ext uri="{FF2B5EF4-FFF2-40B4-BE49-F238E27FC236}">
                          <a16:creationId xmlns:a16="http://schemas.microsoft.com/office/drawing/2014/main" id="{DF50848A-3316-96B2-E1EF-DFE9058F9865}"/>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7" name="Group 31">
                  <a:extLst>
                    <a:ext uri="{FF2B5EF4-FFF2-40B4-BE49-F238E27FC236}">
                      <a16:creationId xmlns:a16="http://schemas.microsoft.com/office/drawing/2014/main" id="{D25B51F7-2D8B-7BCF-25AF-EBF28DDF5252}"/>
                    </a:ext>
                  </a:extLst>
                </p:cNvPr>
                <p:cNvGrpSpPr/>
                <p:nvPr/>
              </p:nvGrpSpPr>
              <p:grpSpPr>
                <a:xfrm rot="20238387">
                  <a:off x="1346199" y="1643328"/>
                  <a:ext cx="1193804" cy="897916"/>
                  <a:chOff x="1111998" y="1862460"/>
                  <a:chExt cx="2362200" cy="1921930"/>
                </a:xfrm>
              </p:grpSpPr>
              <p:grpSp>
                <p:nvGrpSpPr>
                  <p:cNvPr id="328" name="Group 6">
                    <a:extLst>
                      <a:ext uri="{FF2B5EF4-FFF2-40B4-BE49-F238E27FC236}">
                        <a16:creationId xmlns:a16="http://schemas.microsoft.com/office/drawing/2014/main" id="{DF79229B-E25C-5100-D49B-39F4422C203B}"/>
                      </a:ext>
                    </a:extLst>
                  </p:cNvPr>
                  <p:cNvGrpSpPr/>
                  <p:nvPr/>
                </p:nvGrpSpPr>
                <p:grpSpPr>
                  <a:xfrm rot="17802976">
                    <a:off x="1912098" y="1823816"/>
                    <a:ext cx="762000" cy="2362200"/>
                    <a:chOff x="1905000" y="1828800"/>
                    <a:chExt cx="762000" cy="2362200"/>
                  </a:xfrm>
                </p:grpSpPr>
                <p:sp>
                  <p:nvSpPr>
                    <p:cNvPr id="335" name="Oval 4">
                      <a:extLst>
                        <a:ext uri="{FF2B5EF4-FFF2-40B4-BE49-F238E27FC236}">
                          <a16:creationId xmlns:a16="http://schemas.microsoft.com/office/drawing/2014/main" id="{C5DF46A0-29C0-F6DD-F300-A91F7E372867}"/>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211">
                      <a:extLst>
                        <a:ext uri="{FF2B5EF4-FFF2-40B4-BE49-F238E27FC236}">
                          <a16:creationId xmlns:a16="http://schemas.microsoft.com/office/drawing/2014/main" id="{13669212-0488-733A-90FE-4386331BFEA1}"/>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9">
                    <a:extLst>
                      <a:ext uri="{FF2B5EF4-FFF2-40B4-BE49-F238E27FC236}">
                        <a16:creationId xmlns:a16="http://schemas.microsoft.com/office/drawing/2014/main" id="{7A7ADA34-9E22-F5CF-CC2C-3C551C30AF06}"/>
                      </a:ext>
                    </a:extLst>
                  </p:cNvPr>
                  <p:cNvGrpSpPr/>
                  <p:nvPr/>
                </p:nvGrpSpPr>
                <p:grpSpPr>
                  <a:xfrm rot="19123498">
                    <a:off x="2501621" y="1862460"/>
                    <a:ext cx="542170" cy="1782007"/>
                    <a:chOff x="1905000" y="1828800"/>
                    <a:chExt cx="762000" cy="2362200"/>
                  </a:xfrm>
                </p:grpSpPr>
                <p:sp>
                  <p:nvSpPr>
                    <p:cNvPr id="333" name="Oval 208">
                      <a:extLst>
                        <a:ext uri="{FF2B5EF4-FFF2-40B4-BE49-F238E27FC236}">
                          <a16:creationId xmlns:a16="http://schemas.microsoft.com/office/drawing/2014/main" id="{20198498-537E-AC6D-4E64-AF411DB650D0}"/>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209">
                      <a:extLst>
                        <a:ext uri="{FF2B5EF4-FFF2-40B4-BE49-F238E27FC236}">
                          <a16:creationId xmlns:a16="http://schemas.microsoft.com/office/drawing/2014/main" id="{0D3E7B89-33B9-4DBD-0AA0-DC8E00FAD510}"/>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12">
                    <a:extLst>
                      <a:ext uri="{FF2B5EF4-FFF2-40B4-BE49-F238E27FC236}">
                        <a16:creationId xmlns:a16="http://schemas.microsoft.com/office/drawing/2014/main" id="{9F41C430-80EA-2999-F9F8-F1C98F100AAD}"/>
                      </a:ext>
                    </a:extLst>
                  </p:cNvPr>
                  <p:cNvGrpSpPr/>
                  <p:nvPr/>
                </p:nvGrpSpPr>
                <p:grpSpPr>
                  <a:xfrm rot="15530705">
                    <a:off x="2284581" y="2639655"/>
                    <a:ext cx="405591" cy="1883879"/>
                    <a:chOff x="1905000" y="1828800"/>
                    <a:chExt cx="762000" cy="2362200"/>
                  </a:xfrm>
                </p:grpSpPr>
                <p:sp>
                  <p:nvSpPr>
                    <p:cNvPr id="331" name="Oval 206">
                      <a:extLst>
                        <a:ext uri="{FF2B5EF4-FFF2-40B4-BE49-F238E27FC236}">
                          <a16:creationId xmlns:a16="http://schemas.microsoft.com/office/drawing/2014/main" id="{0C488634-5306-8C17-7BDA-798C9171ED84}"/>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207">
                      <a:extLst>
                        <a:ext uri="{FF2B5EF4-FFF2-40B4-BE49-F238E27FC236}">
                          <a16:creationId xmlns:a16="http://schemas.microsoft.com/office/drawing/2014/main" id="{E51C28AA-6E56-C70E-A550-2E85888DA435}"/>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3" name="Double Wave 122">
                <a:extLst>
                  <a:ext uri="{FF2B5EF4-FFF2-40B4-BE49-F238E27FC236}">
                    <a16:creationId xmlns:a16="http://schemas.microsoft.com/office/drawing/2014/main" id="{5C9CA0DB-48C5-8FDB-E6A5-F4DBF68EF4E9}"/>
                  </a:ext>
                </a:extLst>
              </p:cNvPr>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ouble Wave 123">
                <a:extLst>
                  <a:ext uri="{FF2B5EF4-FFF2-40B4-BE49-F238E27FC236}">
                    <a16:creationId xmlns:a16="http://schemas.microsoft.com/office/drawing/2014/main" id="{FAE91D9D-D233-DF37-F654-639703D857D8}"/>
                  </a:ext>
                </a:extLst>
              </p:cNvPr>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ouble Wave 124">
                <a:extLst>
                  <a:ext uri="{FF2B5EF4-FFF2-40B4-BE49-F238E27FC236}">
                    <a16:creationId xmlns:a16="http://schemas.microsoft.com/office/drawing/2014/main" id="{7FAAB3FB-CA17-5E8D-F07E-12C4B04E8031}"/>
                  </a:ext>
                </a:extLst>
              </p:cNvPr>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2A7573CB-D241-F93B-EA74-4FF11D3CCE66}"/>
                  </a:ext>
                </a:extLst>
              </p:cNvPr>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330461E9-06F3-59AF-DD7A-2017605F34F1}"/>
                  </a:ext>
                </a:extLst>
              </p:cNvPr>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41">
                <a:extLst>
                  <a:ext uri="{FF2B5EF4-FFF2-40B4-BE49-F238E27FC236}">
                    <a16:creationId xmlns:a16="http://schemas.microsoft.com/office/drawing/2014/main" id="{5B5EDEB7-846E-A998-AC1A-1977F120AA3B}"/>
                  </a:ext>
                </a:extLst>
              </p:cNvPr>
              <p:cNvGrpSpPr/>
              <p:nvPr/>
            </p:nvGrpSpPr>
            <p:grpSpPr>
              <a:xfrm>
                <a:off x="457200" y="3352800"/>
                <a:ext cx="1397003" cy="1095416"/>
                <a:chOff x="736597" y="733384"/>
                <a:chExt cx="1807860" cy="1807860"/>
              </a:xfrm>
            </p:grpSpPr>
            <p:grpSp>
              <p:nvGrpSpPr>
                <p:cNvPr id="295" name="Group 15">
                  <a:extLst>
                    <a:ext uri="{FF2B5EF4-FFF2-40B4-BE49-F238E27FC236}">
                      <a16:creationId xmlns:a16="http://schemas.microsoft.com/office/drawing/2014/main" id="{1BAA22DF-FB52-E9BD-9C50-C0F8F91E5D59}"/>
                    </a:ext>
                  </a:extLst>
                </p:cNvPr>
                <p:cNvGrpSpPr/>
                <p:nvPr/>
              </p:nvGrpSpPr>
              <p:grpSpPr>
                <a:xfrm rot="20238387">
                  <a:off x="736597" y="881328"/>
                  <a:ext cx="1193804" cy="897916"/>
                  <a:chOff x="1111998" y="1862460"/>
                  <a:chExt cx="2362200" cy="1921930"/>
                </a:xfrm>
              </p:grpSpPr>
              <p:grpSp>
                <p:nvGrpSpPr>
                  <p:cNvPr id="316" name="Group 6">
                    <a:extLst>
                      <a:ext uri="{FF2B5EF4-FFF2-40B4-BE49-F238E27FC236}">
                        <a16:creationId xmlns:a16="http://schemas.microsoft.com/office/drawing/2014/main" id="{041A4737-BEF5-E779-9486-F938B196BFF2}"/>
                      </a:ext>
                    </a:extLst>
                  </p:cNvPr>
                  <p:cNvGrpSpPr/>
                  <p:nvPr/>
                </p:nvGrpSpPr>
                <p:grpSpPr>
                  <a:xfrm rot="17802976">
                    <a:off x="1912098" y="1823816"/>
                    <a:ext cx="762000" cy="2362200"/>
                    <a:chOff x="1905000" y="1828800"/>
                    <a:chExt cx="762000" cy="2362200"/>
                  </a:xfrm>
                </p:grpSpPr>
                <p:sp>
                  <p:nvSpPr>
                    <p:cNvPr id="323" name="Oval 4">
                      <a:extLst>
                        <a:ext uri="{FF2B5EF4-FFF2-40B4-BE49-F238E27FC236}">
                          <a16:creationId xmlns:a16="http://schemas.microsoft.com/office/drawing/2014/main" id="{DF9B6EAA-C518-51E6-AA9C-E21F4F404F87}"/>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5">
                      <a:extLst>
                        <a:ext uri="{FF2B5EF4-FFF2-40B4-BE49-F238E27FC236}">
                          <a16:creationId xmlns:a16="http://schemas.microsoft.com/office/drawing/2014/main" id="{40B2E5BF-B5BF-F54D-088C-68B9B868E98D}"/>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9">
                    <a:extLst>
                      <a:ext uri="{FF2B5EF4-FFF2-40B4-BE49-F238E27FC236}">
                        <a16:creationId xmlns:a16="http://schemas.microsoft.com/office/drawing/2014/main" id="{2A5D6ED7-CAD6-DF27-B84E-4253AE085694}"/>
                      </a:ext>
                    </a:extLst>
                  </p:cNvPr>
                  <p:cNvGrpSpPr/>
                  <p:nvPr/>
                </p:nvGrpSpPr>
                <p:grpSpPr>
                  <a:xfrm rot="19123498">
                    <a:off x="2501621" y="1862460"/>
                    <a:ext cx="542170" cy="1782007"/>
                    <a:chOff x="1905000" y="1828800"/>
                    <a:chExt cx="762000" cy="2362200"/>
                  </a:xfrm>
                </p:grpSpPr>
                <p:sp>
                  <p:nvSpPr>
                    <p:cNvPr id="321" name="Oval 10">
                      <a:extLst>
                        <a:ext uri="{FF2B5EF4-FFF2-40B4-BE49-F238E27FC236}">
                          <a16:creationId xmlns:a16="http://schemas.microsoft.com/office/drawing/2014/main" id="{57461C0E-6AA8-06D3-ED6E-8E3CA1068C6F}"/>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11">
                      <a:extLst>
                        <a:ext uri="{FF2B5EF4-FFF2-40B4-BE49-F238E27FC236}">
                          <a16:creationId xmlns:a16="http://schemas.microsoft.com/office/drawing/2014/main" id="{7E8CF3FF-9E7D-1B5A-D098-F4CD000410FF}"/>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12">
                    <a:extLst>
                      <a:ext uri="{FF2B5EF4-FFF2-40B4-BE49-F238E27FC236}">
                        <a16:creationId xmlns:a16="http://schemas.microsoft.com/office/drawing/2014/main" id="{32B22863-8E0B-86FB-E5D9-3BA13CA12E1F}"/>
                      </a:ext>
                    </a:extLst>
                  </p:cNvPr>
                  <p:cNvGrpSpPr/>
                  <p:nvPr/>
                </p:nvGrpSpPr>
                <p:grpSpPr>
                  <a:xfrm rot="15530705">
                    <a:off x="2284581" y="2639655"/>
                    <a:ext cx="405591" cy="1883879"/>
                    <a:chOff x="1905000" y="1828800"/>
                    <a:chExt cx="762000" cy="2362200"/>
                  </a:xfrm>
                </p:grpSpPr>
                <p:sp>
                  <p:nvSpPr>
                    <p:cNvPr id="319" name="Oval 13">
                      <a:extLst>
                        <a:ext uri="{FF2B5EF4-FFF2-40B4-BE49-F238E27FC236}">
                          <a16:creationId xmlns:a16="http://schemas.microsoft.com/office/drawing/2014/main" id="{71F44DEF-9CF8-AD23-A5E7-2F382EE4F078}"/>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14">
                      <a:extLst>
                        <a:ext uri="{FF2B5EF4-FFF2-40B4-BE49-F238E27FC236}">
                          <a16:creationId xmlns:a16="http://schemas.microsoft.com/office/drawing/2014/main" id="{C5FE7645-3C6B-984B-62B2-F7B7651B9ADF}"/>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6" name="Group 21">
                  <a:extLst>
                    <a:ext uri="{FF2B5EF4-FFF2-40B4-BE49-F238E27FC236}">
                      <a16:creationId xmlns:a16="http://schemas.microsoft.com/office/drawing/2014/main" id="{64F4A331-D691-7027-3431-0A6537B472E6}"/>
                    </a:ext>
                  </a:extLst>
                </p:cNvPr>
                <p:cNvGrpSpPr/>
                <p:nvPr/>
              </p:nvGrpSpPr>
              <p:grpSpPr>
                <a:xfrm rot="2927600">
                  <a:off x="1498597" y="881328"/>
                  <a:ext cx="1193804" cy="897916"/>
                  <a:chOff x="1111998" y="1862460"/>
                  <a:chExt cx="2362200" cy="1921930"/>
                </a:xfrm>
              </p:grpSpPr>
              <p:grpSp>
                <p:nvGrpSpPr>
                  <p:cNvPr id="307" name="Group 6">
                    <a:extLst>
                      <a:ext uri="{FF2B5EF4-FFF2-40B4-BE49-F238E27FC236}">
                        <a16:creationId xmlns:a16="http://schemas.microsoft.com/office/drawing/2014/main" id="{85600D6B-92EB-2BC5-ED70-AD0AC30705C4}"/>
                      </a:ext>
                    </a:extLst>
                  </p:cNvPr>
                  <p:cNvGrpSpPr/>
                  <p:nvPr/>
                </p:nvGrpSpPr>
                <p:grpSpPr>
                  <a:xfrm rot="17802976">
                    <a:off x="1912098" y="1823816"/>
                    <a:ext cx="762000" cy="2362200"/>
                    <a:chOff x="1905000" y="1828800"/>
                    <a:chExt cx="762000" cy="2362200"/>
                  </a:xfrm>
                </p:grpSpPr>
                <p:sp>
                  <p:nvSpPr>
                    <p:cNvPr id="314" name="Oval 4">
                      <a:extLst>
                        <a:ext uri="{FF2B5EF4-FFF2-40B4-BE49-F238E27FC236}">
                          <a16:creationId xmlns:a16="http://schemas.microsoft.com/office/drawing/2014/main" id="{E22F9A44-A089-EEE6-4A7B-9FD112E6B1FC}"/>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0">
                      <a:extLst>
                        <a:ext uri="{FF2B5EF4-FFF2-40B4-BE49-F238E27FC236}">
                          <a16:creationId xmlns:a16="http://schemas.microsoft.com/office/drawing/2014/main" id="{121D616B-A075-E3DD-8803-B85EB9800EF0}"/>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9">
                    <a:extLst>
                      <a:ext uri="{FF2B5EF4-FFF2-40B4-BE49-F238E27FC236}">
                        <a16:creationId xmlns:a16="http://schemas.microsoft.com/office/drawing/2014/main" id="{C62AB09D-1547-67AE-45EF-B84D908D738D}"/>
                      </a:ext>
                    </a:extLst>
                  </p:cNvPr>
                  <p:cNvGrpSpPr/>
                  <p:nvPr/>
                </p:nvGrpSpPr>
                <p:grpSpPr>
                  <a:xfrm rot="19123498">
                    <a:off x="2501621" y="1862460"/>
                    <a:ext cx="542170" cy="1782007"/>
                    <a:chOff x="1905000" y="1828800"/>
                    <a:chExt cx="762000" cy="2362200"/>
                  </a:xfrm>
                </p:grpSpPr>
                <p:sp>
                  <p:nvSpPr>
                    <p:cNvPr id="312" name="Oval 27">
                      <a:extLst>
                        <a:ext uri="{FF2B5EF4-FFF2-40B4-BE49-F238E27FC236}">
                          <a16:creationId xmlns:a16="http://schemas.microsoft.com/office/drawing/2014/main" id="{69B6FE60-5708-DCB6-9ED1-16D8C3125E12}"/>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28">
                      <a:extLst>
                        <a:ext uri="{FF2B5EF4-FFF2-40B4-BE49-F238E27FC236}">
                          <a16:creationId xmlns:a16="http://schemas.microsoft.com/office/drawing/2014/main" id="{4F4A8353-7F06-CE0A-0161-E1736DBB6859}"/>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2">
                    <a:extLst>
                      <a:ext uri="{FF2B5EF4-FFF2-40B4-BE49-F238E27FC236}">
                        <a16:creationId xmlns:a16="http://schemas.microsoft.com/office/drawing/2014/main" id="{0DEFF96F-52F4-3EA2-FEF7-A05DB3306AF2}"/>
                      </a:ext>
                    </a:extLst>
                  </p:cNvPr>
                  <p:cNvGrpSpPr/>
                  <p:nvPr/>
                </p:nvGrpSpPr>
                <p:grpSpPr>
                  <a:xfrm rot="15530705">
                    <a:off x="2284581" y="2639655"/>
                    <a:ext cx="405591" cy="1883879"/>
                    <a:chOff x="1905000" y="1828800"/>
                    <a:chExt cx="762000" cy="2362200"/>
                  </a:xfrm>
                </p:grpSpPr>
                <p:sp>
                  <p:nvSpPr>
                    <p:cNvPr id="310" name="Oval 25">
                      <a:extLst>
                        <a:ext uri="{FF2B5EF4-FFF2-40B4-BE49-F238E27FC236}">
                          <a16:creationId xmlns:a16="http://schemas.microsoft.com/office/drawing/2014/main" id="{27E0EF05-AAE9-CB6C-58A2-2847D4F76D29}"/>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26">
                      <a:extLst>
                        <a:ext uri="{FF2B5EF4-FFF2-40B4-BE49-F238E27FC236}">
                          <a16:creationId xmlns:a16="http://schemas.microsoft.com/office/drawing/2014/main" id="{1D65BDF2-C8E5-D0F3-5626-5375B9EEE25D}"/>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7" name="Group 31">
                  <a:extLst>
                    <a:ext uri="{FF2B5EF4-FFF2-40B4-BE49-F238E27FC236}">
                      <a16:creationId xmlns:a16="http://schemas.microsoft.com/office/drawing/2014/main" id="{EBCB3530-DCCF-5CAE-E1F2-8AD2053716E7}"/>
                    </a:ext>
                  </a:extLst>
                </p:cNvPr>
                <p:cNvGrpSpPr/>
                <p:nvPr/>
              </p:nvGrpSpPr>
              <p:grpSpPr>
                <a:xfrm rot="20238387">
                  <a:off x="1346199" y="1643328"/>
                  <a:ext cx="1193804" cy="897916"/>
                  <a:chOff x="1111998" y="1862460"/>
                  <a:chExt cx="2362200" cy="1921930"/>
                </a:xfrm>
              </p:grpSpPr>
              <p:grpSp>
                <p:nvGrpSpPr>
                  <p:cNvPr id="298" name="Group 6">
                    <a:extLst>
                      <a:ext uri="{FF2B5EF4-FFF2-40B4-BE49-F238E27FC236}">
                        <a16:creationId xmlns:a16="http://schemas.microsoft.com/office/drawing/2014/main" id="{0CD0F3B3-B9F7-D3F6-38A7-1F2A196DFDE4}"/>
                      </a:ext>
                    </a:extLst>
                  </p:cNvPr>
                  <p:cNvGrpSpPr/>
                  <p:nvPr/>
                </p:nvGrpSpPr>
                <p:grpSpPr>
                  <a:xfrm rot="17802976">
                    <a:off x="1912098" y="1823816"/>
                    <a:ext cx="762000" cy="2362200"/>
                    <a:chOff x="1905000" y="1828800"/>
                    <a:chExt cx="762000" cy="2362200"/>
                  </a:xfrm>
                </p:grpSpPr>
                <p:sp>
                  <p:nvSpPr>
                    <p:cNvPr id="305" name="Oval 4">
                      <a:extLst>
                        <a:ext uri="{FF2B5EF4-FFF2-40B4-BE49-F238E27FC236}">
                          <a16:creationId xmlns:a16="http://schemas.microsoft.com/office/drawing/2014/main" id="{18F42360-BB43-F3AF-E664-662BF78F3678}"/>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40">
                      <a:extLst>
                        <a:ext uri="{FF2B5EF4-FFF2-40B4-BE49-F238E27FC236}">
                          <a16:creationId xmlns:a16="http://schemas.microsoft.com/office/drawing/2014/main" id="{653CE2F9-4F2B-435E-3399-03A13C633C8E}"/>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9">
                    <a:extLst>
                      <a:ext uri="{FF2B5EF4-FFF2-40B4-BE49-F238E27FC236}">
                        <a16:creationId xmlns:a16="http://schemas.microsoft.com/office/drawing/2014/main" id="{3EBBE374-687E-54B5-784C-7F76EE6E7955}"/>
                      </a:ext>
                    </a:extLst>
                  </p:cNvPr>
                  <p:cNvGrpSpPr/>
                  <p:nvPr/>
                </p:nvGrpSpPr>
                <p:grpSpPr>
                  <a:xfrm rot="19123498">
                    <a:off x="2501621" y="1862460"/>
                    <a:ext cx="542170" cy="1782007"/>
                    <a:chOff x="1905000" y="1828800"/>
                    <a:chExt cx="762000" cy="2362200"/>
                  </a:xfrm>
                </p:grpSpPr>
                <p:sp>
                  <p:nvSpPr>
                    <p:cNvPr id="303" name="Oval 302">
                      <a:extLst>
                        <a:ext uri="{FF2B5EF4-FFF2-40B4-BE49-F238E27FC236}">
                          <a16:creationId xmlns:a16="http://schemas.microsoft.com/office/drawing/2014/main" id="{1DC4B5C0-53AF-77B3-2438-ADB41AB38091}"/>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8">
                      <a:extLst>
                        <a:ext uri="{FF2B5EF4-FFF2-40B4-BE49-F238E27FC236}">
                          <a16:creationId xmlns:a16="http://schemas.microsoft.com/office/drawing/2014/main" id="{DAAE7CC5-85C4-FA67-F2F1-3F6A6C457988}"/>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12">
                    <a:extLst>
                      <a:ext uri="{FF2B5EF4-FFF2-40B4-BE49-F238E27FC236}">
                        <a16:creationId xmlns:a16="http://schemas.microsoft.com/office/drawing/2014/main" id="{BD70BF28-601A-3FDD-8B75-D1228DA47A5E}"/>
                      </a:ext>
                    </a:extLst>
                  </p:cNvPr>
                  <p:cNvGrpSpPr/>
                  <p:nvPr/>
                </p:nvGrpSpPr>
                <p:grpSpPr>
                  <a:xfrm rot="15530705">
                    <a:off x="2284581" y="2639655"/>
                    <a:ext cx="405591" cy="1883879"/>
                    <a:chOff x="1905000" y="1828800"/>
                    <a:chExt cx="762000" cy="2362200"/>
                  </a:xfrm>
                </p:grpSpPr>
                <p:sp>
                  <p:nvSpPr>
                    <p:cNvPr id="301" name="Oval 300">
                      <a:extLst>
                        <a:ext uri="{FF2B5EF4-FFF2-40B4-BE49-F238E27FC236}">
                          <a16:creationId xmlns:a16="http://schemas.microsoft.com/office/drawing/2014/main" id="{E92D772A-5EAC-F099-4E46-E7BFE9E085FE}"/>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F16406C9-41EF-BDC5-A4FF-B0C585A21323}"/>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9" name="Group 42">
                <a:extLst>
                  <a:ext uri="{FF2B5EF4-FFF2-40B4-BE49-F238E27FC236}">
                    <a16:creationId xmlns:a16="http://schemas.microsoft.com/office/drawing/2014/main" id="{CBF1AF2F-FFCA-B119-80BE-4E87ABED6EB8}"/>
                  </a:ext>
                </a:extLst>
              </p:cNvPr>
              <p:cNvGrpSpPr/>
              <p:nvPr/>
            </p:nvGrpSpPr>
            <p:grpSpPr>
              <a:xfrm rot="1956276">
                <a:off x="1167495" y="3842653"/>
                <a:ext cx="1397003" cy="1095416"/>
                <a:chOff x="736597" y="733384"/>
                <a:chExt cx="1807860" cy="1807860"/>
              </a:xfrm>
            </p:grpSpPr>
            <p:grpSp>
              <p:nvGrpSpPr>
                <p:cNvPr id="265" name="Group 15">
                  <a:extLst>
                    <a:ext uri="{FF2B5EF4-FFF2-40B4-BE49-F238E27FC236}">
                      <a16:creationId xmlns:a16="http://schemas.microsoft.com/office/drawing/2014/main" id="{157E16B3-6085-1E36-96C4-DE385927CF89}"/>
                    </a:ext>
                  </a:extLst>
                </p:cNvPr>
                <p:cNvGrpSpPr/>
                <p:nvPr/>
              </p:nvGrpSpPr>
              <p:grpSpPr>
                <a:xfrm rot="20238387">
                  <a:off x="736597" y="881328"/>
                  <a:ext cx="1193804" cy="897916"/>
                  <a:chOff x="1111998" y="1862460"/>
                  <a:chExt cx="2362200" cy="1921930"/>
                </a:xfrm>
              </p:grpSpPr>
              <p:grpSp>
                <p:nvGrpSpPr>
                  <p:cNvPr id="286" name="Group 6">
                    <a:extLst>
                      <a:ext uri="{FF2B5EF4-FFF2-40B4-BE49-F238E27FC236}">
                        <a16:creationId xmlns:a16="http://schemas.microsoft.com/office/drawing/2014/main" id="{A37974FE-31EF-6CC3-0517-C68CAB75AB4D}"/>
                      </a:ext>
                    </a:extLst>
                  </p:cNvPr>
                  <p:cNvGrpSpPr/>
                  <p:nvPr/>
                </p:nvGrpSpPr>
                <p:grpSpPr>
                  <a:xfrm rot="17802976">
                    <a:off x="1912098" y="1823816"/>
                    <a:ext cx="762000" cy="2362200"/>
                    <a:chOff x="1905000" y="1828800"/>
                    <a:chExt cx="762000" cy="2362200"/>
                  </a:xfrm>
                </p:grpSpPr>
                <p:sp>
                  <p:nvSpPr>
                    <p:cNvPr id="293" name="Oval 4">
                      <a:extLst>
                        <a:ext uri="{FF2B5EF4-FFF2-40B4-BE49-F238E27FC236}">
                          <a16:creationId xmlns:a16="http://schemas.microsoft.com/office/drawing/2014/main" id="{F21D4E71-FBEB-7B92-6E38-740DF349A931}"/>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5">
                      <a:extLst>
                        <a:ext uri="{FF2B5EF4-FFF2-40B4-BE49-F238E27FC236}">
                          <a16:creationId xmlns:a16="http://schemas.microsoft.com/office/drawing/2014/main" id="{F1E80537-2257-9C97-CE39-177899C4C482}"/>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9">
                    <a:extLst>
                      <a:ext uri="{FF2B5EF4-FFF2-40B4-BE49-F238E27FC236}">
                        <a16:creationId xmlns:a16="http://schemas.microsoft.com/office/drawing/2014/main" id="{5416C7C2-3178-64E0-EDCA-FA417FD6808D}"/>
                      </a:ext>
                    </a:extLst>
                  </p:cNvPr>
                  <p:cNvGrpSpPr/>
                  <p:nvPr/>
                </p:nvGrpSpPr>
                <p:grpSpPr>
                  <a:xfrm rot="19123498">
                    <a:off x="2501621" y="1862460"/>
                    <a:ext cx="542170" cy="1782007"/>
                    <a:chOff x="1905000" y="1828800"/>
                    <a:chExt cx="762000" cy="2362200"/>
                  </a:xfrm>
                </p:grpSpPr>
                <p:sp>
                  <p:nvSpPr>
                    <p:cNvPr id="291" name="Oval 69">
                      <a:extLst>
                        <a:ext uri="{FF2B5EF4-FFF2-40B4-BE49-F238E27FC236}">
                          <a16:creationId xmlns:a16="http://schemas.microsoft.com/office/drawing/2014/main" id="{35EB49F3-5220-41BD-E467-41252BF77FCF}"/>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70">
                      <a:extLst>
                        <a:ext uri="{FF2B5EF4-FFF2-40B4-BE49-F238E27FC236}">
                          <a16:creationId xmlns:a16="http://schemas.microsoft.com/office/drawing/2014/main" id="{0A5115FB-8B1A-2CFE-4D74-F38BD4F40EA3}"/>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12">
                    <a:extLst>
                      <a:ext uri="{FF2B5EF4-FFF2-40B4-BE49-F238E27FC236}">
                        <a16:creationId xmlns:a16="http://schemas.microsoft.com/office/drawing/2014/main" id="{52406D63-9B59-65BF-7958-D4C0CC53D16B}"/>
                      </a:ext>
                    </a:extLst>
                  </p:cNvPr>
                  <p:cNvGrpSpPr/>
                  <p:nvPr/>
                </p:nvGrpSpPr>
                <p:grpSpPr>
                  <a:xfrm rot="15530705">
                    <a:off x="2284581" y="2639655"/>
                    <a:ext cx="405591" cy="1883879"/>
                    <a:chOff x="1905000" y="1828800"/>
                    <a:chExt cx="762000" cy="2362200"/>
                  </a:xfrm>
                </p:grpSpPr>
                <p:sp>
                  <p:nvSpPr>
                    <p:cNvPr id="289" name="Oval 288">
                      <a:extLst>
                        <a:ext uri="{FF2B5EF4-FFF2-40B4-BE49-F238E27FC236}">
                          <a16:creationId xmlns:a16="http://schemas.microsoft.com/office/drawing/2014/main" id="{73CBCD86-5D43-9251-EBA4-B551201DCCC6}"/>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14">
                      <a:extLst>
                        <a:ext uri="{FF2B5EF4-FFF2-40B4-BE49-F238E27FC236}">
                          <a16:creationId xmlns:a16="http://schemas.microsoft.com/office/drawing/2014/main" id="{23361C38-27F1-4FB6-AD31-DD8E8EF2259A}"/>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6" name="Group 21">
                  <a:extLst>
                    <a:ext uri="{FF2B5EF4-FFF2-40B4-BE49-F238E27FC236}">
                      <a16:creationId xmlns:a16="http://schemas.microsoft.com/office/drawing/2014/main" id="{49437DE8-CB02-78EA-6323-1B96F57BD3F7}"/>
                    </a:ext>
                  </a:extLst>
                </p:cNvPr>
                <p:cNvGrpSpPr/>
                <p:nvPr/>
              </p:nvGrpSpPr>
              <p:grpSpPr>
                <a:xfrm rot="2927600">
                  <a:off x="1498597" y="881328"/>
                  <a:ext cx="1193804" cy="897916"/>
                  <a:chOff x="1111998" y="1862460"/>
                  <a:chExt cx="2362200" cy="1921930"/>
                </a:xfrm>
              </p:grpSpPr>
              <p:grpSp>
                <p:nvGrpSpPr>
                  <p:cNvPr id="277" name="Group 6">
                    <a:extLst>
                      <a:ext uri="{FF2B5EF4-FFF2-40B4-BE49-F238E27FC236}">
                        <a16:creationId xmlns:a16="http://schemas.microsoft.com/office/drawing/2014/main" id="{000E18E4-85A3-72B4-8234-518E65E8AFBC}"/>
                      </a:ext>
                    </a:extLst>
                  </p:cNvPr>
                  <p:cNvGrpSpPr/>
                  <p:nvPr/>
                </p:nvGrpSpPr>
                <p:grpSpPr>
                  <a:xfrm rot="17802976">
                    <a:off x="1912098" y="1823816"/>
                    <a:ext cx="762000" cy="2362200"/>
                    <a:chOff x="1905000" y="1828800"/>
                    <a:chExt cx="762000" cy="2362200"/>
                  </a:xfrm>
                </p:grpSpPr>
                <p:sp>
                  <p:nvSpPr>
                    <p:cNvPr id="284" name="Oval 4">
                      <a:extLst>
                        <a:ext uri="{FF2B5EF4-FFF2-40B4-BE49-F238E27FC236}">
                          <a16:creationId xmlns:a16="http://schemas.microsoft.com/office/drawing/2014/main" id="{0DA1FC70-8EFA-D260-5629-858ECBDAD933}"/>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2C45BA1C-D7A7-7201-6CF7-3B95603A762A}"/>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9">
                    <a:extLst>
                      <a:ext uri="{FF2B5EF4-FFF2-40B4-BE49-F238E27FC236}">
                        <a16:creationId xmlns:a16="http://schemas.microsoft.com/office/drawing/2014/main" id="{70331C25-8832-6705-E1F7-64D8C0AFE2EB}"/>
                      </a:ext>
                    </a:extLst>
                  </p:cNvPr>
                  <p:cNvGrpSpPr/>
                  <p:nvPr/>
                </p:nvGrpSpPr>
                <p:grpSpPr>
                  <a:xfrm rot="19123498">
                    <a:off x="2501621" y="1862460"/>
                    <a:ext cx="542170" cy="1782007"/>
                    <a:chOff x="1905000" y="1828800"/>
                    <a:chExt cx="762000" cy="2362200"/>
                  </a:xfrm>
                </p:grpSpPr>
                <p:sp>
                  <p:nvSpPr>
                    <p:cNvPr id="282" name="Oval 60">
                      <a:extLst>
                        <a:ext uri="{FF2B5EF4-FFF2-40B4-BE49-F238E27FC236}">
                          <a16:creationId xmlns:a16="http://schemas.microsoft.com/office/drawing/2014/main" id="{3CCC3160-9EBF-F5C8-4088-5D590B5D4C37}"/>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61">
                      <a:extLst>
                        <a:ext uri="{FF2B5EF4-FFF2-40B4-BE49-F238E27FC236}">
                          <a16:creationId xmlns:a16="http://schemas.microsoft.com/office/drawing/2014/main" id="{6399CCEC-E2C1-540B-B555-F748ACB8DEF3}"/>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12">
                    <a:extLst>
                      <a:ext uri="{FF2B5EF4-FFF2-40B4-BE49-F238E27FC236}">
                        <a16:creationId xmlns:a16="http://schemas.microsoft.com/office/drawing/2014/main" id="{5CA4230E-DB70-8273-CA7C-F15ECF3E4C8A}"/>
                      </a:ext>
                    </a:extLst>
                  </p:cNvPr>
                  <p:cNvGrpSpPr/>
                  <p:nvPr/>
                </p:nvGrpSpPr>
                <p:grpSpPr>
                  <a:xfrm rot="15530705">
                    <a:off x="2284581" y="2639655"/>
                    <a:ext cx="405591" cy="1883879"/>
                    <a:chOff x="1905000" y="1828800"/>
                    <a:chExt cx="762000" cy="2362200"/>
                  </a:xfrm>
                </p:grpSpPr>
                <p:sp>
                  <p:nvSpPr>
                    <p:cNvPr id="280" name="Oval 58">
                      <a:extLst>
                        <a:ext uri="{FF2B5EF4-FFF2-40B4-BE49-F238E27FC236}">
                          <a16:creationId xmlns:a16="http://schemas.microsoft.com/office/drawing/2014/main" id="{6D9343DB-1DA1-7384-BA4B-EC463A3594FC}"/>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59">
                      <a:extLst>
                        <a:ext uri="{FF2B5EF4-FFF2-40B4-BE49-F238E27FC236}">
                          <a16:creationId xmlns:a16="http://schemas.microsoft.com/office/drawing/2014/main" id="{923D8483-BB52-9D0C-415D-4423F4E9C80D}"/>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7" name="Group 31">
                  <a:extLst>
                    <a:ext uri="{FF2B5EF4-FFF2-40B4-BE49-F238E27FC236}">
                      <a16:creationId xmlns:a16="http://schemas.microsoft.com/office/drawing/2014/main" id="{F7B4C1A2-B7F7-3F38-8422-D70DBFEC2C0A}"/>
                    </a:ext>
                  </a:extLst>
                </p:cNvPr>
                <p:cNvGrpSpPr/>
                <p:nvPr/>
              </p:nvGrpSpPr>
              <p:grpSpPr>
                <a:xfrm rot="20238387">
                  <a:off x="1346199" y="1643328"/>
                  <a:ext cx="1193804" cy="897916"/>
                  <a:chOff x="1111998" y="1862460"/>
                  <a:chExt cx="2362200" cy="1921930"/>
                </a:xfrm>
              </p:grpSpPr>
              <p:grpSp>
                <p:nvGrpSpPr>
                  <p:cNvPr id="268" name="Group 6">
                    <a:extLst>
                      <a:ext uri="{FF2B5EF4-FFF2-40B4-BE49-F238E27FC236}">
                        <a16:creationId xmlns:a16="http://schemas.microsoft.com/office/drawing/2014/main" id="{9D1C04AB-A38E-D00D-AFA6-A2AAF7B7A968}"/>
                      </a:ext>
                    </a:extLst>
                  </p:cNvPr>
                  <p:cNvGrpSpPr/>
                  <p:nvPr/>
                </p:nvGrpSpPr>
                <p:grpSpPr>
                  <a:xfrm rot="17802976">
                    <a:off x="1912098" y="1823816"/>
                    <a:ext cx="762000" cy="2362200"/>
                    <a:chOff x="1905000" y="1828800"/>
                    <a:chExt cx="762000" cy="2362200"/>
                  </a:xfrm>
                </p:grpSpPr>
                <p:sp>
                  <p:nvSpPr>
                    <p:cNvPr id="275" name="Oval 4">
                      <a:extLst>
                        <a:ext uri="{FF2B5EF4-FFF2-40B4-BE49-F238E27FC236}">
                          <a16:creationId xmlns:a16="http://schemas.microsoft.com/office/drawing/2014/main" id="{10724DA3-F08A-5729-E6B2-4ED9636231A0}"/>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id="{4184DFE6-3520-9DF9-3329-D8CD3E0B05C7}"/>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9">
                    <a:extLst>
                      <a:ext uri="{FF2B5EF4-FFF2-40B4-BE49-F238E27FC236}">
                        <a16:creationId xmlns:a16="http://schemas.microsoft.com/office/drawing/2014/main" id="{44CDDC43-F37C-EE5C-77AF-EDDEB1E8130F}"/>
                      </a:ext>
                    </a:extLst>
                  </p:cNvPr>
                  <p:cNvGrpSpPr/>
                  <p:nvPr/>
                </p:nvGrpSpPr>
                <p:grpSpPr>
                  <a:xfrm rot="19123498">
                    <a:off x="2501621" y="1862460"/>
                    <a:ext cx="542170" cy="1782007"/>
                    <a:chOff x="1905000" y="1828800"/>
                    <a:chExt cx="762000" cy="2362200"/>
                  </a:xfrm>
                </p:grpSpPr>
                <p:sp>
                  <p:nvSpPr>
                    <p:cNvPr id="273" name="Oval 272">
                      <a:extLst>
                        <a:ext uri="{FF2B5EF4-FFF2-40B4-BE49-F238E27FC236}">
                          <a16:creationId xmlns:a16="http://schemas.microsoft.com/office/drawing/2014/main" id="{C1FD6765-C732-7DEE-0AE0-BC1733E7EC99}"/>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a:extLst>
                        <a:ext uri="{FF2B5EF4-FFF2-40B4-BE49-F238E27FC236}">
                          <a16:creationId xmlns:a16="http://schemas.microsoft.com/office/drawing/2014/main" id="{0B019F94-3FCD-69E9-3E29-61EF24E35E50}"/>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12">
                    <a:extLst>
                      <a:ext uri="{FF2B5EF4-FFF2-40B4-BE49-F238E27FC236}">
                        <a16:creationId xmlns:a16="http://schemas.microsoft.com/office/drawing/2014/main" id="{D7E60E93-3DF0-1552-2BE7-F027ECE6FADC}"/>
                      </a:ext>
                    </a:extLst>
                  </p:cNvPr>
                  <p:cNvGrpSpPr/>
                  <p:nvPr/>
                </p:nvGrpSpPr>
                <p:grpSpPr>
                  <a:xfrm rot="15530705">
                    <a:off x="2284581" y="2639655"/>
                    <a:ext cx="405591" cy="1883879"/>
                    <a:chOff x="1905000" y="1828800"/>
                    <a:chExt cx="762000" cy="2362200"/>
                  </a:xfrm>
                </p:grpSpPr>
                <p:sp>
                  <p:nvSpPr>
                    <p:cNvPr id="271" name="Oval 49">
                      <a:extLst>
                        <a:ext uri="{FF2B5EF4-FFF2-40B4-BE49-F238E27FC236}">
                          <a16:creationId xmlns:a16="http://schemas.microsoft.com/office/drawing/2014/main" id="{EAE73200-C4F7-0B2C-E2A9-C498484B71E4}"/>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B8B3AE63-88EC-4476-0418-86DF6049822C}"/>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0" name="Group 73">
                <a:extLst>
                  <a:ext uri="{FF2B5EF4-FFF2-40B4-BE49-F238E27FC236}">
                    <a16:creationId xmlns:a16="http://schemas.microsoft.com/office/drawing/2014/main" id="{123896A2-5E3C-D7C0-E1A1-F2A9E5B32345}"/>
                  </a:ext>
                </a:extLst>
              </p:cNvPr>
              <p:cNvGrpSpPr/>
              <p:nvPr/>
            </p:nvGrpSpPr>
            <p:grpSpPr>
              <a:xfrm rot="3068959">
                <a:off x="1791654" y="2628338"/>
                <a:ext cx="1820842" cy="1558779"/>
                <a:chOff x="736597" y="733384"/>
                <a:chExt cx="1807860" cy="1807860"/>
              </a:xfrm>
            </p:grpSpPr>
            <p:grpSp>
              <p:nvGrpSpPr>
                <p:cNvPr id="235" name="Group 15">
                  <a:extLst>
                    <a:ext uri="{FF2B5EF4-FFF2-40B4-BE49-F238E27FC236}">
                      <a16:creationId xmlns:a16="http://schemas.microsoft.com/office/drawing/2014/main" id="{179A84F5-3ED2-C3B4-D6E6-731B8C63EC59}"/>
                    </a:ext>
                  </a:extLst>
                </p:cNvPr>
                <p:cNvGrpSpPr/>
                <p:nvPr/>
              </p:nvGrpSpPr>
              <p:grpSpPr>
                <a:xfrm rot="20238387">
                  <a:off x="736597" y="881328"/>
                  <a:ext cx="1193804" cy="897916"/>
                  <a:chOff x="1111998" y="1862460"/>
                  <a:chExt cx="2362200" cy="1921930"/>
                </a:xfrm>
              </p:grpSpPr>
              <p:grpSp>
                <p:nvGrpSpPr>
                  <p:cNvPr id="256" name="Group 6">
                    <a:extLst>
                      <a:ext uri="{FF2B5EF4-FFF2-40B4-BE49-F238E27FC236}">
                        <a16:creationId xmlns:a16="http://schemas.microsoft.com/office/drawing/2014/main" id="{AD3FA577-6419-CADA-C851-40A679E3276C}"/>
                      </a:ext>
                    </a:extLst>
                  </p:cNvPr>
                  <p:cNvGrpSpPr/>
                  <p:nvPr/>
                </p:nvGrpSpPr>
                <p:grpSpPr>
                  <a:xfrm rot="17802976">
                    <a:off x="1912098" y="1823816"/>
                    <a:ext cx="762000" cy="2362200"/>
                    <a:chOff x="1905000" y="1828800"/>
                    <a:chExt cx="762000" cy="2362200"/>
                  </a:xfrm>
                </p:grpSpPr>
                <p:sp>
                  <p:nvSpPr>
                    <p:cNvPr id="263" name="Oval 4">
                      <a:extLst>
                        <a:ext uri="{FF2B5EF4-FFF2-40B4-BE49-F238E27FC236}">
                          <a16:creationId xmlns:a16="http://schemas.microsoft.com/office/drawing/2014/main" id="{6BAFEC69-7371-6FB7-5DBC-6D17E28DD0EB}"/>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5">
                      <a:extLst>
                        <a:ext uri="{FF2B5EF4-FFF2-40B4-BE49-F238E27FC236}">
                          <a16:creationId xmlns:a16="http://schemas.microsoft.com/office/drawing/2014/main" id="{161D69AF-4B14-C02D-501A-12C724DB3801}"/>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9">
                    <a:extLst>
                      <a:ext uri="{FF2B5EF4-FFF2-40B4-BE49-F238E27FC236}">
                        <a16:creationId xmlns:a16="http://schemas.microsoft.com/office/drawing/2014/main" id="{AC2AD3FF-B898-4DF0-D14B-8B970FF40545}"/>
                      </a:ext>
                    </a:extLst>
                  </p:cNvPr>
                  <p:cNvGrpSpPr/>
                  <p:nvPr/>
                </p:nvGrpSpPr>
                <p:grpSpPr>
                  <a:xfrm rot="19123498">
                    <a:off x="2501621" y="1862460"/>
                    <a:ext cx="542170" cy="1782007"/>
                    <a:chOff x="1905000" y="1828800"/>
                    <a:chExt cx="762000" cy="2362200"/>
                  </a:xfrm>
                </p:grpSpPr>
                <p:sp>
                  <p:nvSpPr>
                    <p:cNvPr id="261" name="Oval 100">
                      <a:extLst>
                        <a:ext uri="{FF2B5EF4-FFF2-40B4-BE49-F238E27FC236}">
                          <a16:creationId xmlns:a16="http://schemas.microsoft.com/office/drawing/2014/main" id="{72BA5577-E570-CC0B-0B08-A08D83235E5E}"/>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8FD177E4-76C3-4A20-1D2F-02BA7B0D2E17}"/>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12">
                    <a:extLst>
                      <a:ext uri="{FF2B5EF4-FFF2-40B4-BE49-F238E27FC236}">
                        <a16:creationId xmlns:a16="http://schemas.microsoft.com/office/drawing/2014/main" id="{A804702E-6B2B-5B56-EFE7-819E3F4EFE4F}"/>
                      </a:ext>
                    </a:extLst>
                  </p:cNvPr>
                  <p:cNvGrpSpPr/>
                  <p:nvPr/>
                </p:nvGrpSpPr>
                <p:grpSpPr>
                  <a:xfrm rot="15530705">
                    <a:off x="2284581" y="2639655"/>
                    <a:ext cx="405591" cy="1883879"/>
                    <a:chOff x="1905000" y="1828800"/>
                    <a:chExt cx="762000" cy="2362200"/>
                  </a:xfrm>
                </p:grpSpPr>
                <p:sp>
                  <p:nvSpPr>
                    <p:cNvPr id="259" name="Oval 98">
                      <a:extLst>
                        <a:ext uri="{FF2B5EF4-FFF2-40B4-BE49-F238E27FC236}">
                          <a16:creationId xmlns:a16="http://schemas.microsoft.com/office/drawing/2014/main" id="{FD1FF928-D65D-2C56-4311-4A99E2331C6E}"/>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14">
                      <a:extLst>
                        <a:ext uri="{FF2B5EF4-FFF2-40B4-BE49-F238E27FC236}">
                          <a16:creationId xmlns:a16="http://schemas.microsoft.com/office/drawing/2014/main" id="{9E249B0E-09FF-E62B-4A31-5ACF0E3A8726}"/>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6" name="Group 21">
                  <a:extLst>
                    <a:ext uri="{FF2B5EF4-FFF2-40B4-BE49-F238E27FC236}">
                      <a16:creationId xmlns:a16="http://schemas.microsoft.com/office/drawing/2014/main" id="{15C4209A-BE85-0B40-2375-8BAA536BDCF0}"/>
                    </a:ext>
                  </a:extLst>
                </p:cNvPr>
                <p:cNvGrpSpPr/>
                <p:nvPr/>
              </p:nvGrpSpPr>
              <p:grpSpPr>
                <a:xfrm rot="2927600">
                  <a:off x="1498597" y="881328"/>
                  <a:ext cx="1193804" cy="897916"/>
                  <a:chOff x="1111998" y="1862460"/>
                  <a:chExt cx="2362200" cy="1921930"/>
                </a:xfrm>
              </p:grpSpPr>
              <p:grpSp>
                <p:nvGrpSpPr>
                  <p:cNvPr id="247" name="Group 6">
                    <a:extLst>
                      <a:ext uri="{FF2B5EF4-FFF2-40B4-BE49-F238E27FC236}">
                        <a16:creationId xmlns:a16="http://schemas.microsoft.com/office/drawing/2014/main" id="{27DF838F-043B-E6AA-AAB6-87201EED1D3A}"/>
                      </a:ext>
                    </a:extLst>
                  </p:cNvPr>
                  <p:cNvGrpSpPr/>
                  <p:nvPr/>
                </p:nvGrpSpPr>
                <p:grpSpPr>
                  <a:xfrm rot="17802976">
                    <a:off x="1912098" y="1823816"/>
                    <a:ext cx="762000" cy="2362200"/>
                    <a:chOff x="1905000" y="1828800"/>
                    <a:chExt cx="762000" cy="2362200"/>
                  </a:xfrm>
                </p:grpSpPr>
                <p:sp>
                  <p:nvSpPr>
                    <p:cNvPr id="254" name="Oval 4">
                      <a:extLst>
                        <a:ext uri="{FF2B5EF4-FFF2-40B4-BE49-F238E27FC236}">
                          <a16:creationId xmlns:a16="http://schemas.microsoft.com/office/drawing/2014/main" id="{14BD3A5A-CC50-D4D7-30BF-58B79816F11A}"/>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5C19D1F6-95C9-DC3A-4706-495E54F8C0F8}"/>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9">
                    <a:extLst>
                      <a:ext uri="{FF2B5EF4-FFF2-40B4-BE49-F238E27FC236}">
                        <a16:creationId xmlns:a16="http://schemas.microsoft.com/office/drawing/2014/main" id="{8FCF48AB-742F-26A3-4247-CE4325D4D017}"/>
                      </a:ext>
                    </a:extLst>
                  </p:cNvPr>
                  <p:cNvGrpSpPr/>
                  <p:nvPr/>
                </p:nvGrpSpPr>
                <p:grpSpPr>
                  <a:xfrm rot="19123498">
                    <a:off x="2501621" y="1862460"/>
                    <a:ext cx="542170" cy="1782007"/>
                    <a:chOff x="1905000" y="1828800"/>
                    <a:chExt cx="762000" cy="2362200"/>
                  </a:xfrm>
                </p:grpSpPr>
                <p:sp>
                  <p:nvSpPr>
                    <p:cNvPr id="252" name="Oval 91">
                      <a:extLst>
                        <a:ext uri="{FF2B5EF4-FFF2-40B4-BE49-F238E27FC236}">
                          <a16:creationId xmlns:a16="http://schemas.microsoft.com/office/drawing/2014/main" id="{7037BE6E-F7CE-ED75-A488-2F18E20DEEE1}"/>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30EC1325-6FCF-96AA-484B-99888246A0C9}"/>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2">
                    <a:extLst>
                      <a:ext uri="{FF2B5EF4-FFF2-40B4-BE49-F238E27FC236}">
                        <a16:creationId xmlns:a16="http://schemas.microsoft.com/office/drawing/2014/main" id="{27A985FA-ACCF-EFF7-DA67-9C76BD68A6FD}"/>
                      </a:ext>
                    </a:extLst>
                  </p:cNvPr>
                  <p:cNvGrpSpPr/>
                  <p:nvPr/>
                </p:nvGrpSpPr>
                <p:grpSpPr>
                  <a:xfrm rot="15530705">
                    <a:off x="2284581" y="2639655"/>
                    <a:ext cx="405591" cy="1883879"/>
                    <a:chOff x="1905000" y="1828800"/>
                    <a:chExt cx="762000" cy="2362200"/>
                  </a:xfrm>
                </p:grpSpPr>
                <p:sp>
                  <p:nvSpPr>
                    <p:cNvPr id="250" name="Oval 89">
                      <a:extLst>
                        <a:ext uri="{FF2B5EF4-FFF2-40B4-BE49-F238E27FC236}">
                          <a16:creationId xmlns:a16="http://schemas.microsoft.com/office/drawing/2014/main" id="{D999225C-2872-2580-4229-8149E7BF12CB}"/>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90">
                      <a:extLst>
                        <a:ext uri="{FF2B5EF4-FFF2-40B4-BE49-F238E27FC236}">
                          <a16:creationId xmlns:a16="http://schemas.microsoft.com/office/drawing/2014/main" id="{EEC215F4-E5BE-40B5-F03E-C41CD0AF78F5}"/>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7" name="Group 31">
                  <a:extLst>
                    <a:ext uri="{FF2B5EF4-FFF2-40B4-BE49-F238E27FC236}">
                      <a16:creationId xmlns:a16="http://schemas.microsoft.com/office/drawing/2014/main" id="{E9C0D709-21D2-E543-780B-20076F1934D7}"/>
                    </a:ext>
                  </a:extLst>
                </p:cNvPr>
                <p:cNvGrpSpPr/>
                <p:nvPr/>
              </p:nvGrpSpPr>
              <p:grpSpPr>
                <a:xfrm rot="20238387">
                  <a:off x="1346199" y="1643328"/>
                  <a:ext cx="1193804" cy="897916"/>
                  <a:chOff x="1111998" y="1862460"/>
                  <a:chExt cx="2362200" cy="1921930"/>
                </a:xfrm>
              </p:grpSpPr>
              <p:grpSp>
                <p:nvGrpSpPr>
                  <p:cNvPr id="238" name="Group 6">
                    <a:extLst>
                      <a:ext uri="{FF2B5EF4-FFF2-40B4-BE49-F238E27FC236}">
                        <a16:creationId xmlns:a16="http://schemas.microsoft.com/office/drawing/2014/main" id="{6301A396-8449-0389-A17D-134FDF4C54C2}"/>
                      </a:ext>
                    </a:extLst>
                  </p:cNvPr>
                  <p:cNvGrpSpPr/>
                  <p:nvPr/>
                </p:nvGrpSpPr>
                <p:grpSpPr>
                  <a:xfrm rot="17802976">
                    <a:off x="1912098" y="1823816"/>
                    <a:ext cx="762000" cy="2362200"/>
                    <a:chOff x="1905000" y="1828800"/>
                    <a:chExt cx="762000" cy="2362200"/>
                  </a:xfrm>
                </p:grpSpPr>
                <p:sp>
                  <p:nvSpPr>
                    <p:cNvPr id="245" name="Oval 4">
                      <a:extLst>
                        <a:ext uri="{FF2B5EF4-FFF2-40B4-BE49-F238E27FC236}">
                          <a16:creationId xmlns:a16="http://schemas.microsoft.com/office/drawing/2014/main" id="{75CE3283-92F7-8929-D21C-B0AB99EF08FE}"/>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5E46A4DE-B8CA-C254-04AE-20986715D70A}"/>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9">
                    <a:extLst>
                      <a:ext uri="{FF2B5EF4-FFF2-40B4-BE49-F238E27FC236}">
                        <a16:creationId xmlns:a16="http://schemas.microsoft.com/office/drawing/2014/main" id="{EF5FD705-F89C-3C59-5B16-6D5B7B3D41F4}"/>
                      </a:ext>
                    </a:extLst>
                  </p:cNvPr>
                  <p:cNvGrpSpPr/>
                  <p:nvPr/>
                </p:nvGrpSpPr>
                <p:grpSpPr>
                  <a:xfrm rot="19123498">
                    <a:off x="2501621" y="1862460"/>
                    <a:ext cx="542170" cy="1782007"/>
                    <a:chOff x="1905000" y="1828800"/>
                    <a:chExt cx="762000" cy="2362200"/>
                  </a:xfrm>
                </p:grpSpPr>
                <p:sp>
                  <p:nvSpPr>
                    <p:cNvPr id="243" name="Oval 242">
                      <a:extLst>
                        <a:ext uri="{FF2B5EF4-FFF2-40B4-BE49-F238E27FC236}">
                          <a16:creationId xmlns:a16="http://schemas.microsoft.com/office/drawing/2014/main" id="{4EE389C4-6A51-FDFE-B404-CAC144DB0CC1}"/>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FB8AF084-0755-B2B0-687E-94542CD437F1}"/>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2">
                    <a:extLst>
                      <a:ext uri="{FF2B5EF4-FFF2-40B4-BE49-F238E27FC236}">
                        <a16:creationId xmlns:a16="http://schemas.microsoft.com/office/drawing/2014/main" id="{3D14FEEF-52AC-A666-772B-C11AF64EEA98}"/>
                      </a:ext>
                    </a:extLst>
                  </p:cNvPr>
                  <p:cNvGrpSpPr/>
                  <p:nvPr/>
                </p:nvGrpSpPr>
                <p:grpSpPr>
                  <a:xfrm rot="15530705">
                    <a:off x="2284581" y="2639655"/>
                    <a:ext cx="405591" cy="1883879"/>
                    <a:chOff x="1905000" y="1828800"/>
                    <a:chExt cx="762000" cy="2362200"/>
                  </a:xfrm>
                </p:grpSpPr>
                <p:sp>
                  <p:nvSpPr>
                    <p:cNvPr id="241" name="Oval 240">
                      <a:extLst>
                        <a:ext uri="{FF2B5EF4-FFF2-40B4-BE49-F238E27FC236}">
                          <a16:creationId xmlns:a16="http://schemas.microsoft.com/office/drawing/2014/main" id="{4CFC43F6-7EB8-443A-FF1B-FF07D971C372}"/>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4F4EE612-05A0-99A2-EDE6-F8BE4766615F}"/>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1" name="Group 104">
                <a:extLst>
                  <a:ext uri="{FF2B5EF4-FFF2-40B4-BE49-F238E27FC236}">
                    <a16:creationId xmlns:a16="http://schemas.microsoft.com/office/drawing/2014/main" id="{39170932-A3C3-C63D-E784-D38BF37EA0B0}"/>
                  </a:ext>
                </a:extLst>
              </p:cNvPr>
              <p:cNvGrpSpPr/>
              <p:nvPr/>
            </p:nvGrpSpPr>
            <p:grpSpPr>
              <a:xfrm rot="3068959">
                <a:off x="2247659" y="3793897"/>
                <a:ext cx="1143483" cy="840157"/>
                <a:chOff x="736597" y="733384"/>
                <a:chExt cx="1807860" cy="1807860"/>
              </a:xfrm>
            </p:grpSpPr>
            <p:grpSp>
              <p:nvGrpSpPr>
                <p:cNvPr id="205" name="Group 15">
                  <a:extLst>
                    <a:ext uri="{FF2B5EF4-FFF2-40B4-BE49-F238E27FC236}">
                      <a16:creationId xmlns:a16="http://schemas.microsoft.com/office/drawing/2014/main" id="{32A85CCD-0DAF-7111-8349-1CB6530DFFCF}"/>
                    </a:ext>
                  </a:extLst>
                </p:cNvPr>
                <p:cNvGrpSpPr/>
                <p:nvPr/>
              </p:nvGrpSpPr>
              <p:grpSpPr>
                <a:xfrm rot="20238387">
                  <a:off x="736597" y="881328"/>
                  <a:ext cx="1193804" cy="897916"/>
                  <a:chOff x="1111998" y="1862460"/>
                  <a:chExt cx="2362200" cy="1921930"/>
                </a:xfrm>
              </p:grpSpPr>
              <p:grpSp>
                <p:nvGrpSpPr>
                  <p:cNvPr id="226" name="Group 6">
                    <a:extLst>
                      <a:ext uri="{FF2B5EF4-FFF2-40B4-BE49-F238E27FC236}">
                        <a16:creationId xmlns:a16="http://schemas.microsoft.com/office/drawing/2014/main" id="{F6217843-7FFB-5EEB-ABD3-8AE5089F9178}"/>
                      </a:ext>
                    </a:extLst>
                  </p:cNvPr>
                  <p:cNvGrpSpPr/>
                  <p:nvPr/>
                </p:nvGrpSpPr>
                <p:grpSpPr>
                  <a:xfrm rot="17802976">
                    <a:off x="1912098" y="1823816"/>
                    <a:ext cx="762000" cy="2362200"/>
                    <a:chOff x="1905000" y="1828800"/>
                    <a:chExt cx="762000" cy="2362200"/>
                  </a:xfrm>
                </p:grpSpPr>
                <p:sp>
                  <p:nvSpPr>
                    <p:cNvPr id="233" name="Oval 4">
                      <a:extLst>
                        <a:ext uri="{FF2B5EF4-FFF2-40B4-BE49-F238E27FC236}">
                          <a16:creationId xmlns:a16="http://schemas.microsoft.com/office/drawing/2014/main" id="{A57758B1-51B8-5182-6763-7DBC657AAA5D}"/>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5">
                      <a:extLst>
                        <a:ext uri="{FF2B5EF4-FFF2-40B4-BE49-F238E27FC236}">
                          <a16:creationId xmlns:a16="http://schemas.microsoft.com/office/drawing/2014/main" id="{36220D60-C9E6-15F5-0A61-283A25210656}"/>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9">
                    <a:extLst>
                      <a:ext uri="{FF2B5EF4-FFF2-40B4-BE49-F238E27FC236}">
                        <a16:creationId xmlns:a16="http://schemas.microsoft.com/office/drawing/2014/main" id="{DF7CF7A2-1726-FEEA-AD5C-816FF5E97EE4}"/>
                      </a:ext>
                    </a:extLst>
                  </p:cNvPr>
                  <p:cNvGrpSpPr/>
                  <p:nvPr/>
                </p:nvGrpSpPr>
                <p:grpSpPr>
                  <a:xfrm rot="19123498">
                    <a:off x="2501621" y="1862460"/>
                    <a:ext cx="542170" cy="1782007"/>
                    <a:chOff x="1905000" y="1828800"/>
                    <a:chExt cx="762000" cy="2362200"/>
                  </a:xfrm>
                </p:grpSpPr>
                <p:sp>
                  <p:nvSpPr>
                    <p:cNvPr id="231" name="Oval 230">
                      <a:extLst>
                        <a:ext uri="{FF2B5EF4-FFF2-40B4-BE49-F238E27FC236}">
                          <a16:creationId xmlns:a16="http://schemas.microsoft.com/office/drawing/2014/main" id="{8BB6CF1F-AF1F-4C54-A4CE-47ABC6F68707}"/>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DD113EAB-A3BD-DCB6-1D79-74D76A80D699}"/>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2">
                    <a:extLst>
                      <a:ext uri="{FF2B5EF4-FFF2-40B4-BE49-F238E27FC236}">
                        <a16:creationId xmlns:a16="http://schemas.microsoft.com/office/drawing/2014/main" id="{878A4670-6F50-7D62-317C-982D8BC3CAE4}"/>
                      </a:ext>
                    </a:extLst>
                  </p:cNvPr>
                  <p:cNvGrpSpPr/>
                  <p:nvPr/>
                </p:nvGrpSpPr>
                <p:grpSpPr>
                  <a:xfrm rot="15530705">
                    <a:off x="2284581" y="2639655"/>
                    <a:ext cx="405591" cy="1883879"/>
                    <a:chOff x="1905000" y="1828800"/>
                    <a:chExt cx="762000" cy="2362200"/>
                  </a:xfrm>
                </p:grpSpPr>
                <p:sp>
                  <p:nvSpPr>
                    <p:cNvPr id="229" name="Oval 228">
                      <a:extLst>
                        <a:ext uri="{FF2B5EF4-FFF2-40B4-BE49-F238E27FC236}">
                          <a16:creationId xmlns:a16="http://schemas.microsoft.com/office/drawing/2014/main" id="{20EF99E2-0EC0-BC14-76F3-70E08AA259C9}"/>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14">
                      <a:extLst>
                        <a:ext uri="{FF2B5EF4-FFF2-40B4-BE49-F238E27FC236}">
                          <a16:creationId xmlns:a16="http://schemas.microsoft.com/office/drawing/2014/main" id="{B89329BF-14D8-804C-BB48-100592BB3727}"/>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21">
                  <a:extLst>
                    <a:ext uri="{FF2B5EF4-FFF2-40B4-BE49-F238E27FC236}">
                      <a16:creationId xmlns:a16="http://schemas.microsoft.com/office/drawing/2014/main" id="{7C7BEDC2-05EA-DEE4-D7D9-A6086D879076}"/>
                    </a:ext>
                  </a:extLst>
                </p:cNvPr>
                <p:cNvGrpSpPr/>
                <p:nvPr/>
              </p:nvGrpSpPr>
              <p:grpSpPr>
                <a:xfrm rot="2927600">
                  <a:off x="1498597" y="881328"/>
                  <a:ext cx="1193804" cy="897916"/>
                  <a:chOff x="1111998" y="1862460"/>
                  <a:chExt cx="2362200" cy="1921930"/>
                </a:xfrm>
              </p:grpSpPr>
              <p:grpSp>
                <p:nvGrpSpPr>
                  <p:cNvPr id="217" name="Group 6">
                    <a:extLst>
                      <a:ext uri="{FF2B5EF4-FFF2-40B4-BE49-F238E27FC236}">
                        <a16:creationId xmlns:a16="http://schemas.microsoft.com/office/drawing/2014/main" id="{79C2B42C-68D1-0542-5A71-28D5349697B2}"/>
                      </a:ext>
                    </a:extLst>
                  </p:cNvPr>
                  <p:cNvGrpSpPr/>
                  <p:nvPr/>
                </p:nvGrpSpPr>
                <p:grpSpPr>
                  <a:xfrm rot="17802976">
                    <a:off x="1912098" y="1823816"/>
                    <a:ext cx="762000" cy="2362200"/>
                    <a:chOff x="1905000" y="1828800"/>
                    <a:chExt cx="762000" cy="2362200"/>
                  </a:xfrm>
                </p:grpSpPr>
                <p:sp>
                  <p:nvSpPr>
                    <p:cNvPr id="224" name="Oval 4">
                      <a:extLst>
                        <a:ext uri="{FF2B5EF4-FFF2-40B4-BE49-F238E27FC236}">
                          <a16:creationId xmlns:a16="http://schemas.microsoft.com/office/drawing/2014/main" id="{902B1119-297E-46F4-A875-954B5D697AA2}"/>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5DAF26BA-12EA-8E50-147B-32078D0B5AA8}"/>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9">
                    <a:extLst>
                      <a:ext uri="{FF2B5EF4-FFF2-40B4-BE49-F238E27FC236}">
                        <a16:creationId xmlns:a16="http://schemas.microsoft.com/office/drawing/2014/main" id="{3549D2A0-2F77-1A56-1674-9FE2EB903F11}"/>
                      </a:ext>
                    </a:extLst>
                  </p:cNvPr>
                  <p:cNvGrpSpPr/>
                  <p:nvPr/>
                </p:nvGrpSpPr>
                <p:grpSpPr>
                  <a:xfrm rot="19123498">
                    <a:off x="2501621" y="1862460"/>
                    <a:ext cx="542170" cy="1782007"/>
                    <a:chOff x="1905000" y="1828800"/>
                    <a:chExt cx="762000" cy="2362200"/>
                  </a:xfrm>
                </p:grpSpPr>
                <p:sp>
                  <p:nvSpPr>
                    <p:cNvPr id="222" name="Oval 221">
                      <a:extLst>
                        <a:ext uri="{FF2B5EF4-FFF2-40B4-BE49-F238E27FC236}">
                          <a16:creationId xmlns:a16="http://schemas.microsoft.com/office/drawing/2014/main" id="{BAE67603-CEBF-C901-9E96-416FB3346DC5}"/>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96D2AE79-5D24-23C0-096C-24FCE75C2A45}"/>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12">
                    <a:extLst>
                      <a:ext uri="{FF2B5EF4-FFF2-40B4-BE49-F238E27FC236}">
                        <a16:creationId xmlns:a16="http://schemas.microsoft.com/office/drawing/2014/main" id="{BBF6AEC9-B943-3565-3155-790D036DFA1B}"/>
                      </a:ext>
                    </a:extLst>
                  </p:cNvPr>
                  <p:cNvGrpSpPr/>
                  <p:nvPr/>
                </p:nvGrpSpPr>
                <p:grpSpPr>
                  <a:xfrm rot="15530705">
                    <a:off x="2284581" y="2639655"/>
                    <a:ext cx="405591" cy="1883879"/>
                    <a:chOff x="1905000" y="1828800"/>
                    <a:chExt cx="762000" cy="2362200"/>
                  </a:xfrm>
                </p:grpSpPr>
                <p:sp>
                  <p:nvSpPr>
                    <p:cNvPr id="220" name="Oval 219">
                      <a:extLst>
                        <a:ext uri="{FF2B5EF4-FFF2-40B4-BE49-F238E27FC236}">
                          <a16:creationId xmlns:a16="http://schemas.microsoft.com/office/drawing/2014/main" id="{D7FA2DDC-1664-45FE-108A-0C6D28F8D98A}"/>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03927D21-9023-8A13-CC99-EACBFC17F7AC}"/>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7" name="Group 31">
                  <a:extLst>
                    <a:ext uri="{FF2B5EF4-FFF2-40B4-BE49-F238E27FC236}">
                      <a16:creationId xmlns:a16="http://schemas.microsoft.com/office/drawing/2014/main" id="{0DB40F35-1508-F860-F5DB-BB9464243A03}"/>
                    </a:ext>
                  </a:extLst>
                </p:cNvPr>
                <p:cNvGrpSpPr/>
                <p:nvPr/>
              </p:nvGrpSpPr>
              <p:grpSpPr>
                <a:xfrm rot="20238387">
                  <a:off x="1346199" y="1643328"/>
                  <a:ext cx="1193804" cy="897916"/>
                  <a:chOff x="1111998" y="1862460"/>
                  <a:chExt cx="2362200" cy="1921930"/>
                </a:xfrm>
              </p:grpSpPr>
              <p:grpSp>
                <p:nvGrpSpPr>
                  <p:cNvPr id="208" name="Group 6">
                    <a:extLst>
                      <a:ext uri="{FF2B5EF4-FFF2-40B4-BE49-F238E27FC236}">
                        <a16:creationId xmlns:a16="http://schemas.microsoft.com/office/drawing/2014/main" id="{05485AB5-49C6-7100-0149-DA6094705FC2}"/>
                      </a:ext>
                    </a:extLst>
                  </p:cNvPr>
                  <p:cNvGrpSpPr/>
                  <p:nvPr/>
                </p:nvGrpSpPr>
                <p:grpSpPr>
                  <a:xfrm rot="17802976">
                    <a:off x="1912098" y="1823816"/>
                    <a:ext cx="762000" cy="2362200"/>
                    <a:chOff x="1905000" y="1828800"/>
                    <a:chExt cx="762000" cy="2362200"/>
                  </a:xfrm>
                </p:grpSpPr>
                <p:sp>
                  <p:nvSpPr>
                    <p:cNvPr id="215" name="Oval 4">
                      <a:extLst>
                        <a:ext uri="{FF2B5EF4-FFF2-40B4-BE49-F238E27FC236}">
                          <a16:creationId xmlns:a16="http://schemas.microsoft.com/office/drawing/2014/main" id="{04255901-770E-7430-33FC-F7283CF1F4A4}"/>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1C8E08FC-C0A7-9D4F-4774-9175CFD359E9}"/>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9">
                    <a:extLst>
                      <a:ext uri="{FF2B5EF4-FFF2-40B4-BE49-F238E27FC236}">
                        <a16:creationId xmlns:a16="http://schemas.microsoft.com/office/drawing/2014/main" id="{DE128147-720B-E010-1D19-338ED246CDDC}"/>
                      </a:ext>
                    </a:extLst>
                  </p:cNvPr>
                  <p:cNvGrpSpPr/>
                  <p:nvPr/>
                </p:nvGrpSpPr>
                <p:grpSpPr>
                  <a:xfrm rot="19123498">
                    <a:off x="2501621" y="1862460"/>
                    <a:ext cx="542170" cy="1782007"/>
                    <a:chOff x="1905000" y="1828800"/>
                    <a:chExt cx="762000" cy="2362200"/>
                  </a:xfrm>
                </p:grpSpPr>
                <p:sp>
                  <p:nvSpPr>
                    <p:cNvPr id="213" name="Oval 212">
                      <a:extLst>
                        <a:ext uri="{FF2B5EF4-FFF2-40B4-BE49-F238E27FC236}">
                          <a16:creationId xmlns:a16="http://schemas.microsoft.com/office/drawing/2014/main" id="{36D0DEE0-E2EE-F884-AB8D-B07D03F3F683}"/>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A5792453-DF71-5450-B9C0-EC366FC76831}"/>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12">
                    <a:extLst>
                      <a:ext uri="{FF2B5EF4-FFF2-40B4-BE49-F238E27FC236}">
                        <a16:creationId xmlns:a16="http://schemas.microsoft.com/office/drawing/2014/main" id="{72EEA209-3D06-1D73-129F-1D5DA4631EC2}"/>
                      </a:ext>
                    </a:extLst>
                  </p:cNvPr>
                  <p:cNvGrpSpPr/>
                  <p:nvPr/>
                </p:nvGrpSpPr>
                <p:grpSpPr>
                  <a:xfrm rot="15530705">
                    <a:off x="2284581" y="2639655"/>
                    <a:ext cx="405591" cy="1883879"/>
                    <a:chOff x="1905000" y="1828800"/>
                    <a:chExt cx="762000" cy="2362200"/>
                  </a:xfrm>
                </p:grpSpPr>
                <p:sp>
                  <p:nvSpPr>
                    <p:cNvPr id="211" name="Oval 210">
                      <a:extLst>
                        <a:ext uri="{FF2B5EF4-FFF2-40B4-BE49-F238E27FC236}">
                          <a16:creationId xmlns:a16="http://schemas.microsoft.com/office/drawing/2014/main" id="{837EBE3D-04C1-F644-11E8-4BD02DFD5EA2}"/>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2B91C9EF-0320-6CAC-98EB-489627D5CEF5}"/>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2" name="Group 135">
                <a:extLst>
                  <a:ext uri="{FF2B5EF4-FFF2-40B4-BE49-F238E27FC236}">
                    <a16:creationId xmlns:a16="http://schemas.microsoft.com/office/drawing/2014/main" id="{0CF413EB-88EB-0A26-A4FC-98DE10D45178}"/>
                  </a:ext>
                </a:extLst>
              </p:cNvPr>
              <p:cNvGrpSpPr/>
              <p:nvPr/>
            </p:nvGrpSpPr>
            <p:grpSpPr>
              <a:xfrm rot="5892673">
                <a:off x="3061159" y="3301846"/>
                <a:ext cx="1528325" cy="1350205"/>
                <a:chOff x="736597" y="733384"/>
                <a:chExt cx="1807860" cy="1807860"/>
              </a:xfrm>
            </p:grpSpPr>
            <p:grpSp>
              <p:nvGrpSpPr>
                <p:cNvPr id="175" name="Group 15">
                  <a:extLst>
                    <a:ext uri="{FF2B5EF4-FFF2-40B4-BE49-F238E27FC236}">
                      <a16:creationId xmlns:a16="http://schemas.microsoft.com/office/drawing/2014/main" id="{898082FB-6095-8D07-849E-7265EC7ACDC6}"/>
                    </a:ext>
                  </a:extLst>
                </p:cNvPr>
                <p:cNvGrpSpPr/>
                <p:nvPr/>
              </p:nvGrpSpPr>
              <p:grpSpPr>
                <a:xfrm rot="20238387">
                  <a:off x="736597" y="881328"/>
                  <a:ext cx="1193804" cy="897916"/>
                  <a:chOff x="1111998" y="1862460"/>
                  <a:chExt cx="2362200" cy="1921930"/>
                </a:xfrm>
              </p:grpSpPr>
              <p:grpSp>
                <p:nvGrpSpPr>
                  <p:cNvPr id="196" name="Group 6">
                    <a:extLst>
                      <a:ext uri="{FF2B5EF4-FFF2-40B4-BE49-F238E27FC236}">
                        <a16:creationId xmlns:a16="http://schemas.microsoft.com/office/drawing/2014/main" id="{833E12CF-5701-B117-4ABE-0C0F82B23B93}"/>
                      </a:ext>
                    </a:extLst>
                  </p:cNvPr>
                  <p:cNvGrpSpPr/>
                  <p:nvPr/>
                </p:nvGrpSpPr>
                <p:grpSpPr>
                  <a:xfrm rot="17802976">
                    <a:off x="1912098" y="1823816"/>
                    <a:ext cx="762000" cy="2362200"/>
                    <a:chOff x="1905000" y="1828800"/>
                    <a:chExt cx="762000" cy="2362200"/>
                  </a:xfrm>
                </p:grpSpPr>
                <p:sp>
                  <p:nvSpPr>
                    <p:cNvPr id="203" name="Oval 4">
                      <a:extLst>
                        <a:ext uri="{FF2B5EF4-FFF2-40B4-BE49-F238E27FC236}">
                          <a16:creationId xmlns:a16="http://schemas.microsoft.com/office/drawing/2014/main" id="{2F1CF1CB-F749-E77F-23E2-193C809C4F0C}"/>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5">
                      <a:extLst>
                        <a:ext uri="{FF2B5EF4-FFF2-40B4-BE49-F238E27FC236}">
                          <a16:creationId xmlns:a16="http://schemas.microsoft.com/office/drawing/2014/main" id="{2AEB1A7F-DDAE-DE15-E54B-FE1012DB7F19}"/>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9">
                    <a:extLst>
                      <a:ext uri="{FF2B5EF4-FFF2-40B4-BE49-F238E27FC236}">
                        <a16:creationId xmlns:a16="http://schemas.microsoft.com/office/drawing/2014/main" id="{02BB1E3D-AE32-36E8-9E73-4B7C0050B1AC}"/>
                      </a:ext>
                    </a:extLst>
                  </p:cNvPr>
                  <p:cNvGrpSpPr/>
                  <p:nvPr/>
                </p:nvGrpSpPr>
                <p:grpSpPr>
                  <a:xfrm rot="19123498">
                    <a:off x="2501621" y="1862460"/>
                    <a:ext cx="542170" cy="1782007"/>
                    <a:chOff x="1905000" y="1828800"/>
                    <a:chExt cx="762000" cy="2362200"/>
                  </a:xfrm>
                </p:grpSpPr>
                <p:sp>
                  <p:nvSpPr>
                    <p:cNvPr id="201" name="Oval 200">
                      <a:extLst>
                        <a:ext uri="{FF2B5EF4-FFF2-40B4-BE49-F238E27FC236}">
                          <a16:creationId xmlns:a16="http://schemas.microsoft.com/office/drawing/2014/main" id="{EC6FE8A7-4D32-F283-70AD-7705D4BAEF74}"/>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5341896A-269C-2037-E4A0-31BE5FD7900B}"/>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2">
                    <a:extLst>
                      <a:ext uri="{FF2B5EF4-FFF2-40B4-BE49-F238E27FC236}">
                        <a16:creationId xmlns:a16="http://schemas.microsoft.com/office/drawing/2014/main" id="{112062C9-7154-5C62-D515-2C074B3AD3C2}"/>
                      </a:ext>
                    </a:extLst>
                  </p:cNvPr>
                  <p:cNvGrpSpPr/>
                  <p:nvPr/>
                </p:nvGrpSpPr>
                <p:grpSpPr>
                  <a:xfrm rot="15530705">
                    <a:off x="2284581" y="2639655"/>
                    <a:ext cx="405591" cy="1883879"/>
                    <a:chOff x="1905000" y="1828800"/>
                    <a:chExt cx="762000" cy="2362200"/>
                  </a:xfrm>
                </p:grpSpPr>
                <p:sp>
                  <p:nvSpPr>
                    <p:cNvPr id="199" name="Oval 198">
                      <a:extLst>
                        <a:ext uri="{FF2B5EF4-FFF2-40B4-BE49-F238E27FC236}">
                          <a16:creationId xmlns:a16="http://schemas.microsoft.com/office/drawing/2014/main" id="{C0817E1E-B40C-A8B7-BE0D-BED8F6D4E66A}"/>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4">
                      <a:extLst>
                        <a:ext uri="{FF2B5EF4-FFF2-40B4-BE49-F238E27FC236}">
                          <a16:creationId xmlns:a16="http://schemas.microsoft.com/office/drawing/2014/main" id="{6E76DBD5-16E9-7883-592A-9D35043CB218}"/>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 name="Group 21">
                  <a:extLst>
                    <a:ext uri="{FF2B5EF4-FFF2-40B4-BE49-F238E27FC236}">
                      <a16:creationId xmlns:a16="http://schemas.microsoft.com/office/drawing/2014/main" id="{099B430C-3220-04B6-2E9E-073F874BF94B}"/>
                    </a:ext>
                  </a:extLst>
                </p:cNvPr>
                <p:cNvGrpSpPr/>
                <p:nvPr/>
              </p:nvGrpSpPr>
              <p:grpSpPr>
                <a:xfrm rot="2927600">
                  <a:off x="1498597" y="881328"/>
                  <a:ext cx="1193804" cy="897916"/>
                  <a:chOff x="1111998" y="1862460"/>
                  <a:chExt cx="2362200" cy="1921930"/>
                </a:xfrm>
              </p:grpSpPr>
              <p:grpSp>
                <p:nvGrpSpPr>
                  <p:cNvPr id="187" name="Group 6">
                    <a:extLst>
                      <a:ext uri="{FF2B5EF4-FFF2-40B4-BE49-F238E27FC236}">
                        <a16:creationId xmlns:a16="http://schemas.microsoft.com/office/drawing/2014/main" id="{B3E09B09-848A-E786-6D4C-5C405C27D201}"/>
                      </a:ext>
                    </a:extLst>
                  </p:cNvPr>
                  <p:cNvGrpSpPr/>
                  <p:nvPr/>
                </p:nvGrpSpPr>
                <p:grpSpPr>
                  <a:xfrm rot="17802976">
                    <a:off x="1912098" y="1823816"/>
                    <a:ext cx="762000" cy="2362200"/>
                    <a:chOff x="1905000" y="1828800"/>
                    <a:chExt cx="762000" cy="2362200"/>
                  </a:xfrm>
                </p:grpSpPr>
                <p:sp>
                  <p:nvSpPr>
                    <p:cNvPr id="194" name="Oval 4">
                      <a:extLst>
                        <a:ext uri="{FF2B5EF4-FFF2-40B4-BE49-F238E27FC236}">
                          <a16:creationId xmlns:a16="http://schemas.microsoft.com/office/drawing/2014/main" id="{DA494EBD-384C-9C7F-4320-58A79DD719C5}"/>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CCA8FA80-5A0F-D980-BF21-FEA14039839E}"/>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9">
                    <a:extLst>
                      <a:ext uri="{FF2B5EF4-FFF2-40B4-BE49-F238E27FC236}">
                        <a16:creationId xmlns:a16="http://schemas.microsoft.com/office/drawing/2014/main" id="{0657E878-FA8B-ED7A-65D1-CC07D8FB6F85}"/>
                      </a:ext>
                    </a:extLst>
                  </p:cNvPr>
                  <p:cNvGrpSpPr/>
                  <p:nvPr/>
                </p:nvGrpSpPr>
                <p:grpSpPr>
                  <a:xfrm rot="19123498">
                    <a:off x="2501621" y="1862460"/>
                    <a:ext cx="542170" cy="1782007"/>
                    <a:chOff x="1905000" y="1828800"/>
                    <a:chExt cx="762000" cy="2362200"/>
                  </a:xfrm>
                </p:grpSpPr>
                <p:sp>
                  <p:nvSpPr>
                    <p:cNvPr id="192" name="Oval 191">
                      <a:extLst>
                        <a:ext uri="{FF2B5EF4-FFF2-40B4-BE49-F238E27FC236}">
                          <a16:creationId xmlns:a16="http://schemas.microsoft.com/office/drawing/2014/main" id="{B877F5E0-1BD6-92D6-D5D6-8FA29956D8D6}"/>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4BCC8521-A64C-14D7-2FE9-11A5775E7B42}"/>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2">
                    <a:extLst>
                      <a:ext uri="{FF2B5EF4-FFF2-40B4-BE49-F238E27FC236}">
                        <a16:creationId xmlns:a16="http://schemas.microsoft.com/office/drawing/2014/main" id="{CFC910B6-9698-3F5A-E084-2CCDC5DB9AB2}"/>
                      </a:ext>
                    </a:extLst>
                  </p:cNvPr>
                  <p:cNvGrpSpPr/>
                  <p:nvPr/>
                </p:nvGrpSpPr>
                <p:grpSpPr>
                  <a:xfrm rot="15530705">
                    <a:off x="2284581" y="2639655"/>
                    <a:ext cx="405591" cy="1883879"/>
                    <a:chOff x="1905000" y="1828800"/>
                    <a:chExt cx="762000" cy="2362200"/>
                  </a:xfrm>
                </p:grpSpPr>
                <p:sp>
                  <p:nvSpPr>
                    <p:cNvPr id="190" name="Oval 189">
                      <a:extLst>
                        <a:ext uri="{FF2B5EF4-FFF2-40B4-BE49-F238E27FC236}">
                          <a16:creationId xmlns:a16="http://schemas.microsoft.com/office/drawing/2014/main" id="{45C2DC82-7EF7-9E32-2B81-FDB967D39F6F}"/>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F0BEBDED-6180-60F0-4162-E5CB543B5CE8}"/>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31">
                  <a:extLst>
                    <a:ext uri="{FF2B5EF4-FFF2-40B4-BE49-F238E27FC236}">
                      <a16:creationId xmlns:a16="http://schemas.microsoft.com/office/drawing/2014/main" id="{50544600-029D-AD5B-F28E-16D47DC5D830}"/>
                    </a:ext>
                  </a:extLst>
                </p:cNvPr>
                <p:cNvGrpSpPr/>
                <p:nvPr/>
              </p:nvGrpSpPr>
              <p:grpSpPr>
                <a:xfrm rot="20238387">
                  <a:off x="1346199" y="1643328"/>
                  <a:ext cx="1193804" cy="897916"/>
                  <a:chOff x="1111998" y="1862460"/>
                  <a:chExt cx="2362200" cy="1921930"/>
                </a:xfrm>
              </p:grpSpPr>
              <p:grpSp>
                <p:nvGrpSpPr>
                  <p:cNvPr id="178" name="Group 6">
                    <a:extLst>
                      <a:ext uri="{FF2B5EF4-FFF2-40B4-BE49-F238E27FC236}">
                        <a16:creationId xmlns:a16="http://schemas.microsoft.com/office/drawing/2014/main" id="{20201B21-5DE9-190F-C993-0E87F4344BA9}"/>
                      </a:ext>
                    </a:extLst>
                  </p:cNvPr>
                  <p:cNvGrpSpPr/>
                  <p:nvPr/>
                </p:nvGrpSpPr>
                <p:grpSpPr>
                  <a:xfrm rot="17802976">
                    <a:off x="1912098" y="1823816"/>
                    <a:ext cx="762000" cy="2362200"/>
                    <a:chOff x="1905000" y="1828800"/>
                    <a:chExt cx="762000" cy="2362200"/>
                  </a:xfrm>
                </p:grpSpPr>
                <p:sp>
                  <p:nvSpPr>
                    <p:cNvPr id="185" name="Oval 4">
                      <a:extLst>
                        <a:ext uri="{FF2B5EF4-FFF2-40B4-BE49-F238E27FC236}">
                          <a16:creationId xmlns:a16="http://schemas.microsoft.com/office/drawing/2014/main" id="{087E6E2E-2546-257A-F416-E14AC6F5A662}"/>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3487EC59-41BF-96AA-E16B-E2877586F9ED}"/>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9">
                    <a:extLst>
                      <a:ext uri="{FF2B5EF4-FFF2-40B4-BE49-F238E27FC236}">
                        <a16:creationId xmlns:a16="http://schemas.microsoft.com/office/drawing/2014/main" id="{BC8FD707-2919-4EF0-83B5-D71A184E94BC}"/>
                      </a:ext>
                    </a:extLst>
                  </p:cNvPr>
                  <p:cNvGrpSpPr/>
                  <p:nvPr/>
                </p:nvGrpSpPr>
                <p:grpSpPr>
                  <a:xfrm rot="19123498">
                    <a:off x="2501621" y="1862460"/>
                    <a:ext cx="542170" cy="1782007"/>
                    <a:chOff x="1905000" y="1828800"/>
                    <a:chExt cx="762000" cy="2362200"/>
                  </a:xfrm>
                </p:grpSpPr>
                <p:sp>
                  <p:nvSpPr>
                    <p:cNvPr id="183" name="Oval 182">
                      <a:extLst>
                        <a:ext uri="{FF2B5EF4-FFF2-40B4-BE49-F238E27FC236}">
                          <a16:creationId xmlns:a16="http://schemas.microsoft.com/office/drawing/2014/main" id="{EABAB3EC-8C53-70B7-90D9-261B8E20FF3F}"/>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CB70C36C-52FC-2DE6-5796-E25C030921ED}"/>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2">
                    <a:extLst>
                      <a:ext uri="{FF2B5EF4-FFF2-40B4-BE49-F238E27FC236}">
                        <a16:creationId xmlns:a16="http://schemas.microsoft.com/office/drawing/2014/main" id="{7CF2888F-D9BB-2580-7E13-0776A7257931}"/>
                      </a:ext>
                    </a:extLst>
                  </p:cNvPr>
                  <p:cNvGrpSpPr/>
                  <p:nvPr/>
                </p:nvGrpSpPr>
                <p:grpSpPr>
                  <a:xfrm rot="15530705">
                    <a:off x="2284581" y="2639655"/>
                    <a:ext cx="405591" cy="1883879"/>
                    <a:chOff x="1905000" y="1828800"/>
                    <a:chExt cx="762000" cy="2362200"/>
                  </a:xfrm>
                </p:grpSpPr>
                <p:sp>
                  <p:nvSpPr>
                    <p:cNvPr id="181" name="Oval 180">
                      <a:extLst>
                        <a:ext uri="{FF2B5EF4-FFF2-40B4-BE49-F238E27FC236}">
                          <a16:creationId xmlns:a16="http://schemas.microsoft.com/office/drawing/2014/main" id="{00785636-F7AA-9429-BFAB-5824A0FB5FB5}"/>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92A09832-AE40-DFDC-E8DA-B19AA29902C8}"/>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3" name="Group 166">
                <a:extLst>
                  <a:ext uri="{FF2B5EF4-FFF2-40B4-BE49-F238E27FC236}">
                    <a16:creationId xmlns:a16="http://schemas.microsoft.com/office/drawing/2014/main" id="{552CD567-8B54-EDD0-E088-D1D14D0502DA}"/>
                  </a:ext>
                </a:extLst>
              </p:cNvPr>
              <p:cNvGrpSpPr/>
              <p:nvPr/>
            </p:nvGrpSpPr>
            <p:grpSpPr>
              <a:xfrm rot="20555714" flipH="1">
                <a:off x="3652811" y="2791157"/>
                <a:ext cx="1586260" cy="1364114"/>
                <a:chOff x="736597" y="733384"/>
                <a:chExt cx="1807860" cy="1807860"/>
              </a:xfrm>
            </p:grpSpPr>
            <p:grpSp>
              <p:nvGrpSpPr>
                <p:cNvPr id="145" name="Group 15">
                  <a:extLst>
                    <a:ext uri="{FF2B5EF4-FFF2-40B4-BE49-F238E27FC236}">
                      <a16:creationId xmlns:a16="http://schemas.microsoft.com/office/drawing/2014/main" id="{7761787D-A056-9A6A-D153-81BE4D0982B5}"/>
                    </a:ext>
                  </a:extLst>
                </p:cNvPr>
                <p:cNvGrpSpPr/>
                <p:nvPr/>
              </p:nvGrpSpPr>
              <p:grpSpPr>
                <a:xfrm rot="20238387">
                  <a:off x="736597" y="881328"/>
                  <a:ext cx="1193804" cy="897916"/>
                  <a:chOff x="1111998" y="1862460"/>
                  <a:chExt cx="2362200" cy="1921930"/>
                </a:xfrm>
              </p:grpSpPr>
              <p:grpSp>
                <p:nvGrpSpPr>
                  <p:cNvPr id="166" name="Group 6">
                    <a:extLst>
                      <a:ext uri="{FF2B5EF4-FFF2-40B4-BE49-F238E27FC236}">
                        <a16:creationId xmlns:a16="http://schemas.microsoft.com/office/drawing/2014/main" id="{DC355080-0697-9710-8DAB-BCF35EC8A7E9}"/>
                      </a:ext>
                    </a:extLst>
                  </p:cNvPr>
                  <p:cNvGrpSpPr/>
                  <p:nvPr/>
                </p:nvGrpSpPr>
                <p:grpSpPr>
                  <a:xfrm rot="17802976">
                    <a:off x="1912098" y="1823816"/>
                    <a:ext cx="762000" cy="2362200"/>
                    <a:chOff x="1905000" y="1828800"/>
                    <a:chExt cx="762000" cy="2362200"/>
                  </a:xfrm>
                </p:grpSpPr>
                <p:sp>
                  <p:nvSpPr>
                    <p:cNvPr id="173" name="Oval 4">
                      <a:extLst>
                        <a:ext uri="{FF2B5EF4-FFF2-40B4-BE49-F238E27FC236}">
                          <a16:creationId xmlns:a16="http://schemas.microsoft.com/office/drawing/2014/main" id="{8B4C52A7-21AF-D447-E0D7-C7D003CCBC69}"/>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5">
                      <a:extLst>
                        <a:ext uri="{FF2B5EF4-FFF2-40B4-BE49-F238E27FC236}">
                          <a16:creationId xmlns:a16="http://schemas.microsoft.com/office/drawing/2014/main" id="{AE75D155-2EC0-9F62-2910-37478E952F86}"/>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9">
                    <a:extLst>
                      <a:ext uri="{FF2B5EF4-FFF2-40B4-BE49-F238E27FC236}">
                        <a16:creationId xmlns:a16="http://schemas.microsoft.com/office/drawing/2014/main" id="{3189E790-00B2-8B35-3642-56D08C8934A2}"/>
                      </a:ext>
                    </a:extLst>
                  </p:cNvPr>
                  <p:cNvGrpSpPr/>
                  <p:nvPr/>
                </p:nvGrpSpPr>
                <p:grpSpPr>
                  <a:xfrm rot="19123498">
                    <a:off x="2501621" y="1862460"/>
                    <a:ext cx="542170" cy="1782007"/>
                    <a:chOff x="1905000" y="1828800"/>
                    <a:chExt cx="762000" cy="2362200"/>
                  </a:xfrm>
                </p:grpSpPr>
                <p:sp>
                  <p:nvSpPr>
                    <p:cNvPr id="171" name="Oval 170">
                      <a:extLst>
                        <a:ext uri="{FF2B5EF4-FFF2-40B4-BE49-F238E27FC236}">
                          <a16:creationId xmlns:a16="http://schemas.microsoft.com/office/drawing/2014/main" id="{A5F1A879-7719-8509-1109-CD0E9C28F69A}"/>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4292D366-77A4-3904-434F-DBCD93616C46}"/>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2">
                    <a:extLst>
                      <a:ext uri="{FF2B5EF4-FFF2-40B4-BE49-F238E27FC236}">
                        <a16:creationId xmlns:a16="http://schemas.microsoft.com/office/drawing/2014/main" id="{EF1D20C3-70E1-A349-A408-EF2257C88B0F}"/>
                      </a:ext>
                    </a:extLst>
                  </p:cNvPr>
                  <p:cNvGrpSpPr/>
                  <p:nvPr/>
                </p:nvGrpSpPr>
                <p:grpSpPr>
                  <a:xfrm rot="15530705">
                    <a:off x="2284581" y="2639655"/>
                    <a:ext cx="405591" cy="1883879"/>
                    <a:chOff x="1905000" y="1828800"/>
                    <a:chExt cx="762000" cy="2362200"/>
                  </a:xfrm>
                </p:grpSpPr>
                <p:sp>
                  <p:nvSpPr>
                    <p:cNvPr id="169" name="Oval 168">
                      <a:extLst>
                        <a:ext uri="{FF2B5EF4-FFF2-40B4-BE49-F238E27FC236}">
                          <a16:creationId xmlns:a16="http://schemas.microsoft.com/office/drawing/2014/main" id="{26CF7A11-3B85-C938-8304-BD561CF36891}"/>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4">
                      <a:extLst>
                        <a:ext uri="{FF2B5EF4-FFF2-40B4-BE49-F238E27FC236}">
                          <a16:creationId xmlns:a16="http://schemas.microsoft.com/office/drawing/2014/main" id="{A12DC1B3-B927-5786-774F-154E54F4C466}"/>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Group 21">
                  <a:extLst>
                    <a:ext uri="{FF2B5EF4-FFF2-40B4-BE49-F238E27FC236}">
                      <a16:creationId xmlns:a16="http://schemas.microsoft.com/office/drawing/2014/main" id="{21BA7A53-B83C-C4D6-4150-4C7AB8883823}"/>
                    </a:ext>
                  </a:extLst>
                </p:cNvPr>
                <p:cNvGrpSpPr/>
                <p:nvPr/>
              </p:nvGrpSpPr>
              <p:grpSpPr>
                <a:xfrm rot="2927600">
                  <a:off x="1498597" y="881328"/>
                  <a:ext cx="1193804" cy="897916"/>
                  <a:chOff x="1111998" y="1862460"/>
                  <a:chExt cx="2362200" cy="1921930"/>
                </a:xfrm>
              </p:grpSpPr>
              <p:grpSp>
                <p:nvGrpSpPr>
                  <p:cNvPr id="157" name="Group 6">
                    <a:extLst>
                      <a:ext uri="{FF2B5EF4-FFF2-40B4-BE49-F238E27FC236}">
                        <a16:creationId xmlns:a16="http://schemas.microsoft.com/office/drawing/2014/main" id="{313D215C-FEF2-E97E-C303-D3CF67C4A118}"/>
                      </a:ext>
                    </a:extLst>
                  </p:cNvPr>
                  <p:cNvGrpSpPr/>
                  <p:nvPr/>
                </p:nvGrpSpPr>
                <p:grpSpPr>
                  <a:xfrm rot="17802976">
                    <a:off x="1912098" y="1823816"/>
                    <a:ext cx="762000" cy="2362200"/>
                    <a:chOff x="1905000" y="1828800"/>
                    <a:chExt cx="762000" cy="2362200"/>
                  </a:xfrm>
                </p:grpSpPr>
                <p:sp>
                  <p:nvSpPr>
                    <p:cNvPr id="164" name="Oval 4">
                      <a:extLst>
                        <a:ext uri="{FF2B5EF4-FFF2-40B4-BE49-F238E27FC236}">
                          <a16:creationId xmlns:a16="http://schemas.microsoft.com/office/drawing/2014/main" id="{4D19E6F8-01C1-C3DE-7A03-DA30A8044958}"/>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B3293D36-D860-3BC4-D3C8-CFBD6F47FFF0}"/>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9">
                    <a:extLst>
                      <a:ext uri="{FF2B5EF4-FFF2-40B4-BE49-F238E27FC236}">
                        <a16:creationId xmlns:a16="http://schemas.microsoft.com/office/drawing/2014/main" id="{52037706-1B4F-A922-CB0F-704CF81B0284}"/>
                      </a:ext>
                    </a:extLst>
                  </p:cNvPr>
                  <p:cNvGrpSpPr/>
                  <p:nvPr/>
                </p:nvGrpSpPr>
                <p:grpSpPr>
                  <a:xfrm rot="19123498">
                    <a:off x="2501621" y="1862460"/>
                    <a:ext cx="542170" cy="1782007"/>
                    <a:chOff x="1905000" y="1828800"/>
                    <a:chExt cx="762000" cy="2362200"/>
                  </a:xfrm>
                </p:grpSpPr>
                <p:sp>
                  <p:nvSpPr>
                    <p:cNvPr id="162" name="Oval 161">
                      <a:extLst>
                        <a:ext uri="{FF2B5EF4-FFF2-40B4-BE49-F238E27FC236}">
                          <a16:creationId xmlns:a16="http://schemas.microsoft.com/office/drawing/2014/main" id="{ABED5512-99B7-81FF-D661-F9AE9ADFDCD9}"/>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E21BE2BA-07E6-D69D-D4DC-BD697F746AB5}"/>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2">
                    <a:extLst>
                      <a:ext uri="{FF2B5EF4-FFF2-40B4-BE49-F238E27FC236}">
                        <a16:creationId xmlns:a16="http://schemas.microsoft.com/office/drawing/2014/main" id="{F38A859A-C8FE-A78E-E9AB-56107CE88113}"/>
                      </a:ext>
                    </a:extLst>
                  </p:cNvPr>
                  <p:cNvGrpSpPr/>
                  <p:nvPr/>
                </p:nvGrpSpPr>
                <p:grpSpPr>
                  <a:xfrm rot="15530705">
                    <a:off x="2284581" y="2639655"/>
                    <a:ext cx="405591" cy="1883879"/>
                    <a:chOff x="1905000" y="1828800"/>
                    <a:chExt cx="762000" cy="2362200"/>
                  </a:xfrm>
                </p:grpSpPr>
                <p:sp>
                  <p:nvSpPr>
                    <p:cNvPr id="160" name="Oval 159">
                      <a:extLst>
                        <a:ext uri="{FF2B5EF4-FFF2-40B4-BE49-F238E27FC236}">
                          <a16:creationId xmlns:a16="http://schemas.microsoft.com/office/drawing/2014/main" id="{A92400C7-2966-860A-57E5-B5F7EFFD379C}"/>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7FFFB140-D0A9-3F9B-175F-B30D0236516C}"/>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31">
                  <a:extLst>
                    <a:ext uri="{FF2B5EF4-FFF2-40B4-BE49-F238E27FC236}">
                      <a16:creationId xmlns:a16="http://schemas.microsoft.com/office/drawing/2014/main" id="{9C226B84-207D-E783-2840-717D773FD8AD}"/>
                    </a:ext>
                  </a:extLst>
                </p:cNvPr>
                <p:cNvGrpSpPr/>
                <p:nvPr/>
              </p:nvGrpSpPr>
              <p:grpSpPr>
                <a:xfrm rot="20238387">
                  <a:off x="1346199" y="1643328"/>
                  <a:ext cx="1193804" cy="897916"/>
                  <a:chOff x="1111998" y="1862460"/>
                  <a:chExt cx="2362200" cy="1921930"/>
                </a:xfrm>
              </p:grpSpPr>
              <p:grpSp>
                <p:nvGrpSpPr>
                  <p:cNvPr id="148" name="Group 6">
                    <a:extLst>
                      <a:ext uri="{FF2B5EF4-FFF2-40B4-BE49-F238E27FC236}">
                        <a16:creationId xmlns:a16="http://schemas.microsoft.com/office/drawing/2014/main" id="{3C1433AE-C099-C7DA-1ED7-8B26C2C8C5CC}"/>
                      </a:ext>
                    </a:extLst>
                  </p:cNvPr>
                  <p:cNvGrpSpPr/>
                  <p:nvPr/>
                </p:nvGrpSpPr>
                <p:grpSpPr>
                  <a:xfrm rot="17802976">
                    <a:off x="1912098" y="1823816"/>
                    <a:ext cx="762000" cy="2362200"/>
                    <a:chOff x="1905000" y="1828800"/>
                    <a:chExt cx="762000" cy="2362200"/>
                  </a:xfrm>
                </p:grpSpPr>
                <p:sp>
                  <p:nvSpPr>
                    <p:cNvPr id="155" name="Oval 4">
                      <a:extLst>
                        <a:ext uri="{FF2B5EF4-FFF2-40B4-BE49-F238E27FC236}">
                          <a16:creationId xmlns:a16="http://schemas.microsoft.com/office/drawing/2014/main" id="{CC851FFC-2CD0-A65F-5D7C-418D9B3764D3}"/>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54D44952-B983-EC2C-9528-4559030DC51D}"/>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9">
                    <a:extLst>
                      <a:ext uri="{FF2B5EF4-FFF2-40B4-BE49-F238E27FC236}">
                        <a16:creationId xmlns:a16="http://schemas.microsoft.com/office/drawing/2014/main" id="{25013694-A5A6-D3B0-E450-8E98EBC04FD2}"/>
                      </a:ext>
                    </a:extLst>
                  </p:cNvPr>
                  <p:cNvGrpSpPr/>
                  <p:nvPr/>
                </p:nvGrpSpPr>
                <p:grpSpPr>
                  <a:xfrm rot="19123498">
                    <a:off x="2501621" y="1862460"/>
                    <a:ext cx="542170" cy="1782007"/>
                    <a:chOff x="1905000" y="1828800"/>
                    <a:chExt cx="762000" cy="2362200"/>
                  </a:xfrm>
                </p:grpSpPr>
                <p:sp>
                  <p:nvSpPr>
                    <p:cNvPr id="153" name="Oval 152">
                      <a:extLst>
                        <a:ext uri="{FF2B5EF4-FFF2-40B4-BE49-F238E27FC236}">
                          <a16:creationId xmlns:a16="http://schemas.microsoft.com/office/drawing/2014/main" id="{6331ACF7-5427-3DD2-7E9F-33B9F4EDE2D8}"/>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7B06BEE6-FF10-9039-0268-C0439FDDC88F}"/>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2">
                    <a:extLst>
                      <a:ext uri="{FF2B5EF4-FFF2-40B4-BE49-F238E27FC236}">
                        <a16:creationId xmlns:a16="http://schemas.microsoft.com/office/drawing/2014/main" id="{90D57CDD-A6B5-2A5E-DC75-DA93F61B4A75}"/>
                      </a:ext>
                    </a:extLst>
                  </p:cNvPr>
                  <p:cNvGrpSpPr/>
                  <p:nvPr/>
                </p:nvGrpSpPr>
                <p:grpSpPr>
                  <a:xfrm rot="15530705">
                    <a:off x="2284581" y="2639655"/>
                    <a:ext cx="405591" cy="1883879"/>
                    <a:chOff x="1905000" y="1828800"/>
                    <a:chExt cx="762000" cy="2362200"/>
                  </a:xfrm>
                </p:grpSpPr>
                <p:sp>
                  <p:nvSpPr>
                    <p:cNvPr id="151" name="Oval 150">
                      <a:extLst>
                        <a:ext uri="{FF2B5EF4-FFF2-40B4-BE49-F238E27FC236}">
                          <a16:creationId xmlns:a16="http://schemas.microsoft.com/office/drawing/2014/main" id="{E49CBD40-06FB-1508-50C4-85C9315DC548}"/>
                        </a:ext>
                      </a:extLst>
                    </p:cNvPr>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DDA3BF0-D3E8-A19C-EDDF-B8BC4773352C}"/>
                        </a:ext>
                      </a:extLst>
                    </p:cNvPr>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4" name="Double Wave 133">
                <a:extLst>
                  <a:ext uri="{FF2B5EF4-FFF2-40B4-BE49-F238E27FC236}">
                    <a16:creationId xmlns:a16="http://schemas.microsoft.com/office/drawing/2014/main" id="{C01A936C-9174-C953-03CF-1A9CB1F835A6}"/>
                  </a:ext>
                </a:extLst>
              </p:cNvPr>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ouble Wave 134">
                <a:extLst>
                  <a:ext uri="{FF2B5EF4-FFF2-40B4-BE49-F238E27FC236}">
                    <a16:creationId xmlns:a16="http://schemas.microsoft.com/office/drawing/2014/main" id="{2D08A429-1F65-8CE2-6CAF-1F0E0BABEA19}"/>
                  </a:ext>
                </a:extLst>
              </p:cNvPr>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3F4E6774-1EF0-18A4-2438-4595355AC2D4}"/>
                  </a:ext>
                </a:extLst>
              </p:cNvPr>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291CCE9F-B51E-4866-7906-308A0D8DBD72}"/>
                  </a:ext>
                </a:extLst>
              </p:cNvPr>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1FA18176-40C4-953D-FBB0-9EDCFFC538AF}"/>
                  </a:ext>
                </a:extLst>
              </p:cNvPr>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F01C9302-494A-EEC7-B936-6B641DAC4CBF}"/>
                  </a:ext>
                </a:extLst>
              </p:cNvPr>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84C407FA-B613-B141-9F6C-4CEA93D05F1E}"/>
                  </a:ext>
                </a:extLst>
              </p:cNvPr>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9A4D0AA1-EB1E-7B62-F956-7367DBC12F1D}"/>
                  </a:ext>
                </a:extLst>
              </p:cNvPr>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5D0B2CD6-D63F-6F5E-24C1-23AF460552C2}"/>
                  </a:ext>
                </a:extLst>
              </p:cNvPr>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BB4A268F-DDA8-DF44-6488-4268CF9A96B3}"/>
                  </a:ext>
                </a:extLst>
              </p:cNvPr>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8E7A6678-324C-7B8A-CF5E-50C725A128F1}"/>
                  </a:ext>
                </a:extLst>
              </p:cNvPr>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60">
              <a:extLst>
                <a:ext uri="{FF2B5EF4-FFF2-40B4-BE49-F238E27FC236}">
                  <a16:creationId xmlns:a16="http://schemas.microsoft.com/office/drawing/2014/main" id="{4185EA4A-A31F-BBF3-430B-EA65D52166DA}"/>
                </a:ext>
              </a:extLst>
            </p:cNvPr>
            <p:cNvSpPr/>
            <p:nvPr/>
          </p:nvSpPr>
          <p:spPr>
            <a:xfrm rot="2641277">
              <a:off x="10546665" y="2635247"/>
              <a:ext cx="1545137" cy="157912"/>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F9080A-F9D3-05E3-1AB7-38BB662CC7F6}"/>
                </a:ext>
              </a:extLst>
            </p:cNvPr>
            <p:cNvSpPr/>
            <p:nvPr/>
          </p:nvSpPr>
          <p:spPr>
            <a:xfrm rot="8787442">
              <a:off x="6555417" y="2493278"/>
              <a:ext cx="1385958" cy="122306"/>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2">
              <a:extLst>
                <a:ext uri="{FF2B5EF4-FFF2-40B4-BE49-F238E27FC236}">
                  <a16:creationId xmlns:a16="http://schemas.microsoft.com/office/drawing/2014/main" id="{92B118C4-B91C-0B65-7700-73052C78749D}"/>
                </a:ext>
              </a:extLst>
            </p:cNvPr>
            <p:cNvSpPr/>
            <p:nvPr/>
          </p:nvSpPr>
          <p:spPr>
            <a:xfrm rot="2641277">
              <a:off x="5969223" y="2484237"/>
              <a:ext cx="911338" cy="140384"/>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3">
              <a:extLst>
                <a:ext uri="{FF2B5EF4-FFF2-40B4-BE49-F238E27FC236}">
                  <a16:creationId xmlns:a16="http://schemas.microsoft.com/office/drawing/2014/main" id="{598D0C0D-BF30-95CD-7546-A936D01B12BE}"/>
                </a:ext>
              </a:extLst>
            </p:cNvPr>
            <p:cNvSpPr/>
            <p:nvPr/>
          </p:nvSpPr>
          <p:spPr>
            <a:xfrm flipH="1">
              <a:off x="5168507" y="2053799"/>
              <a:ext cx="934511" cy="667508"/>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4">
              <a:extLst>
                <a:ext uri="{FF2B5EF4-FFF2-40B4-BE49-F238E27FC236}">
                  <a16:creationId xmlns:a16="http://schemas.microsoft.com/office/drawing/2014/main" id="{D51A714D-8D8E-59F2-CE71-CD37019B781B}"/>
                </a:ext>
              </a:extLst>
            </p:cNvPr>
            <p:cNvSpPr/>
            <p:nvPr/>
          </p:nvSpPr>
          <p:spPr>
            <a:xfrm flipH="1">
              <a:off x="4567750" y="1386291"/>
              <a:ext cx="1201515" cy="667508"/>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5">
              <a:extLst>
                <a:ext uri="{FF2B5EF4-FFF2-40B4-BE49-F238E27FC236}">
                  <a16:creationId xmlns:a16="http://schemas.microsoft.com/office/drawing/2014/main" id="{DECD9EA9-13DA-1FD2-8215-1E54F581D5F1}"/>
                </a:ext>
              </a:extLst>
            </p:cNvPr>
            <p:cNvSpPr/>
            <p:nvPr/>
          </p:nvSpPr>
          <p:spPr>
            <a:xfrm flipH="1">
              <a:off x="4567750" y="2053799"/>
              <a:ext cx="600757" cy="667508"/>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6">
              <a:extLst>
                <a:ext uri="{FF2B5EF4-FFF2-40B4-BE49-F238E27FC236}">
                  <a16:creationId xmlns:a16="http://schemas.microsoft.com/office/drawing/2014/main" id="{7F0E9755-A930-4A9C-6898-D964931CE9E5}"/>
                </a:ext>
              </a:extLst>
            </p:cNvPr>
            <p:cNvSpPr/>
            <p:nvPr/>
          </p:nvSpPr>
          <p:spPr>
            <a:xfrm flipH="1">
              <a:off x="4567750" y="2721307"/>
              <a:ext cx="1468518" cy="667508"/>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327">
              <a:extLst>
                <a:ext uri="{FF2B5EF4-FFF2-40B4-BE49-F238E27FC236}">
                  <a16:creationId xmlns:a16="http://schemas.microsoft.com/office/drawing/2014/main" id="{B1238DD2-36FF-4D2F-FEBC-D0A573169F3F}"/>
                </a:ext>
              </a:extLst>
            </p:cNvPr>
            <p:cNvSpPr/>
            <p:nvPr/>
          </p:nvSpPr>
          <p:spPr>
            <a:xfrm flipH="1">
              <a:off x="4567750" y="3388815"/>
              <a:ext cx="734259" cy="667508"/>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28">
              <a:extLst>
                <a:ext uri="{FF2B5EF4-FFF2-40B4-BE49-F238E27FC236}">
                  <a16:creationId xmlns:a16="http://schemas.microsoft.com/office/drawing/2014/main" id="{AC09BD2D-C329-9596-EB0E-151E150AF138}"/>
                </a:ext>
              </a:extLst>
            </p:cNvPr>
            <p:cNvSpPr/>
            <p:nvPr/>
          </p:nvSpPr>
          <p:spPr>
            <a:xfrm flipH="1">
              <a:off x="5302009" y="3388815"/>
              <a:ext cx="734259" cy="667508"/>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329">
              <a:extLst>
                <a:ext uri="{FF2B5EF4-FFF2-40B4-BE49-F238E27FC236}">
                  <a16:creationId xmlns:a16="http://schemas.microsoft.com/office/drawing/2014/main" id="{89872981-8ED0-3262-E1F5-063FC2F9C11D}"/>
                </a:ext>
              </a:extLst>
            </p:cNvPr>
            <p:cNvSpPr/>
            <p:nvPr/>
          </p:nvSpPr>
          <p:spPr>
            <a:xfrm flipH="1">
              <a:off x="4567750" y="4056324"/>
              <a:ext cx="1468518" cy="667508"/>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30">
              <a:extLst>
                <a:ext uri="{FF2B5EF4-FFF2-40B4-BE49-F238E27FC236}">
                  <a16:creationId xmlns:a16="http://schemas.microsoft.com/office/drawing/2014/main" id="{7FEC12D5-324F-2549-ED0B-34F9DA4B735E}"/>
                </a:ext>
              </a:extLst>
            </p:cNvPr>
            <p:cNvSpPr/>
            <p:nvPr/>
          </p:nvSpPr>
          <p:spPr>
            <a:xfrm flipH="1">
              <a:off x="4567750" y="4723832"/>
              <a:ext cx="667508" cy="667508"/>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8">
              <a:extLst>
                <a:ext uri="{FF2B5EF4-FFF2-40B4-BE49-F238E27FC236}">
                  <a16:creationId xmlns:a16="http://schemas.microsoft.com/office/drawing/2014/main" id="{5ABE4E5D-6682-370E-E31D-B061CBC3077F}"/>
                </a:ext>
              </a:extLst>
            </p:cNvPr>
            <p:cNvSpPr/>
            <p:nvPr/>
          </p:nvSpPr>
          <p:spPr>
            <a:xfrm flipH="1">
              <a:off x="5235258" y="4723832"/>
              <a:ext cx="1468518" cy="667508"/>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32">
              <a:extLst>
                <a:ext uri="{FF2B5EF4-FFF2-40B4-BE49-F238E27FC236}">
                  <a16:creationId xmlns:a16="http://schemas.microsoft.com/office/drawing/2014/main" id="{A44B6C91-4369-150D-5D05-98CBB363A710}"/>
                </a:ext>
              </a:extLst>
            </p:cNvPr>
            <p:cNvSpPr/>
            <p:nvPr/>
          </p:nvSpPr>
          <p:spPr>
            <a:xfrm rot="16200000" flipH="1">
              <a:off x="5035006" y="2387553"/>
              <a:ext cx="400505" cy="5340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6">
              <a:extLst>
                <a:ext uri="{FF2B5EF4-FFF2-40B4-BE49-F238E27FC236}">
                  <a16:creationId xmlns:a16="http://schemas.microsoft.com/office/drawing/2014/main" id="{CDEC2ACA-2D72-1FC7-EC80-0544384C32D0}"/>
                </a:ext>
              </a:extLst>
            </p:cNvPr>
            <p:cNvGrpSpPr/>
            <p:nvPr/>
          </p:nvGrpSpPr>
          <p:grpSpPr>
            <a:xfrm>
              <a:off x="6703776" y="4723832"/>
              <a:ext cx="2069275" cy="667508"/>
              <a:chOff x="0" y="4953000"/>
              <a:chExt cx="2362200" cy="762000"/>
            </a:xfrm>
          </p:grpSpPr>
          <p:sp>
            <p:nvSpPr>
              <p:cNvPr id="116" name="Rounded Rectangle 334">
                <a:extLst>
                  <a:ext uri="{FF2B5EF4-FFF2-40B4-BE49-F238E27FC236}">
                    <a16:creationId xmlns:a16="http://schemas.microsoft.com/office/drawing/2014/main" id="{98553BC1-B45B-D4D7-2192-F977139D6CA6}"/>
                  </a:ext>
                </a:extLst>
              </p:cNvPr>
              <p:cNvSpPr/>
              <p:nvPr/>
            </p:nvSpPr>
            <p:spPr>
              <a:xfrm>
                <a:off x="1447800" y="5334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40">
                <a:extLst>
                  <a:ext uri="{FF2B5EF4-FFF2-40B4-BE49-F238E27FC236}">
                    <a16:creationId xmlns:a16="http://schemas.microsoft.com/office/drawing/2014/main" id="{31EE07D3-1010-B609-2DC2-DEB6851245DA}"/>
                  </a:ext>
                </a:extLst>
              </p:cNvPr>
              <p:cNvSpPr/>
              <p:nvPr/>
            </p:nvSpPr>
            <p:spPr>
              <a:xfrm>
                <a:off x="533400" y="5334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41">
                <a:extLst>
                  <a:ext uri="{FF2B5EF4-FFF2-40B4-BE49-F238E27FC236}">
                    <a16:creationId xmlns:a16="http://schemas.microsoft.com/office/drawing/2014/main" id="{E40265A5-5729-22C7-59A7-F9CEE95601EF}"/>
                  </a:ext>
                </a:extLst>
              </p:cNvPr>
              <p:cNvSpPr/>
              <p:nvPr/>
            </p:nvSpPr>
            <p:spPr>
              <a:xfrm>
                <a:off x="0" y="4953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42">
                <a:extLst>
                  <a:ext uri="{FF2B5EF4-FFF2-40B4-BE49-F238E27FC236}">
                    <a16:creationId xmlns:a16="http://schemas.microsoft.com/office/drawing/2014/main" id="{FB073151-0F18-03E3-4EAF-38DE04E6E210}"/>
                  </a:ext>
                </a:extLst>
              </p:cNvPr>
              <p:cNvSpPr/>
              <p:nvPr/>
            </p:nvSpPr>
            <p:spPr>
              <a:xfrm>
                <a:off x="0" y="5334000"/>
                <a:ext cx="533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338">
                <a:extLst>
                  <a:ext uri="{FF2B5EF4-FFF2-40B4-BE49-F238E27FC236}">
                    <a16:creationId xmlns:a16="http://schemas.microsoft.com/office/drawing/2014/main" id="{56E864D3-B4E3-4D73-76A6-F4C0A8840FBF}"/>
                  </a:ext>
                </a:extLst>
              </p:cNvPr>
              <p:cNvSpPr/>
              <p:nvPr/>
            </p:nvSpPr>
            <p:spPr>
              <a:xfrm>
                <a:off x="914400" y="4953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A801202F-FCA2-333F-B908-675F8AF9EA25}"/>
                </a:ext>
              </a:extLst>
            </p:cNvPr>
            <p:cNvSpPr/>
            <p:nvPr/>
          </p:nvSpPr>
          <p:spPr>
            <a:xfrm>
              <a:off x="6103019" y="2120550"/>
              <a:ext cx="6074325" cy="133502"/>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8">
              <a:extLst>
                <a:ext uri="{FF2B5EF4-FFF2-40B4-BE49-F238E27FC236}">
                  <a16:creationId xmlns:a16="http://schemas.microsoft.com/office/drawing/2014/main" id="{300AE22F-87F1-4251-29B8-C8CC1BC7EEC2}"/>
                </a:ext>
              </a:extLst>
            </p:cNvPr>
            <p:cNvSpPr/>
            <p:nvPr/>
          </p:nvSpPr>
          <p:spPr>
            <a:xfrm rot="5400000">
              <a:off x="10108068" y="3589068"/>
              <a:ext cx="3471043" cy="133502"/>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D430033E-9B94-610E-2CEE-0812C6EEB168}"/>
                </a:ext>
              </a:extLst>
            </p:cNvPr>
            <p:cNvSpPr/>
            <p:nvPr/>
          </p:nvSpPr>
          <p:spPr>
            <a:xfrm rot="5400000">
              <a:off x="4968255" y="3589068"/>
              <a:ext cx="3471043" cy="133502"/>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342">
              <a:extLst>
                <a:ext uri="{FF2B5EF4-FFF2-40B4-BE49-F238E27FC236}">
                  <a16:creationId xmlns:a16="http://schemas.microsoft.com/office/drawing/2014/main" id="{9C0EC3B6-CB04-BFEC-2516-E8792EDD93F3}"/>
                </a:ext>
              </a:extLst>
            </p:cNvPr>
            <p:cNvSpPr/>
            <p:nvPr/>
          </p:nvSpPr>
          <p:spPr>
            <a:xfrm flipH="1">
              <a:off x="4621327" y="773479"/>
              <a:ext cx="600757" cy="599416"/>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48">
              <a:extLst>
                <a:ext uri="{FF2B5EF4-FFF2-40B4-BE49-F238E27FC236}">
                  <a16:creationId xmlns:a16="http://schemas.microsoft.com/office/drawing/2014/main" id="{3AA0A304-781E-18AB-6475-5374F109A1AD}"/>
                </a:ext>
              </a:extLst>
            </p:cNvPr>
            <p:cNvGrpSpPr/>
            <p:nvPr/>
          </p:nvGrpSpPr>
          <p:grpSpPr>
            <a:xfrm>
              <a:off x="10030451" y="4723832"/>
              <a:ext cx="2347145" cy="667508"/>
              <a:chOff x="533400" y="4953000"/>
              <a:chExt cx="2743200" cy="762000"/>
            </a:xfrm>
          </p:grpSpPr>
          <p:sp>
            <p:nvSpPr>
              <p:cNvPr id="29" name="Rounded Rectangle 49">
                <a:extLst>
                  <a:ext uri="{FF2B5EF4-FFF2-40B4-BE49-F238E27FC236}">
                    <a16:creationId xmlns:a16="http://schemas.microsoft.com/office/drawing/2014/main" id="{F791EA79-6540-573D-FF13-C2987C585024}"/>
                  </a:ext>
                </a:extLst>
              </p:cNvPr>
              <p:cNvSpPr/>
              <p:nvPr/>
            </p:nvSpPr>
            <p:spPr>
              <a:xfrm>
                <a:off x="2362200" y="5334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50">
                <a:extLst>
                  <a:ext uri="{FF2B5EF4-FFF2-40B4-BE49-F238E27FC236}">
                    <a16:creationId xmlns:a16="http://schemas.microsoft.com/office/drawing/2014/main" id="{65C47713-9277-BEDB-EACA-F7875E805191}"/>
                  </a:ext>
                </a:extLst>
              </p:cNvPr>
              <p:cNvSpPr/>
              <p:nvPr/>
            </p:nvSpPr>
            <p:spPr>
              <a:xfrm>
                <a:off x="1447800" y="5334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51">
                <a:extLst>
                  <a:ext uri="{FF2B5EF4-FFF2-40B4-BE49-F238E27FC236}">
                    <a16:creationId xmlns:a16="http://schemas.microsoft.com/office/drawing/2014/main" id="{2E04BFD2-D626-697F-9805-D88E11A24D8E}"/>
                  </a:ext>
                </a:extLst>
              </p:cNvPr>
              <p:cNvSpPr/>
              <p:nvPr/>
            </p:nvSpPr>
            <p:spPr>
              <a:xfrm>
                <a:off x="533400" y="5334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431">
                <a:extLst>
                  <a:ext uri="{FF2B5EF4-FFF2-40B4-BE49-F238E27FC236}">
                    <a16:creationId xmlns:a16="http://schemas.microsoft.com/office/drawing/2014/main" id="{663297B5-C8FC-DFD8-0591-258260244ED6}"/>
                  </a:ext>
                </a:extLst>
              </p:cNvPr>
              <p:cNvSpPr/>
              <p:nvPr/>
            </p:nvSpPr>
            <p:spPr>
              <a:xfrm>
                <a:off x="914400" y="4953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432">
                <a:extLst>
                  <a:ext uri="{FF2B5EF4-FFF2-40B4-BE49-F238E27FC236}">
                    <a16:creationId xmlns:a16="http://schemas.microsoft.com/office/drawing/2014/main" id="{B70997DA-0488-1472-670F-D08D5045AD1D}"/>
                  </a:ext>
                </a:extLst>
              </p:cNvPr>
              <p:cNvSpPr/>
              <p:nvPr/>
            </p:nvSpPr>
            <p:spPr>
              <a:xfrm>
                <a:off x="1828800" y="4953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433">
                <a:extLst>
                  <a:ext uri="{FF2B5EF4-FFF2-40B4-BE49-F238E27FC236}">
                    <a16:creationId xmlns:a16="http://schemas.microsoft.com/office/drawing/2014/main" id="{F607D493-0592-CFA0-06EE-323AAECF9AE0}"/>
                  </a:ext>
                </a:extLst>
              </p:cNvPr>
              <p:cNvSpPr/>
              <p:nvPr/>
            </p:nvSpPr>
            <p:spPr>
              <a:xfrm>
                <a:off x="2743200" y="4953000"/>
                <a:ext cx="533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4-Point Star 434">
              <a:extLst>
                <a:ext uri="{FF2B5EF4-FFF2-40B4-BE49-F238E27FC236}">
                  <a16:creationId xmlns:a16="http://schemas.microsoft.com/office/drawing/2014/main" id="{FF4CAC2E-1C29-511E-5194-FB4E64294540}"/>
                </a:ext>
              </a:extLst>
            </p:cNvPr>
            <p:cNvSpPr/>
            <p:nvPr/>
          </p:nvSpPr>
          <p:spPr>
            <a:xfrm>
              <a:off x="9040055" y="451779"/>
              <a:ext cx="755792" cy="867761"/>
            </a:xfrm>
            <a:prstGeom prst="star4">
              <a:avLst>
                <a:gd name="adj" fmla="val 1781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6" name="Group 715">
              <a:extLst>
                <a:ext uri="{FF2B5EF4-FFF2-40B4-BE49-F238E27FC236}">
                  <a16:creationId xmlns:a16="http://schemas.microsoft.com/office/drawing/2014/main" id="{F9FA0A94-9E93-D13B-A9B8-F203DFBD1B0B}"/>
                </a:ext>
              </a:extLst>
            </p:cNvPr>
            <p:cNvGrpSpPr/>
            <p:nvPr/>
          </p:nvGrpSpPr>
          <p:grpSpPr>
            <a:xfrm>
              <a:off x="-1369341" y="1173309"/>
              <a:ext cx="731011" cy="1910061"/>
              <a:chOff x="4267200" y="533400"/>
              <a:chExt cx="2079188" cy="5973491"/>
            </a:xfrm>
          </p:grpSpPr>
          <p:sp>
            <p:nvSpPr>
              <p:cNvPr id="717" name="Oval 716">
                <a:extLst>
                  <a:ext uri="{FF2B5EF4-FFF2-40B4-BE49-F238E27FC236}">
                    <a16:creationId xmlns:a16="http://schemas.microsoft.com/office/drawing/2014/main" id="{B4266321-5573-12A3-B60F-244F7EA1471F}"/>
                  </a:ext>
                </a:extLst>
              </p:cNvPr>
              <p:cNvSpPr/>
              <p:nvPr/>
            </p:nvSpPr>
            <p:spPr>
              <a:xfrm rot="19323027">
                <a:off x="5222792" y="5293763"/>
                <a:ext cx="755816" cy="113729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a:extLst>
                  <a:ext uri="{FF2B5EF4-FFF2-40B4-BE49-F238E27FC236}">
                    <a16:creationId xmlns:a16="http://schemas.microsoft.com/office/drawing/2014/main" id="{A6B210E6-7454-3566-0855-EBA13FE95827}"/>
                  </a:ext>
                </a:extLst>
              </p:cNvPr>
              <p:cNvSpPr/>
              <p:nvPr/>
            </p:nvSpPr>
            <p:spPr>
              <a:xfrm rot="1732486">
                <a:off x="4571016" y="5369595"/>
                <a:ext cx="755816" cy="113729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9" name="Group 135">
                <a:extLst>
                  <a:ext uri="{FF2B5EF4-FFF2-40B4-BE49-F238E27FC236}">
                    <a16:creationId xmlns:a16="http://schemas.microsoft.com/office/drawing/2014/main" id="{7EBA7DAC-58CB-6792-DC72-6E398E83CDB2}"/>
                  </a:ext>
                </a:extLst>
              </p:cNvPr>
              <p:cNvGrpSpPr/>
              <p:nvPr/>
            </p:nvGrpSpPr>
            <p:grpSpPr>
              <a:xfrm>
                <a:off x="4267200" y="533400"/>
                <a:ext cx="2079188" cy="5486400"/>
                <a:chOff x="4270291" y="0"/>
                <a:chExt cx="2079188" cy="5486400"/>
              </a:xfrm>
            </p:grpSpPr>
            <p:sp>
              <p:nvSpPr>
                <p:cNvPr id="720" name="Oval 719">
                  <a:extLst>
                    <a:ext uri="{FF2B5EF4-FFF2-40B4-BE49-F238E27FC236}">
                      <a16:creationId xmlns:a16="http://schemas.microsoft.com/office/drawing/2014/main" id="{B95D8EBE-2C73-DBC7-9C5D-7ED9AE09D1E7}"/>
                    </a:ext>
                  </a:extLst>
                </p:cNvPr>
                <p:cNvSpPr/>
                <p:nvPr/>
              </p:nvSpPr>
              <p:spPr>
                <a:xfrm rot="5400000">
                  <a:off x="3924300" y="419100"/>
                  <a:ext cx="2743200" cy="1905000"/>
                </a:xfrm>
                <a:prstGeom prst="ellipse">
                  <a:avLst/>
                </a:prstGeom>
                <a:solidFill>
                  <a:srgbClr val="DAC2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Trapezoid 720">
                  <a:extLst>
                    <a:ext uri="{FF2B5EF4-FFF2-40B4-BE49-F238E27FC236}">
                      <a16:creationId xmlns:a16="http://schemas.microsoft.com/office/drawing/2014/main" id="{8442F312-1CF7-F4B4-2CEA-187670850893}"/>
                    </a:ext>
                  </a:extLst>
                </p:cNvPr>
                <p:cNvSpPr/>
                <p:nvPr/>
              </p:nvSpPr>
              <p:spPr>
                <a:xfrm>
                  <a:off x="4320896" y="1668076"/>
                  <a:ext cx="2028583" cy="3818324"/>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Isosceles Triangle 721">
                  <a:extLst>
                    <a:ext uri="{FF2B5EF4-FFF2-40B4-BE49-F238E27FC236}">
                      <a16:creationId xmlns:a16="http://schemas.microsoft.com/office/drawing/2014/main" id="{AE5EC99C-53E2-1A85-4777-5F91B8D662E3}"/>
                    </a:ext>
                  </a:extLst>
                </p:cNvPr>
                <p:cNvSpPr/>
                <p:nvPr/>
              </p:nvSpPr>
              <p:spPr>
                <a:xfrm rot="10800000">
                  <a:off x="5045390" y="1668076"/>
                  <a:ext cx="579595" cy="707097"/>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ectangle 722">
                  <a:extLst>
                    <a:ext uri="{FF2B5EF4-FFF2-40B4-BE49-F238E27FC236}">
                      <a16:creationId xmlns:a16="http://schemas.microsoft.com/office/drawing/2014/main" id="{781A6162-2AF2-BBFF-61A9-A3C652F5EF64}"/>
                    </a:ext>
                  </a:extLst>
                </p:cNvPr>
                <p:cNvSpPr/>
                <p:nvPr/>
              </p:nvSpPr>
              <p:spPr>
                <a:xfrm>
                  <a:off x="4648200" y="3429000"/>
                  <a:ext cx="1448988" cy="212129"/>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Trapezoid 723">
                  <a:extLst>
                    <a:ext uri="{FF2B5EF4-FFF2-40B4-BE49-F238E27FC236}">
                      <a16:creationId xmlns:a16="http://schemas.microsoft.com/office/drawing/2014/main" id="{7B19E1D5-1D05-4C14-E8A1-0436F920F5AD}"/>
                    </a:ext>
                  </a:extLst>
                </p:cNvPr>
                <p:cNvSpPr/>
                <p:nvPr/>
              </p:nvSpPr>
              <p:spPr>
                <a:xfrm rot="366654" flipH="1">
                  <a:off x="4384996" y="1622052"/>
                  <a:ext cx="671976" cy="3597894"/>
                </a:xfrm>
                <a:prstGeom prst="trapezoid">
                  <a:avLst>
                    <a:gd name="adj" fmla="val 34133"/>
                  </a:avLst>
                </a:prstGeom>
                <a:solidFill>
                  <a:srgbClr val="DCC7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rapezoid 724">
                  <a:extLst>
                    <a:ext uri="{FF2B5EF4-FFF2-40B4-BE49-F238E27FC236}">
                      <a16:creationId xmlns:a16="http://schemas.microsoft.com/office/drawing/2014/main" id="{C567B1AC-6B5D-3A22-83CD-2B7487B4FCEF}"/>
                    </a:ext>
                  </a:extLst>
                </p:cNvPr>
                <p:cNvSpPr/>
                <p:nvPr/>
              </p:nvSpPr>
              <p:spPr>
                <a:xfrm rot="21343766">
                  <a:off x="4762054" y="1625720"/>
                  <a:ext cx="724345" cy="3606541"/>
                </a:xfrm>
                <a:prstGeom prst="trapezoid">
                  <a:avLst>
                    <a:gd name="adj" fmla="val 34133"/>
                  </a:avLst>
                </a:prstGeom>
                <a:solidFill>
                  <a:srgbClr val="DAC2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 name="Oval 725">
                  <a:extLst>
                    <a:ext uri="{FF2B5EF4-FFF2-40B4-BE49-F238E27FC236}">
                      <a16:creationId xmlns:a16="http://schemas.microsoft.com/office/drawing/2014/main" id="{D4B65ADA-E086-ADEE-D281-3565A2211BCB}"/>
                    </a:ext>
                  </a:extLst>
                </p:cNvPr>
                <p:cNvSpPr/>
                <p:nvPr/>
              </p:nvSpPr>
              <p:spPr>
                <a:xfrm rot="5400000">
                  <a:off x="4499028" y="453972"/>
                  <a:ext cx="1669944" cy="1371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Flowchart: Punched Tape 726">
                  <a:extLst>
                    <a:ext uri="{FF2B5EF4-FFF2-40B4-BE49-F238E27FC236}">
                      <a16:creationId xmlns:a16="http://schemas.microsoft.com/office/drawing/2014/main" id="{506275B3-5BA5-0029-DD95-1AE1C5A2CAD3}"/>
                    </a:ext>
                  </a:extLst>
                </p:cNvPr>
                <p:cNvSpPr/>
                <p:nvPr/>
              </p:nvSpPr>
              <p:spPr>
                <a:xfrm rot="11048496">
                  <a:off x="4584309" y="650177"/>
                  <a:ext cx="1449522" cy="393279"/>
                </a:xfrm>
                <a:prstGeom prst="flowChartPunchedTape">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Flowchart: Delay 727">
                  <a:extLst>
                    <a:ext uri="{FF2B5EF4-FFF2-40B4-BE49-F238E27FC236}">
                      <a16:creationId xmlns:a16="http://schemas.microsoft.com/office/drawing/2014/main" id="{094833CB-5437-C366-26D9-358F68703378}"/>
                    </a:ext>
                  </a:extLst>
                </p:cNvPr>
                <p:cNvSpPr/>
                <p:nvPr/>
              </p:nvSpPr>
              <p:spPr>
                <a:xfrm rot="16200000">
                  <a:off x="5048250" y="-95250"/>
                  <a:ext cx="571500" cy="1371600"/>
                </a:xfrm>
                <a:prstGeom prst="flowChartDelay">
                  <a:avLst/>
                </a:prstGeom>
                <a:solidFill>
                  <a:srgbClr val="DAC2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9" name="Group 117">
                  <a:extLst>
                    <a:ext uri="{FF2B5EF4-FFF2-40B4-BE49-F238E27FC236}">
                      <a16:creationId xmlns:a16="http://schemas.microsoft.com/office/drawing/2014/main" id="{C86CD32E-1E22-7C50-4B33-7D28F42506CF}"/>
                    </a:ext>
                  </a:extLst>
                </p:cNvPr>
                <p:cNvGrpSpPr/>
                <p:nvPr/>
              </p:nvGrpSpPr>
              <p:grpSpPr>
                <a:xfrm>
                  <a:off x="4288437" y="510915"/>
                  <a:ext cx="1917491" cy="373504"/>
                  <a:chOff x="6764312" y="5017957"/>
                  <a:chExt cx="3174167" cy="544643"/>
                </a:xfrm>
              </p:grpSpPr>
              <p:sp>
                <p:nvSpPr>
                  <p:cNvPr id="750" name="Rounded Rectangle 35">
                    <a:extLst>
                      <a:ext uri="{FF2B5EF4-FFF2-40B4-BE49-F238E27FC236}">
                        <a16:creationId xmlns:a16="http://schemas.microsoft.com/office/drawing/2014/main" id="{1D9D5BFE-0F2E-1191-34B2-CE725826E9D0}"/>
                      </a:ext>
                    </a:extLst>
                  </p:cNvPr>
                  <p:cNvSpPr/>
                  <p:nvPr/>
                </p:nvSpPr>
                <p:spPr>
                  <a:xfrm>
                    <a:off x="6934200" y="5029200"/>
                    <a:ext cx="2899348" cy="533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1" name="Group 115">
                    <a:extLst>
                      <a:ext uri="{FF2B5EF4-FFF2-40B4-BE49-F238E27FC236}">
                        <a16:creationId xmlns:a16="http://schemas.microsoft.com/office/drawing/2014/main" id="{5FD895F0-B66F-C1E5-22D1-D60D06060A88}"/>
                      </a:ext>
                    </a:extLst>
                  </p:cNvPr>
                  <p:cNvGrpSpPr/>
                  <p:nvPr/>
                </p:nvGrpSpPr>
                <p:grpSpPr>
                  <a:xfrm>
                    <a:off x="6764312" y="5017957"/>
                    <a:ext cx="3174167" cy="543394"/>
                    <a:chOff x="4419600" y="6019800"/>
                    <a:chExt cx="4553263" cy="718278"/>
                  </a:xfrm>
                </p:grpSpPr>
                <p:sp>
                  <p:nvSpPr>
                    <p:cNvPr id="752" name="Multiply 37">
                      <a:extLst>
                        <a:ext uri="{FF2B5EF4-FFF2-40B4-BE49-F238E27FC236}">
                          <a16:creationId xmlns:a16="http://schemas.microsoft.com/office/drawing/2014/main" id="{4DA66F68-2C9A-E25F-70F7-BDCAF5B4FDA2}"/>
                        </a:ext>
                      </a:extLst>
                    </p:cNvPr>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Multiply 38">
                      <a:extLst>
                        <a:ext uri="{FF2B5EF4-FFF2-40B4-BE49-F238E27FC236}">
                          <a16:creationId xmlns:a16="http://schemas.microsoft.com/office/drawing/2014/main" id="{468CF839-2897-7AC6-653D-39362D71E768}"/>
                        </a:ext>
                      </a:extLst>
                    </p:cNvPr>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Diamond 753">
                      <a:extLst>
                        <a:ext uri="{FF2B5EF4-FFF2-40B4-BE49-F238E27FC236}">
                          <a16:creationId xmlns:a16="http://schemas.microsoft.com/office/drawing/2014/main" id="{8D45EAD8-F110-5B0D-C0D1-D25E96A0810E}"/>
                        </a:ext>
                      </a:extLst>
                    </p:cNvPr>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Diamond 754">
                      <a:extLst>
                        <a:ext uri="{FF2B5EF4-FFF2-40B4-BE49-F238E27FC236}">
                          <a16:creationId xmlns:a16="http://schemas.microsoft.com/office/drawing/2014/main" id="{3D2B89C4-7AA2-A353-9BE4-9CB84FFDA39B}"/>
                        </a:ext>
                      </a:extLst>
                    </p:cNvPr>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Multiply 41">
                      <a:extLst>
                        <a:ext uri="{FF2B5EF4-FFF2-40B4-BE49-F238E27FC236}">
                          <a16:creationId xmlns:a16="http://schemas.microsoft.com/office/drawing/2014/main" id="{72F83FE7-8059-C4BE-93B2-6932E4FB620B}"/>
                        </a:ext>
                      </a:extLst>
                    </p:cNvPr>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Diamond 756">
                      <a:extLst>
                        <a:ext uri="{FF2B5EF4-FFF2-40B4-BE49-F238E27FC236}">
                          <a16:creationId xmlns:a16="http://schemas.microsoft.com/office/drawing/2014/main" id="{0B6B720D-2DE9-9E4F-D4BF-65FEC6999363}"/>
                        </a:ext>
                      </a:extLst>
                    </p:cNvPr>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Multiply 43">
                      <a:extLst>
                        <a:ext uri="{FF2B5EF4-FFF2-40B4-BE49-F238E27FC236}">
                          <a16:creationId xmlns:a16="http://schemas.microsoft.com/office/drawing/2014/main" id="{935D28CB-F6FE-3927-41AF-65D083D83631}"/>
                        </a:ext>
                      </a:extLst>
                    </p:cNvPr>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0" name="Trapezoid 729">
                  <a:extLst>
                    <a:ext uri="{FF2B5EF4-FFF2-40B4-BE49-F238E27FC236}">
                      <a16:creationId xmlns:a16="http://schemas.microsoft.com/office/drawing/2014/main" id="{59CAB3A6-98D7-4082-BCBE-8273C61B8D1E}"/>
                    </a:ext>
                  </a:extLst>
                </p:cNvPr>
                <p:cNvSpPr/>
                <p:nvPr/>
              </p:nvSpPr>
              <p:spPr>
                <a:xfrm>
                  <a:off x="4270291" y="1874026"/>
                  <a:ext cx="941842" cy="1556913"/>
                </a:xfrm>
                <a:prstGeom prst="trapezoid">
                  <a:avLst>
                    <a:gd name="adj" fmla="val 3603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Trapezoid 730">
                  <a:extLst>
                    <a:ext uri="{FF2B5EF4-FFF2-40B4-BE49-F238E27FC236}">
                      <a16:creationId xmlns:a16="http://schemas.microsoft.com/office/drawing/2014/main" id="{961AB1C0-D5E9-F8B8-3C66-F006CF430C9B}"/>
                    </a:ext>
                  </a:extLst>
                </p:cNvPr>
                <p:cNvSpPr/>
                <p:nvPr/>
              </p:nvSpPr>
              <p:spPr>
                <a:xfrm>
                  <a:off x="5258326" y="1892173"/>
                  <a:ext cx="941842" cy="1536827"/>
                </a:xfrm>
                <a:prstGeom prst="trapezoid">
                  <a:avLst>
                    <a:gd name="adj" fmla="val 3413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2" name="Group 99">
                  <a:extLst>
                    <a:ext uri="{FF2B5EF4-FFF2-40B4-BE49-F238E27FC236}">
                      <a16:creationId xmlns:a16="http://schemas.microsoft.com/office/drawing/2014/main" id="{DFCD8B49-9359-F1F7-489A-50F73E168594}"/>
                    </a:ext>
                  </a:extLst>
                </p:cNvPr>
                <p:cNvGrpSpPr/>
                <p:nvPr/>
              </p:nvGrpSpPr>
              <p:grpSpPr>
                <a:xfrm>
                  <a:off x="4648200" y="1752600"/>
                  <a:ext cx="457200" cy="533400"/>
                  <a:chOff x="6705600" y="1447800"/>
                  <a:chExt cx="1981200" cy="1981200"/>
                </a:xfrm>
              </p:grpSpPr>
              <p:sp>
                <p:nvSpPr>
                  <p:cNvPr id="745" name="Oval 744">
                    <a:extLst>
                      <a:ext uri="{FF2B5EF4-FFF2-40B4-BE49-F238E27FC236}">
                        <a16:creationId xmlns:a16="http://schemas.microsoft.com/office/drawing/2014/main" id="{97DA805D-D3B7-F698-ED92-68E901B4EB33}"/>
                      </a:ext>
                    </a:extLst>
                  </p:cNvPr>
                  <p:cNvSpPr/>
                  <p:nvPr/>
                </p:nvSpPr>
                <p:spPr>
                  <a:xfrm>
                    <a:off x="6705600" y="1447800"/>
                    <a:ext cx="1981200" cy="1981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Isosceles Triangle 745">
                    <a:extLst>
                      <a:ext uri="{FF2B5EF4-FFF2-40B4-BE49-F238E27FC236}">
                        <a16:creationId xmlns:a16="http://schemas.microsoft.com/office/drawing/2014/main" id="{640170F2-8913-885F-C553-B403A1758C67}"/>
                      </a:ext>
                    </a:extLst>
                  </p:cNvPr>
                  <p:cNvSpPr/>
                  <p:nvPr/>
                </p:nvSpPr>
                <p:spPr>
                  <a:xfrm>
                    <a:off x="7543800" y="1524000"/>
                    <a:ext cx="381000" cy="609600"/>
                  </a:xfrm>
                  <a:prstGeom prst="triangle">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Isosceles Triangle 746">
                    <a:extLst>
                      <a:ext uri="{FF2B5EF4-FFF2-40B4-BE49-F238E27FC236}">
                        <a16:creationId xmlns:a16="http://schemas.microsoft.com/office/drawing/2014/main" id="{02001EA5-A6ED-E058-14F0-A47F9F5AF4EE}"/>
                      </a:ext>
                    </a:extLst>
                  </p:cNvPr>
                  <p:cNvSpPr/>
                  <p:nvPr/>
                </p:nvSpPr>
                <p:spPr>
                  <a:xfrm rot="10800000">
                    <a:off x="7543800" y="2590800"/>
                    <a:ext cx="381000" cy="609600"/>
                  </a:xfrm>
                  <a:prstGeom prst="triangle">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Isosceles Triangle 747">
                    <a:extLst>
                      <a:ext uri="{FF2B5EF4-FFF2-40B4-BE49-F238E27FC236}">
                        <a16:creationId xmlns:a16="http://schemas.microsoft.com/office/drawing/2014/main" id="{124C5C41-1420-D054-B56B-307AC3D358B9}"/>
                      </a:ext>
                    </a:extLst>
                  </p:cNvPr>
                  <p:cNvSpPr/>
                  <p:nvPr/>
                </p:nvSpPr>
                <p:spPr>
                  <a:xfrm rot="5400000">
                    <a:off x="8191500" y="2095500"/>
                    <a:ext cx="381000" cy="609600"/>
                  </a:xfrm>
                  <a:prstGeom prst="triangle">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Isosceles Triangle 748">
                    <a:extLst>
                      <a:ext uri="{FF2B5EF4-FFF2-40B4-BE49-F238E27FC236}">
                        <a16:creationId xmlns:a16="http://schemas.microsoft.com/office/drawing/2014/main" id="{7F726645-C655-FB5B-86C5-FDFDEA2F7BC4}"/>
                      </a:ext>
                    </a:extLst>
                  </p:cNvPr>
                  <p:cNvSpPr/>
                  <p:nvPr/>
                </p:nvSpPr>
                <p:spPr>
                  <a:xfrm rot="16200000">
                    <a:off x="6896100" y="2095500"/>
                    <a:ext cx="381000" cy="609600"/>
                  </a:xfrm>
                  <a:prstGeom prst="triangle">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3" name="Group 118">
                  <a:extLst>
                    <a:ext uri="{FF2B5EF4-FFF2-40B4-BE49-F238E27FC236}">
                      <a16:creationId xmlns:a16="http://schemas.microsoft.com/office/drawing/2014/main" id="{46DF5A0D-0639-847E-6B37-88D50F0E75D1}"/>
                    </a:ext>
                  </a:extLst>
                </p:cNvPr>
                <p:cNvGrpSpPr/>
                <p:nvPr/>
              </p:nvGrpSpPr>
              <p:grpSpPr>
                <a:xfrm>
                  <a:off x="4724400" y="3352800"/>
                  <a:ext cx="1219200" cy="685800"/>
                  <a:chOff x="1981200" y="3276600"/>
                  <a:chExt cx="3505200" cy="1371600"/>
                </a:xfrm>
              </p:grpSpPr>
              <p:sp>
                <p:nvSpPr>
                  <p:cNvPr id="736" name="Cube 735">
                    <a:extLst>
                      <a:ext uri="{FF2B5EF4-FFF2-40B4-BE49-F238E27FC236}">
                        <a16:creationId xmlns:a16="http://schemas.microsoft.com/office/drawing/2014/main" id="{7B83FA77-9AC8-E95E-AC23-8F5D9206B8CF}"/>
                      </a:ext>
                    </a:extLst>
                  </p:cNvPr>
                  <p:cNvSpPr/>
                  <p:nvPr/>
                </p:nvSpPr>
                <p:spPr>
                  <a:xfrm>
                    <a:off x="1981200" y="3276600"/>
                    <a:ext cx="3505200" cy="1371600"/>
                  </a:xfrm>
                  <a:prstGeom prst="cube">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7" name="Group 9">
                    <a:extLst>
                      <a:ext uri="{FF2B5EF4-FFF2-40B4-BE49-F238E27FC236}">
                        <a16:creationId xmlns:a16="http://schemas.microsoft.com/office/drawing/2014/main" id="{7D9053F5-8DE7-9043-7B3E-E2D9A54A5ACA}"/>
                      </a:ext>
                    </a:extLst>
                  </p:cNvPr>
                  <p:cNvGrpSpPr/>
                  <p:nvPr/>
                </p:nvGrpSpPr>
                <p:grpSpPr>
                  <a:xfrm>
                    <a:off x="2047408" y="3653853"/>
                    <a:ext cx="2809406" cy="888167"/>
                    <a:chOff x="1447800" y="1420318"/>
                    <a:chExt cx="2956809" cy="1096781"/>
                  </a:xfrm>
                </p:grpSpPr>
                <p:sp>
                  <p:nvSpPr>
                    <p:cNvPr id="738" name="Quad Arrow 23">
                      <a:extLst>
                        <a:ext uri="{FF2B5EF4-FFF2-40B4-BE49-F238E27FC236}">
                          <a16:creationId xmlns:a16="http://schemas.microsoft.com/office/drawing/2014/main" id="{DE0E2083-13E2-598D-3B1B-A1C1C5F5A589}"/>
                        </a:ext>
                      </a:extLst>
                    </p:cNvPr>
                    <p:cNvSpPr/>
                    <p:nvPr/>
                  </p:nvSpPr>
                  <p:spPr>
                    <a:xfrm>
                      <a:off x="1447800" y="1447800"/>
                      <a:ext cx="990600" cy="1066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Quad Arrow 3">
                      <a:extLst>
                        <a:ext uri="{FF2B5EF4-FFF2-40B4-BE49-F238E27FC236}">
                          <a16:creationId xmlns:a16="http://schemas.microsoft.com/office/drawing/2014/main" id="{BCB52AEB-860E-FFCC-8537-BBD6DD92C2F6}"/>
                        </a:ext>
                      </a:extLst>
                    </p:cNvPr>
                    <p:cNvSpPr/>
                    <p:nvPr/>
                  </p:nvSpPr>
                  <p:spPr>
                    <a:xfrm>
                      <a:off x="2434652" y="1444053"/>
                      <a:ext cx="990600" cy="1066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Quad Arrow 4">
                      <a:extLst>
                        <a:ext uri="{FF2B5EF4-FFF2-40B4-BE49-F238E27FC236}">
                          <a16:creationId xmlns:a16="http://schemas.microsoft.com/office/drawing/2014/main" id="{5813E544-7C58-50B3-0F70-2FEB97F0F92D}"/>
                        </a:ext>
                      </a:extLst>
                    </p:cNvPr>
                    <p:cNvSpPr/>
                    <p:nvPr/>
                  </p:nvSpPr>
                  <p:spPr>
                    <a:xfrm>
                      <a:off x="3414009" y="1450299"/>
                      <a:ext cx="990600" cy="1066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a:extLst>
                        <a:ext uri="{FF2B5EF4-FFF2-40B4-BE49-F238E27FC236}">
                          <a16:creationId xmlns:a16="http://schemas.microsoft.com/office/drawing/2014/main" id="{6B4A9D5B-16D1-9494-0DF7-1A17AB1B4AAB}"/>
                        </a:ext>
                      </a:extLst>
                    </p:cNvPr>
                    <p:cNvSpPr/>
                    <p:nvPr/>
                  </p:nvSpPr>
                  <p:spPr>
                    <a:xfrm>
                      <a:off x="2286000" y="1447800"/>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6">
                      <a:extLst>
                        <a:ext uri="{FF2B5EF4-FFF2-40B4-BE49-F238E27FC236}">
                          <a16:creationId xmlns:a16="http://schemas.microsoft.com/office/drawing/2014/main" id="{7D8CB61B-AFE5-0D03-A8D6-ED2040F111E4}"/>
                        </a:ext>
                      </a:extLst>
                    </p:cNvPr>
                    <p:cNvSpPr/>
                    <p:nvPr/>
                  </p:nvSpPr>
                  <p:spPr>
                    <a:xfrm>
                      <a:off x="3247869" y="1420318"/>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7">
                      <a:extLst>
                        <a:ext uri="{FF2B5EF4-FFF2-40B4-BE49-F238E27FC236}">
                          <a16:creationId xmlns:a16="http://schemas.microsoft.com/office/drawing/2014/main" id="{80CE2C56-46DB-4502-1F50-F8DC9AF7BC98}"/>
                        </a:ext>
                      </a:extLst>
                    </p:cNvPr>
                    <p:cNvSpPr/>
                    <p:nvPr/>
                  </p:nvSpPr>
                  <p:spPr>
                    <a:xfrm>
                      <a:off x="2303488" y="2184816"/>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8">
                      <a:extLst>
                        <a:ext uri="{FF2B5EF4-FFF2-40B4-BE49-F238E27FC236}">
                          <a16:creationId xmlns:a16="http://schemas.microsoft.com/office/drawing/2014/main" id="{C983BE63-99A4-765A-03A5-BEE53D0ECA6F}"/>
                        </a:ext>
                      </a:extLst>
                    </p:cNvPr>
                    <p:cNvSpPr/>
                    <p:nvPr/>
                  </p:nvSpPr>
                  <p:spPr>
                    <a:xfrm>
                      <a:off x="3262859" y="2154837"/>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4" name="Oval 733">
                  <a:extLst>
                    <a:ext uri="{FF2B5EF4-FFF2-40B4-BE49-F238E27FC236}">
                      <a16:creationId xmlns:a16="http://schemas.microsoft.com/office/drawing/2014/main" id="{3C72D5A4-16A3-948D-3B6C-2D65FE8AB319}"/>
                    </a:ext>
                  </a:extLst>
                </p:cNvPr>
                <p:cNvSpPr/>
                <p:nvPr/>
              </p:nvSpPr>
              <p:spPr>
                <a:xfrm>
                  <a:off x="5715000" y="3352800"/>
                  <a:ext cx="546340" cy="45709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a:extLst>
                    <a:ext uri="{FF2B5EF4-FFF2-40B4-BE49-F238E27FC236}">
                      <a16:creationId xmlns:a16="http://schemas.microsoft.com/office/drawing/2014/main" id="{B5ACF7B6-F560-0312-D3D4-BEDA91B65787}"/>
                    </a:ext>
                  </a:extLst>
                </p:cNvPr>
                <p:cNvSpPr/>
                <p:nvPr/>
              </p:nvSpPr>
              <p:spPr>
                <a:xfrm>
                  <a:off x="4419600" y="3352800"/>
                  <a:ext cx="533400" cy="4339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9" name="Group 758">
              <a:extLst>
                <a:ext uri="{FF2B5EF4-FFF2-40B4-BE49-F238E27FC236}">
                  <a16:creationId xmlns:a16="http://schemas.microsoft.com/office/drawing/2014/main" id="{F4D71DDB-D80E-6A91-DC26-53C3EFC20139}"/>
                </a:ext>
              </a:extLst>
            </p:cNvPr>
            <p:cNvGrpSpPr/>
            <p:nvPr/>
          </p:nvGrpSpPr>
          <p:grpSpPr>
            <a:xfrm>
              <a:off x="-2312978" y="986887"/>
              <a:ext cx="801754" cy="1815737"/>
              <a:chOff x="990600" y="304799"/>
              <a:chExt cx="2209800" cy="5554478"/>
            </a:xfrm>
          </p:grpSpPr>
          <p:sp>
            <p:nvSpPr>
              <p:cNvPr id="760" name="Oval 18">
                <a:extLst>
                  <a:ext uri="{FF2B5EF4-FFF2-40B4-BE49-F238E27FC236}">
                    <a16:creationId xmlns:a16="http://schemas.microsoft.com/office/drawing/2014/main" id="{D0EE0BA5-4138-D226-2D35-8D2AEE18A62F}"/>
                  </a:ext>
                </a:extLst>
              </p:cNvPr>
              <p:cNvSpPr/>
              <p:nvPr/>
            </p:nvSpPr>
            <p:spPr>
              <a:xfrm rot="19323027">
                <a:off x="2022148" y="5371190"/>
                <a:ext cx="1032222" cy="48808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a:extLst>
                  <a:ext uri="{FF2B5EF4-FFF2-40B4-BE49-F238E27FC236}">
                    <a16:creationId xmlns:a16="http://schemas.microsoft.com/office/drawing/2014/main" id="{4025AB42-22EB-D3BF-CA5E-78AE2ACEB7E3}"/>
                  </a:ext>
                </a:extLst>
              </p:cNvPr>
              <p:cNvSpPr/>
              <p:nvPr/>
            </p:nvSpPr>
            <p:spPr>
              <a:xfrm rot="19323027">
                <a:off x="1412549" y="5371188"/>
                <a:ext cx="1032222" cy="48808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Trapezoid 761">
                <a:extLst>
                  <a:ext uri="{FF2B5EF4-FFF2-40B4-BE49-F238E27FC236}">
                    <a16:creationId xmlns:a16="http://schemas.microsoft.com/office/drawing/2014/main" id="{BA59A00A-E2F8-4207-1885-239C54E159F6}"/>
                  </a:ext>
                </a:extLst>
              </p:cNvPr>
              <p:cNvSpPr/>
              <p:nvPr/>
            </p:nvSpPr>
            <p:spPr>
              <a:xfrm>
                <a:off x="1219200" y="3352800"/>
                <a:ext cx="1857640" cy="2328979"/>
              </a:xfrm>
              <a:prstGeom prst="trapezoi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3" name="Oval 762">
                <a:extLst>
                  <a:ext uri="{FF2B5EF4-FFF2-40B4-BE49-F238E27FC236}">
                    <a16:creationId xmlns:a16="http://schemas.microsoft.com/office/drawing/2014/main" id="{EF1400DB-0547-D9D9-E63E-CAC73362821F}"/>
                  </a:ext>
                </a:extLst>
              </p:cNvPr>
              <p:cNvSpPr/>
              <p:nvPr/>
            </p:nvSpPr>
            <p:spPr>
              <a:xfrm>
                <a:off x="2209800" y="4191000"/>
                <a:ext cx="533400" cy="533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a:extLst>
                  <a:ext uri="{FF2B5EF4-FFF2-40B4-BE49-F238E27FC236}">
                    <a16:creationId xmlns:a16="http://schemas.microsoft.com/office/drawing/2014/main" id="{94E4A310-4820-ABED-C627-CEBEA564DEC3}"/>
                  </a:ext>
                </a:extLst>
              </p:cNvPr>
              <p:cNvSpPr/>
              <p:nvPr/>
            </p:nvSpPr>
            <p:spPr>
              <a:xfrm>
                <a:off x="1447800" y="4038600"/>
                <a:ext cx="533400" cy="609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Isosceles Triangle 764">
                <a:extLst>
                  <a:ext uri="{FF2B5EF4-FFF2-40B4-BE49-F238E27FC236}">
                    <a16:creationId xmlns:a16="http://schemas.microsoft.com/office/drawing/2014/main" id="{62A631FA-D1DB-57A6-831D-EDC99ACE0A5F}"/>
                  </a:ext>
                </a:extLst>
              </p:cNvPr>
              <p:cNvSpPr/>
              <p:nvPr/>
            </p:nvSpPr>
            <p:spPr>
              <a:xfrm rot="10800000">
                <a:off x="1669761" y="2007201"/>
                <a:ext cx="912198" cy="909995"/>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Trapezoid 765">
                <a:extLst>
                  <a:ext uri="{FF2B5EF4-FFF2-40B4-BE49-F238E27FC236}">
                    <a16:creationId xmlns:a16="http://schemas.microsoft.com/office/drawing/2014/main" id="{47CC07BE-C8A4-FD34-9C91-A55358766CAC}"/>
                  </a:ext>
                </a:extLst>
              </p:cNvPr>
              <p:cNvSpPr/>
              <p:nvPr/>
            </p:nvSpPr>
            <p:spPr>
              <a:xfrm rot="20649393">
                <a:off x="1228466" y="2984148"/>
                <a:ext cx="829536" cy="1299752"/>
              </a:xfrm>
              <a:prstGeom prst="trapezoid">
                <a:avLst>
                  <a:gd name="adj" fmla="val 31954"/>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Trapezoid 766">
                <a:extLst>
                  <a:ext uri="{FF2B5EF4-FFF2-40B4-BE49-F238E27FC236}">
                    <a16:creationId xmlns:a16="http://schemas.microsoft.com/office/drawing/2014/main" id="{4677003A-1BD1-A958-049C-B4F5DEFB92FA}"/>
                  </a:ext>
                </a:extLst>
              </p:cNvPr>
              <p:cNvSpPr/>
              <p:nvPr/>
            </p:nvSpPr>
            <p:spPr>
              <a:xfrm rot="1097253">
                <a:off x="2231603" y="2827664"/>
                <a:ext cx="834512" cy="1693915"/>
              </a:xfrm>
              <a:prstGeom prst="trapezoid">
                <a:avLst>
                  <a:gd name="adj" fmla="val 34636"/>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Pie 53">
                <a:extLst>
                  <a:ext uri="{FF2B5EF4-FFF2-40B4-BE49-F238E27FC236}">
                    <a16:creationId xmlns:a16="http://schemas.microsoft.com/office/drawing/2014/main" id="{6AB55452-9A4E-1D1D-B389-0E51E094B4BF}"/>
                  </a:ext>
                </a:extLst>
              </p:cNvPr>
              <p:cNvSpPr/>
              <p:nvPr/>
            </p:nvSpPr>
            <p:spPr>
              <a:xfrm rot="18473761">
                <a:off x="1378533" y="2000349"/>
                <a:ext cx="1609068" cy="1483068"/>
              </a:xfrm>
              <a:prstGeom prst="pie">
                <a:avLst>
                  <a:gd name="adj1" fmla="val 20950898"/>
                  <a:gd name="adj2" fmla="val 17310339"/>
                </a:avLst>
              </a:prstGeom>
              <a:solidFill>
                <a:srgbClr val="953B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69" name="Group 101">
                <a:extLst>
                  <a:ext uri="{FF2B5EF4-FFF2-40B4-BE49-F238E27FC236}">
                    <a16:creationId xmlns:a16="http://schemas.microsoft.com/office/drawing/2014/main" id="{7F0641D4-24B1-1589-7B83-AA09F51FEA99}"/>
                  </a:ext>
                </a:extLst>
              </p:cNvPr>
              <p:cNvGrpSpPr/>
              <p:nvPr/>
            </p:nvGrpSpPr>
            <p:grpSpPr>
              <a:xfrm>
                <a:off x="1249180" y="5291528"/>
                <a:ext cx="1838794" cy="269823"/>
                <a:chOff x="4114800" y="6248400"/>
                <a:chExt cx="1026591" cy="216353"/>
              </a:xfrm>
            </p:grpSpPr>
            <p:sp>
              <p:nvSpPr>
                <p:cNvPr id="805" name="Rounded Rectangle 90">
                  <a:extLst>
                    <a:ext uri="{FF2B5EF4-FFF2-40B4-BE49-F238E27FC236}">
                      <a16:creationId xmlns:a16="http://schemas.microsoft.com/office/drawing/2014/main" id="{567E9BC0-82A8-0212-D518-E019931E6C15}"/>
                    </a:ext>
                  </a:extLst>
                </p:cNvPr>
                <p:cNvSpPr/>
                <p:nvPr/>
              </p:nvSpPr>
              <p:spPr>
                <a:xfrm>
                  <a:off x="4114800" y="6248400"/>
                  <a:ext cx="1026591" cy="21635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6" name="Group 12">
                  <a:extLst>
                    <a:ext uri="{FF2B5EF4-FFF2-40B4-BE49-F238E27FC236}">
                      <a16:creationId xmlns:a16="http://schemas.microsoft.com/office/drawing/2014/main" id="{765F1D4A-B1BF-13A8-2A3E-E89E1DCE2D1D}"/>
                    </a:ext>
                  </a:extLst>
                </p:cNvPr>
                <p:cNvGrpSpPr/>
                <p:nvPr/>
              </p:nvGrpSpPr>
              <p:grpSpPr>
                <a:xfrm>
                  <a:off x="4114800" y="6248400"/>
                  <a:ext cx="945115" cy="216353"/>
                  <a:chOff x="1447800" y="4953000"/>
                  <a:chExt cx="4419600" cy="990600"/>
                </a:xfrm>
              </p:grpSpPr>
              <p:sp>
                <p:nvSpPr>
                  <p:cNvPr id="807" name="Block Arc 806">
                    <a:extLst>
                      <a:ext uri="{FF2B5EF4-FFF2-40B4-BE49-F238E27FC236}">
                        <a16:creationId xmlns:a16="http://schemas.microsoft.com/office/drawing/2014/main" id="{F04D7824-783F-46E6-C0B1-35451E2C21CF}"/>
                      </a:ext>
                    </a:extLst>
                  </p:cNvPr>
                  <p:cNvSpPr/>
                  <p:nvPr/>
                </p:nvSpPr>
                <p:spPr>
                  <a:xfrm>
                    <a:off x="14478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8" name="Block Arc 807">
                    <a:extLst>
                      <a:ext uri="{FF2B5EF4-FFF2-40B4-BE49-F238E27FC236}">
                        <a16:creationId xmlns:a16="http://schemas.microsoft.com/office/drawing/2014/main" id="{58E8B1F7-E1F9-E51D-E3FA-9452E0D9B9F5}"/>
                      </a:ext>
                    </a:extLst>
                  </p:cNvPr>
                  <p:cNvSpPr/>
                  <p:nvPr/>
                </p:nvSpPr>
                <p:spPr>
                  <a:xfrm>
                    <a:off x="25146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9" name="Block Arc 808">
                    <a:extLst>
                      <a:ext uri="{FF2B5EF4-FFF2-40B4-BE49-F238E27FC236}">
                        <a16:creationId xmlns:a16="http://schemas.microsoft.com/office/drawing/2014/main" id="{988CF84C-9FBD-3497-59E9-703634667CDB}"/>
                      </a:ext>
                    </a:extLst>
                  </p:cNvPr>
                  <p:cNvSpPr/>
                  <p:nvPr/>
                </p:nvSpPr>
                <p:spPr>
                  <a:xfrm>
                    <a:off x="35814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0" name="Block Arc 809">
                    <a:extLst>
                      <a:ext uri="{FF2B5EF4-FFF2-40B4-BE49-F238E27FC236}">
                        <a16:creationId xmlns:a16="http://schemas.microsoft.com/office/drawing/2014/main" id="{55A740FF-AA29-09A8-EFAF-88BBC3BC02BE}"/>
                      </a:ext>
                    </a:extLst>
                  </p:cNvPr>
                  <p:cNvSpPr/>
                  <p:nvPr/>
                </p:nvSpPr>
                <p:spPr>
                  <a:xfrm>
                    <a:off x="46482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1" name="Oval 810">
                    <a:extLst>
                      <a:ext uri="{FF2B5EF4-FFF2-40B4-BE49-F238E27FC236}">
                        <a16:creationId xmlns:a16="http://schemas.microsoft.com/office/drawing/2014/main" id="{96E22B53-32BF-BB9D-7EE6-D304EA43DD2D}"/>
                      </a:ext>
                    </a:extLst>
                  </p:cNvPr>
                  <p:cNvSpPr/>
                  <p:nvPr/>
                </p:nvSpPr>
                <p:spPr>
                  <a:xfrm>
                    <a:off x="19050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a:extLst>
                      <a:ext uri="{FF2B5EF4-FFF2-40B4-BE49-F238E27FC236}">
                        <a16:creationId xmlns:a16="http://schemas.microsoft.com/office/drawing/2014/main" id="{8AFC849F-AB32-136A-D75A-A681F3264707}"/>
                      </a:ext>
                    </a:extLst>
                  </p:cNvPr>
                  <p:cNvSpPr/>
                  <p:nvPr/>
                </p:nvSpPr>
                <p:spPr>
                  <a:xfrm>
                    <a:off x="29718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22">
                    <a:extLst>
                      <a:ext uri="{FF2B5EF4-FFF2-40B4-BE49-F238E27FC236}">
                        <a16:creationId xmlns:a16="http://schemas.microsoft.com/office/drawing/2014/main" id="{9998D614-8ECA-AEAA-CFAF-795B5FC86E6A}"/>
                      </a:ext>
                    </a:extLst>
                  </p:cNvPr>
                  <p:cNvSpPr/>
                  <p:nvPr/>
                </p:nvSpPr>
                <p:spPr>
                  <a:xfrm>
                    <a:off x="40386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Oval 813">
                    <a:extLst>
                      <a:ext uri="{FF2B5EF4-FFF2-40B4-BE49-F238E27FC236}">
                        <a16:creationId xmlns:a16="http://schemas.microsoft.com/office/drawing/2014/main" id="{848B61B1-B988-CE49-E200-0A68CC834578}"/>
                      </a:ext>
                    </a:extLst>
                  </p:cNvPr>
                  <p:cNvSpPr/>
                  <p:nvPr/>
                </p:nvSpPr>
                <p:spPr>
                  <a:xfrm>
                    <a:off x="51054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0" name="Group 43">
                <a:extLst>
                  <a:ext uri="{FF2B5EF4-FFF2-40B4-BE49-F238E27FC236}">
                    <a16:creationId xmlns:a16="http://schemas.microsoft.com/office/drawing/2014/main" id="{7A3F123F-85E7-AFC1-C4E8-EC9BA510FBC2}"/>
                  </a:ext>
                </a:extLst>
              </p:cNvPr>
              <p:cNvGrpSpPr/>
              <p:nvPr/>
            </p:nvGrpSpPr>
            <p:grpSpPr>
              <a:xfrm>
                <a:off x="1982318" y="2522553"/>
                <a:ext cx="391082" cy="455479"/>
                <a:chOff x="6172200" y="1143000"/>
                <a:chExt cx="1828800" cy="1905000"/>
              </a:xfrm>
            </p:grpSpPr>
            <p:sp>
              <p:nvSpPr>
                <p:cNvPr id="800" name="Oval 799">
                  <a:extLst>
                    <a:ext uri="{FF2B5EF4-FFF2-40B4-BE49-F238E27FC236}">
                      <a16:creationId xmlns:a16="http://schemas.microsoft.com/office/drawing/2014/main" id="{370DF940-D33E-864C-D30F-8DC8F937FDC7}"/>
                    </a:ext>
                  </a:extLst>
                </p:cNvPr>
                <p:cNvSpPr/>
                <p:nvPr/>
              </p:nvSpPr>
              <p:spPr>
                <a:xfrm>
                  <a:off x="6172200" y="1143000"/>
                  <a:ext cx="1828800" cy="1905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Quad Arrow 86">
                  <a:extLst>
                    <a:ext uri="{FF2B5EF4-FFF2-40B4-BE49-F238E27FC236}">
                      <a16:creationId xmlns:a16="http://schemas.microsoft.com/office/drawing/2014/main" id="{EE72D61C-36EC-F05D-9A49-D5658A4C4084}"/>
                    </a:ext>
                  </a:extLst>
                </p:cNvPr>
                <p:cNvSpPr/>
                <p:nvPr/>
              </p:nvSpPr>
              <p:spPr>
                <a:xfrm>
                  <a:off x="6815528" y="1222948"/>
                  <a:ext cx="533400" cy="685800"/>
                </a:xfrm>
                <a:prstGeom prst="quad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Quad Arrow 87">
                  <a:extLst>
                    <a:ext uri="{FF2B5EF4-FFF2-40B4-BE49-F238E27FC236}">
                      <a16:creationId xmlns:a16="http://schemas.microsoft.com/office/drawing/2014/main" id="{223925E1-5A0B-51AE-F3FC-A465EC14361B}"/>
                    </a:ext>
                  </a:extLst>
                </p:cNvPr>
                <p:cNvSpPr/>
                <p:nvPr/>
              </p:nvSpPr>
              <p:spPr>
                <a:xfrm>
                  <a:off x="6858000" y="2362200"/>
                  <a:ext cx="533400" cy="685800"/>
                </a:xfrm>
                <a:prstGeom prst="quad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Quad Arrow 88">
                  <a:extLst>
                    <a:ext uri="{FF2B5EF4-FFF2-40B4-BE49-F238E27FC236}">
                      <a16:creationId xmlns:a16="http://schemas.microsoft.com/office/drawing/2014/main" id="{799D6BE5-F9C4-4C9B-12D4-17D4DFFDCD05}"/>
                    </a:ext>
                  </a:extLst>
                </p:cNvPr>
                <p:cNvSpPr/>
                <p:nvPr/>
              </p:nvSpPr>
              <p:spPr>
                <a:xfrm>
                  <a:off x="6248400" y="1752600"/>
                  <a:ext cx="533400" cy="685800"/>
                </a:xfrm>
                <a:prstGeom prst="quad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Quad Arrow 89">
                  <a:extLst>
                    <a:ext uri="{FF2B5EF4-FFF2-40B4-BE49-F238E27FC236}">
                      <a16:creationId xmlns:a16="http://schemas.microsoft.com/office/drawing/2014/main" id="{6C023F67-51B5-DC0F-87EE-555F3C63DFF9}"/>
                    </a:ext>
                  </a:extLst>
                </p:cNvPr>
                <p:cNvSpPr/>
                <p:nvPr/>
              </p:nvSpPr>
              <p:spPr>
                <a:xfrm>
                  <a:off x="7391400" y="1752600"/>
                  <a:ext cx="533400" cy="685800"/>
                </a:xfrm>
                <a:prstGeom prst="quad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1" name="Oval 770">
                <a:extLst>
                  <a:ext uri="{FF2B5EF4-FFF2-40B4-BE49-F238E27FC236}">
                    <a16:creationId xmlns:a16="http://schemas.microsoft.com/office/drawing/2014/main" id="{34365028-1969-66FD-DA2F-865B1376E379}"/>
                  </a:ext>
                </a:extLst>
              </p:cNvPr>
              <p:cNvSpPr/>
              <p:nvPr/>
            </p:nvSpPr>
            <p:spPr>
              <a:xfrm rot="5400000">
                <a:off x="1331124" y="793822"/>
                <a:ext cx="1593744" cy="13648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Moon 54">
                <a:extLst>
                  <a:ext uri="{FF2B5EF4-FFF2-40B4-BE49-F238E27FC236}">
                    <a16:creationId xmlns:a16="http://schemas.microsoft.com/office/drawing/2014/main" id="{6841C336-513B-DA3D-05D2-F8349E98A41D}"/>
                  </a:ext>
                </a:extLst>
              </p:cNvPr>
              <p:cNvSpPr/>
              <p:nvPr/>
            </p:nvSpPr>
            <p:spPr>
              <a:xfrm>
                <a:off x="990600" y="679386"/>
                <a:ext cx="649941" cy="2597214"/>
              </a:xfrm>
              <a:prstGeom prst="moon">
                <a:avLst>
                  <a:gd name="adj" fmla="val 87377"/>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Moon 55">
                <a:extLst>
                  <a:ext uri="{FF2B5EF4-FFF2-40B4-BE49-F238E27FC236}">
                    <a16:creationId xmlns:a16="http://schemas.microsoft.com/office/drawing/2014/main" id="{01865133-1B2B-416E-8269-857E5C46001D}"/>
                  </a:ext>
                </a:extLst>
              </p:cNvPr>
              <p:cNvSpPr/>
              <p:nvPr/>
            </p:nvSpPr>
            <p:spPr>
              <a:xfrm flipH="1">
                <a:off x="2550459" y="679386"/>
                <a:ext cx="649941" cy="2597214"/>
              </a:xfrm>
              <a:prstGeom prst="moon">
                <a:avLst>
                  <a:gd name="adj" fmla="val 87377"/>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74" name="Moon 773">
                <a:extLst>
                  <a:ext uri="{FF2B5EF4-FFF2-40B4-BE49-F238E27FC236}">
                    <a16:creationId xmlns:a16="http://schemas.microsoft.com/office/drawing/2014/main" id="{CCD0B6E8-272B-A87C-5125-18D593E36A3B}"/>
                  </a:ext>
                </a:extLst>
              </p:cNvPr>
              <p:cNvSpPr/>
              <p:nvPr/>
            </p:nvSpPr>
            <p:spPr>
              <a:xfrm rot="16010900" flipH="1">
                <a:off x="1727420" y="-153575"/>
                <a:ext cx="649304" cy="1566052"/>
              </a:xfrm>
              <a:prstGeom prst="moon">
                <a:avLst>
                  <a:gd name="adj" fmla="val 87377"/>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5" name="Group 23">
                <a:extLst>
                  <a:ext uri="{FF2B5EF4-FFF2-40B4-BE49-F238E27FC236}">
                    <a16:creationId xmlns:a16="http://schemas.microsoft.com/office/drawing/2014/main" id="{DD881DDE-00BB-5089-1679-B2743E937FA4}"/>
                  </a:ext>
                </a:extLst>
              </p:cNvPr>
              <p:cNvGrpSpPr/>
              <p:nvPr/>
            </p:nvGrpSpPr>
            <p:grpSpPr>
              <a:xfrm>
                <a:off x="1380565" y="856469"/>
                <a:ext cx="1299882" cy="472221"/>
                <a:chOff x="2840889" y="4737113"/>
                <a:chExt cx="1801425" cy="847295"/>
              </a:xfrm>
            </p:grpSpPr>
            <p:sp>
              <p:nvSpPr>
                <p:cNvPr id="796" name="Moon 795">
                  <a:extLst>
                    <a:ext uri="{FF2B5EF4-FFF2-40B4-BE49-F238E27FC236}">
                      <a16:creationId xmlns:a16="http://schemas.microsoft.com/office/drawing/2014/main" id="{95BE6269-9B51-4E04-B55A-8866B38EDBD9}"/>
                    </a:ext>
                  </a:extLst>
                </p:cNvPr>
                <p:cNvSpPr/>
                <p:nvPr/>
              </p:nvSpPr>
              <p:spPr>
                <a:xfrm rot="5639499">
                  <a:off x="3339758" y="4568187"/>
                  <a:ext cx="749543" cy="1160330"/>
                </a:xfrm>
                <a:prstGeom prst="moon">
                  <a:avLst>
                    <a:gd name="adj" fmla="val 5132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Moon 796">
                  <a:extLst>
                    <a:ext uri="{FF2B5EF4-FFF2-40B4-BE49-F238E27FC236}">
                      <a16:creationId xmlns:a16="http://schemas.microsoft.com/office/drawing/2014/main" id="{7AAA47BF-2E5E-A4E0-C248-FFDA490377AF}"/>
                    </a:ext>
                  </a:extLst>
                </p:cNvPr>
                <p:cNvSpPr/>
                <p:nvPr/>
              </p:nvSpPr>
              <p:spPr>
                <a:xfrm rot="4841449">
                  <a:off x="3687377" y="4531720"/>
                  <a:ext cx="749543" cy="1160330"/>
                </a:xfrm>
                <a:prstGeom prst="moon">
                  <a:avLst>
                    <a:gd name="adj" fmla="val 5132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Moon 797">
                  <a:extLst>
                    <a:ext uri="{FF2B5EF4-FFF2-40B4-BE49-F238E27FC236}">
                      <a16:creationId xmlns:a16="http://schemas.microsoft.com/office/drawing/2014/main" id="{CB73C439-A287-C3A4-B7CA-567AE3EDEDDD}"/>
                    </a:ext>
                  </a:extLst>
                </p:cNvPr>
                <p:cNvSpPr/>
                <p:nvPr/>
              </p:nvSpPr>
              <p:spPr>
                <a:xfrm rot="5639499">
                  <a:off x="3162958" y="4599420"/>
                  <a:ext cx="662919" cy="1307057"/>
                </a:xfrm>
                <a:prstGeom prst="moon">
                  <a:avLst>
                    <a:gd name="adj" fmla="val 5132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Moon 798">
                  <a:extLst>
                    <a:ext uri="{FF2B5EF4-FFF2-40B4-BE49-F238E27FC236}">
                      <a16:creationId xmlns:a16="http://schemas.microsoft.com/office/drawing/2014/main" id="{075933E8-3D23-023A-DB7D-5AE82098D3C2}"/>
                    </a:ext>
                  </a:extLst>
                </p:cNvPr>
                <p:cNvSpPr/>
                <p:nvPr/>
              </p:nvSpPr>
              <p:spPr>
                <a:xfrm rot="4340076">
                  <a:off x="3339763" y="4601190"/>
                  <a:ext cx="749543" cy="1160330"/>
                </a:xfrm>
                <a:prstGeom prst="moon">
                  <a:avLst>
                    <a:gd name="adj" fmla="val 5132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83">
                <a:extLst>
                  <a:ext uri="{FF2B5EF4-FFF2-40B4-BE49-F238E27FC236}">
                    <a16:creationId xmlns:a16="http://schemas.microsoft.com/office/drawing/2014/main" id="{3BDA8E3A-A4B1-0B7F-E61E-D6F4278A8D67}"/>
                  </a:ext>
                </a:extLst>
              </p:cNvPr>
              <p:cNvGrpSpPr/>
              <p:nvPr/>
            </p:nvGrpSpPr>
            <p:grpSpPr>
              <a:xfrm>
                <a:off x="1295400" y="304800"/>
                <a:ext cx="1689847" cy="678004"/>
                <a:chOff x="4038600" y="642079"/>
                <a:chExt cx="1689847" cy="678004"/>
              </a:xfrm>
            </p:grpSpPr>
            <p:sp>
              <p:nvSpPr>
                <p:cNvPr id="784" name="Rectangle 10">
                  <a:extLst>
                    <a:ext uri="{FF2B5EF4-FFF2-40B4-BE49-F238E27FC236}">
                      <a16:creationId xmlns:a16="http://schemas.microsoft.com/office/drawing/2014/main" id="{A3359CA2-344A-31E4-8CCB-22D497A69F94}"/>
                    </a:ext>
                  </a:extLst>
                </p:cNvPr>
                <p:cNvSpPr/>
                <p:nvPr/>
              </p:nvSpPr>
              <p:spPr>
                <a:xfrm>
                  <a:off x="4038600" y="1143000"/>
                  <a:ext cx="1689847" cy="177083"/>
                </a:xfrm>
                <a:prstGeom prst="rect">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5" name="Group 52">
                  <a:extLst>
                    <a:ext uri="{FF2B5EF4-FFF2-40B4-BE49-F238E27FC236}">
                      <a16:creationId xmlns:a16="http://schemas.microsoft.com/office/drawing/2014/main" id="{BE7776C8-7BA1-F5C6-00EB-F2CFC0EADCEE}"/>
                    </a:ext>
                  </a:extLst>
                </p:cNvPr>
                <p:cNvGrpSpPr/>
                <p:nvPr/>
              </p:nvGrpSpPr>
              <p:grpSpPr>
                <a:xfrm>
                  <a:off x="4114800" y="1143000"/>
                  <a:ext cx="1559859" cy="177083"/>
                  <a:chOff x="457200" y="1600200"/>
                  <a:chExt cx="8229600" cy="1752600"/>
                </a:xfrm>
              </p:grpSpPr>
              <p:sp>
                <p:nvSpPr>
                  <p:cNvPr id="789" name="Plaque 12">
                    <a:extLst>
                      <a:ext uri="{FF2B5EF4-FFF2-40B4-BE49-F238E27FC236}">
                        <a16:creationId xmlns:a16="http://schemas.microsoft.com/office/drawing/2014/main" id="{C8DB5728-4AB9-94AE-F1C2-369404C8FCBC}"/>
                      </a:ext>
                    </a:extLst>
                  </p:cNvPr>
                  <p:cNvSpPr/>
                  <p:nvPr/>
                </p:nvSpPr>
                <p:spPr>
                  <a:xfrm>
                    <a:off x="457200" y="1600200"/>
                    <a:ext cx="2057400" cy="1752600"/>
                  </a:xfrm>
                  <a:prstGeom prst="plaque">
                    <a:avLst>
                      <a:gd name="adj" fmla="val 50000"/>
                    </a:avLst>
                  </a:prstGeom>
                  <a:solidFill>
                    <a:srgbClr val="BCD7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Plaque 13">
                    <a:extLst>
                      <a:ext uri="{FF2B5EF4-FFF2-40B4-BE49-F238E27FC236}">
                        <a16:creationId xmlns:a16="http://schemas.microsoft.com/office/drawing/2014/main" id="{8F2C1893-68ED-C911-210A-E0251EFEF4F3}"/>
                      </a:ext>
                    </a:extLst>
                  </p:cNvPr>
                  <p:cNvSpPr/>
                  <p:nvPr/>
                </p:nvSpPr>
                <p:spPr>
                  <a:xfrm>
                    <a:off x="1295400" y="1600200"/>
                    <a:ext cx="2057400" cy="1752600"/>
                  </a:xfrm>
                  <a:prstGeom prst="plaque">
                    <a:avLst>
                      <a:gd name="adj" fmla="val 50000"/>
                    </a:avLst>
                  </a:prstGeom>
                  <a:solidFill>
                    <a:srgbClr val="BCD7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Plaque 14">
                    <a:extLst>
                      <a:ext uri="{FF2B5EF4-FFF2-40B4-BE49-F238E27FC236}">
                        <a16:creationId xmlns:a16="http://schemas.microsoft.com/office/drawing/2014/main" id="{5179BCD3-9BDC-A3F8-B2A1-1F13311EEF97}"/>
                      </a:ext>
                    </a:extLst>
                  </p:cNvPr>
                  <p:cNvSpPr/>
                  <p:nvPr/>
                </p:nvSpPr>
                <p:spPr>
                  <a:xfrm>
                    <a:off x="2362200" y="1600200"/>
                    <a:ext cx="2057400" cy="1752600"/>
                  </a:xfrm>
                  <a:prstGeom prst="plaque">
                    <a:avLst>
                      <a:gd name="adj" fmla="val 50000"/>
                    </a:avLst>
                  </a:prstGeom>
                  <a:solidFill>
                    <a:srgbClr val="BCD7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Plaque 791">
                    <a:extLst>
                      <a:ext uri="{FF2B5EF4-FFF2-40B4-BE49-F238E27FC236}">
                        <a16:creationId xmlns:a16="http://schemas.microsoft.com/office/drawing/2014/main" id="{450657DC-7DB1-AC14-E1ED-76371E903C37}"/>
                      </a:ext>
                    </a:extLst>
                  </p:cNvPr>
                  <p:cNvSpPr/>
                  <p:nvPr/>
                </p:nvSpPr>
                <p:spPr>
                  <a:xfrm>
                    <a:off x="3429000" y="1600200"/>
                    <a:ext cx="2057400" cy="1752600"/>
                  </a:xfrm>
                  <a:prstGeom prst="plaque">
                    <a:avLst>
                      <a:gd name="adj" fmla="val 50000"/>
                    </a:avLst>
                  </a:prstGeom>
                  <a:solidFill>
                    <a:srgbClr val="BCD7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Plaque 792">
                    <a:extLst>
                      <a:ext uri="{FF2B5EF4-FFF2-40B4-BE49-F238E27FC236}">
                        <a16:creationId xmlns:a16="http://schemas.microsoft.com/office/drawing/2014/main" id="{1129713E-E7BA-3947-4032-C576C208C706}"/>
                      </a:ext>
                    </a:extLst>
                  </p:cNvPr>
                  <p:cNvSpPr/>
                  <p:nvPr/>
                </p:nvSpPr>
                <p:spPr>
                  <a:xfrm>
                    <a:off x="4495800" y="1600200"/>
                    <a:ext cx="2057400" cy="1752600"/>
                  </a:xfrm>
                  <a:prstGeom prst="plaque">
                    <a:avLst>
                      <a:gd name="adj" fmla="val 50000"/>
                    </a:avLst>
                  </a:prstGeom>
                  <a:solidFill>
                    <a:srgbClr val="BCD7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Plaque 793">
                    <a:extLst>
                      <a:ext uri="{FF2B5EF4-FFF2-40B4-BE49-F238E27FC236}">
                        <a16:creationId xmlns:a16="http://schemas.microsoft.com/office/drawing/2014/main" id="{1A0488AB-EDBC-9E80-DD2A-8BD5BB02A067}"/>
                      </a:ext>
                    </a:extLst>
                  </p:cNvPr>
                  <p:cNvSpPr/>
                  <p:nvPr/>
                </p:nvSpPr>
                <p:spPr>
                  <a:xfrm>
                    <a:off x="5562600" y="1600200"/>
                    <a:ext cx="2057400" cy="1752600"/>
                  </a:xfrm>
                  <a:prstGeom prst="plaque">
                    <a:avLst>
                      <a:gd name="adj" fmla="val 50000"/>
                    </a:avLst>
                  </a:prstGeom>
                  <a:solidFill>
                    <a:srgbClr val="BCD7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Plaque 794">
                    <a:extLst>
                      <a:ext uri="{FF2B5EF4-FFF2-40B4-BE49-F238E27FC236}">
                        <a16:creationId xmlns:a16="http://schemas.microsoft.com/office/drawing/2014/main" id="{09E8FD90-3732-099D-B166-29EF11F1B315}"/>
                      </a:ext>
                    </a:extLst>
                  </p:cNvPr>
                  <p:cNvSpPr/>
                  <p:nvPr/>
                </p:nvSpPr>
                <p:spPr>
                  <a:xfrm>
                    <a:off x="6629400" y="1600200"/>
                    <a:ext cx="2057400" cy="1752600"/>
                  </a:xfrm>
                  <a:prstGeom prst="plaque">
                    <a:avLst>
                      <a:gd name="adj" fmla="val 50000"/>
                    </a:avLst>
                  </a:prstGeom>
                  <a:solidFill>
                    <a:srgbClr val="BCD7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6" name="Oval 785">
                  <a:extLst>
                    <a:ext uri="{FF2B5EF4-FFF2-40B4-BE49-F238E27FC236}">
                      <a16:creationId xmlns:a16="http://schemas.microsoft.com/office/drawing/2014/main" id="{38AFA052-387D-D3AE-49B5-B13B7CC78A81}"/>
                    </a:ext>
                  </a:extLst>
                </p:cNvPr>
                <p:cNvSpPr/>
                <p:nvPr/>
              </p:nvSpPr>
              <p:spPr>
                <a:xfrm>
                  <a:off x="4267200" y="762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a:extLst>
                    <a:ext uri="{FF2B5EF4-FFF2-40B4-BE49-F238E27FC236}">
                      <a16:creationId xmlns:a16="http://schemas.microsoft.com/office/drawing/2014/main" id="{8AB3E398-0E1A-ECCC-2D9B-F7BBEDB28A35}"/>
                    </a:ext>
                  </a:extLst>
                </p:cNvPr>
                <p:cNvSpPr/>
                <p:nvPr/>
              </p:nvSpPr>
              <p:spPr>
                <a:xfrm>
                  <a:off x="5150370" y="76075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a:extLst>
                    <a:ext uri="{FF2B5EF4-FFF2-40B4-BE49-F238E27FC236}">
                      <a16:creationId xmlns:a16="http://schemas.microsoft.com/office/drawing/2014/main" id="{AA08F6AE-B86F-FA6A-CAC5-136C1EC6E075}"/>
                    </a:ext>
                  </a:extLst>
                </p:cNvPr>
                <p:cNvSpPr/>
                <p:nvPr/>
              </p:nvSpPr>
              <p:spPr>
                <a:xfrm>
                  <a:off x="4704413" y="642079"/>
                  <a:ext cx="347272" cy="47094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02">
                <a:extLst>
                  <a:ext uri="{FF2B5EF4-FFF2-40B4-BE49-F238E27FC236}">
                    <a16:creationId xmlns:a16="http://schemas.microsoft.com/office/drawing/2014/main" id="{F81127D8-D657-4FA5-3DF5-651A928BFDC5}"/>
                  </a:ext>
                </a:extLst>
              </p:cNvPr>
              <p:cNvGrpSpPr/>
              <p:nvPr/>
            </p:nvGrpSpPr>
            <p:grpSpPr>
              <a:xfrm>
                <a:off x="1676400" y="3429000"/>
                <a:ext cx="990600" cy="1143000"/>
                <a:chOff x="6248400" y="1828800"/>
                <a:chExt cx="1295400" cy="2286000"/>
              </a:xfrm>
            </p:grpSpPr>
            <p:sp>
              <p:nvSpPr>
                <p:cNvPr id="778" name="Rounded Rectangle 63">
                  <a:extLst>
                    <a:ext uri="{FF2B5EF4-FFF2-40B4-BE49-F238E27FC236}">
                      <a16:creationId xmlns:a16="http://schemas.microsoft.com/office/drawing/2014/main" id="{503E0C6D-3E9D-E70B-4C97-DA8C1DFB7F27}"/>
                    </a:ext>
                  </a:extLst>
                </p:cNvPr>
                <p:cNvSpPr/>
                <p:nvPr/>
              </p:nvSpPr>
              <p:spPr>
                <a:xfrm>
                  <a:off x="6629400" y="2057400"/>
                  <a:ext cx="533400" cy="1219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a:extLst>
                    <a:ext uri="{FF2B5EF4-FFF2-40B4-BE49-F238E27FC236}">
                      <a16:creationId xmlns:a16="http://schemas.microsoft.com/office/drawing/2014/main" id="{37A4AAF3-D408-2C04-ED9D-40CCF429F879}"/>
                    </a:ext>
                  </a:extLst>
                </p:cNvPr>
                <p:cNvSpPr/>
                <p:nvPr/>
              </p:nvSpPr>
              <p:spPr>
                <a:xfrm>
                  <a:off x="6248400" y="2971800"/>
                  <a:ext cx="1295400" cy="1143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a:extLst>
                    <a:ext uri="{FF2B5EF4-FFF2-40B4-BE49-F238E27FC236}">
                      <a16:creationId xmlns:a16="http://schemas.microsoft.com/office/drawing/2014/main" id="{43F46A9E-C54C-8903-C5F9-4B42F143DBE8}"/>
                    </a:ext>
                  </a:extLst>
                </p:cNvPr>
                <p:cNvSpPr/>
                <p:nvPr/>
              </p:nvSpPr>
              <p:spPr>
                <a:xfrm>
                  <a:off x="6610663" y="2704476"/>
                  <a:ext cx="569626" cy="77324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Trapezoid 780">
                  <a:extLst>
                    <a:ext uri="{FF2B5EF4-FFF2-40B4-BE49-F238E27FC236}">
                      <a16:creationId xmlns:a16="http://schemas.microsoft.com/office/drawing/2014/main" id="{61700605-2D6B-332E-41CD-C736A520C82A}"/>
                    </a:ext>
                  </a:extLst>
                </p:cNvPr>
                <p:cNvSpPr/>
                <p:nvPr/>
              </p:nvSpPr>
              <p:spPr>
                <a:xfrm rot="10800000">
                  <a:off x="6477000" y="1828800"/>
                  <a:ext cx="8382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a:extLst>
                    <a:ext uri="{FF2B5EF4-FFF2-40B4-BE49-F238E27FC236}">
                      <a16:creationId xmlns:a16="http://schemas.microsoft.com/office/drawing/2014/main" id="{71839E62-B97A-B0EC-774F-8C5BD8E33163}"/>
                    </a:ext>
                  </a:extLst>
                </p:cNvPr>
                <p:cNvSpPr/>
                <p:nvPr/>
              </p:nvSpPr>
              <p:spPr>
                <a:xfrm>
                  <a:off x="6658132" y="1957466"/>
                  <a:ext cx="462196" cy="33602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Diamond 782">
                  <a:extLst>
                    <a:ext uri="{FF2B5EF4-FFF2-40B4-BE49-F238E27FC236}">
                      <a16:creationId xmlns:a16="http://schemas.microsoft.com/office/drawing/2014/main" id="{F47AEF30-1EF7-9603-58E3-23E669810F1D}"/>
                    </a:ext>
                  </a:extLst>
                </p:cNvPr>
                <p:cNvSpPr/>
                <p:nvPr/>
              </p:nvSpPr>
              <p:spPr>
                <a:xfrm>
                  <a:off x="6736830" y="2789420"/>
                  <a:ext cx="304800" cy="609600"/>
                </a:xfrm>
                <a:prstGeom prst="diamond">
                  <a:avLst/>
                </a:prstGeom>
                <a:solidFill>
                  <a:schemeClr val="bg1">
                    <a:lumMod val="6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5" name="Group 814">
              <a:extLst>
                <a:ext uri="{FF2B5EF4-FFF2-40B4-BE49-F238E27FC236}">
                  <a16:creationId xmlns:a16="http://schemas.microsoft.com/office/drawing/2014/main" id="{E8403423-57B8-7F0C-98BB-A8445B0DE561}"/>
                </a:ext>
              </a:extLst>
            </p:cNvPr>
            <p:cNvGrpSpPr/>
            <p:nvPr/>
          </p:nvGrpSpPr>
          <p:grpSpPr>
            <a:xfrm>
              <a:off x="-541171" y="1154767"/>
              <a:ext cx="921937" cy="1775937"/>
              <a:chOff x="5867400" y="685800"/>
              <a:chExt cx="2979159" cy="5738789"/>
            </a:xfrm>
          </p:grpSpPr>
          <p:grpSp>
            <p:nvGrpSpPr>
              <p:cNvPr id="816" name="Group 140">
                <a:extLst>
                  <a:ext uri="{FF2B5EF4-FFF2-40B4-BE49-F238E27FC236}">
                    <a16:creationId xmlns:a16="http://schemas.microsoft.com/office/drawing/2014/main" id="{C01FC6A9-99A8-4225-45C2-0E30BA726989}"/>
                  </a:ext>
                </a:extLst>
              </p:cNvPr>
              <p:cNvGrpSpPr/>
              <p:nvPr/>
            </p:nvGrpSpPr>
            <p:grpSpPr>
              <a:xfrm>
                <a:off x="5867400" y="685800"/>
                <a:ext cx="2896713" cy="5738789"/>
                <a:chOff x="2895600" y="1057419"/>
                <a:chExt cx="2601105" cy="5590094"/>
              </a:xfrm>
            </p:grpSpPr>
            <p:sp>
              <p:nvSpPr>
                <p:cNvPr id="832" name="Cloud 831">
                  <a:extLst>
                    <a:ext uri="{FF2B5EF4-FFF2-40B4-BE49-F238E27FC236}">
                      <a16:creationId xmlns:a16="http://schemas.microsoft.com/office/drawing/2014/main" id="{16618AB3-C7B0-9264-515F-4EEA7282FF7C}"/>
                    </a:ext>
                  </a:extLst>
                </p:cNvPr>
                <p:cNvSpPr/>
                <p:nvPr/>
              </p:nvSpPr>
              <p:spPr>
                <a:xfrm>
                  <a:off x="3276600" y="1981200"/>
                  <a:ext cx="381000" cy="914400"/>
                </a:xfrm>
                <a:prstGeom prst="cloud">
                  <a:avLst/>
                </a:prstGeom>
                <a:solidFill>
                  <a:srgbClr val="843F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Cloud 832">
                  <a:extLst>
                    <a:ext uri="{FF2B5EF4-FFF2-40B4-BE49-F238E27FC236}">
                      <a16:creationId xmlns:a16="http://schemas.microsoft.com/office/drawing/2014/main" id="{05C3DB68-D41D-DF8E-DAC8-E7BAE49561A1}"/>
                    </a:ext>
                  </a:extLst>
                </p:cNvPr>
                <p:cNvSpPr/>
                <p:nvPr/>
              </p:nvSpPr>
              <p:spPr>
                <a:xfrm>
                  <a:off x="4495800" y="2057400"/>
                  <a:ext cx="381000" cy="762000"/>
                </a:xfrm>
                <a:prstGeom prst="cloud">
                  <a:avLst/>
                </a:prstGeom>
                <a:solidFill>
                  <a:srgbClr val="843F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Oval 833">
                  <a:extLst>
                    <a:ext uri="{FF2B5EF4-FFF2-40B4-BE49-F238E27FC236}">
                      <a16:creationId xmlns:a16="http://schemas.microsoft.com/office/drawing/2014/main" id="{C4D3DB44-0561-BBFF-E0A7-DB612AFB8CCA}"/>
                    </a:ext>
                  </a:extLst>
                </p:cNvPr>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Oval 834">
                  <a:extLst>
                    <a:ext uri="{FF2B5EF4-FFF2-40B4-BE49-F238E27FC236}">
                      <a16:creationId xmlns:a16="http://schemas.microsoft.com/office/drawing/2014/main" id="{F944939B-E4DD-A8EE-F071-7A48B8E9F54B}"/>
                    </a:ext>
                  </a:extLst>
                </p:cNvPr>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a:extLst>
                    <a:ext uri="{FF2B5EF4-FFF2-40B4-BE49-F238E27FC236}">
                      <a16:creationId xmlns:a16="http://schemas.microsoft.com/office/drawing/2014/main" id="{99DCDA5D-37F1-E206-C027-30EAB81DA886}"/>
                    </a:ext>
                  </a:extLst>
                </p:cNvPr>
                <p:cNvSpPr/>
                <p:nvPr/>
              </p:nvSpPr>
              <p:spPr>
                <a:xfrm>
                  <a:off x="2895600" y="4512039"/>
                  <a:ext cx="548390" cy="7894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a:extLst>
                    <a:ext uri="{FF2B5EF4-FFF2-40B4-BE49-F238E27FC236}">
                      <a16:creationId xmlns:a16="http://schemas.microsoft.com/office/drawing/2014/main" id="{946CD228-6E6B-03ED-F63D-EE440A727125}"/>
                    </a:ext>
                  </a:extLst>
                </p:cNvPr>
                <p:cNvSpPr/>
                <p:nvPr/>
              </p:nvSpPr>
              <p:spPr>
                <a:xfrm>
                  <a:off x="4948315" y="4397572"/>
                  <a:ext cx="548390" cy="7894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a:extLst>
                    <a:ext uri="{FF2B5EF4-FFF2-40B4-BE49-F238E27FC236}">
                      <a16:creationId xmlns:a16="http://schemas.microsoft.com/office/drawing/2014/main" id="{3CEEBE3F-9159-A275-4C67-047FE33D348E}"/>
                    </a:ext>
                  </a:extLst>
                </p:cNvPr>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Trapezoid 838">
                  <a:extLst>
                    <a:ext uri="{FF2B5EF4-FFF2-40B4-BE49-F238E27FC236}">
                      <a16:creationId xmlns:a16="http://schemas.microsoft.com/office/drawing/2014/main" id="{63B8E9D7-D8C2-2765-5364-F616417404DA}"/>
                    </a:ext>
                  </a:extLst>
                </p:cNvPr>
                <p:cNvSpPr/>
                <p:nvPr/>
              </p:nvSpPr>
              <p:spPr>
                <a:xfrm rot="20411805">
                  <a:off x="4501672" y="2989870"/>
                  <a:ext cx="762000" cy="1764138"/>
                </a:xfrm>
                <a:prstGeom prst="trapezoid">
                  <a:avLst/>
                </a:prstGeom>
                <a:solidFill>
                  <a:srgbClr val="E5C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Trapezoid 839">
                  <a:extLst>
                    <a:ext uri="{FF2B5EF4-FFF2-40B4-BE49-F238E27FC236}">
                      <a16:creationId xmlns:a16="http://schemas.microsoft.com/office/drawing/2014/main" id="{6081C465-45C6-444D-BB9F-78432371075D}"/>
                    </a:ext>
                  </a:extLst>
                </p:cNvPr>
                <p:cNvSpPr/>
                <p:nvPr/>
              </p:nvSpPr>
              <p:spPr>
                <a:xfrm rot="1100949">
                  <a:off x="3085505" y="3120388"/>
                  <a:ext cx="762000" cy="1762769"/>
                </a:xfrm>
                <a:prstGeom prst="trapezoid">
                  <a:avLst/>
                </a:prstGeom>
                <a:solidFill>
                  <a:srgbClr val="E5C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Trapezoid 840">
                  <a:extLst>
                    <a:ext uri="{FF2B5EF4-FFF2-40B4-BE49-F238E27FC236}">
                      <a16:creationId xmlns:a16="http://schemas.microsoft.com/office/drawing/2014/main" id="{FB5C6EA2-B577-D511-9BFA-8AD3F11A3CC7}"/>
                    </a:ext>
                  </a:extLst>
                </p:cNvPr>
                <p:cNvSpPr/>
                <p:nvPr/>
              </p:nvSpPr>
              <p:spPr>
                <a:xfrm>
                  <a:off x="3276600" y="3064239"/>
                  <a:ext cx="1905000" cy="3276600"/>
                </a:xfrm>
                <a:prstGeom prst="trapezoid">
                  <a:avLst>
                    <a:gd name="adj" fmla="val 18947"/>
                  </a:avLst>
                </a:prstGeom>
                <a:solidFill>
                  <a:srgbClr val="E5C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2" name="Group 84">
                  <a:extLst>
                    <a:ext uri="{FF2B5EF4-FFF2-40B4-BE49-F238E27FC236}">
                      <a16:creationId xmlns:a16="http://schemas.microsoft.com/office/drawing/2014/main" id="{50D0E32E-7000-9A0F-7132-AA62AFB56932}"/>
                    </a:ext>
                  </a:extLst>
                </p:cNvPr>
                <p:cNvGrpSpPr/>
                <p:nvPr/>
              </p:nvGrpSpPr>
              <p:grpSpPr>
                <a:xfrm>
                  <a:off x="4210570" y="3028687"/>
                  <a:ext cx="976832" cy="3289998"/>
                  <a:chOff x="6071346" y="1769811"/>
                  <a:chExt cx="1834000" cy="3650020"/>
                </a:xfrm>
              </p:grpSpPr>
              <p:sp>
                <p:nvSpPr>
                  <p:cNvPr id="875" name="Trapezoid 874">
                    <a:extLst>
                      <a:ext uri="{FF2B5EF4-FFF2-40B4-BE49-F238E27FC236}">
                        <a16:creationId xmlns:a16="http://schemas.microsoft.com/office/drawing/2014/main" id="{637B75CC-A269-4573-E69E-07B8993CF03D}"/>
                      </a:ext>
                    </a:extLst>
                  </p:cNvPr>
                  <p:cNvSpPr/>
                  <p:nvPr/>
                </p:nvSpPr>
                <p:spPr>
                  <a:xfrm rot="21203472">
                    <a:off x="6071346" y="1769811"/>
                    <a:ext cx="1834000" cy="3650020"/>
                  </a:xfrm>
                  <a:prstGeom prst="trapezoid">
                    <a:avLst/>
                  </a:prstGeom>
                  <a:solidFill>
                    <a:srgbClr val="D6D48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6" name="Group 83">
                    <a:extLst>
                      <a:ext uri="{FF2B5EF4-FFF2-40B4-BE49-F238E27FC236}">
                        <a16:creationId xmlns:a16="http://schemas.microsoft.com/office/drawing/2014/main" id="{976E5041-A0AF-A92A-923E-70038AC84F72}"/>
                      </a:ext>
                    </a:extLst>
                  </p:cNvPr>
                  <p:cNvGrpSpPr/>
                  <p:nvPr/>
                </p:nvGrpSpPr>
                <p:grpSpPr>
                  <a:xfrm rot="5553782">
                    <a:off x="4838212" y="3310918"/>
                    <a:ext cx="3581225" cy="613702"/>
                    <a:chOff x="3048000" y="457200"/>
                    <a:chExt cx="4876800" cy="1371600"/>
                  </a:xfrm>
                </p:grpSpPr>
                <p:grpSp>
                  <p:nvGrpSpPr>
                    <p:cNvPr id="877" name="Group 73">
                      <a:extLst>
                        <a:ext uri="{FF2B5EF4-FFF2-40B4-BE49-F238E27FC236}">
                          <a16:creationId xmlns:a16="http://schemas.microsoft.com/office/drawing/2014/main" id="{9737625C-7EE4-6EC5-7C1F-EC95922993C0}"/>
                        </a:ext>
                      </a:extLst>
                    </p:cNvPr>
                    <p:cNvGrpSpPr/>
                    <p:nvPr/>
                  </p:nvGrpSpPr>
                  <p:grpSpPr>
                    <a:xfrm>
                      <a:off x="3048000" y="457200"/>
                      <a:ext cx="1828800" cy="1371600"/>
                      <a:chOff x="3048000" y="457200"/>
                      <a:chExt cx="1828800" cy="1371600"/>
                    </a:xfrm>
                  </p:grpSpPr>
                  <p:sp>
                    <p:nvSpPr>
                      <p:cNvPr id="887" name="Block Arc 886">
                        <a:extLst>
                          <a:ext uri="{FF2B5EF4-FFF2-40B4-BE49-F238E27FC236}">
                            <a16:creationId xmlns:a16="http://schemas.microsoft.com/office/drawing/2014/main" id="{0B0309B0-0D89-3D75-8941-FD2554F761DC}"/>
                          </a:ext>
                        </a:extLst>
                      </p:cNvPr>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8" name="Block Arc 887">
                        <a:extLst>
                          <a:ext uri="{FF2B5EF4-FFF2-40B4-BE49-F238E27FC236}">
                            <a16:creationId xmlns:a16="http://schemas.microsoft.com/office/drawing/2014/main" id="{21E9B055-3109-B268-1B77-7696D9497F57}"/>
                          </a:ext>
                        </a:extLst>
                      </p:cNvPr>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8" name="Group 74">
                      <a:extLst>
                        <a:ext uri="{FF2B5EF4-FFF2-40B4-BE49-F238E27FC236}">
                          <a16:creationId xmlns:a16="http://schemas.microsoft.com/office/drawing/2014/main" id="{549A518B-2068-7E5B-9198-D68FAF603C41}"/>
                        </a:ext>
                      </a:extLst>
                    </p:cNvPr>
                    <p:cNvGrpSpPr/>
                    <p:nvPr/>
                  </p:nvGrpSpPr>
                  <p:grpSpPr>
                    <a:xfrm>
                      <a:off x="4114800" y="457200"/>
                      <a:ext cx="1828800" cy="1371600"/>
                      <a:chOff x="3048000" y="457200"/>
                      <a:chExt cx="1828800" cy="1371600"/>
                    </a:xfrm>
                  </p:grpSpPr>
                  <p:sp>
                    <p:nvSpPr>
                      <p:cNvPr id="885" name="Block Arc 884">
                        <a:extLst>
                          <a:ext uri="{FF2B5EF4-FFF2-40B4-BE49-F238E27FC236}">
                            <a16:creationId xmlns:a16="http://schemas.microsoft.com/office/drawing/2014/main" id="{CFBE64BD-478B-80D7-596B-93CCFF86F215}"/>
                          </a:ext>
                        </a:extLst>
                      </p:cNvPr>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6" name="Block Arc 885">
                        <a:extLst>
                          <a:ext uri="{FF2B5EF4-FFF2-40B4-BE49-F238E27FC236}">
                            <a16:creationId xmlns:a16="http://schemas.microsoft.com/office/drawing/2014/main" id="{BECC6492-ACFF-2922-6169-006735A03C5A}"/>
                          </a:ext>
                        </a:extLst>
                      </p:cNvPr>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9" name="Group 77">
                      <a:extLst>
                        <a:ext uri="{FF2B5EF4-FFF2-40B4-BE49-F238E27FC236}">
                          <a16:creationId xmlns:a16="http://schemas.microsoft.com/office/drawing/2014/main" id="{C18A8E6C-B0B3-2990-7BDE-D4D914F2DA5A}"/>
                        </a:ext>
                      </a:extLst>
                    </p:cNvPr>
                    <p:cNvGrpSpPr/>
                    <p:nvPr/>
                  </p:nvGrpSpPr>
                  <p:grpSpPr>
                    <a:xfrm>
                      <a:off x="5105400" y="457200"/>
                      <a:ext cx="1828800" cy="1371600"/>
                      <a:chOff x="3048000" y="457200"/>
                      <a:chExt cx="1828800" cy="1371600"/>
                    </a:xfrm>
                  </p:grpSpPr>
                  <p:sp>
                    <p:nvSpPr>
                      <p:cNvPr id="883" name="Block Arc 882">
                        <a:extLst>
                          <a:ext uri="{FF2B5EF4-FFF2-40B4-BE49-F238E27FC236}">
                            <a16:creationId xmlns:a16="http://schemas.microsoft.com/office/drawing/2014/main" id="{05DA2476-0B83-0901-EA01-7438E585CEDE}"/>
                          </a:ext>
                        </a:extLst>
                      </p:cNvPr>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4" name="Block Arc 883">
                        <a:extLst>
                          <a:ext uri="{FF2B5EF4-FFF2-40B4-BE49-F238E27FC236}">
                            <a16:creationId xmlns:a16="http://schemas.microsoft.com/office/drawing/2014/main" id="{62492218-CB14-9599-E9A5-9B6DEA556D21}"/>
                          </a:ext>
                        </a:extLst>
                      </p:cNvPr>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0" name="Group 80">
                      <a:extLst>
                        <a:ext uri="{FF2B5EF4-FFF2-40B4-BE49-F238E27FC236}">
                          <a16:creationId xmlns:a16="http://schemas.microsoft.com/office/drawing/2014/main" id="{A706A101-5F7A-4E8B-BA8E-F008D54E592D}"/>
                        </a:ext>
                      </a:extLst>
                    </p:cNvPr>
                    <p:cNvGrpSpPr/>
                    <p:nvPr/>
                  </p:nvGrpSpPr>
                  <p:grpSpPr>
                    <a:xfrm>
                      <a:off x="6096000" y="457200"/>
                      <a:ext cx="1828800" cy="1371600"/>
                      <a:chOff x="3048000" y="457200"/>
                      <a:chExt cx="1828800" cy="1371600"/>
                    </a:xfrm>
                  </p:grpSpPr>
                  <p:sp>
                    <p:nvSpPr>
                      <p:cNvPr id="881" name="Block Arc 880">
                        <a:extLst>
                          <a:ext uri="{FF2B5EF4-FFF2-40B4-BE49-F238E27FC236}">
                            <a16:creationId xmlns:a16="http://schemas.microsoft.com/office/drawing/2014/main" id="{DAF807B2-B141-6379-E348-34579492CCC3}"/>
                          </a:ext>
                        </a:extLst>
                      </p:cNvPr>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2" name="Block Arc 881">
                        <a:extLst>
                          <a:ext uri="{FF2B5EF4-FFF2-40B4-BE49-F238E27FC236}">
                            <a16:creationId xmlns:a16="http://schemas.microsoft.com/office/drawing/2014/main" id="{2A621E1D-C29D-1BFE-6767-4D5D624411B5}"/>
                          </a:ext>
                        </a:extLst>
                      </p:cNvPr>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843" name="Group 85">
                  <a:extLst>
                    <a:ext uri="{FF2B5EF4-FFF2-40B4-BE49-F238E27FC236}">
                      <a16:creationId xmlns:a16="http://schemas.microsoft.com/office/drawing/2014/main" id="{8190EF01-7A25-A674-9582-D01AB62DA615}"/>
                    </a:ext>
                  </a:extLst>
                </p:cNvPr>
                <p:cNvGrpSpPr/>
                <p:nvPr/>
              </p:nvGrpSpPr>
              <p:grpSpPr>
                <a:xfrm flipH="1">
                  <a:off x="3277029" y="3007479"/>
                  <a:ext cx="867593" cy="3309816"/>
                  <a:chOff x="6071346" y="1769811"/>
                  <a:chExt cx="1834000" cy="3650020"/>
                </a:xfrm>
              </p:grpSpPr>
              <p:sp>
                <p:nvSpPr>
                  <p:cNvPr id="861" name="Trapezoid 860">
                    <a:extLst>
                      <a:ext uri="{FF2B5EF4-FFF2-40B4-BE49-F238E27FC236}">
                        <a16:creationId xmlns:a16="http://schemas.microsoft.com/office/drawing/2014/main" id="{18566CB4-E30E-3020-D696-DD24287A9FBB}"/>
                      </a:ext>
                    </a:extLst>
                  </p:cNvPr>
                  <p:cNvSpPr/>
                  <p:nvPr/>
                </p:nvSpPr>
                <p:spPr>
                  <a:xfrm rot="21203472">
                    <a:off x="6071346" y="1769811"/>
                    <a:ext cx="1834000" cy="3650020"/>
                  </a:xfrm>
                  <a:prstGeom prst="trapezoid">
                    <a:avLst/>
                  </a:prstGeom>
                  <a:solidFill>
                    <a:srgbClr val="D6D48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2" name="Group 83">
                    <a:extLst>
                      <a:ext uri="{FF2B5EF4-FFF2-40B4-BE49-F238E27FC236}">
                        <a16:creationId xmlns:a16="http://schemas.microsoft.com/office/drawing/2014/main" id="{A7C394DB-764E-7B17-D099-93337FC22EEB}"/>
                      </a:ext>
                    </a:extLst>
                  </p:cNvPr>
                  <p:cNvGrpSpPr/>
                  <p:nvPr/>
                </p:nvGrpSpPr>
                <p:grpSpPr>
                  <a:xfrm rot="5553782">
                    <a:off x="4838212" y="3310918"/>
                    <a:ext cx="3581225" cy="613702"/>
                    <a:chOff x="3048000" y="457200"/>
                    <a:chExt cx="4876800" cy="1371600"/>
                  </a:xfrm>
                </p:grpSpPr>
                <p:grpSp>
                  <p:nvGrpSpPr>
                    <p:cNvPr id="863" name="Group 73">
                      <a:extLst>
                        <a:ext uri="{FF2B5EF4-FFF2-40B4-BE49-F238E27FC236}">
                          <a16:creationId xmlns:a16="http://schemas.microsoft.com/office/drawing/2014/main" id="{1AFB13D7-55AF-4B85-E3E6-71546D49F3C4}"/>
                        </a:ext>
                      </a:extLst>
                    </p:cNvPr>
                    <p:cNvGrpSpPr/>
                    <p:nvPr/>
                  </p:nvGrpSpPr>
                  <p:grpSpPr>
                    <a:xfrm>
                      <a:off x="3048000" y="457200"/>
                      <a:ext cx="1828800" cy="1371600"/>
                      <a:chOff x="3048000" y="457200"/>
                      <a:chExt cx="1828800" cy="1371600"/>
                    </a:xfrm>
                  </p:grpSpPr>
                  <p:sp>
                    <p:nvSpPr>
                      <p:cNvPr id="873" name="Block Arc 872">
                        <a:extLst>
                          <a:ext uri="{FF2B5EF4-FFF2-40B4-BE49-F238E27FC236}">
                            <a16:creationId xmlns:a16="http://schemas.microsoft.com/office/drawing/2014/main" id="{ED261C65-8DB8-90B7-E6A1-26B399DA4ED5}"/>
                          </a:ext>
                        </a:extLst>
                      </p:cNvPr>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4" name="Block Arc 873">
                        <a:extLst>
                          <a:ext uri="{FF2B5EF4-FFF2-40B4-BE49-F238E27FC236}">
                            <a16:creationId xmlns:a16="http://schemas.microsoft.com/office/drawing/2014/main" id="{500216EF-BA23-BA67-7B7D-FF4682AF2A37}"/>
                          </a:ext>
                        </a:extLst>
                      </p:cNvPr>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4" name="Group 74">
                      <a:extLst>
                        <a:ext uri="{FF2B5EF4-FFF2-40B4-BE49-F238E27FC236}">
                          <a16:creationId xmlns:a16="http://schemas.microsoft.com/office/drawing/2014/main" id="{5A11EACC-F482-44F9-1DBE-E90780E3D398}"/>
                        </a:ext>
                      </a:extLst>
                    </p:cNvPr>
                    <p:cNvGrpSpPr/>
                    <p:nvPr/>
                  </p:nvGrpSpPr>
                  <p:grpSpPr>
                    <a:xfrm>
                      <a:off x="4114800" y="457200"/>
                      <a:ext cx="1828800" cy="1371600"/>
                      <a:chOff x="3048000" y="457200"/>
                      <a:chExt cx="1828800" cy="1371600"/>
                    </a:xfrm>
                  </p:grpSpPr>
                  <p:sp>
                    <p:nvSpPr>
                      <p:cNvPr id="871" name="Block Arc 870">
                        <a:extLst>
                          <a:ext uri="{FF2B5EF4-FFF2-40B4-BE49-F238E27FC236}">
                            <a16:creationId xmlns:a16="http://schemas.microsoft.com/office/drawing/2014/main" id="{0F2E8CA5-1A41-926C-03EA-919EEEF1B6B5}"/>
                          </a:ext>
                        </a:extLst>
                      </p:cNvPr>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2" name="Block Arc 871">
                        <a:extLst>
                          <a:ext uri="{FF2B5EF4-FFF2-40B4-BE49-F238E27FC236}">
                            <a16:creationId xmlns:a16="http://schemas.microsoft.com/office/drawing/2014/main" id="{2B508571-5E2C-FE9B-DA0D-47158E50EBC7}"/>
                          </a:ext>
                        </a:extLst>
                      </p:cNvPr>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5" name="Group 77">
                      <a:extLst>
                        <a:ext uri="{FF2B5EF4-FFF2-40B4-BE49-F238E27FC236}">
                          <a16:creationId xmlns:a16="http://schemas.microsoft.com/office/drawing/2014/main" id="{F817223C-3832-4BA2-022F-DC663B8F2ED8}"/>
                        </a:ext>
                      </a:extLst>
                    </p:cNvPr>
                    <p:cNvGrpSpPr/>
                    <p:nvPr/>
                  </p:nvGrpSpPr>
                  <p:grpSpPr>
                    <a:xfrm>
                      <a:off x="5105400" y="457200"/>
                      <a:ext cx="1828800" cy="1371600"/>
                      <a:chOff x="3048000" y="457200"/>
                      <a:chExt cx="1828800" cy="1371600"/>
                    </a:xfrm>
                  </p:grpSpPr>
                  <p:sp>
                    <p:nvSpPr>
                      <p:cNvPr id="869" name="Block Arc 868">
                        <a:extLst>
                          <a:ext uri="{FF2B5EF4-FFF2-40B4-BE49-F238E27FC236}">
                            <a16:creationId xmlns:a16="http://schemas.microsoft.com/office/drawing/2014/main" id="{C5825664-5839-33CF-6A81-2D4B802141BA}"/>
                          </a:ext>
                        </a:extLst>
                      </p:cNvPr>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0" name="Block Arc 869">
                        <a:extLst>
                          <a:ext uri="{FF2B5EF4-FFF2-40B4-BE49-F238E27FC236}">
                            <a16:creationId xmlns:a16="http://schemas.microsoft.com/office/drawing/2014/main" id="{A06E348A-B265-315F-15BA-D3912ACF3ACA}"/>
                          </a:ext>
                        </a:extLst>
                      </p:cNvPr>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6" name="Group 80">
                      <a:extLst>
                        <a:ext uri="{FF2B5EF4-FFF2-40B4-BE49-F238E27FC236}">
                          <a16:creationId xmlns:a16="http://schemas.microsoft.com/office/drawing/2014/main" id="{9E0ECF3D-ACAF-601F-E0AD-439D0BFBDA00}"/>
                        </a:ext>
                      </a:extLst>
                    </p:cNvPr>
                    <p:cNvGrpSpPr/>
                    <p:nvPr/>
                  </p:nvGrpSpPr>
                  <p:grpSpPr>
                    <a:xfrm>
                      <a:off x="6096000" y="457200"/>
                      <a:ext cx="1828800" cy="1371600"/>
                      <a:chOff x="3048000" y="457200"/>
                      <a:chExt cx="1828800" cy="1371600"/>
                    </a:xfrm>
                  </p:grpSpPr>
                  <p:sp>
                    <p:nvSpPr>
                      <p:cNvPr id="867" name="Block Arc 866">
                        <a:extLst>
                          <a:ext uri="{FF2B5EF4-FFF2-40B4-BE49-F238E27FC236}">
                            <a16:creationId xmlns:a16="http://schemas.microsoft.com/office/drawing/2014/main" id="{0B836126-3970-F3C3-2286-0DA03C276B61}"/>
                          </a:ext>
                        </a:extLst>
                      </p:cNvPr>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8" name="Block Arc 867">
                        <a:extLst>
                          <a:ext uri="{FF2B5EF4-FFF2-40B4-BE49-F238E27FC236}">
                            <a16:creationId xmlns:a16="http://schemas.microsoft.com/office/drawing/2014/main" id="{28B95589-1682-F40D-9E60-3B8585530B8E}"/>
                          </a:ext>
                        </a:extLst>
                      </p:cNvPr>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844" name="Trapezoid 843">
                  <a:extLst>
                    <a:ext uri="{FF2B5EF4-FFF2-40B4-BE49-F238E27FC236}">
                      <a16:creationId xmlns:a16="http://schemas.microsoft.com/office/drawing/2014/main" id="{7AC2434B-BF2E-9ECA-60E1-9D38953E669E}"/>
                    </a:ext>
                  </a:extLst>
                </p:cNvPr>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5" name="Group 102">
                  <a:extLst>
                    <a:ext uri="{FF2B5EF4-FFF2-40B4-BE49-F238E27FC236}">
                      <a16:creationId xmlns:a16="http://schemas.microsoft.com/office/drawing/2014/main" id="{030E29B0-CEE2-9BB6-EB95-7CBCE0617CFC}"/>
                    </a:ext>
                  </a:extLst>
                </p:cNvPr>
                <p:cNvGrpSpPr/>
                <p:nvPr/>
              </p:nvGrpSpPr>
              <p:grpSpPr>
                <a:xfrm>
                  <a:off x="3505200" y="2759439"/>
                  <a:ext cx="1395046" cy="1295400"/>
                  <a:chOff x="2624682" y="2226017"/>
                  <a:chExt cx="1981200" cy="2070031"/>
                </a:xfrm>
              </p:grpSpPr>
              <p:sp>
                <p:nvSpPr>
                  <p:cNvPr id="857" name="Pie 142">
                    <a:extLst>
                      <a:ext uri="{FF2B5EF4-FFF2-40B4-BE49-F238E27FC236}">
                        <a16:creationId xmlns:a16="http://schemas.microsoft.com/office/drawing/2014/main" id="{95ECD514-7F01-D085-6DA2-A80EBC2DECA2}"/>
                      </a:ext>
                    </a:extLst>
                  </p:cNvPr>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58" name="Group 5">
                    <a:extLst>
                      <a:ext uri="{FF2B5EF4-FFF2-40B4-BE49-F238E27FC236}">
                        <a16:creationId xmlns:a16="http://schemas.microsoft.com/office/drawing/2014/main" id="{8BD6C1EA-7CBE-0948-2224-492B74DD5970}"/>
                      </a:ext>
                    </a:extLst>
                  </p:cNvPr>
                  <p:cNvGrpSpPr/>
                  <p:nvPr/>
                </p:nvGrpSpPr>
                <p:grpSpPr>
                  <a:xfrm>
                    <a:off x="2743201" y="2385249"/>
                    <a:ext cx="1579657" cy="1582691"/>
                    <a:chOff x="2740939" y="2385249"/>
                    <a:chExt cx="1579657" cy="1582691"/>
                  </a:xfrm>
                </p:grpSpPr>
                <p:sp>
                  <p:nvSpPr>
                    <p:cNvPr id="859" name="Moon 3">
                      <a:extLst>
                        <a:ext uri="{FF2B5EF4-FFF2-40B4-BE49-F238E27FC236}">
                          <a16:creationId xmlns:a16="http://schemas.microsoft.com/office/drawing/2014/main" id="{AB9C1333-DAA0-908D-BD8B-644DFAC940AD}"/>
                        </a:ext>
                      </a:extLst>
                    </p:cNvPr>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Moon 859">
                      <a:extLst>
                        <a:ext uri="{FF2B5EF4-FFF2-40B4-BE49-F238E27FC236}">
                          <a16:creationId xmlns:a16="http://schemas.microsoft.com/office/drawing/2014/main" id="{710425E4-24F2-AE4B-BC4F-C1EF757DF579}"/>
                        </a:ext>
                      </a:extLst>
                    </p:cNvPr>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6" name="Group 119">
                  <a:extLst>
                    <a:ext uri="{FF2B5EF4-FFF2-40B4-BE49-F238E27FC236}">
                      <a16:creationId xmlns:a16="http://schemas.microsoft.com/office/drawing/2014/main" id="{6B489F58-89A2-6DD0-9C39-ED4A7BFD73CE}"/>
                    </a:ext>
                  </a:extLst>
                </p:cNvPr>
                <p:cNvGrpSpPr/>
                <p:nvPr/>
              </p:nvGrpSpPr>
              <p:grpSpPr>
                <a:xfrm rot="5400000">
                  <a:off x="2285999" y="3429001"/>
                  <a:ext cx="2438401" cy="914400"/>
                  <a:chOff x="2624682" y="2226018"/>
                  <a:chExt cx="1981200" cy="2070031"/>
                </a:xfrm>
              </p:grpSpPr>
              <p:sp>
                <p:nvSpPr>
                  <p:cNvPr id="853" name="Pie 138">
                    <a:extLst>
                      <a:ext uri="{FF2B5EF4-FFF2-40B4-BE49-F238E27FC236}">
                        <a16:creationId xmlns:a16="http://schemas.microsoft.com/office/drawing/2014/main" id="{6B654872-BCA6-A9F5-FEB0-E889B2B8F826}"/>
                      </a:ext>
                    </a:extLst>
                  </p:cNvPr>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54" name="Group 5">
                    <a:extLst>
                      <a:ext uri="{FF2B5EF4-FFF2-40B4-BE49-F238E27FC236}">
                        <a16:creationId xmlns:a16="http://schemas.microsoft.com/office/drawing/2014/main" id="{9BB0750E-FC62-C3A2-13FE-B11854035A78}"/>
                      </a:ext>
                    </a:extLst>
                  </p:cNvPr>
                  <p:cNvGrpSpPr/>
                  <p:nvPr/>
                </p:nvGrpSpPr>
                <p:grpSpPr>
                  <a:xfrm>
                    <a:off x="2743201" y="2385249"/>
                    <a:ext cx="1579657" cy="1582691"/>
                    <a:chOff x="2740939" y="2385249"/>
                    <a:chExt cx="1579657" cy="1582691"/>
                  </a:xfrm>
                </p:grpSpPr>
                <p:sp>
                  <p:nvSpPr>
                    <p:cNvPr id="855" name="Moon 3">
                      <a:extLst>
                        <a:ext uri="{FF2B5EF4-FFF2-40B4-BE49-F238E27FC236}">
                          <a16:creationId xmlns:a16="http://schemas.microsoft.com/office/drawing/2014/main" id="{535E0064-263D-B401-5A1A-3384D76B23D7}"/>
                        </a:ext>
                      </a:extLst>
                    </p:cNvPr>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Moon 855">
                      <a:extLst>
                        <a:ext uri="{FF2B5EF4-FFF2-40B4-BE49-F238E27FC236}">
                          <a16:creationId xmlns:a16="http://schemas.microsoft.com/office/drawing/2014/main" id="{214D1877-8184-BC6E-04B3-14241AF8F285}"/>
                        </a:ext>
                      </a:extLst>
                    </p:cNvPr>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7" name="Oval 846">
                  <a:extLst>
                    <a:ext uri="{FF2B5EF4-FFF2-40B4-BE49-F238E27FC236}">
                      <a16:creationId xmlns:a16="http://schemas.microsoft.com/office/drawing/2014/main" id="{848A381A-F596-3232-0C13-6DC1AB34A68D}"/>
                    </a:ext>
                  </a:extLst>
                </p:cNvPr>
                <p:cNvSpPr/>
                <p:nvPr/>
              </p:nvSpPr>
              <p:spPr>
                <a:xfrm>
                  <a:off x="3432748" y="1295400"/>
                  <a:ext cx="1295400" cy="1828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8" name="Group 124">
                  <a:extLst>
                    <a:ext uri="{FF2B5EF4-FFF2-40B4-BE49-F238E27FC236}">
                      <a16:creationId xmlns:a16="http://schemas.microsoft.com/office/drawing/2014/main" id="{86D57405-BE50-22AD-3FA7-AA723D7C380F}"/>
                    </a:ext>
                  </a:extLst>
                </p:cNvPr>
                <p:cNvGrpSpPr/>
                <p:nvPr/>
              </p:nvGrpSpPr>
              <p:grpSpPr>
                <a:xfrm rot="11155702">
                  <a:off x="3279067" y="1057419"/>
                  <a:ext cx="1614668" cy="1295400"/>
                  <a:chOff x="2587394" y="2007266"/>
                  <a:chExt cx="1981200" cy="2070031"/>
                </a:xfrm>
                <a:solidFill>
                  <a:srgbClr val="E5C569"/>
                </a:solidFill>
              </p:grpSpPr>
              <p:sp>
                <p:nvSpPr>
                  <p:cNvPr id="849" name="Pie 134">
                    <a:extLst>
                      <a:ext uri="{FF2B5EF4-FFF2-40B4-BE49-F238E27FC236}">
                        <a16:creationId xmlns:a16="http://schemas.microsoft.com/office/drawing/2014/main" id="{3542F6E3-21CE-794A-7202-E2A23C3A1912}"/>
                      </a:ext>
                    </a:extLst>
                  </p:cNvPr>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50" name="Group 5">
                    <a:extLst>
                      <a:ext uri="{FF2B5EF4-FFF2-40B4-BE49-F238E27FC236}">
                        <a16:creationId xmlns:a16="http://schemas.microsoft.com/office/drawing/2014/main" id="{C03156F4-C301-1FE0-AD66-8ED3E27B272A}"/>
                      </a:ext>
                    </a:extLst>
                  </p:cNvPr>
                  <p:cNvGrpSpPr/>
                  <p:nvPr/>
                </p:nvGrpSpPr>
                <p:grpSpPr>
                  <a:xfrm>
                    <a:off x="2737026" y="2244349"/>
                    <a:ext cx="1585829" cy="1723591"/>
                    <a:chOff x="2734764" y="2244349"/>
                    <a:chExt cx="1585829" cy="1723591"/>
                  </a:xfrm>
                  <a:grpFill/>
                </p:grpSpPr>
                <p:sp>
                  <p:nvSpPr>
                    <p:cNvPr id="851" name="Moon 3">
                      <a:extLst>
                        <a:ext uri="{FF2B5EF4-FFF2-40B4-BE49-F238E27FC236}">
                          <a16:creationId xmlns:a16="http://schemas.microsoft.com/office/drawing/2014/main" id="{20804361-CABD-EBF6-62E6-8DBCFD275832}"/>
                        </a:ext>
                      </a:extLst>
                    </p:cNvPr>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Moon 851">
                      <a:extLst>
                        <a:ext uri="{FF2B5EF4-FFF2-40B4-BE49-F238E27FC236}">
                          <a16:creationId xmlns:a16="http://schemas.microsoft.com/office/drawing/2014/main" id="{0AD0D2CD-0D67-5106-5EA5-70F8D93B86FF}"/>
                        </a:ext>
                      </a:extLst>
                    </p:cNvPr>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17" name="Group 204">
                <a:extLst>
                  <a:ext uri="{FF2B5EF4-FFF2-40B4-BE49-F238E27FC236}">
                    <a16:creationId xmlns:a16="http://schemas.microsoft.com/office/drawing/2014/main" id="{99772B3D-A383-3504-B15A-B43D132AA78B}"/>
                  </a:ext>
                </a:extLst>
              </p:cNvPr>
              <p:cNvGrpSpPr/>
              <p:nvPr/>
            </p:nvGrpSpPr>
            <p:grpSpPr>
              <a:xfrm>
                <a:off x="6594252" y="912581"/>
                <a:ext cx="1430906" cy="726868"/>
                <a:chOff x="2044173" y="976620"/>
                <a:chExt cx="2917762" cy="1401305"/>
              </a:xfrm>
            </p:grpSpPr>
            <p:sp>
              <p:nvSpPr>
                <p:cNvPr id="826" name="Moon 825">
                  <a:extLst>
                    <a:ext uri="{FF2B5EF4-FFF2-40B4-BE49-F238E27FC236}">
                      <a16:creationId xmlns:a16="http://schemas.microsoft.com/office/drawing/2014/main" id="{6998C7C0-C474-04A1-B319-E122B477DA35}"/>
                    </a:ext>
                  </a:extLst>
                </p:cNvPr>
                <p:cNvSpPr/>
                <p:nvPr/>
              </p:nvSpPr>
              <p:spPr>
                <a:xfrm rot="5755702">
                  <a:off x="2802401" y="218392"/>
                  <a:ext cx="1401305" cy="2917762"/>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Flowchart: Collate 826">
                  <a:extLst>
                    <a:ext uri="{FF2B5EF4-FFF2-40B4-BE49-F238E27FC236}">
                      <a16:creationId xmlns:a16="http://schemas.microsoft.com/office/drawing/2014/main" id="{B9AC87FE-412B-A186-78B7-23567DAEB952}"/>
                    </a:ext>
                  </a:extLst>
                </p:cNvPr>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8" name="Flowchart: Collate 827">
                  <a:extLst>
                    <a:ext uri="{FF2B5EF4-FFF2-40B4-BE49-F238E27FC236}">
                      <a16:creationId xmlns:a16="http://schemas.microsoft.com/office/drawing/2014/main" id="{CC334C9F-4213-9172-62A3-0D1539EDB69E}"/>
                    </a:ext>
                  </a:extLst>
                </p:cNvPr>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9" name="Flowchart: Collate 828">
                  <a:extLst>
                    <a:ext uri="{FF2B5EF4-FFF2-40B4-BE49-F238E27FC236}">
                      <a16:creationId xmlns:a16="http://schemas.microsoft.com/office/drawing/2014/main" id="{C03664B4-4553-61B6-634D-66219D55EE2B}"/>
                    </a:ext>
                  </a:extLst>
                </p:cNvPr>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0" name="Diamond 829">
                  <a:extLst>
                    <a:ext uri="{FF2B5EF4-FFF2-40B4-BE49-F238E27FC236}">
                      <a16:creationId xmlns:a16="http://schemas.microsoft.com/office/drawing/2014/main" id="{AF6A50C3-7BD0-DCC0-019E-A4126417A015}"/>
                    </a:ext>
                  </a:extLst>
                </p:cNvPr>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Diamond 830">
                  <a:extLst>
                    <a:ext uri="{FF2B5EF4-FFF2-40B4-BE49-F238E27FC236}">
                      <a16:creationId xmlns:a16="http://schemas.microsoft.com/office/drawing/2014/main" id="{03878651-1774-192D-02E8-EA5DF34FADED}"/>
                    </a:ext>
                  </a:extLst>
                </p:cNvPr>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8" name="Group 211">
                <a:extLst>
                  <a:ext uri="{FF2B5EF4-FFF2-40B4-BE49-F238E27FC236}">
                    <a16:creationId xmlns:a16="http://schemas.microsoft.com/office/drawing/2014/main" id="{868227BC-365D-CB81-30F1-2AF4F38C9116}"/>
                  </a:ext>
                </a:extLst>
              </p:cNvPr>
              <p:cNvGrpSpPr/>
              <p:nvPr/>
            </p:nvGrpSpPr>
            <p:grpSpPr>
              <a:xfrm>
                <a:off x="8077200" y="4343400"/>
                <a:ext cx="719529" cy="381000"/>
                <a:chOff x="838200" y="5791200"/>
                <a:chExt cx="1710129" cy="550808"/>
              </a:xfrm>
            </p:grpSpPr>
            <p:sp>
              <p:nvSpPr>
                <p:cNvPr id="820" name="Flowchart: Magnetic Disk 819">
                  <a:extLst>
                    <a:ext uri="{FF2B5EF4-FFF2-40B4-BE49-F238E27FC236}">
                      <a16:creationId xmlns:a16="http://schemas.microsoft.com/office/drawing/2014/main" id="{A8BB217C-E13A-1F96-314B-C89A8E074248}"/>
                    </a:ext>
                  </a:extLst>
                </p:cNvPr>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Diamond 820">
                  <a:extLst>
                    <a:ext uri="{FF2B5EF4-FFF2-40B4-BE49-F238E27FC236}">
                      <a16:creationId xmlns:a16="http://schemas.microsoft.com/office/drawing/2014/main" id="{271C6AB2-0EC0-884E-0C70-9C0445535840}"/>
                    </a:ext>
                  </a:extLst>
                </p:cNvPr>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Diamond 821">
                  <a:extLst>
                    <a:ext uri="{FF2B5EF4-FFF2-40B4-BE49-F238E27FC236}">
                      <a16:creationId xmlns:a16="http://schemas.microsoft.com/office/drawing/2014/main" id="{52006FE2-2A45-3697-B89C-68F555BDFC4E}"/>
                    </a:ext>
                  </a:extLst>
                </p:cNvPr>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Diamond 822">
                  <a:extLst>
                    <a:ext uri="{FF2B5EF4-FFF2-40B4-BE49-F238E27FC236}">
                      <a16:creationId xmlns:a16="http://schemas.microsoft.com/office/drawing/2014/main" id="{9C5CF6EF-B7F6-48D3-289E-B39A8DEBB27B}"/>
                    </a:ext>
                  </a:extLst>
                </p:cNvPr>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Diamond 823">
                  <a:extLst>
                    <a:ext uri="{FF2B5EF4-FFF2-40B4-BE49-F238E27FC236}">
                      <a16:creationId xmlns:a16="http://schemas.microsoft.com/office/drawing/2014/main" id="{9E264B10-15EC-993B-C105-68F390A228F9}"/>
                    </a:ext>
                  </a:extLst>
                </p:cNvPr>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Diamond 824">
                  <a:extLst>
                    <a:ext uri="{FF2B5EF4-FFF2-40B4-BE49-F238E27FC236}">
                      <a16:creationId xmlns:a16="http://schemas.microsoft.com/office/drawing/2014/main" id="{C83A81D2-50CF-2101-4C9E-E153E3D63F0C}"/>
                    </a:ext>
                  </a:extLst>
                </p:cNvPr>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9" name="Oval 818">
                <a:extLst>
                  <a:ext uri="{FF2B5EF4-FFF2-40B4-BE49-F238E27FC236}">
                    <a16:creationId xmlns:a16="http://schemas.microsoft.com/office/drawing/2014/main" id="{6306E040-07E3-8B02-1262-3ADDE4F0A622}"/>
                  </a:ext>
                </a:extLst>
              </p:cNvPr>
              <p:cNvSpPr/>
              <p:nvPr/>
            </p:nvSpPr>
            <p:spPr>
              <a:xfrm>
                <a:off x="8534400" y="4267200"/>
                <a:ext cx="312159" cy="30161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9" name="Group 762">
              <a:extLst>
                <a:ext uri="{FF2B5EF4-FFF2-40B4-BE49-F238E27FC236}">
                  <a16:creationId xmlns:a16="http://schemas.microsoft.com/office/drawing/2014/main" id="{EA56B740-50E4-4E0A-5679-C8390699599A}"/>
                </a:ext>
              </a:extLst>
            </p:cNvPr>
            <p:cNvGrpSpPr/>
            <p:nvPr/>
          </p:nvGrpSpPr>
          <p:grpSpPr>
            <a:xfrm flipH="1">
              <a:off x="-1750663" y="4947300"/>
              <a:ext cx="1064469" cy="783098"/>
              <a:chOff x="2319294" y="653116"/>
              <a:chExt cx="2938506" cy="2013884"/>
            </a:xfrm>
          </p:grpSpPr>
          <p:sp>
            <p:nvSpPr>
              <p:cNvPr id="890" name="Trapezoid 889">
                <a:extLst>
                  <a:ext uri="{FF2B5EF4-FFF2-40B4-BE49-F238E27FC236}">
                    <a16:creationId xmlns:a16="http://schemas.microsoft.com/office/drawing/2014/main" id="{00DBDEFE-E6CD-1A55-9C15-2ACD543B11A3}"/>
                  </a:ext>
                </a:extLst>
              </p:cNvPr>
              <p:cNvSpPr/>
              <p:nvPr/>
            </p:nvSpPr>
            <p:spPr>
              <a:xfrm>
                <a:off x="37338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Trapezoid 890">
                <a:extLst>
                  <a:ext uri="{FF2B5EF4-FFF2-40B4-BE49-F238E27FC236}">
                    <a16:creationId xmlns:a16="http://schemas.microsoft.com/office/drawing/2014/main" id="{56845227-255E-2DA6-88F9-86B4DF7189A5}"/>
                  </a:ext>
                </a:extLst>
              </p:cNvPr>
              <p:cNvSpPr/>
              <p:nvPr/>
            </p:nvSpPr>
            <p:spPr>
              <a:xfrm>
                <a:off x="41148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Trapezoid 891">
                <a:extLst>
                  <a:ext uri="{FF2B5EF4-FFF2-40B4-BE49-F238E27FC236}">
                    <a16:creationId xmlns:a16="http://schemas.microsoft.com/office/drawing/2014/main" id="{AF4B272F-A51E-6C90-70B0-2FC4BB743017}"/>
                  </a:ext>
                </a:extLst>
              </p:cNvPr>
              <p:cNvSpPr/>
              <p:nvPr/>
            </p:nvSpPr>
            <p:spPr>
              <a:xfrm>
                <a:off x="43434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Trapezoid 892">
                <a:extLst>
                  <a:ext uri="{FF2B5EF4-FFF2-40B4-BE49-F238E27FC236}">
                    <a16:creationId xmlns:a16="http://schemas.microsoft.com/office/drawing/2014/main" id="{CFEA7CC2-ADA6-528D-8C83-898361B41602}"/>
                  </a:ext>
                </a:extLst>
              </p:cNvPr>
              <p:cNvSpPr/>
              <p:nvPr/>
            </p:nvSpPr>
            <p:spPr>
              <a:xfrm>
                <a:off x="32004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Cloud 893">
                <a:extLst>
                  <a:ext uri="{FF2B5EF4-FFF2-40B4-BE49-F238E27FC236}">
                    <a16:creationId xmlns:a16="http://schemas.microsoft.com/office/drawing/2014/main" id="{4A233E74-2301-0EA2-B875-1454FCFFA611}"/>
                  </a:ext>
                </a:extLst>
              </p:cNvPr>
              <p:cNvSpPr/>
              <p:nvPr/>
            </p:nvSpPr>
            <p:spPr>
              <a:xfrm>
                <a:off x="2590800" y="762000"/>
                <a:ext cx="2667000" cy="1828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a:extLst>
                  <a:ext uri="{FF2B5EF4-FFF2-40B4-BE49-F238E27FC236}">
                    <a16:creationId xmlns:a16="http://schemas.microsoft.com/office/drawing/2014/main" id="{23482039-F0A0-CB99-B624-CAB2BB159593}"/>
                  </a:ext>
                </a:extLst>
              </p:cNvPr>
              <p:cNvSpPr/>
              <p:nvPr/>
            </p:nvSpPr>
            <p:spPr>
              <a:xfrm rot="1267679">
                <a:off x="2683415" y="985995"/>
                <a:ext cx="1021323" cy="1154750"/>
              </a:xfrm>
              <a:prstGeom prst="ellipse">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Cloud 895">
                <a:extLst>
                  <a:ext uri="{FF2B5EF4-FFF2-40B4-BE49-F238E27FC236}">
                    <a16:creationId xmlns:a16="http://schemas.microsoft.com/office/drawing/2014/main" id="{2823BCCF-FE98-0C0C-D205-EA6521D10756}"/>
                  </a:ext>
                </a:extLst>
              </p:cNvPr>
              <p:cNvSpPr/>
              <p:nvPr/>
            </p:nvSpPr>
            <p:spPr>
              <a:xfrm>
                <a:off x="4800600" y="685800"/>
                <a:ext cx="457200"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7" name="Group 58">
                <a:extLst>
                  <a:ext uri="{FF2B5EF4-FFF2-40B4-BE49-F238E27FC236}">
                    <a16:creationId xmlns:a16="http://schemas.microsoft.com/office/drawing/2014/main" id="{16654C8D-04A6-6665-ACE7-C8B7A968ECAC}"/>
                  </a:ext>
                </a:extLst>
              </p:cNvPr>
              <p:cNvGrpSpPr/>
              <p:nvPr/>
            </p:nvGrpSpPr>
            <p:grpSpPr>
              <a:xfrm rot="1902884" flipH="1">
                <a:off x="3529436" y="653116"/>
                <a:ext cx="298157" cy="466807"/>
                <a:chOff x="1044598" y="6722113"/>
                <a:chExt cx="445225" cy="456261"/>
              </a:xfrm>
            </p:grpSpPr>
            <p:sp>
              <p:nvSpPr>
                <p:cNvPr id="908" name="Flowchart: Delay 907">
                  <a:extLst>
                    <a:ext uri="{FF2B5EF4-FFF2-40B4-BE49-F238E27FC236}">
                      <a16:creationId xmlns:a16="http://schemas.microsoft.com/office/drawing/2014/main" id="{2AB0C559-4531-3E33-E178-3233CD9ACA47}"/>
                    </a:ext>
                  </a:extLst>
                </p:cNvPr>
                <p:cNvSpPr/>
                <p:nvPr/>
              </p:nvSpPr>
              <p:spPr>
                <a:xfrm rot="15732658">
                  <a:off x="1042321" y="6724390"/>
                  <a:ext cx="449779" cy="445225"/>
                </a:xfrm>
                <a:prstGeom prst="flowChartDelay">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Flowchart: Delay 908">
                  <a:extLst>
                    <a:ext uri="{FF2B5EF4-FFF2-40B4-BE49-F238E27FC236}">
                      <a16:creationId xmlns:a16="http://schemas.microsoft.com/office/drawing/2014/main" id="{628E0323-BC46-043A-6992-7B48B24B962E}"/>
                    </a:ext>
                  </a:extLst>
                </p:cNvPr>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8" name="Group 54">
                <a:extLst>
                  <a:ext uri="{FF2B5EF4-FFF2-40B4-BE49-F238E27FC236}">
                    <a16:creationId xmlns:a16="http://schemas.microsoft.com/office/drawing/2014/main" id="{A964C20C-F134-699C-0294-DB885C6E90F6}"/>
                  </a:ext>
                </a:extLst>
              </p:cNvPr>
              <p:cNvGrpSpPr/>
              <p:nvPr/>
            </p:nvGrpSpPr>
            <p:grpSpPr>
              <a:xfrm rot="19697116">
                <a:off x="2319294" y="690269"/>
                <a:ext cx="298157" cy="466807"/>
                <a:chOff x="1044598" y="6722113"/>
                <a:chExt cx="445225" cy="456261"/>
              </a:xfrm>
            </p:grpSpPr>
            <p:sp>
              <p:nvSpPr>
                <p:cNvPr id="906" name="Flowchart: Delay 905">
                  <a:extLst>
                    <a:ext uri="{FF2B5EF4-FFF2-40B4-BE49-F238E27FC236}">
                      <a16:creationId xmlns:a16="http://schemas.microsoft.com/office/drawing/2014/main" id="{C56F3605-E73B-9AAC-B754-B5EB939281DF}"/>
                    </a:ext>
                  </a:extLst>
                </p:cNvPr>
                <p:cNvSpPr/>
                <p:nvPr/>
              </p:nvSpPr>
              <p:spPr>
                <a:xfrm rot="15732658">
                  <a:off x="1042321" y="6724390"/>
                  <a:ext cx="449779" cy="445225"/>
                </a:xfrm>
                <a:prstGeom prst="flowChartDelay">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Flowchart: Delay 906">
                  <a:extLst>
                    <a:ext uri="{FF2B5EF4-FFF2-40B4-BE49-F238E27FC236}">
                      <a16:creationId xmlns:a16="http://schemas.microsoft.com/office/drawing/2014/main" id="{11ADBA41-D213-E280-08B9-1BEE14F5988C}"/>
                    </a:ext>
                  </a:extLst>
                </p:cNvPr>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9" name="Group 24">
                <a:extLst>
                  <a:ext uri="{FF2B5EF4-FFF2-40B4-BE49-F238E27FC236}">
                    <a16:creationId xmlns:a16="http://schemas.microsoft.com/office/drawing/2014/main" id="{43DFBDB1-15A4-B73D-21D3-194F5DAE3410}"/>
                  </a:ext>
                </a:extLst>
              </p:cNvPr>
              <p:cNvGrpSpPr/>
              <p:nvPr/>
            </p:nvGrpSpPr>
            <p:grpSpPr>
              <a:xfrm>
                <a:off x="2819401" y="1447801"/>
                <a:ext cx="533399" cy="761999"/>
                <a:chOff x="6829254" y="1008723"/>
                <a:chExt cx="1066800" cy="1585897"/>
              </a:xfrm>
            </p:grpSpPr>
            <p:sp>
              <p:nvSpPr>
                <p:cNvPr id="901" name="Pie 758">
                  <a:extLst>
                    <a:ext uri="{FF2B5EF4-FFF2-40B4-BE49-F238E27FC236}">
                      <a16:creationId xmlns:a16="http://schemas.microsoft.com/office/drawing/2014/main" id="{54AAF96A-3735-2855-F904-1B723B0CE756}"/>
                    </a:ext>
                  </a:extLst>
                </p:cNvPr>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2" name="Oval 901">
                  <a:extLst>
                    <a:ext uri="{FF2B5EF4-FFF2-40B4-BE49-F238E27FC236}">
                      <a16:creationId xmlns:a16="http://schemas.microsoft.com/office/drawing/2014/main" id="{7D143E54-40E0-6055-F193-F34233AF0EE5}"/>
                    </a:ext>
                  </a:extLst>
                </p:cNvPr>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a:extLst>
                    <a:ext uri="{FF2B5EF4-FFF2-40B4-BE49-F238E27FC236}">
                      <a16:creationId xmlns:a16="http://schemas.microsoft.com/office/drawing/2014/main" id="{20AB7A25-E680-84A5-9D9E-C1AEB7ADDDC2}"/>
                    </a:ext>
                  </a:extLst>
                </p:cNvPr>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a:extLst>
                    <a:ext uri="{FF2B5EF4-FFF2-40B4-BE49-F238E27FC236}">
                      <a16:creationId xmlns:a16="http://schemas.microsoft.com/office/drawing/2014/main" id="{C64F0322-1F04-6240-3443-E497A2C8EA81}"/>
                    </a:ext>
                  </a:extLst>
                </p:cNvPr>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a:extLst>
                    <a:ext uri="{FF2B5EF4-FFF2-40B4-BE49-F238E27FC236}">
                      <a16:creationId xmlns:a16="http://schemas.microsoft.com/office/drawing/2014/main" id="{77F3CF74-D52B-2FF5-3247-A8EDEF3905D4}"/>
                    </a:ext>
                  </a:extLst>
                </p:cNvPr>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0" name="Cloud 899">
                <a:extLst>
                  <a:ext uri="{FF2B5EF4-FFF2-40B4-BE49-F238E27FC236}">
                    <a16:creationId xmlns:a16="http://schemas.microsoft.com/office/drawing/2014/main" id="{C800DA94-7FBC-8C8E-C97C-9DE6800B8EBB}"/>
                  </a:ext>
                </a:extLst>
              </p:cNvPr>
              <p:cNvSpPr/>
              <p:nvPr/>
            </p:nvSpPr>
            <p:spPr>
              <a:xfrm>
                <a:off x="2438400" y="762000"/>
                <a:ext cx="1252494" cy="685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0" name="Group 909">
              <a:extLst>
                <a:ext uri="{FF2B5EF4-FFF2-40B4-BE49-F238E27FC236}">
                  <a16:creationId xmlns:a16="http://schemas.microsoft.com/office/drawing/2014/main" id="{FD76A262-8D41-595D-42A1-E29111AECE1A}"/>
                </a:ext>
              </a:extLst>
            </p:cNvPr>
            <p:cNvGrpSpPr/>
            <p:nvPr/>
          </p:nvGrpSpPr>
          <p:grpSpPr>
            <a:xfrm>
              <a:off x="-212905" y="3628059"/>
              <a:ext cx="1112235" cy="2180135"/>
              <a:chOff x="4004112" y="231494"/>
              <a:chExt cx="3121840" cy="6119241"/>
            </a:xfrm>
          </p:grpSpPr>
          <p:sp>
            <p:nvSpPr>
              <p:cNvPr id="911" name="Oval 2">
                <a:extLst>
                  <a:ext uri="{FF2B5EF4-FFF2-40B4-BE49-F238E27FC236}">
                    <a16:creationId xmlns:a16="http://schemas.microsoft.com/office/drawing/2014/main" id="{F0972CB3-1AFD-FFB8-7C75-0A5F1222FFE3}"/>
                  </a:ext>
                </a:extLst>
              </p:cNvPr>
              <p:cNvSpPr/>
              <p:nvPr/>
            </p:nvSpPr>
            <p:spPr>
              <a:xfrm rot="1267050">
                <a:off x="4656730" y="5444386"/>
                <a:ext cx="596673" cy="895595"/>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a:extLst>
                  <a:ext uri="{FF2B5EF4-FFF2-40B4-BE49-F238E27FC236}">
                    <a16:creationId xmlns:a16="http://schemas.microsoft.com/office/drawing/2014/main" id="{F9E54A81-100F-625E-FBF4-7E23EAD3F1EB}"/>
                  </a:ext>
                </a:extLst>
              </p:cNvPr>
              <p:cNvSpPr/>
              <p:nvPr/>
            </p:nvSpPr>
            <p:spPr>
              <a:xfrm rot="19394983">
                <a:off x="5253527" y="5389673"/>
                <a:ext cx="596673" cy="895595"/>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3" name="Group 1">
                <a:extLst>
                  <a:ext uri="{FF2B5EF4-FFF2-40B4-BE49-F238E27FC236}">
                    <a16:creationId xmlns:a16="http://schemas.microsoft.com/office/drawing/2014/main" id="{31FD1BB7-1CCB-435F-391E-3236E1AE08C6}"/>
                  </a:ext>
                </a:extLst>
              </p:cNvPr>
              <p:cNvGrpSpPr/>
              <p:nvPr/>
            </p:nvGrpSpPr>
            <p:grpSpPr>
              <a:xfrm>
                <a:off x="4004112" y="1755429"/>
                <a:ext cx="2705659" cy="4090805"/>
                <a:chOff x="4512148" y="1920218"/>
                <a:chExt cx="3072875" cy="4328182"/>
              </a:xfrm>
            </p:grpSpPr>
            <p:sp>
              <p:nvSpPr>
                <p:cNvPr id="948" name="Oval 2">
                  <a:extLst>
                    <a:ext uri="{FF2B5EF4-FFF2-40B4-BE49-F238E27FC236}">
                      <a16:creationId xmlns:a16="http://schemas.microsoft.com/office/drawing/2014/main" id="{33B97047-4CAA-7D62-B48C-6810D026F82C}"/>
                    </a:ext>
                  </a:extLst>
                </p:cNvPr>
                <p:cNvSpPr/>
                <p:nvPr/>
              </p:nvSpPr>
              <p:spPr>
                <a:xfrm rot="20847300">
                  <a:off x="7010400" y="3508254"/>
                  <a:ext cx="574623" cy="8444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3">
                  <a:extLst>
                    <a:ext uri="{FF2B5EF4-FFF2-40B4-BE49-F238E27FC236}">
                      <a16:creationId xmlns:a16="http://schemas.microsoft.com/office/drawing/2014/main" id="{9D70732B-BCB2-7693-1617-C93AD84A6EDB}"/>
                    </a:ext>
                  </a:extLst>
                </p:cNvPr>
                <p:cNvSpPr/>
                <p:nvPr/>
              </p:nvSpPr>
              <p:spPr>
                <a:xfrm rot="1186934">
                  <a:off x="4512148" y="3640633"/>
                  <a:ext cx="574623" cy="8444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Trapezoid 4">
                  <a:extLst>
                    <a:ext uri="{FF2B5EF4-FFF2-40B4-BE49-F238E27FC236}">
                      <a16:creationId xmlns:a16="http://schemas.microsoft.com/office/drawing/2014/main" id="{6DD3A550-A653-5EB9-2AB9-259325FE3AF2}"/>
                    </a:ext>
                  </a:extLst>
                </p:cNvPr>
                <p:cNvSpPr/>
                <p:nvPr/>
              </p:nvSpPr>
              <p:spPr>
                <a:xfrm rot="19428289">
                  <a:off x="6244032" y="1920218"/>
                  <a:ext cx="990600" cy="2115430"/>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Trapezoid 5">
                  <a:extLst>
                    <a:ext uri="{FF2B5EF4-FFF2-40B4-BE49-F238E27FC236}">
                      <a16:creationId xmlns:a16="http://schemas.microsoft.com/office/drawing/2014/main" id="{CA0DB087-8401-7D3F-618E-E55373CFB735}"/>
                    </a:ext>
                  </a:extLst>
                </p:cNvPr>
                <p:cNvSpPr/>
                <p:nvPr/>
              </p:nvSpPr>
              <p:spPr>
                <a:xfrm rot="1327004">
                  <a:off x="4648115" y="2060454"/>
                  <a:ext cx="990600" cy="2115430"/>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Trapezoid 6">
                  <a:extLst>
                    <a:ext uri="{FF2B5EF4-FFF2-40B4-BE49-F238E27FC236}">
                      <a16:creationId xmlns:a16="http://schemas.microsoft.com/office/drawing/2014/main" id="{C218EEE4-8788-CC7C-512B-EDFCB172EFF7}"/>
                    </a:ext>
                  </a:extLst>
                </p:cNvPr>
                <p:cNvSpPr/>
                <p:nvPr/>
              </p:nvSpPr>
              <p:spPr>
                <a:xfrm>
                  <a:off x="4876800" y="2133600"/>
                  <a:ext cx="2133600" cy="4114800"/>
                </a:xfrm>
                <a:prstGeom prst="trapezoid">
                  <a:avLst>
                    <a:gd name="adj" fmla="val 30545"/>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Isosceles Triangle 7">
                  <a:extLst>
                    <a:ext uri="{FF2B5EF4-FFF2-40B4-BE49-F238E27FC236}">
                      <a16:creationId xmlns:a16="http://schemas.microsoft.com/office/drawing/2014/main" id="{B1B49767-44C4-18E3-E9D4-893FBB838A71}"/>
                    </a:ext>
                  </a:extLst>
                </p:cNvPr>
                <p:cNvSpPr/>
                <p:nvPr/>
              </p:nvSpPr>
              <p:spPr>
                <a:xfrm rot="10800000">
                  <a:off x="5638800" y="2133600"/>
                  <a:ext cx="609600" cy="762000"/>
                </a:xfrm>
                <a:prstGeom prst="triangl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4" name="Oval 913">
                <a:extLst>
                  <a:ext uri="{FF2B5EF4-FFF2-40B4-BE49-F238E27FC236}">
                    <a16:creationId xmlns:a16="http://schemas.microsoft.com/office/drawing/2014/main" id="{9206C02C-453E-70AA-97D6-18931D329317}"/>
                  </a:ext>
                </a:extLst>
              </p:cNvPr>
              <p:cNvSpPr/>
              <p:nvPr/>
            </p:nvSpPr>
            <p:spPr>
              <a:xfrm>
                <a:off x="4660656" y="303515"/>
                <a:ext cx="1207692" cy="188664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5" name="Group 16">
                <a:extLst>
                  <a:ext uri="{FF2B5EF4-FFF2-40B4-BE49-F238E27FC236}">
                    <a16:creationId xmlns:a16="http://schemas.microsoft.com/office/drawing/2014/main" id="{FF22F47C-19A7-9446-B2C3-28504DAD1157}"/>
                  </a:ext>
                </a:extLst>
              </p:cNvPr>
              <p:cNvGrpSpPr/>
              <p:nvPr/>
            </p:nvGrpSpPr>
            <p:grpSpPr>
              <a:xfrm rot="1082994">
                <a:off x="4271810" y="383921"/>
                <a:ext cx="722143" cy="1612816"/>
                <a:chOff x="4726205" y="1077784"/>
                <a:chExt cx="1139391" cy="2436644"/>
              </a:xfrm>
            </p:grpSpPr>
            <p:sp>
              <p:nvSpPr>
                <p:cNvPr id="946" name="Double Wave 14">
                  <a:extLst>
                    <a:ext uri="{FF2B5EF4-FFF2-40B4-BE49-F238E27FC236}">
                      <a16:creationId xmlns:a16="http://schemas.microsoft.com/office/drawing/2014/main" id="{F7897318-D1AE-A144-2E9F-9F04D1BCB709}"/>
                    </a:ext>
                  </a:extLst>
                </p:cNvPr>
                <p:cNvSpPr/>
                <p:nvPr/>
              </p:nvSpPr>
              <p:spPr>
                <a:xfrm rot="16652822">
                  <a:off x="3941885" y="1862104"/>
                  <a:ext cx="2403230" cy="834589"/>
                </a:xfrm>
                <a:prstGeom prst="doubleWave">
                  <a:avLst>
                    <a:gd name="adj1" fmla="val 12500"/>
                    <a:gd name="adj2" fmla="val -100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Double Wave 15">
                  <a:extLst>
                    <a:ext uri="{FF2B5EF4-FFF2-40B4-BE49-F238E27FC236}">
                      <a16:creationId xmlns:a16="http://schemas.microsoft.com/office/drawing/2014/main" id="{B561CEC9-F5FA-3881-8160-4BD15FF70B04}"/>
                    </a:ext>
                  </a:extLst>
                </p:cNvPr>
                <p:cNvSpPr/>
                <p:nvPr/>
              </p:nvSpPr>
              <p:spPr>
                <a:xfrm rot="16047068">
                  <a:off x="4246687" y="1895519"/>
                  <a:ext cx="2403230" cy="834588"/>
                </a:xfrm>
                <a:prstGeom prst="doubleWave">
                  <a:avLst>
                    <a:gd name="adj1" fmla="val 12500"/>
                    <a:gd name="adj2" fmla="val -623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6" name="Group 18">
                <a:extLst>
                  <a:ext uri="{FF2B5EF4-FFF2-40B4-BE49-F238E27FC236}">
                    <a16:creationId xmlns:a16="http://schemas.microsoft.com/office/drawing/2014/main" id="{B562119E-8474-918D-5281-F208844C6D4E}"/>
                  </a:ext>
                </a:extLst>
              </p:cNvPr>
              <p:cNvGrpSpPr/>
              <p:nvPr/>
            </p:nvGrpSpPr>
            <p:grpSpPr>
              <a:xfrm rot="20843967">
                <a:off x="5532875" y="303515"/>
                <a:ext cx="722142" cy="1885773"/>
                <a:chOff x="4726207" y="1077784"/>
                <a:chExt cx="1139389" cy="2436644"/>
              </a:xfrm>
            </p:grpSpPr>
            <p:sp>
              <p:nvSpPr>
                <p:cNvPr id="944" name="Double Wave 943">
                  <a:extLst>
                    <a:ext uri="{FF2B5EF4-FFF2-40B4-BE49-F238E27FC236}">
                      <a16:creationId xmlns:a16="http://schemas.microsoft.com/office/drawing/2014/main" id="{4BC1FFED-02AF-DDF7-0F0F-D67AE261931E}"/>
                    </a:ext>
                  </a:extLst>
                </p:cNvPr>
                <p:cNvSpPr/>
                <p:nvPr/>
              </p:nvSpPr>
              <p:spPr>
                <a:xfrm rot="16652822">
                  <a:off x="3941887" y="1862104"/>
                  <a:ext cx="2403230" cy="834589"/>
                </a:xfrm>
                <a:prstGeom prst="doubleWave">
                  <a:avLst>
                    <a:gd name="adj1" fmla="val 12500"/>
                    <a:gd name="adj2" fmla="val -100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Double Wave 944">
                  <a:extLst>
                    <a:ext uri="{FF2B5EF4-FFF2-40B4-BE49-F238E27FC236}">
                      <a16:creationId xmlns:a16="http://schemas.microsoft.com/office/drawing/2014/main" id="{823E75A3-8544-7990-EE04-84F109F87A21}"/>
                    </a:ext>
                  </a:extLst>
                </p:cNvPr>
                <p:cNvSpPr/>
                <p:nvPr/>
              </p:nvSpPr>
              <p:spPr>
                <a:xfrm rot="16047068">
                  <a:off x="4246687" y="1895519"/>
                  <a:ext cx="2403230" cy="834588"/>
                </a:xfrm>
                <a:prstGeom prst="doubleWave">
                  <a:avLst>
                    <a:gd name="adj1" fmla="val 12500"/>
                    <a:gd name="adj2" fmla="val -623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7" name="Double Wave 8">
                <a:extLst>
                  <a:ext uri="{FF2B5EF4-FFF2-40B4-BE49-F238E27FC236}">
                    <a16:creationId xmlns:a16="http://schemas.microsoft.com/office/drawing/2014/main" id="{0EBC56C0-EE5D-5D69-BC61-64CFE2F1F393}"/>
                  </a:ext>
                </a:extLst>
              </p:cNvPr>
              <p:cNvSpPr/>
              <p:nvPr/>
            </p:nvSpPr>
            <p:spPr>
              <a:xfrm rot="10558211">
                <a:off x="4628549" y="419822"/>
                <a:ext cx="1196374" cy="677936"/>
              </a:xfrm>
              <a:prstGeom prst="doubleWave">
                <a:avLst>
                  <a:gd name="adj1" fmla="val 12500"/>
                  <a:gd name="adj2" fmla="val -623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
                <a:extLst>
                  <a:ext uri="{FF2B5EF4-FFF2-40B4-BE49-F238E27FC236}">
                    <a16:creationId xmlns:a16="http://schemas.microsoft.com/office/drawing/2014/main" id="{E775E9A6-6078-2613-24B1-730822019AF0}"/>
                  </a:ext>
                </a:extLst>
              </p:cNvPr>
              <p:cNvSpPr/>
              <p:nvPr/>
            </p:nvSpPr>
            <p:spPr>
              <a:xfrm>
                <a:off x="4593562" y="231494"/>
                <a:ext cx="1140596" cy="504146"/>
              </a:xfrm>
              <a:prstGeom prst="ellips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ounded Rectangle 485">
                <a:extLst>
                  <a:ext uri="{FF2B5EF4-FFF2-40B4-BE49-F238E27FC236}">
                    <a16:creationId xmlns:a16="http://schemas.microsoft.com/office/drawing/2014/main" id="{A268B3C5-58CA-7DDA-2F19-38D6C42048A7}"/>
                  </a:ext>
                </a:extLst>
              </p:cNvPr>
              <p:cNvSpPr/>
              <p:nvPr/>
            </p:nvSpPr>
            <p:spPr>
              <a:xfrm>
                <a:off x="4526468" y="591598"/>
                <a:ext cx="1476066" cy="360104"/>
              </a:xfrm>
              <a:prstGeom prst="round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0" name="Group 24">
                <a:extLst>
                  <a:ext uri="{FF2B5EF4-FFF2-40B4-BE49-F238E27FC236}">
                    <a16:creationId xmlns:a16="http://schemas.microsoft.com/office/drawing/2014/main" id="{B3366C7A-047D-26E8-D0F9-74EA47B670B4}"/>
                  </a:ext>
                </a:extLst>
              </p:cNvPr>
              <p:cNvGrpSpPr/>
              <p:nvPr/>
            </p:nvGrpSpPr>
            <p:grpSpPr>
              <a:xfrm>
                <a:off x="4593562" y="591598"/>
                <a:ext cx="1341878" cy="360104"/>
                <a:chOff x="1143000" y="2590800"/>
                <a:chExt cx="4814341" cy="1375348"/>
              </a:xfrm>
              <a:solidFill>
                <a:srgbClr val="FFC000"/>
              </a:solidFill>
            </p:grpSpPr>
            <p:sp>
              <p:nvSpPr>
                <p:cNvPr id="937" name="Cross 936">
                  <a:extLst>
                    <a:ext uri="{FF2B5EF4-FFF2-40B4-BE49-F238E27FC236}">
                      <a16:creationId xmlns:a16="http://schemas.microsoft.com/office/drawing/2014/main" id="{C8A42746-C798-F5D8-9E9D-6913BA5E1ACB}"/>
                    </a:ext>
                  </a:extLst>
                </p:cNvPr>
                <p:cNvSpPr/>
                <p:nvPr/>
              </p:nvSpPr>
              <p:spPr>
                <a:xfrm>
                  <a:off x="1143000" y="28956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Cross 937">
                  <a:extLst>
                    <a:ext uri="{FF2B5EF4-FFF2-40B4-BE49-F238E27FC236}">
                      <a16:creationId xmlns:a16="http://schemas.microsoft.com/office/drawing/2014/main" id="{87F94658-762F-1A03-7F3F-99CF1A48919F}"/>
                    </a:ext>
                  </a:extLst>
                </p:cNvPr>
                <p:cNvSpPr/>
                <p:nvPr/>
              </p:nvSpPr>
              <p:spPr>
                <a:xfrm>
                  <a:off x="1828800" y="25908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Cross 938">
                  <a:extLst>
                    <a:ext uri="{FF2B5EF4-FFF2-40B4-BE49-F238E27FC236}">
                      <a16:creationId xmlns:a16="http://schemas.microsoft.com/office/drawing/2014/main" id="{19219EB4-03A1-3C0F-5398-C5F5AD8B2FF0}"/>
                    </a:ext>
                  </a:extLst>
                </p:cNvPr>
                <p:cNvSpPr/>
                <p:nvPr/>
              </p:nvSpPr>
              <p:spPr>
                <a:xfrm>
                  <a:off x="2438400" y="29718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Cross 939">
                  <a:extLst>
                    <a:ext uri="{FF2B5EF4-FFF2-40B4-BE49-F238E27FC236}">
                      <a16:creationId xmlns:a16="http://schemas.microsoft.com/office/drawing/2014/main" id="{A8676D0A-4506-6072-F928-D64481469A9F}"/>
                    </a:ext>
                  </a:extLst>
                </p:cNvPr>
                <p:cNvSpPr/>
                <p:nvPr/>
              </p:nvSpPr>
              <p:spPr>
                <a:xfrm>
                  <a:off x="3082977" y="2614534"/>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Cross 940">
                  <a:extLst>
                    <a:ext uri="{FF2B5EF4-FFF2-40B4-BE49-F238E27FC236}">
                      <a16:creationId xmlns:a16="http://schemas.microsoft.com/office/drawing/2014/main" id="{C8FC567F-D632-B76D-6D1A-D5BE90AD2A25}"/>
                    </a:ext>
                  </a:extLst>
                </p:cNvPr>
                <p:cNvSpPr/>
                <p:nvPr/>
              </p:nvSpPr>
              <p:spPr>
                <a:xfrm>
                  <a:off x="3738797" y="2975548"/>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Cross 941">
                  <a:extLst>
                    <a:ext uri="{FF2B5EF4-FFF2-40B4-BE49-F238E27FC236}">
                      <a16:creationId xmlns:a16="http://schemas.microsoft.com/office/drawing/2014/main" id="{2A29E528-577F-D590-41E9-11D18064460C}"/>
                    </a:ext>
                  </a:extLst>
                </p:cNvPr>
                <p:cNvSpPr/>
                <p:nvPr/>
              </p:nvSpPr>
              <p:spPr>
                <a:xfrm>
                  <a:off x="4383374" y="2613285"/>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Cross 942">
                  <a:extLst>
                    <a:ext uri="{FF2B5EF4-FFF2-40B4-BE49-F238E27FC236}">
                      <a16:creationId xmlns:a16="http://schemas.microsoft.com/office/drawing/2014/main" id="{6BE70C63-3512-25DC-369C-A58EB6477523}"/>
                    </a:ext>
                  </a:extLst>
                </p:cNvPr>
                <p:cNvSpPr/>
                <p:nvPr/>
              </p:nvSpPr>
              <p:spPr>
                <a:xfrm>
                  <a:off x="5042941" y="2973049"/>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1" name="Group 32">
                <a:extLst>
                  <a:ext uri="{FF2B5EF4-FFF2-40B4-BE49-F238E27FC236}">
                    <a16:creationId xmlns:a16="http://schemas.microsoft.com/office/drawing/2014/main" id="{B3E55085-46CF-436F-79EF-3AB4EDB2DE1E}"/>
                  </a:ext>
                </a:extLst>
              </p:cNvPr>
              <p:cNvGrpSpPr/>
              <p:nvPr/>
            </p:nvGrpSpPr>
            <p:grpSpPr>
              <a:xfrm>
                <a:off x="4325186" y="5344974"/>
                <a:ext cx="1878629" cy="504146"/>
                <a:chOff x="1143000" y="2590800"/>
                <a:chExt cx="4814341" cy="1375348"/>
              </a:xfrm>
              <a:solidFill>
                <a:srgbClr val="FFC000"/>
              </a:solidFill>
            </p:grpSpPr>
            <p:sp>
              <p:nvSpPr>
                <p:cNvPr id="930" name="Cross 929">
                  <a:extLst>
                    <a:ext uri="{FF2B5EF4-FFF2-40B4-BE49-F238E27FC236}">
                      <a16:creationId xmlns:a16="http://schemas.microsoft.com/office/drawing/2014/main" id="{B5B1FD03-1B0C-2BFA-BD0C-2C9DC90139BF}"/>
                    </a:ext>
                  </a:extLst>
                </p:cNvPr>
                <p:cNvSpPr/>
                <p:nvPr/>
              </p:nvSpPr>
              <p:spPr>
                <a:xfrm>
                  <a:off x="1143000" y="28956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Cross 930">
                  <a:extLst>
                    <a:ext uri="{FF2B5EF4-FFF2-40B4-BE49-F238E27FC236}">
                      <a16:creationId xmlns:a16="http://schemas.microsoft.com/office/drawing/2014/main" id="{61D55AFB-C563-67CF-D890-195174517AA2}"/>
                    </a:ext>
                  </a:extLst>
                </p:cNvPr>
                <p:cNvSpPr/>
                <p:nvPr/>
              </p:nvSpPr>
              <p:spPr>
                <a:xfrm>
                  <a:off x="1828800" y="25908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Cross 931">
                  <a:extLst>
                    <a:ext uri="{FF2B5EF4-FFF2-40B4-BE49-F238E27FC236}">
                      <a16:creationId xmlns:a16="http://schemas.microsoft.com/office/drawing/2014/main" id="{59147D25-5BEB-57C6-7E7A-CA3FF10F33E5}"/>
                    </a:ext>
                  </a:extLst>
                </p:cNvPr>
                <p:cNvSpPr/>
                <p:nvPr/>
              </p:nvSpPr>
              <p:spPr>
                <a:xfrm>
                  <a:off x="2438400" y="29718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Cross 932">
                  <a:extLst>
                    <a:ext uri="{FF2B5EF4-FFF2-40B4-BE49-F238E27FC236}">
                      <a16:creationId xmlns:a16="http://schemas.microsoft.com/office/drawing/2014/main" id="{20DE5F69-0668-0F02-3E12-36E99522DF40}"/>
                    </a:ext>
                  </a:extLst>
                </p:cNvPr>
                <p:cNvSpPr/>
                <p:nvPr/>
              </p:nvSpPr>
              <p:spPr>
                <a:xfrm>
                  <a:off x="3082977" y="2614534"/>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Cross 933">
                  <a:extLst>
                    <a:ext uri="{FF2B5EF4-FFF2-40B4-BE49-F238E27FC236}">
                      <a16:creationId xmlns:a16="http://schemas.microsoft.com/office/drawing/2014/main" id="{36F7ABFC-C418-8191-BE15-7474FB18AA20}"/>
                    </a:ext>
                  </a:extLst>
                </p:cNvPr>
                <p:cNvSpPr/>
                <p:nvPr/>
              </p:nvSpPr>
              <p:spPr>
                <a:xfrm>
                  <a:off x="3738797" y="2975548"/>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Cross 934">
                  <a:extLst>
                    <a:ext uri="{FF2B5EF4-FFF2-40B4-BE49-F238E27FC236}">
                      <a16:creationId xmlns:a16="http://schemas.microsoft.com/office/drawing/2014/main" id="{58731CBE-82B3-200A-709D-AEC7C23E9195}"/>
                    </a:ext>
                  </a:extLst>
                </p:cNvPr>
                <p:cNvSpPr/>
                <p:nvPr/>
              </p:nvSpPr>
              <p:spPr>
                <a:xfrm>
                  <a:off x="4383374" y="2613285"/>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Cross 935">
                  <a:extLst>
                    <a:ext uri="{FF2B5EF4-FFF2-40B4-BE49-F238E27FC236}">
                      <a16:creationId xmlns:a16="http://schemas.microsoft.com/office/drawing/2014/main" id="{0D536265-505A-4C97-FDBC-A7ABC0ACB59F}"/>
                    </a:ext>
                  </a:extLst>
                </p:cNvPr>
                <p:cNvSpPr/>
                <p:nvPr/>
              </p:nvSpPr>
              <p:spPr>
                <a:xfrm>
                  <a:off x="5042941" y="2973049"/>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2" name="Group 64">
                <a:extLst>
                  <a:ext uri="{FF2B5EF4-FFF2-40B4-BE49-F238E27FC236}">
                    <a16:creationId xmlns:a16="http://schemas.microsoft.com/office/drawing/2014/main" id="{805C83BB-F08C-456F-3567-EA9A4EAA003B}"/>
                  </a:ext>
                </a:extLst>
              </p:cNvPr>
              <p:cNvGrpSpPr/>
              <p:nvPr/>
            </p:nvGrpSpPr>
            <p:grpSpPr>
              <a:xfrm>
                <a:off x="4392280" y="3544453"/>
                <a:ext cx="1610254" cy="1656480"/>
                <a:chOff x="7543801" y="3581401"/>
                <a:chExt cx="1066799" cy="1066800"/>
              </a:xfrm>
            </p:grpSpPr>
            <p:sp>
              <p:nvSpPr>
                <p:cNvPr id="925" name="Rounded Rectangle 491">
                  <a:extLst>
                    <a:ext uri="{FF2B5EF4-FFF2-40B4-BE49-F238E27FC236}">
                      <a16:creationId xmlns:a16="http://schemas.microsoft.com/office/drawing/2014/main" id="{14B7878A-6367-434F-F4FB-7BAE7AB52F43}"/>
                    </a:ext>
                  </a:extLst>
                </p:cNvPr>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6" name="Group 162">
                  <a:extLst>
                    <a:ext uri="{FF2B5EF4-FFF2-40B4-BE49-F238E27FC236}">
                      <a16:creationId xmlns:a16="http://schemas.microsoft.com/office/drawing/2014/main" id="{54BE4BBA-8AC7-BB5A-B76B-C28774206C79}"/>
                    </a:ext>
                  </a:extLst>
                </p:cNvPr>
                <p:cNvGrpSpPr/>
                <p:nvPr/>
              </p:nvGrpSpPr>
              <p:grpSpPr>
                <a:xfrm>
                  <a:off x="7543801" y="3581401"/>
                  <a:ext cx="457200" cy="1066800"/>
                  <a:chOff x="6827799" y="4800600"/>
                  <a:chExt cx="868401" cy="2043177"/>
                </a:xfrm>
                <a:solidFill>
                  <a:srgbClr val="D98A33"/>
                </a:solidFill>
              </p:grpSpPr>
              <p:sp>
                <p:nvSpPr>
                  <p:cNvPr id="927" name="Double Wave 926">
                    <a:extLst>
                      <a:ext uri="{FF2B5EF4-FFF2-40B4-BE49-F238E27FC236}">
                        <a16:creationId xmlns:a16="http://schemas.microsoft.com/office/drawing/2014/main" id="{CEC14C36-BD6B-EA4E-9DBA-3C8441B3530E}"/>
                      </a:ext>
                    </a:extLst>
                  </p:cNvPr>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Double Wave 19">
                    <a:extLst>
                      <a:ext uri="{FF2B5EF4-FFF2-40B4-BE49-F238E27FC236}">
                        <a16:creationId xmlns:a16="http://schemas.microsoft.com/office/drawing/2014/main" id="{FCE4A25F-34BD-1E11-3F39-B46FB405A2FD}"/>
                      </a:ext>
                    </a:extLst>
                  </p:cNvPr>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Rounded Rectangle 495">
                    <a:extLst>
                      <a:ext uri="{FF2B5EF4-FFF2-40B4-BE49-F238E27FC236}">
                        <a16:creationId xmlns:a16="http://schemas.microsoft.com/office/drawing/2014/main" id="{1FA4C7F3-0082-0F8A-6C1E-5B70377F7637}"/>
                      </a:ext>
                    </a:extLst>
                  </p:cNvPr>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23" name="Freeform: Shape 922">
                <a:extLst>
                  <a:ext uri="{FF2B5EF4-FFF2-40B4-BE49-F238E27FC236}">
                    <a16:creationId xmlns:a16="http://schemas.microsoft.com/office/drawing/2014/main" id="{2C0DB5FB-8829-2E7D-9A3D-ABA6C91721FA}"/>
                  </a:ext>
                </a:extLst>
              </p:cNvPr>
              <p:cNvSpPr/>
              <p:nvPr/>
            </p:nvSpPr>
            <p:spPr>
              <a:xfrm>
                <a:off x="6365881" y="378622"/>
                <a:ext cx="760071" cy="5972113"/>
              </a:xfrm>
              <a:custGeom>
                <a:avLst/>
                <a:gdLst>
                  <a:gd name="connsiteX0" fmla="*/ 88175 w 600076"/>
                  <a:gd name="connsiteY0" fmla="*/ 3348508 h 3348508"/>
                  <a:gd name="connsiteX1" fmla="*/ 171180 w 600076"/>
                  <a:gd name="connsiteY1" fmla="*/ 3265503 h 3348508"/>
                  <a:gd name="connsiteX2" fmla="*/ 171179 w 600076"/>
                  <a:gd name="connsiteY2" fmla="*/ 965155 h 3348508"/>
                  <a:gd name="connsiteX3" fmla="*/ 171450 w 600076"/>
                  <a:gd name="connsiteY3" fmla="*/ 965155 h 3348508"/>
                  <a:gd name="connsiteX4" fmla="*/ 171450 w 600076"/>
                  <a:gd name="connsiteY4" fmla="*/ 300038 h 3348508"/>
                  <a:gd name="connsiteX5" fmla="*/ 249986 w 600076"/>
                  <a:gd name="connsiteY5" fmla="*/ 181555 h 3348508"/>
                  <a:gd name="connsiteX6" fmla="*/ 300038 w 600076"/>
                  <a:gd name="connsiteY6" fmla="*/ 171450 h 3348508"/>
                  <a:gd name="connsiteX7" fmla="*/ 350089 w 600076"/>
                  <a:gd name="connsiteY7" fmla="*/ 181555 h 3348508"/>
                  <a:gd name="connsiteX8" fmla="*/ 428625 w 600076"/>
                  <a:gd name="connsiteY8" fmla="*/ 300038 h 3348508"/>
                  <a:gd name="connsiteX9" fmla="*/ 428625 w 600076"/>
                  <a:gd name="connsiteY9" fmla="*/ 549243 h 3348508"/>
                  <a:gd name="connsiteX10" fmla="*/ 600075 w 600076"/>
                  <a:gd name="connsiteY10" fmla="*/ 549243 h 3348508"/>
                  <a:gd name="connsiteX11" fmla="*/ 600076 w 600076"/>
                  <a:gd name="connsiteY11" fmla="*/ 300038 h 3348508"/>
                  <a:gd name="connsiteX12" fmla="*/ 300038 w 600076"/>
                  <a:gd name="connsiteY12" fmla="*/ 0 h 3348508"/>
                  <a:gd name="connsiteX13" fmla="*/ 0 w 600076"/>
                  <a:gd name="connsiteY13" fmla="*/ 300038 h 3348508"/>
                  <a:gd name="connsiteX14" fmla="*/ 0 w 600076"/>
                  <a:gd name="connsiteY14" fmla="*/ 965155 h 3348508"/>
                  <a:gd name="connsiteX15" fmla="*/ 5170 w 600076"/>
                  <a:gd name="connsiteY15" fmla="*/ 965155 h 3348508"/>
                  <a:gd name="connsiteX16" fmla="*/ 5170 w 600076"/>
                  <a:gd name="connsiteY16" fmla="*/ 3265503 h 3348508"/>
                  <a:gd name="connsiteX17" fmla="*/ 88175 w 600076"/>
                  <a:gd name="connsiteY17" fmla="*/ 3348508 h 334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076" h="3348508">
                    <a:moveTo>
                      <a:pt x="88175" y="3348508"/>
                    </a:moveTo>
                    <a:cubicBezTo>
                      <a:pt x="134017" y="3348508"/>
                      <a:pt x="171180" y="3311345"/>
                      <a:pt x="171180" y="3265503"/>
                    </a:cubicBezTo>
                    <a:lnTo>
                      <a:pt x="171179" y="965155"/>
                    </a:lnTo>
                    <a:lnTo>
                      <a:pt x="171450" y="965155"/>
                    </a:lnTo>
                    <a:lnTo>
                      <a:pt x="171450" y="300038"/>
                    </a:lnTo>
                    <a:cubicBezTo>
                      <a:pt x="171450" y="246775"/>
                      <a:pt x="203834" y="201076"/>
                      <a:pt x="249986" y="181555"/>
                    </a:cubicBezTo>
                    <a:lnTo>
                      <a:pt x="300038" y="171450"/>
                    </a:lnTo>
                    <a:lnTo>
                      <a:pt x="350089" y="181555"/>
                    </a:lnTo>
                    <a:cubicBezTo>
                      <a:pt x="396241" y="201076"/>
                      <a:pt x="428625" y="246775"/>
                      <a:pt x="428625" y="300038"/>
                    </a:cubicBezTo>
                    <a:lnTo>
                      <a:pt x="428625" y="549243"/>
                    </a:lnTo>
                    <a:lnTo>
                      <a:pt x="600075" y="549243"/>
                    </a:lnTo>
                    <a:lnTo>
                      <a:pt x="600076" y="300038"/>
                    </a:lnTo>
                    <a:cubicBezTo>
                      <a:pt x="600076" y="134332"/>
                      <a:pt x="465744" y="0"/>
                      <a:pt x="300038" y="0"/>
                    </a:cubicBezTo>
                    <a:cubicBezTo>
                      <a:pt x="134332" y="0"/>
                      <a:pt x="0" y="134332"/>
                      <a:pt x="0" y="300038"/>
                    </a:cubicBezTo>
                    <a:lnTo>
                      <a:pt x="0" y="965155"/>
                    </a:lnTo>
                    <a:lnTo>
                      <a:pt x="5170" y="965155"/>
                    </a:lnTo>
                    <a:lnTo>
                      <a:pt x="5170" y="3265503"/>
                    </a:lnTo>
                    <a:cubicBezTo>
                      <a:pt x="5170" y="3311345"/>
                      <a:pt x="42333" y="3348508"/>
                      <a:pt x="88175" y="3348508"/>
                    </a:cubicBez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924" name="Oval 14">
                <a:extLst>
                  <a:ext uri="{FF2B5EF4-FFF2-40B4-BE49-F238E27FC236}">
                    <a16:creationId xmlns:a16="http://schemas.microsoft.com/office/drawing/2014/main" id="{1721B234-ECFA-0153-6A58-6D5C71D8B093}"/>
                  </a:ext>
                </a:extLst>
              </p:cNvPr>
              <p:cNvSpPr/>
              <p:nvPr/>
            </p:nvSpPr>
            <p:spPr>
              <a:xfrm rot="20847300">
                <a:off x="6383126" y="3499407"/>
                <a:ext cx="301402" cy="43724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4" name="Group 953">
              <a:extLst>
                <a:ext uri="{FF2B5EF4-FFF2-40B4-BE49-F238E27FC236}">
                  <a16:creationId xmlns:a16="http://schemas.microsoft.com/office/drawing/2014/main" id="{CEC92F2E-0939-5AE7-3FA9-95319EE87F93}"/>
                </a:ext>
              </a:extLst>
            </p:cNvPr>
            <p:cNvGrpSpPr/>
            <p:nvPr/>
          </p:nvGrpSpPr>
          <p:grpSpPr>
            <a:xfrm>
              <a:off x="986273" y="3713120"/>
              <a:ext cx="1004507" cy="2162533"/>
              <a:chOff x="7851628" y="229430"/>
              <a:chExt cx="2819468" cy="6069837"/>
            </a:xfrm>
          </p:grpSpPr>
          <p:grpSp>
            <p:nvGrpSpPr>
              <p:cNvPr id="955" name="Group 119">
                <a:extLst>
                  <a:ext uri="{FF2B5EF4-FFF2-40B4-BE49-F238E27FC236}">
                    <a16:creationId xmlns:a16="http://schemas.microsoft.com/office/drawing/2014/main" id="{550C50C0-6119-D4D5-6142-A83E0D18EA43}"/>
                  </a:ext>
                </a:extLst>
              </p:cNvPr>
              <p:cNvGrpSpPr/>
              <p:nvPr/>
            </p:nvGrpSpPr>
            <p:grpSpPr>
              <a:xfrm>
                <a:off x="7851628" y="229430"/>
                <a:ext cx="2281007" cy="6069837"/>
                <a:chOff x="5577154" y="0"/>
                <a:chExt cx="2562505" cy="6767743"/>
              </a:xfrm>
            </p:grpSpPr>
            <p:sp>
              <p:nvSpPr>
                <p:cNvPr id="958" name="Oval 957">
                  <a:extLst>
                    <a:ext uri="{FF2B5EF4-FFF2-40B4-BE49-F238E27FC236}">
                      <a16:creationId xmlns:a16="http://schemas.microsoft.com/office/drawing/2014/main" id="{8A2EA117-98E4-0D84-57E4-409824D846AE}"/>
                    </a:ext>
                  </a:extLst>
                </p:cNvPr>
                <p:cNvSpPr/>
                <p:nvPr/>
              </p:nvSpPr>
              <p:spPr>
                <a:xfrm rot="19690278">
                  <a:off x="6904515" y="5802988"/>
                  <a:ext cx="677654" cy="947564"/>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a:extLst>
                    <a:ext uri="{FF2B5EF4-FFF2-40B4-BE49-F238E27FC236}">
                      <a16:creationId xmlns:a16="http://schemas.microsoft.com/office/drawing/2014/main" id="{445E7060-DC81-BC61-00A2-4326A93756CD}"/>
                    </a:ext>
                  </a:extLst>
                </p:cNvPr>
                <p:cNvSpPr/>
                <p:nvPr/>
              </p:nvSpPr>
              <p:spPr>
                <a:xfrm rot="1267050">
                  <a:off x="6243940" y="5820179"/>
                  <a:ext cx="677654" cy="947564"/>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Trapezoid 959">
                  <a:extLst>
                    <a:ext uri="{FF2B5EF4-FFF2-40B4-BE49-F238E27FC236}">
                      <a16:creationId xmlns:a16="http://schemas.microsoft.com/office/drawing/2014/main" id="{BE3048C0-A7F8-6512-179F-35B47899CF3F}"/>
                    </a:ext>
                  </a:extLst>
                </p:cNvPr>
                <p:cNvSpPr/>
                <p:nvPr/>
              </p:nvSpPr>
              <p:spPr>
                <a:xfrm>
                  <a:off x="5943600" y="4800600"/>
                  <a:ext cx="1828800" cy="1447800"/>
                </a:xfrm>
                <a:prstGeom prst="trapezoid">
                  <a:avLst>
                    <a:gd name="adj" fmla="val 13610"/>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a:extLst>
                    <a:ext uri="{FF2B5EF4-FFF2-40B4-BE49-F238E27FC236}">
                      <a16:creationId xmlns:a16="http://schemas.microsoft.com/office/drawing/2014/main" id="{B9DCED77-CBAA-5E62-E508-4EBC18C3F90F}"/>
                    </a:ext>
                  </a:extLst>
                </p:cNvPr>
                <p:cNvSpPr/>
                <p:nvPr/>
              </p:nvSpPr>
              <p:spPr>
                <a:xfrm>
                  <a:off x="7653421" y="3657705"/>
                  <a:ext cx="486238" cy="78360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a:extLst>
                    <a:ext uri="{FF2B5EF4-FFF2-40B4-BE49-F238E27FC236}">
                      <a16:creationId xmlns:a16="http://schemas.microsoft.com/office/drawing/2014/main" id="{D798A3CB-D8F3-0646-4A0C-A8FE09FBD2F9}"/>
                    </a:ext>
                  </a:extLst>
                </p:cNvPr>
                <p:cNvSpPr/>
                <p:nvPr/>
              </p:nvSpPr>
              <p:spPr>
                <a:xfrm rot="1611828">
                  <a:off x="5577154" y="3557848"/>
                  <a:ext cx="486238" cy="78360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Trapezoid 962">
                  <a:extLst>
                    <a:ext uri="{FF2B5EF4-FFF2-40B4-BE49-F238E27FC236}">
                      <a16:creationId xmlns:a16="http://schemas.microsoft.com/office/drawing/2014/main" id="{96327EDC-41E8-6DC0-9C9D-6DDF552B118F}"/>
                    </a:ext>
                  </a:extLst>
                </p:cNvPr>
                <p:cNvSpPr/>
                <p:nvPr/>
              </p:nvSpPr>
              <p:spPr>
                <a:xfrm rot="20102191">
                  <a:off x="7126288" y="2086136"/>
                  <a:ext cx="838231" cy="1963011"/>
                </a:xfrm>
                <a:prstGeom prst="trapezoid">
                  <a:avLst>
                    <a:gd name="adj" fmla="val 34133"/>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Trapezoid 963">
                  <a:extLst>
                    <a:ext uri="{FF2B5EF4-FFF2-40B4-BE49-F238E27FC236}">
                      <a16:creationId xmlns:a16="http://schemas.microsoft.com/office/drawing/2014/main" id="{2FD9A6DF-0637-BD58-D857-DB81588197F1}"/>
                    </a:ext>
                  </a:extLst>
                </p:cNvPr>
                <p:cNvSpPr/>
                <p:nvPr/>
              </p:nvSpPr>
              <p:spPr>
                <a:xfrm rot="1327004">
                  <a:off x="5755966" y="2057400"/>
                  <a:ext cx="838231" cy="1963011"/>
                </a:xfrm>
                <a:prstGeom prst="trapezoid">
                  <a:avLst>
                    <a:gd name="adj" fmla="val 34133"/>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Trapezoid 964">
                  <a:extLst>
                    <a:ext uri="{FF2B5EF4-FFF2-40B4-BE49-F238E27FC236}">
                      <a16:creationId xmlns:a16="http://schemas.microsoft.com/office/drawing/2014/main" id="{CB458CC5-26FE-CBC5-F3F6-07C1C958C875}"/>
                    </a:ext>
                  </a:extLst>
                </p:cNvPr>
                <p:cNvSpPr/>
                <p:nvPr/>
              </p:nvSpPr>
              <p:spPr>
                <a:xfrm>
                  <a:off x="5949476" y="2125276"/>
                  <a:ext cx="1805421" cy="3818324"/>
                </a:xfrm>
                <a:prstGeom prst="trapezoid">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Rectangle 965">
                  <a:extLst>
                    <a:ext uri="{FF2B5EF4-FFF2-40B4-BE49-F238E27FC236}">
                      <a16:creationId xmlns:a16="http://schemas.microsoft.com/office/drawing/2014/main" id="{2E4CEE53-924F-9473-6EF1-84379356D699}"/>
                    </a:ext>
                  </a:extLst>
                </p:cNvPr>
                <p:cNvSpPr/>
                <p:nvPr/>
              </p:nvSpPr>
              <p:spPr>
                <a:xfrm>
                  <a:off x="6154664" y="3886196"/>
                  <a:ext cx="1383321" cy="318948"/>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7" name="Group 52">
                  <a:extLst>
                    <a:ext uri="{FF2B5EF4-FFF2-40B4-BE49-F238E27FC236}">
                      <a16:creationId xmlns:a16="http://schemas.microsoft.com/office/drawing/2014/main" id="{D5057365-AED1-7706-48C5-E24ED3BC47B6}"/>
                    </a:ext>
                  </a:extLst>
                </p:cNvPr>
                <p:cNvGrpSpPr/>
                <p:nvPr/>
              </p:nvGrpSpPr>
              <p:grpSpPr>
                <a:xfrm>
                  <a:off x="6248400" y="1905000"/>
                  <a:ext cx="1295400" cy="2756941"/>
                  <a:chOff x="5410200" y="838200"/>
                  <a:chExt cx="2057400" cy="4038600"/>
                </a:xfrm>
              </p:grpSpPr>
              <p:sp>
                <p:nvSpPr>
                  <p:cNvPr id="994" name="Trapezoid 50">
                    <a:extLst>
                      <a:ext uri="{FF2B5EF4-FFF2-40B4-BE49-F238E27FC236}">
                        <a16:creationId xmlns:a16="http://schemas.microsoft.com/office/drawing/2014/main" id="{9D7ACBBB-BFEC-14C7-A67A-8ABA3B1233DB}"/>
                      </a:ext>
                    </a:extLst>
                  </p:cNvPr>
                  <p:cNvSpPr/>
                  <p:nvPr/>
                </p:nvSpPr>
                <p:spPr>
                  <a:xfrm>
                    <a:off x="5410200" y="1600200"/>
                    <a:ext cx="914400" cy="32766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Trapezoid 994">
                    <a:extLst>
                      <a:ext uri="{FF2B5EF4-FFF2-40B4-BE49-F238E27FC236}">
                        <a16:creationId xmlns:a16="http://schemas.microsoft.com/office/drawing/2014/main" id="{3AB7170E-730B-1478-4FE4-1DEC5E4873D9}"/>
                      </a:ext>
                    </a:extLst>
                  </p:cNvPr>
                  <p:cNvSpPr/>
                  <p:nvPr/>
                </p:nvSpPr>
                <p:spPr>
                  <a:xfrm>
                    <a:off x="5562600" y="1752600"/>
                    <a:ext cx="914400" cy="27432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6" name="Group 45">
                    <a:extLst>
                      <a:ext uri="{FF2B5EF4-FFF2-40B4-BE49-F238E27FC236}">
                        <a16:creationId xmlns:a16="http://schemas.microsoft.com/office/drawing/2014/main" id="{B20ED6DF-E70A-7B92-ED27-62190E34D77B}"/>
                      </a:ext>
                    </a:extLst>
                  </p:cNvPr>
                  <p:cNvGrpSpPr/>
                  <p:nvPr/>
                </p:nvGrpSpPr>
                <p:grpSpPr>
                  <a:xfrm>
                    <a:off x="5486400" y="838200"/>
                    <a:ext cx="1981200" cy="2070031"/>
                    <a:chOff x="2624682" y="2226017"/>
                    <a:chExt cx="1981200" cy="2070031"/>
                  </a:xfrm>
                </p:grpSpPr>
                <p:sp>
                  <p:nvSpPr>
                    <p:cNvPr id="997" name="Pie 569">
                      <a:extLst>
                        <a:ext uri="{FF2B5EF4-FFF2-40B4-BE49-F238E27FC236}">
                          <a16:creationId xmlns:a16="http://schemas.microsoft.com/office/drawing/2014/main" id="{D66F35C8-D41E-EE72-A0CD-6CE05F270EC3}"/>
                        </a:ext>
                      </a:extLst>
                    </p:cNvPr>
                    <p:cNvSpPr/>
                    <p:nvPr/>
                  </p:nvSpPr>
                  <p:spPr>
                    <a:xfrm rot="18695073">
                      <a:off x="2580266" y="2270433"/>
                      <a:ext cx="2070031" cy="1981200"/>
                    </a:xfrm>
                    <a:prstGeom prst="pi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98" name="Group 5">
                      <a:extLst>
                        <a:ext uri="{FF2B5EF4-FFF2-40B4-BE49-F238E27FC236}">
                          <a16:creationId xmlns:a16="http://schemas.microsoft.com/office/drawing/2014/main" id="{4BFBE197-FACF-3E8D-1069-7A5CD5127CBF}"/>
                        </a:ext>
                      </a:extLst>
                    </p:cNvPr>
                    <p:cNvGrpSpPr/>
                    <p:nvPr/>
                  </p:nvGrpSpPr>
                  <p:grpSpPr>
                    <a:xfrm>
                      <a:off x="2743200" y="2438400"/>
                      <a:ext cx="1683225" cy="1529540"/>
                      <a:chOff x="2740938" y="2438400"/>
                      <a:chExt cx="1683225" cy="1529540"/>
                    </a:xfrm>
                  </p:grpSpPr>
                  <p:sp>
                    <p:nvSpPr>
                      <p:cNvPr id="999" name="Moon 3">
                        <a:extLst>
                          <a:ext uri="{FF2B5EF4-FFF2-40B4-BE49-F238E27FC236}">
                            <a16:creationId xmlns:a16="http://schemas.microsoft.com/office/drawing/2014/main" id="{BE6B728F-9676-85DE-A7FF-0C72EFF6F723}"/>
                          </a:ext>
                        </a:extLst>
                      </p:cNvPr>
                      <p:cNvSpPr/>
                      <p:nvPr/>
                    </p:nvSpPr>
                    <p:spPr>
                      <a:xfrm rot="16200000">
                        <a:off x="2905503" y="2449280"/>
                        <a:ext cx="1354095" cy="1683225"/>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Moon 49">
                        <a:extLst>
                          <a:ext uri="{FF2B5EF4-FFF2-40B4-BE49-F238E27FC236}">
                            <a16:creationId xmlns:a16="http://schemas.microsoft.com/office/drawing/2014/main" id="{C199910D-B02A-2178-266F-CE94E95C7D35}"/>
                          </a:ext>
                        </a:extLst>
                      </p:cNvPr>
                      <p:cNvSpPr/>
                      <p:nvPr/>
                    </p:nvSpPr>
                    <p:spPr>
                      <a:xfrm rot="16200000">
                        <a:off x="3009901" y="2171700"/>
                        <a:ext cx="1066800" cy="1600199"/>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68" name="Group 70">
                  <a:extLst>
                    <a:ext uri="{FF2B5EF4-FFF2-40B4-BE49-F238E27FC236}">
                      <a16:creationId xmlns:a16="http://schemas.microsoft.com/office/drawing/2014/main" id="{607095AA-5756-9D22-7E6A-498B0A114B1B}"/>
                    </a:ext>
                  </a:extLst>
                </p:cNvPr>
                <p:cNvGrpSpPr/>
                <p:nvPr/>
              </p:nvGrpSpPr>
              <p:grpSpPr>
                <a:xfrm>
                  <a:off x="5943600" y="5486400"/>
                  <a:ext cx="1752600" cy="533400"/>
                  <a:chOff x="381000" y="1600200"/>
                  <a:chExt cx="9069049" cy="2819400"/>
                </a:xfrm>
              </p:grpSpPr>
              <p:grpSp>
                <p:nvGrpSpPr>
                  <p:cNvPr id="980" name="Group 6">
                    <a:extLst>
                      <a:ext uri="{FF2B5EF4-FFF2-40B4-BE49-F238E27FC236}">
                        <a16:creationId xmlns:a16="http://schemas.microsoft.com/office/drawing/2014/main" id="{B3DDB127-B382-2752-A353-D6FA2E37F202}"/>
                      </a:ext>
                    </a:extLst>
                  </p:cNvPr>
                  <p:cNvGrpSpPr/>
                  <p:nvPr/>
                </p:nvGrpSpPr>
                <p:grpSpPr>
                  <a:xfrm>
                    <a:off x="381000" y="3124200"/>
                    <a:ext cx="9067800" cy="1295400"/>
                    <a:chOff x="381000" y="3124200"/>
                    <a:chExt cx="9067800" cy="1295400"/>
                  </a:xfrm>
                  <a:solidFill>
                    <a:schemeClr val="accent2">
                      <a:lumMod val="60000"/>
                      <a:lumOff val="40000"/>
                    </a:schemeClr>
                  </a:solidFill>
                </p:grpSpPr>
                <p:sp>
                  <p:nvSpPr>
                    <p:cNvPr id="990" name="Down Arrow Callout 2">
                      <a:extLst>
                        <a:ext uri="{FF2B5EF4-FFF2-40B4-BE49-F238E27FC236}">
                          <a16:creationId xmlns:a16="http://schemas.microsoft.com/office/drawing/2014/main" id="{5BCB3539-19EB-723F-108C-3FF25C526D33}"/>
                        </a:ext>
                      </a:extLst>
                    </p:cNvPr>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Down Arrow Callout 3">
                      <a:extLst>
                        <a:ext uri="{FF2B5EF4-FFF2-40B4-BE49-F238E27FC236}">
                          <a16:creationId xmlns:a16="http://schemas.microsoft.com/office/drawing/2014/main" id="{8CBE4CA5-B40F-CDD4-7A60-D6CC90F6F1F4}"/>
                        </a:ext>
                      </a:extLst>
                    </p:cNvPr>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Down Arrow Callout 4">
                      <a:extLst>
                        <a:ext uri="{FF2B5EF4-FFF2-40B4-BE49-F238E27FC236}">
                          <a16:creationId xmlns:a16="http://schemas.microsoft.com/office/drawing/2014/main" id="{E7DBA10E-D8DD-B3C1-4A6C-C649B39DDC47}"/>
                        </a:ext>
                      </a:extLst>
                    </p:cNvPr>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Down Arrow Callout 5">
                      <a:extLst>
                        <a:ext uri="{FF2B5EF4-FFF2-40B4-BE49-F238E27FC236}">
                          <a16:creationId xmlns:a16="http://schemas.microsoft.com/office/drawing/2014/main" id="{A5E238A3-5CBF-A02E-5BD2-BE98084707E5}"/>
                        </a:ext>
                      </a:extLst>
                    </p:cNvPr>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1" name="Group 7">
                    <a:extLst>
                      <a:ext uri="{FF2B5EF4-FFF2-40B4-BE49-F238E27FC236}">
                        <a16:creationId xmlns:a16="http://schemas.microsoft.com/office/drawing/2014/main" id="{7531322D-624F-B569-4964-711655413F31}"/>
                      </a:ext>
                    </a:extLst>
                  </p:cNvPr>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986" name="Down Arrow Callout 77">
                      <a:extLst>
                        <a:ext uri="{FF2B5EF4-FFF2-40B4-BE49-F238E27FC236}">
                          <a16:creationId xmlns:a16="http://schemas.microsoft.com/office/drawing/2014/main" id="{628F6A84-30DC-8351-88E4-7EC410795403}"/>
                        </a:ext>
                      </a:extLst>
                    </p:cNvPr>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Down Arrow Callout 78">
                      <a:extLst>
                        <a:ext uri="{FF2B5EF4-FFF2-40B4-BE49-F238E27FC236}">
                          <a16:creationId xmlns:a16="http://schemas.microsoft.com/office/drawing/2014/main" id="{729B2D5C-3B6D-C3A4-0138-4E4888E02168}"/>
                        </a:ext>
                      </a:extLst>
                    </p:cNvPr>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Down Arrow Callout 560">
                      <a:extLst>
                        <a:ext uri="{FF2B5EF4-FFF2-40B4-BE49-F238E27FC236}">
                          <a16:creationId xmlns:a16="http://schemas.microsoft.com/office/drawing/2014/main" id="{A83E3643-D9F8-4017-7789-795717287297}"/>
                        </a:ext>
                      </a:extLst>
                    </p:cNvPr>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Down Arrow Callout 561">
                      <a:extLst>
                        <a:ext uri="{FF2B5EF4-FFF2-40B4-BE49-F238E27FC236}">
                          <a16:creationId xmlns:a16="http://schemas.microsoft.com/office/drawing/2014/main" id="{4AC60C35-0520-DF78-559D-EC21A97E5528}"/>
                        </a:ext>
                      </a:extLst>
                    </p:cNvPr>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2" name="Flowchart: Summing Junction 981">
                    <a:extLst>
                      <a:ext uri="{FF2B5EF4-FFF2-40B4-BE49-F238E27FC236}">
                        <a16:creationId xmlns:a16="http://schemas.microsoft.com/office/drawing/2014/main" id="{9556D6F3-0F5C-29CB-8719-CDDD50E6CDA4}"/>
                      </a:ext>
                    </a:extLst>
                  </p:cNvPr>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Flowchart: Summing Junction 982">
                    <a:extLst>
                      <a:ext uri="{FF2B5EF4-FFF2-40B4-BE49-F238E27FC236}">
                        <a16:creationId xmlns:a16="http://schemas.microsoft.com/office/drawing/2014/main" id="{17B1A742-99FB-EE0A-FAE3-06C9954E5972}"/>
                      </a:ext>
                    </a:extLst>
                  </p:cNvPr>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Flowchart: Summing Junction 81">
                    <a:extLst>
                      <a:ext uri="{FF2B5EF4-FFF2-40B4-BE49-F238E27FC236}">
                        <a16:creationId xmlns:a16="http://schemas.microsoft.com/office/drawing/2014/main" id="{E6CD2099-8475-357F-7DB6-7A002E9174E1}"/>
                      </a:ext>
                    </a:extLst>
                  </p:cNvPr>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Flowchart: Summing Junction 82">
                    <a:extLst>
                      <a:ext uri="{FF2B5EF4-FFF2-40B4-BE49-F238E27FC236}">
                        <a16:creationId xmlns:a16="http://schemas.microsoft.com/office/drawing/2014/main" id="{31B94DA2-8A09-B381-52D3-6C6DA5310C17}"/>
                      </a:ext>
                    </a:extLst>
                  </p:cNvPr>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9" name="Group 87">
                  <a:extLst>
                    <a:ext uri="{FF2B5EF4-FFF2-40B4-BE49-F238E27FC236}">
                      <a16:creationId xmlns:a16="http://schemas.microsoft.com/office/drawing/2014/main" id="{CBBE6CF5-780A-2C2F-05CE-259DF268FDFC}"/>
                    </a:ext>
                  </a:extLst>
                </p:cNvPr>
                <p:cNvGrpSpPr/>
                <p:nvPr/>
              </p:nvGrpSpPr>
              <p:grpSpPr>
                <a:xfrm>
                  <a:off x="5867400" y="0"/>
                  <a:ext cx="2057400" cy="2362200"/>
                  <a:chOff x="3048000" y="381000"/>
                  <a:chExt cx="1365913" cy="1219199"/>
                </a:xfrm>
              </p:grpSpPr>
              <p:sp>
                <p:nvSpPr>
                  <p:cNvPr id="970" name="Oval 969">
                    <a:extLst>
                      <a:ext uri="{FF2B5EF4-FFF2-40B4-BE49-F238E27FC236}">
                        <a16:creationId xmlns:a16="http://schemas.microsoft.com/office/drawing/2014/main" id="{E70D0C05-A256-D2D5-C0CA-AFDC34A526C7}"/>
                      </a:ext>
                    </a:extLst>
                  </p:cNvPr>
                  <p:cNvSpPr/>
                  <p:nvPr/>
                </p:nvSpPr>
                <p:spPr>
                  <a:xfrm>
                    <a:off x="3276600" y="426397"/>
                    <a:ext cx="872048" cy="117380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Rectangle 68">
                    <a:extLst>
                      <a:ext uri="{FF2B5EF4-FFF2-40B4-BE49-F238E27FC236}">
                        <a16:creationId xmlns:a16="http://schemas.microsoft.com/office/drawing/2014/main" id="{E86ED656-09B7-A831-9B76-D13460836610}"/>
                      </a:ext>
                    </a:extLst>
                  </p:cNvPr>
                  <p:cNvSpPr/>
                  <p:nvPr/>
                </p:nvSpPr>
                <p:spPr>
                  <a:xfrm>
                    <a:off x="3276600" y="838200"/>
                    <a:ext cx="914400" cy="1524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2" name="Group 42">
                    <a:extLst>
                      <a:ext uri="{FF2B5EF4-FFF2-40B4-BE49-F238E27FC236}">
                        <a16:creationId xmlns:a16="http://schemas.microsoft.com/office/drawing/2014/main" id="{E650A6C6-3A74-3242-6D0F-D46A4CC2714C}"/>
                      </a:ext>
                    </a:extLst>
                  </p:cNvPr>
                  <p:cNvGrpSpPr/>
                  <p:nvPr/>
                </p:nvGrpSpPr>
                <p:grpSpPr>
                  <a:xfrm>
                    <a:off x="3048000" y="381000"/>
                    <a:ext cx="1365913" cy="712342"/>
                    <a:chOff x="5207746" y="545873"/>
                    <a:chExt cx="1365913" cy="712342"/>
                  </a:xfrm>
                </p:grpSpPr>
                <p:sp>
                  <p:nvSpPr>
                    <p:cNvPr id="973" name="Moon 70">
                      <a:extLst>
                        <a:ext uri="{FF2B5EF4-FFF2-40B4-BE49-F238E27FC236}">
                          <a16:creationId xmlns:a16="http://schemas.microsoft.com/office/drawing/2014/main" id="{AFCCFBFA-DA42-00F7-11B7-E1F99E1C34A1}"/>
                        </a:ext>
                      </a:extLst>
                    </p:cNvPr>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Moon 973">
                      <a:extLst>
                        <a:ext uri="{FF2B5EF4-FFF2-40B4-BE49-F238E27FC236}">
                          <a16:creationId xmlns:a16="http://schemas.microsoft.com/office/drawing/2014/main" id="{586E9734-D450-CA57-E735-866AD3AD11C9}"/>
                        </a:ext>
                      </a:extLst>
                    </p:cNvPr>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Moon 974">
                      <a:extLst>
                        <a:ext uri="{FF2B5EF4-FFF2-40B4-BE49-F238E27FC236}">
                          <a16:creationId xmlns:a16="http://schemas.microsoft.com/office/drawing/2014/main" id="{E2FFBA05-5A44-48D7-60CF-D7D33149FA7F}"/>
                        </a:ext>
                      </a:extLst>
                    </p:cNvPr>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Moon 73">
                      <a:extLst>
                        <a:ext uri="{FF2B5EF4-FFF2-40B4-BE49-F238E27FC236}">
                          <a16:creationId xmlns:a16="http://schemas.microsoft.com/office/drawing/2014/main" id="{7F43F32E-EBD6-49D2-A1DA-42FBA85E29BC}"/>
                        </a:ext>
                      </a:extLst>
                    </p:cNvPr>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Moon 976">
                      <a:extLst>
                        <a:ext uri="{FF2B5EF4-FFF2-40B4-BE49-F238E27FC236}">
                          <a16:creationId xmlns:a16="http://schemas.microsoft.com/office/drawing/2014/main" id="{709A7EB7-5125-0F7C-661B-19B574D976F0}"/>
                        </a:ext>
                      </a:extLst>
                    </p:cNvPr>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Moon 977">
                      <a:extLst>
                        <a:ext uri="{FF2B5EF4-FFF2-40B4-BE49-F238E27FC236}">
                          <a16:creationId xmlns:a16="http://schemas.microsoft.com/office/drawing/2014/main" id="{A5CCCA79-B4AF-95A0-2F65-36D06BB72DC9}"/>
                        </a:ext>
                      </a:extLst>
                    </p:cNvPr>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a:extLst>
                        <a:ext uri="{FF2B5EF4-FFF2-40B4-BE49-F238E27FC236}">
                          <a16:creationId xmlns:a16="http://schemas.microsoft.com/office/drawing/2014/main" id="{3CDE6618-DBA6-E62C-D5E8-36A46DF5A32D}"/>
                        </a:ext>
                      </a:extLst>
                    </p:cNvPr>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56" name="Freeform: Shape 955">
                <a:extLst>
                  <a:ext uri="{FF2B5EF4-FFF2-40B4-BE49-F238E27FC236}">
                    <a16:creationId xmlns:a16="http://schemas.microsoft.com/office/drawing/2014/main" id="{77DE0B2E-F135-B295-8CC1-2EA34DB19D5E}"/>
                  </a:ext>
                </a:extLst>
              </p:cNvPr>
              <p:cNvSpPr/>
              <p:nvPr/>
            </p:nvSpPr>
            <p:spPr>
              <a:xfrm>
                <a:off x="9911025" y="303515"/>
                <a:ext cx="760071" cy="5972113"/>
              </a:xfrm>
              <a:custGeom>
                <a:avLst/>
                <a:gdLst>
                  <a:gd name="connsiteX0" fmla="*/ 88175 w 600076"/>
                  <a:gd name="connsiteY0" fmla="*/ 3348508 h 3348508"/>
                  <a:gd name="connsiteX1" fmla="*/ 171180 w 600076"/>
                  <a:gd name="connsiteY1" fmla="*/ 3265503 h 3348508"/>
                  <a:gd name="connsiteX2" fmla="*/ 171179 w 600076"/>
                  <a:gd name="connsiteY2" fmla="*/ 965155 h 3348508"/>
                  <a:gd name="connsiteX3" fmla="*/ 171450 w 600076"/>
                  <a:gd name="connsiteY3" fmla="*/ 965155 h 3348508"/>
                  <a:gd name="connsiteX4" fmla="*/ 171450 w 600076"/>
                  <a:gd name="connsiteY4" fmla="*/ 300038 h 3348508"/>
                  <a:gd name="connsiteX5" fmla="*/ 249986 w 600076"/>
                  <a:gd name="connsiteY5" fmla="*/ 181555 h 3348508"/>
                  <a:gd name="connsiteX6" fmla="*/ 300038 w 600076"/>
                  <a:gd name="connsiteY6" fmla="*/ 171450 h 3348508"/>
                  <a:gd name="connsiteX7" fmla="*/ 350089 w 600076"/>
                  <a:gd name="connsiteY7" fmla="*/ 181555 h 3348508"/>
                  <a:gd name="connsiteX8" fmla="*/ 428625 w 600076"/>
                  <a:gd name="connsiteY8" fmla="*/ 300038 h 3348508"/>
                  <a:gd name="connsiteX9" fmla="*/ 428625 w 600076"/>
                  <a:gd name="connsiteY9" fmla="*/ 549243 h 3348508"/>
                  <a:gd name="connsiteX10" fmla="*/ 600075 w 600076"/>
                  <a:gd name="connsiteY10" fmla="*/ 549243 h 3348508"/>
                  <a:gd name="connsiteX11" fmla="*/ 600076 w 600076"/>
                  <a:gd name="connsiteY11" fmla="*/ 300038 h 3348508"/>
                  <a:gd name="connsiteX12" fmla="*/ 300038 w 600076"/>
                  <a:gd name="connsiteY12" fmla="*/ 0 h 3348508"/>
                  <a:gd name="connsiteX13" fmla="*/ 0 w 600076"/>
                  <a:gd name="connsiteY13" fmla="*/ 300038 h 3348508"/>
                  <a:gd name="connsiteX14" fmla="*/ 0 w 600076"/>
                  <a:gd name="connsiteY14" fmla="*/ 965155 h 3348508"/>
                  <a:gd name="connsiteX15" fmla="*/ 5170 w 600076"/>
                  <a:gd name="connsiteY15" fmla="*/ 965155 h 3348508"/>
                  <a:gd name="connsiteX16" fmla="*/ 5170 w 600076"/>
                  <a:gd name="connsiteY16" fmla="*/ 3265503 h 3348508"/>
                  <a:gd name="connsiteX17" fmla="*/ 88175 w 600076"/>
                  <a:gd name="connsiteY17" fmla="*/ 3348508 h 334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076" h="3348508">
                    <a:moveTo>
                      <a:pt x="88175" y="3348508"/>
                    </a:moveTo>
                    <a:cubicBezTo>
                      <a:pt x="134017" y="3348508"/>
                      <a:pt x="171180" y="3311345"/>
                      <a:pt x="171180" y="3265503"/>
                    </a:cubicBezTo>
                    <a:lnTo>
                      <a:pt x="171179" y="965155"/>
                    </a:lnTo>
                    <a:lnTo>
                      <a:pt x="171450" y="965155"/>
                    </a:lnTo>
                    <a:lnTo>
                      <a:pt x="171450" y="300038"/>
                    </a:lnTo>
                    <a:cubicBezTo>
                      <a:pt x="171450" y="246775"/>
                      <a:pt x="203834" y="201076"/>
                      <a:pt x="249986" y="181555"/>
                    </a:cubicBezTo>
                    <a:lnTo>
                      <a:pt x="300038" y="171450"/>
                    </a:lnTo>
                    <a:lnTo>
                      <a:pt x="350089" y="181555"/>
                    </a:lnTo>
                    <a:cubicBezTo>
                      <a:pt x="396241" y="201076"/>
                      <a:pt x="428625" y="246775"/>
                      <a:pt x="428625" y="300038"/>
                    </a:cubicBezTo>
                    <a:lnTo>
                      <a:pt x="428625" y="549243"/>
                    </a:lnTo>
                    <a:lnTo>
                      <a:pt x="600075" y="549243"/>
                    </a:lnTo>
                    <a:lnTo>
                      <a:pt x="600076" y="300038"/>
                    </a:lnTo>
                    <a:cubicBezTo>
                      <a:pt x="600076" y="134332"/>
                      <a:pt x="465744" y="0"/>
                      <a:pt x="300038" y="0"/>
                    </a:cubicBezTo>
                    <a:cubicBezTo>
                      <a:pt x="134332" y="0"/>
                      <a:pt x="0" y="134332"/>
                      <a:pt x="0" y="300038"/>
                    </a:cubicBezTo>
                    <a:lnTo>
                      <a:pt x="0" y="965155"/>
                    </a:lnTo>
                    <a:lnTo>
                      <a:pt x="5170" y="965155"/>
                    </a:lnTo>
                    <a:lnTo>
                      <a:pt x="5170" y="3265503"/>
                    </a:lnTo>
                    <a:cubicBezTo>
                      <a:pt x="5170" y="3311345"/>
                      <a:pt x="42333" y="3348508"/>
                      <a:pt x="88175" y="3348508"/>
                    </a:cubicBez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957" name="Oval 51">
                <a:extLst>
                  <a:ext uri="{FF2B5EF4-FFF2-40B4-BE49-F238E27FC236}">
                    <a16:creationId xmlns:a16="http://schemas.microsoft.com/office/drawing/2014/main" id="{6D41D64F-BD0A-AA80-5F32-848BC46E7B32}"/>
                  </a:ext>
                </a:extLst>
              </p:cNvPr>
              <p:cNvSpPr/>
              <p:nvPr/>
            </p:nvSpPr>
            <p:spPr>
              <a:xfrm rot="20847300">
                <a:off x="9966819" y="3745686"/>
                <a:ext cx="270710" cy="36367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1" name="Group 47">
              <a:extLst>
                <a:ext uri="{FF2B5EF4-FFF2-40B4-BE49-F238E27FC236}">
                  <a16:creationId xmlns:a16="http://schemas.microsoft.com/office/drawing/2014/main" id="{D194EFF5-BDEF-4F7E-7C7E-C415CF91D627}"/>
                </a:ext>
              </a:extLst>
            </p:cNvPr>
            <p:cNvGrpSpPr/>
            <p:nvPr/>
          </p:nvGrpSpPr>
          <p:grpSpPr>
            <a:xfrm flipH="1">
              <a:off x="9766755" y="2348182"/>
              <a:ext cx="1043241" cy="2328523"/>
              <a:chOff x="5638800" y="228600"/>
              <a:chExt cx="2936823" cy="6555014"/>
            </a:xfrm>
          </p:grpSpPr>
          <p:sp>
            <p:nvSpPr>
              <p:cNvPr id="1002" name="Oval 1001">
                <a:extLst>
                  <a:ext uri="{FF2B5EF4-FFF2-40B4-BE49-F238E27FC236}">
                    <a16:creationId xmlns:a16="http://schemas.microsoft.com/office/drawing/2014/main" id="{508288FD-FD55-A73B-C7E1-FBF4376F5BCF}"/>
                  </a:ext>
                </a:extLst>
              </p:cNvPr>
              <p:cNvSpPr/>
              <p:nvPr/>
            </p:nvSpPr>
            <p:spPr>
              <a:xfrm rot="19111405">
                <a:off x="7137074" y="5796285"/>
                <a:ext cx="601091" cy="987329"/>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Oval 1002">
                <a:extLst>
                  <a:ext uri="{FF2B5EF4-FFF2-40B4-BE49-F238E27FC236}">
                    <a16:creationId xmlns:a16="http://schemas.microsoft.com/office/drawing/2014/main" id="{F40B9FB0-C403-089C-5203-9D733E031F4C}"/>
                  </a:ext>
                </a:extLst>
              </p:cNvPr>
              <p:cNvSpPr/>
              <p:nvPr/>
            </p:nvSpPr>
            <p:spPr>
              <a:xfrm rot="3081452">
                <a:off x="6435041" y="5771025"/>
                <a:ext cx="574623" cy="95188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4" name="Group 46">
                <a:extLst>
                  <a:ext uri="{FF2B5EF4-FFF2-40B4-BE49-F238E27FC236}">
                    <a16:creationId xmlns:a16="http://schemas.microsoft.com/office/drawing/2014/main" id="{74A826F8-A2C5-6669-D446-C807F0D89E62}"/>
                  </a:ext>
                </a:extLst>
              </p:cNvPr>
              <p:cNvGrpSpPr/>
              <p:nvPr/>
            </p:nvGrpSpPr>
            <p:grpSpPr>
              <a:xfrm>
                <a:off x="5638800" y="228600"/>
                <a:ext cx="2936823" cy="6016746"/>
                <a:chOff x="5638800" y="228600"/>
                <a:chExt cx="2936823" cy="6016746"/>
              </a:xfrm>
            </p:grpSpPr>
            <p:sp>
              <p:nvSpPr>
                <p:cNvPr id="1005" name="Cloud 1004">
                  <a:extLst>
                    <a:ext uri="{FF2B5EF4-FFF2-40B4-BE49-F238E27FC236}">
                      <a16:creationId xmlns:a16="http://schemas.microsoft.com/office/drawing/2014/main" id="{1EB294FB-F426-9912-5C3B-A74DBFD370B5}"/>
                    </a:ext>
                  </a:extLst>
                </p:cNvPr>
                <p:cNvSpPr/>
                <p:nvPr/>
              </p:nvSpPr>
              <p:spPr>
                <a:xfrm rot="5400000">
                  <a:off x="6781800" y="990600"/>
                  <a:ext cx="1905000" cy="9906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Cloud 1005">
                  <a:extLst>
                    <a:ext uri="{FF2B5EF4-FFF2-40B4-BE49-F238E27FC236}">
                      <a16:creationId xmlns:a16="http://schemas.microsoft.com/office/drawing/2014/main" id="{56D53BD2-89C9-6363-353E-6E1E1C966BAE}"/>
                    </a:ext>
                  </a:extLst>
                </p:cNvPr>
                <p:cNvSpPr/>
                <p:nvPr/>
              </p:nvSpPr>
              <p:spPr>
                <a:xfrm rot="17017031">
                  <a:off x="5448788" y="880989"/>
                  <a:ext cx="1905000" cy="9906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7" name="Group 30">
                  <a:extLst>
                    <a:ext uri="{FF2B5EF4-FFF2-40B4-BE49-F238E27FC236}">
                      <a16:creationId xmlns:a16="http://schemas.microsoft.com/office/drawing/2014/main" id="{EAEE9638-368E-9A2C-1E3A-AAE0F57215CA}"/>
                    </a:ext>
                  </a:extLst>
                </p:cNvPr>
                <p:cNvGrpSpPr/>
                <p:nvPr/>
              </p:nvGrpSpPr>
              <p:grpSpPr>
                <a:xfrm>
                  <a:off x="5638800" y="2057400"/>
                  <a:ext cx="2936823" cy="4187946"/>
                  <a:chOff x="4495800" y="2060454"/>
                  <a:chExt cx="2936823" cy="4187946"/>
                </a:xfrm>
              </p:grpSpPr>
              <p:sp>
                <p:nvSpPr>
                  <p:cNvPr id="1012" name="Oval 1011">
                    <a:extLst>
                      <a:ext uri="{FF2B5EF4-FFF2-40B4-BE49-F238E27FC236}">
                        <a16:creationId xmlns:a16="http://schemas.microsoft.com/office/drawing/2014/main" id="{0C9D4DD0-DAEB-98C3-109E-9BA6C594ECC2}"/>
                      </a:ext>
                    </a:extLst>
                  </p:cNvPr>
                  <p:cNvSpPr/>
                  <p:nvPr/>
                </p:nvSpPr>
                <p:spPr>
                  <a:xfrm>
                    <a:off x="6858000" y="3736854"/>
                    <a:ext cx="574623" cy="844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Oval 1012">
                    <a:extLst>
                      <a:ext uri="{FF2B5EF4-FFF2-40B4-BE49-F238E27FC236}">
                        <a16:creationId xmlns:a16="http://schemas.microsoft.com/office/drawing/2014/main" id="{498E01BD-A015-669F-72FD-7A145656A1D1}"/>
                      </a:ext>
                    </a:extLst>
                  </p:cNvPr>
                  <p:cNvSpPr/>
                  <p:nvPr/>
                </p:nvSpPr>
                <p:spPr>
                  <a:xfrm>
                    <a:off x="4495800" y="3736854"/>
                    <a:ext cx="574623" cy="844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Trapezoid 1013">
                    <a:extLst>
                      <a:ext uri="{FF2B5EF4-FFF2-40B4-BE49-F238E27FC236}">
                        <a16:creationId xmlns:a16="http://schemas.microsoft.com/office/drawing/2014/main" id="{370F6A00-3198-B3DD-68EC-9008CDE857FC}"/>
                      </a:ext>
                    </a:extLst>
                  </p:cNvPr>
                  <p:cNvSpPr/>
                  <p:nvPr/>
                </p:nvSpPr>
                <p:spPr>
                  <a:xfrm rot="20102191">
                    <a:off x="6267526" y="2091421"/>
                    <a:ext cx="990600" cy="2115430"/>
                  </a:xfrm>
                  <a:prstGeom prst="trapezoid">
                    <a:avLst>
                      <a:gd name="adj" fmla="val 34133"/>
                    </a:avLst>
                  </a:prstGeom>
                  <a:solidFill>
                    <a:srgbClr val="D9B5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Trapezoid 1014">
                    <a:extLst>
                      <a:ext uri="{FF2B5EF4-FFF2-40B4-BE49-F238E27FC236}">
                        <a16:creationId xmlns:a16="http://schemas.microsoft.com/office/drawing/2014/main" id="{4F6B9A6D-8DBE-0895-C01B-BB4047D62C06}"/>
                      </a:ext>
                    </a:extLst>
                  </p:cNvPr>
                  <p:cNvSpPr/>
                  <p:nvPr/>
                </p:nvSpPr>
                <p:spPr>
                  <a:xfrm rot="1327004">
                    <a:off x="4648115" y="2060454"/>
                    <a:ext cx="990600" cy="2115430"/>
                  </a:xfrm>
                  <a:prstGeom prst="trapezoid">
                    <a:avLst>
                      <a:gd name="adj" fmla="val 34133"/>
                    </a:avLst>
                  </a:prstGeom>
                  <a:solidFill>
                    <a:srgbClr val="D9B5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Trapezoid 1015">
                    <a:extLst>
                      <a:ext uri="{FF2B5EF4-FFF2-40B4-BE49-F238E27FC236}">
                        <a16:creationId xmlns:a16="http://schemas.microsoft.com/office/drawing/2014/main" id="{DC9584D3-8735-A89B-C813-AEE349DE6C06}"/>
                      </a:ext>
                    </a:extLst>
                  </p:cNvPr>
                  <p:cNvSpPr/>
                  <p:nvPr/>
                </p:nvSpPr>
                <p:spPr>
                  <a:xfrm>
                    <a:off x="4876800" y="2133600"/>
                    <a:ext cx="2133600" cy="4114800"/>
                  </a:xfrm>
                  <a:prstGeom prst="trapezoid">
                    <a:avLst/>
                  </a:prstGeom>
                  <a:solidFill>
                    <a:srgbClr val="D9B5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Isosceles Triangle 1016">
                    <a:extLst>
                      <a:ext uri="{FF2B5EF4-FFF2-40B4-BE49-F238E27FC236}">
                        <a16:creationId xmlns:a16="http://schemas.microsoft.com/office/drawing/2014/main" id="{E290FB28-CF55-1475-1C01-D056AAFBB1FB}"/>
                      </a:ext>
                    </a:extLst>
                  </p:cNvPr>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Rectangle 1017">
                    <a:extLst>
                      <a:ext uri="{FF2B5EF4-FFF2-40B4-BE49-F238E27FC236}">
                        <a16:creationId xmlns:a16="http://schemas.microsoft.com/office/drawing/2014/main" id="{99A5CBCC-FA09-4A4A-B7B1-A8052068F997}"/>
                      </a:ext>
                    </a:extLst>
                  </p:cNvPr>
                  <p:cNvSpPr/>
                  <p:nvPr/>
                </p:nvSpPr>
                <p:spPr>
                  <a:xfrm>
                    <a:off x="5181600" y="4419600"/>
                    <a:ext cx="1524000" cy="228600"/>
                  </a:xfrm>
                  <a:prstGeom prst="rect">
                    <a:avLst/>
                  </a:prstGeom>
                  <a:solidFill>
                    <a:srgbClr val="765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Trapezoid 1018">
                    <a:extLst>
                      <a:ext uri="{FF2B5EF4-FFF2-40B4-BE49-F238E27FC236}">
                        <a16:creationId xmlns:a16="http://schemas.microsoft.com/office/drawing/2014/main" id="{2F2EE8A9-8A4A-D4EF-E68C-46C5A8B9F2FC}"/>
                      </a:ext>
                    </a:extLst>
                  </p:cNvPr>
                  <p:cNvSpPr/>
                  <p:nvPr/>
                </p:nvSpPr>
                <p:spPr>
                  <a:xfrm rot="366654" flipH="1">
                    <a:off x="4944218" y="2084003"/>
                    <a:ext cx="706763" cy="3877254"/>
                  </a:xfrm>
                  <a:prstGeom prst="trapezoid">
                    <a:avLst>
                      <a:gd name="adj" fmla="val 34133"/>
                    </a:avLst>
                  </a:prstGeom>
                  <a:solidFill>
                    <a:srgbClr val="765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Trapezoid 1019">
                    <a:extLst>
                      <a:ext uri="{FF2B5EF4-FFF2-40B4-BE49-F238E27FC236}">
                        <a16:creationId xmlns:a16="http://schemas.microsoft.com/office/drawing/2014/main" id="{41A881FF-7692-653C-839B-3DB1B56897E2}"/>
                      </a:ext>
                    </a:extLst>
                  </p:cNvPr>
                  <p:cNvSpPr/>
                  <p:nvPr/>
                </p:nvSpPr>
                <p:spPr>
                  <a:xfrm rot="21233346">
                    <a:off x="6224662" y="2067736"/>
                    <a:ext cx="706763" cy="3886573"/>
                  </a:xfrm>
                  <a:prstGeom prst="trapezoid">
                    <a:avLst>
                      <a:gd name="adj" fmla="val 34133"/>
                    </a:avLst>
                  </a:prstGeom>
                  <a:solidFill>
                    <a:srgbClr val="7657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08" name="Oval 1007">
                  <a:extLst>
                    <a:ext uri="{FF2B5EF4-FFF2-40B4-BE49-F238E27FC236}">
                      <a16:creationId xmlns:a16="http://schemas.microsoft.com/office/drawing/2014/main" id="{B10EBAAC-C820-F8B2-5303-36D438205F94}"/>
                    </a:ext>
                  </a:extLst>
                </p:cNvPr>
                <p:cNvSpPr/>
                <p:nvPr/>
              </p:nvSpPr>
              <p:spPr>
                <a:xfrm>
                  <a:off x="6172200" y="457200"/>
                  <a:ext cx="1676400" cy="1905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Cloud 1008">
                  <a:extLst>
                    <a:ext uri="{FF2B5EF4-FFF2-40B4-BE49-F238E27FC236}">
                      <a16:creationId xmlns:a16="http://schemas.microsoft.com/office/drawing/2014/main" id="{0E375B9E-75EF-B083-66A0-ABF83EE79912}"/>
                    </a:ext>
                  </a:extLst>
                </p:cNvPr>
                <p:cNvSpPr/>
                <p:nvPr/>
              </p:nvSpPr>
              <p:spPr>
                <a:xfrm>
                  <a:off x="6019800" y="228600"/>
                  <a:ext cx="1905000" cy="9906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Cloud 1009">
                  <a:extLst>
                    <a:ext uri="{FF2B5EF4-FFF2-40B4-BE49-F238E27FC236}">
                      <a16:creationId xmlns:a16="http://schemas.microsoft.com/office/drawing/2014/main" id="{0EC564DB-A1EF-F5C4-B1A2-30862C376D59}"/>
                    </a:ext>
                  </a:extLst>
                </p:cNvPr>
                <p:cNvSpPr/>
                <p:nvPr/>
              </p:nvSpPr>
              <p:spPr>
                <a:xfrm>
                  <a:off x="6324600" y="1676400"/>
                  <a:ext cx="1447800" cy="9906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a:extLst>
                    <a:ext uri="{FF2B5EF4-FFF2-40B4-BE49-F238E27FC236}">
                      <a16:creationId xmlns:a16="http://schemas.microsoft.com/office/drawing/2014/main" id="{8479BFD9-0170-D4ED-EDFC-5B0C096A3D75}"/>
                    </a:ext>
                  </a:extLst>
                </p:cNvPr>
                <p:cNvSpPr/>
                <p:nvPr/>
              </p:nvSpPr>
              <p:spPr>
                <a:xfrm>
                  <a:off x="6803658" y="1836430"/>
                  <a:ext cx="514943" cy="26920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1" name="Group 1020">
              <a:extLst>
                <a:ext uri="{FF2B5EF4-FFF2-40B4-BE49-F238E27FC236}">
                  <a16:creationId xmlns:a16="http://schemas.microsoft.com/office/drawing/2014/main" id="{06863F71-1AA1-0E89-278E-2D3ABC7AE102}"/>
                </a:ext>
              </a:extLst>
            </p:cNvPr>
            <p:cNvGrpSpPr/>
            <p:nvPr/>
          </p:nvGrpSpPr>
          <p:grpSpPr>
            <a:xfrm rot="3273374">
              <a:off x="8650177" y="3325002"/>
              <a:ext cx="864524" cy="1220715"/>
              <a:chOff x="4919893" y="1528497"/>
              <a:chExt cx="1672936" cy="2362200"/>
            </a:xfrm>
          </p:grpSpPr>
          <p:sp>
            <p:nvSpPr>
              <p:cNvPr id="1022" name="Oval 7">
                <a:extLst>
                  <a:ext uri="{FF2B5EF4-FFF2-40B4-BE49-F238E27FC236}">
                    <a16:creationId xmlns:a16="http://schemas.microsoft.com/office/drawing/2014/main" id="{752BA4DD-9261-3B11-D180-77B88E4FB13D}"/>
                  </a:ext>
                </a:extLst>
              </p:cNvPr>
              <p:cNvSpPr/>
              <p:nvPr/>
            </p:nvSpPr>
            <p:spPr>
              <a:xfrm rot="616406">
                <a:off x="4919893" y="1528497"/>
                <a:ext cx="1672936" cy="2362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8">
                <a:extLst>
                  <a:ext uri="{FF2B5EF4-FFF2-40B4-BE49-F238E27FC236}">
                    <a16:creationId xmlns:a16="http://schemas.microsoft.com/office/drawing/2014/main" id="{F812D49D-D407-2B21-77BB-6C967BFB0281}"/>
                  </a:ext>
                </a:extLst>
              </p:cNvPr>
              <p:cNvSpPr/>
              <p:nvPr/>
            </p:nvSpPr>
            <p:spPr>
              <a:xfrm rot="2577825">
                <a:off x="5288998" y="1816646"/>
                <a:ext cx="955964" cy="94488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Cloud 1023">
                <a:extLst>
                  <a:ext uri="{FF2B5EF4-FFF2-40B4-BE49-F238E27FC236}">
                    <a16:creationId xmlns:a16="http://schemas.microsoft.com/office/drawing/2014/main" id="{D9214CC1-03B6-F048-14AF-468654FC749C}"/>
                  </a:ext>
                </a:extLst>
              </p:cNvPr>
              <p:cNvSpPr/>
              <p:nvPr/>
            </p:nvSpPr>
            <p:spPr>
              <a:xfrm rot="110174">
                <a:off x="5354764" y="1795863"/>
                <a:ext cx="796636" cy="31496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a:extLst>
                  <a:ext uri="{FF2B5EF4-FFF2-40B4-BE49-F238E27FC236}">
                    <a16:creationId xmlns:a16="http://schemas.microsoft.com/office/drawing/2014/main" id="{2CA9B856-00B3-21C1-F47B-61975B30861A}"/>
                  </a:ext>
                </a:extLst>
              </p:cNvPr>
              <p:cNvSpPr/>
              <p:nvPr/>
            </p:nvSpPr>
            <p:spPr>
              <a:xfrm rot="1346216">
                <a:off x="5093201" y="2230088"/>
                <a:ext cx="251083" cy="495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Freeform: Shape 1025">
                <a:extLst>
                  <a:ext uri="{FF2B5EF4-FFF2-40B4-BE49-F238E27FC236}">
                    <a16:creationId xmlns:a16="http://schemas.microsoft.com/office/drawing/2014/main" id="{88D48898-DBB0-2214-5F7C-4ECC18256AC1}"/>
                  </a:ext>
                </a:extLst>
              </p:cNvPr>
              <p:cNvSpPr/>
              <p:nvPr/>
            </p:nvSpPr>
            <p:spPr>
              <a:xfrm rot="2577825">
                <a:off x="5549076" y="2344051"/>
                <a:ext cx="479979" cy="774823"/>
              </a:xfrm>
              <a:custGeom>
                <a:avLst/>
                <a:gdLst>
                  <a:gd name="connsiteX0" fmla="*/ 313970 w 479979"/>
                  <a:gd name="connsiteY0" fmla="*/ 17128 h 774823"/>
                  <a:gd name="connsiteX1" fmla="*/ 360483 w 479979"/>
                  <a:gd name="connsiteY1" fmla="*/ 0 h 774823"/>
                  <a:gd name="connsiteX2" fmla="*/ 479979 w 479979"/>
                  <a:gd name="connsiteY2" fmla="*/ 217957 h 774823"/>
                  <a:gd name="connsiteX3" fmla="*/ 406996 w 479979"/>
                  <a:gd name="connsiteY3" fmla="*/ 418786 h 774823"/>
                  <a:gd name="connsiteX4" fmla="*/ 386235 w 479979"/>
                  <a:gd name="connsiteY4" fmla="*/ 426431 h 774823"/>
                  <a:gd name="connsiteX5" fmla="*/ 386262 w 479979"/>
                  <a:gd name="connsiteY5" fmla="*/ 435517 h 774823"/>
                  <a:gd name="connsiteX6" fmla="*/ 304289 w 479979"/>
                  <a:gd name="connsiteY6" fmla="*/ 616671 h 774823"/>
                  <a:gd name="connsiteX7" fmla="*/ 33633 w 479979"/>
                  <a:gd name="connsiteY7" fmla="*/ 761228 h 774823"/>
                  <a:gd name="connsiteX8" fmla="*/ 85470 w 479979"/>
                  <a:gd name="connsiteY8" fmla="*/ 458797 h 774823"/>
                  <a:gd name="connsiteX9" fmla="*/ 231534 w 479979"/>
                  <a:gd name="connsiteY9" fmla="*/ 323884 h 774823"/>
                  <a:gd name="connsiteX10" fmla="*/ 255285 w 479979"/>
                  <a:gd name="connsiteY10" fmla="*/ 316071 h 774823"/>
                  <a:gd name="connsiteX11" fmla="*/ 250378 w 479979"/>
                  <a:gd name="connsiteY11" fmla="*/ 302796 h 774823"/>
                  <a:gd name="connsiteX12" fmla="*/ 240987 w 479979"/>
                  <a:gd name="connsiteY12" fmla="*/ 217957 h 774823"/>
                  <a:gd name="connsiteX13" fmla="*/ 313970 w 479979"/>
                  <a:gd name="connsiteY13" fmla="*/ 17128 h 77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9979" h="774823">
                    <a:moveTo>
                      <a:pt x="313970" y="17128"/>
                    </a:moveTo>
                    <a:cubicBezTo>
                      <a:pt x="328266" y="6099"/>
                      <a:pt x="343984" y="0"/>
                      <a:pt x="360483" y="0"/>
                    </a:cubicBezTo>
                    <a:cubicBezTo>
                      <a:pt x="426479" y="0"/>
                      <a:pt x="479979" y="97583"/>
                      <a:pt x="479979" y="217957"/>
                    </a:cubicBezTo>
                    <a:cubicBezTo>
                      <a:pt x="479979" y="308237"/>
                      <a:pt x="449885" y="385698"/>
                      <a:pt x="406996" y="418786"/>
                    </a:cubicBezTo>
                    <a:lnTo>
                      <a:pt x="386235" y="426431"/>
                    </a:lnTo>
                    <a:lnTo>
                      <a:pt x="386262" y="435517"/>
                    </a:lnTo>
                    <a:cubicBezTo>
                      <a:pt x="376881" y="490246"/>
                      <a:pt x="348816" y="554955"/>
                      <a:pt x="304289" y="616671"/>
                    </a:cubicBezTo>
                    <a:cubicBezTo>
                      <a:pt x="215235" y="740103"/>
                      <a:pt x="94058" y="804824"/>
                      <a:pt x="33633" y="761228"/>
                    </a:cubicBezTo>
                    <a:cubicBezTo>
                      <a:pt x="-26792" y="717633"/>
                      <a:pt x="-3584" y="582230"/>
                      <a:pt x="85470" y="458797"/>
                    </a:cubicBezTo>
                    <a:cubicBezTo>
                      <a:pt x="129997" y="397081"/>
                      <a:pt x="182555" y="350043"/>
                      <a:pt x="231534" y="323884"/>
                    </a:cubicBezTo>
                    <a:lnTo>
                      <a:pt x="255285" y="316071"/>
                    </a:lnTo>
                    <a:lnTo>
                      <a:pt x="250378" y="302796"/>
                    </a:lnTo>
                    <a:cubicBezTo>
                      <a:pt x="244331" y="276720"/>
                      <a:pt x="240987" y="248050"/>
                      <a:pt x="240987" y="217957"/>
                    </a:cubicBezTo>
                    <a:cubicBezTo>
                      <a:pt x="240987" y="127676"/>
                      <a:pt x="271081" y="50216"/>
                      <a:pt x="313970" y="17128"/>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6" name="Group 378">
              <a:extLst>
                <a:ext uri="{FF2B5EF4-FFF2-40B4-BE49-F238E27FC236}">
                  <a16:creationId xmlns:a16="http://schemas.microsoft.com/office/drawing/2014/main" id="{68C20885-D9FB-3B4A-0645-FA8DBFE92021}"/>
                </a:ext>
              </a:extLst>
            </p:cNvPr>
            <p:cNvGrpSpPr/>
            <p:nvPr/>
          </p:nvGrpSpPr>
          <p:grpSpPr>
            <a:xfrm>
              <a:off x="8239045" y="3989573"/>
              <a:ext cx="1602020" cy="560833"/>
              <a:chOff x="4419600" y="3886200"/>
              <a:chExt cx="3264980" cy="1143000"/>
            </a:xfrm>
          </p:grpSpPr>
          <p:grpSp>
            <p:nvGrpSpPr>
              <p:cNvPr id="37" name="Group 10">
                <a:extLst>
                  <a:ext uri="{FF2B5EF4-FFF2-40B4-BE49-F238E27FC236}">
                    <a16:creationId xmlns:a16="http://schemas.microsoft.com/office/drawing/2014/main" id="{314376FF-007F-9876-DCEC-63E4DE9F9FDB}"/>
                  </a:ext>
                </a:extLst>
              </p:cNvPr>
              <p:cNvGrpSpPr/>
              <p:nvPr/>
            </p:nvGrpSpPr>
            <p:grpSpPr>
              <a:xfrm>
                <a:off x="4419600" y="3962400"/>
                <a:ext cx="1969580" cy="469365"/>
                <a:chOff x="4538796" y="3250988"/>
                <a:chExt cx="2638406" cy="1463651"/>
              </a:xfrm>
            </p:grpSpPr>
            <p:sp>
              <p:nvSpPr>
                <p:cNvPr id="66" name="Moon 2">
                  <a:extLst>
                    <a:ext uri="{FF2B5EF4-FFF2-40B4-BE49-F238E27FC236}">
                      <a16:creationId xmlns:a16="http://schemas.microsoft.com/office/drawing/2014/main" id="{B4A6F27B-44BF-7A0B-7AFA-11985C63BA7C}"/>
                    </a:ext>
                  </a:extLst>
                </p:cNvPr>
                <p:cNvSpPr/>
                <p:nvPr/>
              </p:nvSpPr>
              <p:spPr>
                <a:xfrm rot="18737603">
                  <a:off x="5438629" y="3152563"/>
                  <a:ext cx="3048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3">
                  <a:extLst>
                    <a:ext uri="{FF2B5EF4-FFF2-40B4-BE49-F238E27FC236}">
                      <a16:creationId xmlns:a16="http://schemas.microsoft.com/office/drawing/2014/main" id="{4E8C0F92-C1E3-CD25-8855-FBE3DAA881D3}"/>
                    </a:ext>
                  </a:extLst>
                </p:cNvPr>
                <p:cNvSpPr/>
                <p:nvPr/>
              </p:nvSpPr>
              <p:spPr>
                <a:xfrm rot="2437341">
                  <a:off x="6512222" y="3250988"/>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4">
                  <a:extLst>
                    <a:ext uri="{FF2B5EF4-FFF2-40B4-BE49-F238E27FC236}">
                      <a16:creationId xmlns:a16="http://schemas.microsoft.com/office/drawing/2014/main" id="{6CD2D8D0-A420-C327-A181-A18436540205}"/>
                    </a:ext>
                  </a:extLst>
                </p:cNvPr>
                <p:cNvSpPr/>
                <p:nvPr/>
              </p:nvSpPr>
              <p:spPr>
                <a:xfrm rot="19942787">
                  <a:off x="5118328" y="3266839"/>
                  <a:ext cx="31378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5">
                  <a:extLst>
                    <a:ext uri="{FF2B5EF4-FFF2-40B4-BE49-F238E27FC236}">
                      <a16:creationId xmlns:a16="http://schemas.microsoft.com/office/drawing/2014/main" id="{91CEA6B7-6CF3-1782-3E81-9C79B30660CA}"/>
                    </a:ext>
                  </a:extLst>
                </p:cNvPr>
                <p:cNvSpPr/>
                <p:nvPr/>
              </p:nvSpPr>
              <p:spPr>
                <a:xfrm rot="3241262">
                  <a:off x="6130303" y="3315373"/>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
                  <a:extLst>
                    <a:ext uri="{FF2B5EF4-FFF2-40B4-BE49-F238E27FC236}">
                      <a16:creationId xmlns:a16="http://schemas.microsoft.com/office/drawing/2014/main" id="{390CA21B-B776-0F2B-BA52-31A079F89CB1}"/>
                    </a:ext>
                  </a:extLst>
                </p:cNvPr>
                <p:cNvSpPr/>
                <p:nvPr/>
              </p:nvSpPr>
              <p:spPr>
                <a:xfrm rot="18386652">
                  <a:off x="5080276" y="3434270"/>
                  <a:ext cx="364839"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
                  <a:extLst>
                    <a:ext uri="{FF2B5EF4-FFF2-40B4-BE49-F238E27FC236}">
                      <a16:creationId xmlns:a16="http://schemas.microsoft.com/office/drawing/2014/main" id="{92C69A36-AD72-F8DA-CA0F-1A1E5309166B}"/>
                    </a:ext>
                  </a:extLst>
                </p:cNvPr>
                <p:cNvSpPr/>
                <p:nvPr/>
              </p:nvSpPr>
              <p:spPr>
                <a:xfrm rot="3304383" flipH="1">
                  <a:off x="6052888" y="3212805"/>
                  <a:ext cx="247166"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8">
                  <a:extLst>
                    <a:ext uri="{FF2B5EF4-FFF2-40B4-BE49-F238E27FC236}">
                      <a16:creationId xmlns:a16="http://schemas.microsoft.com/office/drawing/2014/main" id="{D90CDE39-7225-5BA7-8306-658552A397D1}"/>
                    </a:ext>
                  </a:extLst>
                </p:cNvPr>
                <p:cNvSpPr/>
                <p:nvPr/>
              </p:nvSpPr>
              <p:spPr>
                <a:xfrm rot="4302584" flipH="1">
                  <a:off x="6290875" y="3543702"/>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9">
                  <a:extLst>
                    <a:ext uri="{FF2B5EF4-FFF2-40B4-BE49-F238E27FC236}">
                      <a16:creationId xmlns:a16="http://schemas.microsoft.com/office/drawing/2014/main" id="{E660976A-FDD4-F031-0A66-B47A16347A0D}"/>
                    </a:ext>
                  </a:extLst>
                </p:cNvPr>
                <p:cNvSpPr/>
                <p:nvPr/>
              </p:nvSpPr>
              <p:spPr>
                <a:xfrm rot="4198716" flipH="1">
                  <a:off x="5605075" y="3238904"/>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Flowchart: Manual Operation 37">
                <a:extLst>
                  <a:ext uri="{FF2B5EF4-FFF2-40B4-BE49-F238E27FC236}">
                    <a16:creationId xmlns:a16="http://schemas.microsoft.com/office/drawing/2014/main" id="{3897207C-AB77-EEE2-7455-E3A92E4ABD8E}"/>
                  </a:ext>
                </a:extLst>
              </p:cNvPr>
              <p:cNvSpPr/>
              <p:nvPr/>
            </p:nvSpPr>
            <p:spPr>
              <a:xfrm>
                <a:off x="4495800" y="4191000"/>
                <a:ext cx="3124200" cy="838200"/>
              </a:xfrm>
              <a:prstGeom prst="flowChartManualOperation">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1">
                <a:extLst>
                  <a:ext uri="{FF2B5EF4-FFF2-40B4-BE49-F238E27FC236}">
                    <a16:creationId xmlns:a16="http://schemas.microsoft.com/office/drawing/2014/main" id="{3747B20D-4759-5A4B-A6BE-25D863225041}"/>
                  </a:ext>
                </a:extLst>
              </p:cNvPr>
              <p:cNvGrpSpPr/>
              <p:nvPr/>
            </p:nvGrpSpPr>
            <p:grpSpPr>
              <a:xfrm rot="10165254">
                <a:off x="5665147" y="4063011"/>
                <a:ext cx="1969580" cy="469365"/>
                <a:chOff x="4538796" y="3250988"/>
                <a:chExt cx="2638406" cy="1463651"/>
              </a:xfrm>
            </p:grpSpPr>
            <p:sp>
              <p:nvSpPr>
                <p:cNvPr id="58" name="Moon 57">
                  <a:extLst>
                    <a:ext uri="{FF2B5EF4-FFF2-40B4-BE49-F238E27FC236}">
                      <a16:creationId xmlns:a16="http://schemas.microsoft.com/office/drawing/2014/main" id="{C5A98EEF-F52B-5BA3-10B8-18FF9B67A461}"/>
                    </a:ext>
                  </a:extLst>
                </p:cNvPr>
                <p:cNvSpPr/>
                <p:nvPr/>
              </p:nvSpPr>
              <p:spPr>
                <a:xfrm rot="18737603">
                  <a:off x="5438629" y="3152563"/>
                  <a:ext cx="3048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a:extLst>
                    <a:ext uri="{FF2B5EF4-FFF2-40B4-BE49-F238E27FC236}">
                      <a16:creationId xmlns:a16="http://schemas.microsoft.com/office/drawing/2014/main" id="{A4AA14A4-8420-E8F8-7EAE-42DE885E315D}"/>
                    </a:ext>
                  </a:extLst>
                </p:cNvPr>
                <p:cNvSpPr/>
                <p:nvPr/>
              </p:nvSpPr>
              <p:spPr>
                <a:xfrm rot="2437341">
                  <a:off x="6512222" y="3250988"/>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a:extLst>
                    <a:ext uri="{FF2B5EF4-FFF2-40B4-BE49-F238E27FC236}">
                      <a16:creationId xmlns:a16="http://schemas.microsoft.com/office/drawing/2014/main" id="{01F93B0B-06CC-BEA4-B9C1-CCE50067C8DF}"/>
                    </a:ext>
                  </a:extLst>
                </p:cNvPr>
                <p:cNvSpPr/>
                <p:nvPr/>
              </p:nvSpPr>
              <p:spPr>
                <a:xfrm rot="19942787">
                  <a:off x="5118328" y="3266839"/>
                  <a:ext cx="31378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a:extLst>
                    <a:ext uri="{FF2B5EF4-FFF2-40B4-BE49-F238E27FC236}">
                      <a16:creationId xmlns:a16="http://schemas.microsoft.com/office/drawing/2014/main" id="{618B007A-A744-E657-DEF2-3525449AB36A}"/>
                    </a:ext>
                  </a:extLst>
                </p:cNvPr>
                <p:cNvSpPr/>
                <p:nvPr/>
              </p:nvSpPr>
              <p:spPr>
                <a:xfrm rot="3241262">
                  <a:off x="6130303" y="3315373"/>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a:extLst>
                    <a:ext uri="{FF2B5EF4-FFF2-40B4-BE49-F238E27FC236}">
                      <a16:creationId xmlns:a16="http://schemas.microsoft.com/office/drawing/2014/main" id="{CD0DE52C-17A9-5503-1591-875B516ADD60}"/>
                    </a:ext>
                  </a:extLst>
                </p:cNvPr>
                <p:cNvSpPr/>
                <p:nvPr/>
              </p:nvSpPr>
              <p:spPr>
                <a:xfrm rot="18386652">
                  <a:off x="5080276" y="3434270"/>
                  <a:ext cx="364839"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a:extLst>
                    <a:ext uri="{FF2B5EF4-FFF2-40B4-BE49-F238E27FC236}">
                      <a16:creationId xmlns:a16="http://schemas.microsoft.com/office/drawing/2014/main" id="{A59BB83C-F95B-9EC6-2937-0FF770A2B80B}"/>
                    </a:ext>
                  </a:extLst>
                </p:cNvPr>
                <p:cNvSpPr/>
                <p:nvPr/>
              </p:nvSpPr>
              <p:spPr>
                <a:xfrm rot="3304383" flipH="1">
                  <a:off x="6052888" y="3212805"/>
                  <a:ext cx="247166"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a:extLst>
                    <a:ext uri="{FF2B5EF4-FFF2-40B4-BE49-F238E27FC236}">
                      <a16:creationId xmlns:a16="http://schemas.microsoft.com/office/drawing/2014/main" id="{DC595FA6-D200-4CD4-042D-160737D88CE0}"/>
                    </a:ext>
                  </a:extLst>
                </p:cNvPr>
                <p:cNvSpPr/>
                <p:nvPr/>
              </p:nvSpPr>
              <p:spPr>
                <a:xfrm rot="4302584" flipH="1">
                  <a:off x="6290875" y="3543702"/>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a:extLst>
                    <a:ext uri="{FF2B5EF4-FFF2-40B4-BE49-F238E27FC236}">
                      <a16:creationId xmlns:a16="http://schemas.microsoft.com/office/drawing/2014/main" id="{7B7AE745-351A-523C-9EF5-D5BBCBEA334E}"/>
                    </a:ext>
                  </a:extLst>
                </p:cNvPr>
                <p:cNvSpPr/>
                <p:nvPr/>
              </p:nvSpPr>
              <p:spPr>
                <a:xfrm rot="4198716" flipH="1">
                  <a:off x="5605075" y="3238904"/>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0">
                <a:extLst>
                  <a:ext uri="{FF2B5EF4-FFF2-40B4-BE49-F238E27FC236}">
                    <a16:creationId xmlns:a16="http://schemas.microsoft.com/office/drawing/2014/main" id="{DAE6EB26-0882-3BA6-4F78-1EB045305C36}"/>
                  </a:ext>
                </a:extLst>
              </p:cNvPr>
              <p:cNvGrpSpPr/>
              <p:nvPr/>
            </p:nvGrpSpPr>
            <p:grpSpPr>
              <a:xfrm rot="11574703">
                <a:off x="4599540" y="4176517"/>
                <a:ext cx="1969580" cy="469365"/>
                <a:chOff x="4538796" y="3250988"/>
                <a:chExt cx="2638406" cy="1463651"/>
              </a:xfrm>
            </p:grpSpPr>
            <p:sp>
              <p:nvSpPr>
                <p:cNvPr id="50" name="Moon 49">
                  <a:extLst>
                    <a:ext uri="{FF2B5EF4-FFF2-40B4-BE49-F238E27FC236}">
                      <a16:creationId xmlns:a16="http://schemas.microsoft.com/office/drawing/2014/main" id="{3B40DFBF-C347-B701-FE28-04C5C86B9B67}"/>
                    </a:ext>
                  </a:extLst>
                </p:cNvPr>
                <p:cNvSpPr/>
                <p:nvPr/>
              </p:nvSpPr>
              <p:spPr>
                <a:xfrm rot="18737603">
                  <a:off x="5438629" y="3152563"/>
                  <a:ext cx="3048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a:extLst>
                    <a:ext uri="{FF2B5EF4-FFF2-40B4-BE49-F238E27FC236}">
                      <a16:creationId xmlns:a16="http://schemas.microsoft.com/office/drawing/2014/main" id="{5C9A941F-C6E3-9EB0-EFD6-D4453C96E3C8}"/>
                    </a:ext>
                  </a:extLst>
                </p:cNvPr>
                <p:cNvSpPr/>
                <p:nvPr/>
              </p:nvSpPr>
              <p:spPr>
                <a:xfrm rot="2437341">
                  <a:off x="6512222" y="3250988"/>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a:extLst>
                    <a:ext uri="{FF2B5EF4-FFF2-40B4-BE49-F238E27FC236}">
                      <a16:creationId xmlns:a16="http://schemas.microsoft.com/office/drawing/2014/main" id="{4979AACE-7D9F-BEDA-BABB-E5AD7AC95EEE}"/>
                    </a:ext>
                  </a:extLst>
                </p:cNvPr>
                <p:cNvSpPr/>
                <p:nvPr/>
              </p:nvSpPr>
              <p:spPr>
                <a:xfrm rot="19942787">
                  <a:off x="5118328" y="3266839"/>
                  <a:ext cx="31378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a:extLst>
                    <a:ext uri="{FF2B5EF4-FFF2-40B4-BE49-F238E27FC236}">
                      <a16:creationId xmlns:a16="http://schemas.microsoft.com/office/drawing/2014/main" id="{D992C82C-77EC-A72E-0FBA-4A39A28128FB}"/>
                    </a:ext>
                  </a:extLst>
                </p:cNvPr>
                <p:cNvSpPr/>
                <p:nvPr/>
              </p:nvSpPr>
              <p:spPr>
                <a:xfrm rot="3241262">
                  <a:off x="6130303" y="3315373"/>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a:extLst>
                    <a:ext uri="{FF2B5EF4-FFF2-40B4-BE49-F238E27FC236}">
                      <a16:creationId xmlns:a16="http://schemas.microsoft.com/office/drawing/2014/main" id="{A2C554CF-5403-9DA8-E418-D4A1B03C26A4}"/>
                    </a:ext>
                  </a:extLst>
                </p:cNvPr>
                <p:cNvSpPr/>
                <p:nvPr/>
              </p:nvSpPr>
              <p:spPr>
                <a:xfrm rot="18386652">
                  <a:off x="5080276" y="3434270"/>
                  <a:ext cx="364839"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a:extLst>
                    <a:ext uri="{FF2B5EF4-FFF2-40B4-BE49-F238E27FC236}">
                      <a16:creationId xmlns:a16="http://schemas.microsoft.com/office/drawing/2014/main" id="{B652BFAC-3999-2EB8-835C-DE91A51805A9}"/>
                    </a:ext>
                  </a:extLst>
                </p:cNvPr>
                <p:cNvSpPr/>
                <p:nvPr/>
              </p:nvSpPr>
              <p:spPr>
                <a:xfrm rot="3304383" flipH="1">
                  <a:off x="6052888" y="3212805"/>
                  <a:ext cx="247166"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a:extLst>
                    <a:ext uri="{FF2B5EF4-FFF2-40B4-BE49-F238E27FC236}">
                      <a16:creationId xmlns:a16="http://schemas.microsoft.com/office/drawing/2014/main" id="{39BB075D-2ABA-54B1-9113-37FE4FE1164F}"/>
                    </a:ext>
                  </a:extLst>
                </p:cNvPr>
                <p:cNvSpPr/>
                <p:nvPr/>
              </p:nvSpPr>
              <p:spPr>
                <a:xfrm rot="4302584" flipH="1">
                  <a:off x="6290875" y="3543702"/>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a:extLst>
                    <a:ext uri="{FF2B5EF4-FFF2-40B4-BE49-F238E27FC236}">
                      <a16:creationId xmlns:a16="http://schemas.microsoft.com/office/drawing/2014/main" id="{F02F7BE2-64BE-7A79-B36E-DE87C1CD37EC}"/>
                    </a:ext>
                  </a:extLst>
                </p:cNvPr>
                <p:cNvSpPr/>
                <p:nvPr/>
              </p:nvSpPr>
              <p:spPr>
                <a:xfrm rot="4198716" flipH="1">
                  <a:off x="5605075" y="3238904"/>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29">
                <a:extLst>
                  <a:ext uri="{FF2B5EF4-FFF2-40B4-BE49-F238E27FC236}">
                    <a16:creationId xmlns:a16="http://schemas.microsoft.com/office/drawing/2014/main" id="{E9318C89-7A44-33EB-5660-F1CE3E1AB894}"/>
                  </a:ext>
                </a:extLst>
              </p:cNvPr>
              <p:cNvGrpSpPr/>
              <p:nvPr/>
            </p:nvGrpSpPr>
            <p:grpSpPr>
              <a:xfrm>
                <a:off x="5715000" y="3886200"/>
                <a:ext cx="1969580" cy="469365"/>
                <a:chOff x="4538796" y="3250988"/>
                <a:chExt cx="2638406" cy="1463651"/>
              </a:xfrm>
            </p:grpSpPr>
            <p:sp>
              <p:nvSpPr>
                <p:cNvPr id="42" name="Moon 41">
                  <a:extLst>
                    <a:ext uri="{FF2B5EF4-FFF2-40B4-BE49-F238E27FC236}">
                      <a16:creationId xmlns:a16="http://schemas.microsoft.com/office/drawing/2014/main" id="{E302C337-74D1-325F-AC18-301BF0ECEC4F}"/>
                    </a:ext>
                  </a:extLst>
                </p:cNvPr>
                <p:cNvSpPr/>
                <p:nvPr/>
              </p:nvSpPr>
              <p:spPr>
                <a:xfrm rot="18737603">
                  <a:off x="5438629" y="3152563"/>
                  <a:ext cx="3048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a:extLst>
                    <a:ext uri="{FF2B5EF4-FFF2-40B4-BE49-F238E27FC236}">
                      <a16:creationId xmlns:a16="http://schemas.microsoft.com/office/drawing/2014/main" id="{EF34B040-61F8-398A-6C1F-CE6F803253E8}"/>
                    </a:ext>
                  </a:extLst>
                </p:cNvPr>
                <p:cNvSpPr/>
                <p:nvPr/>
              </p:nvSpPr>
              <p:spPr>
                <a:xfrm rot="2437341">
                  <a:off x="6512222" y="3250988"/>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a:extLst>
                    <a:ext uri="{FF2B5EF4-FFF2-40B4-BE49-F238E27FC236}">
                      <a16:creationId xmlns:a16="http://schemas.microsoft.com/office/drawing/2014/main" id="{83E4BEAA-71C0-14BE-18F2-34083CF59191}"/>
                    </a:ext>
                  </a:extLst>
                </p:cNvPr>
                <p:cNvSpPr/>
                <p:nvPr/>
              </p:nvSpPr>
              <p:spPr>
                <a:xfrm rot="19942787">
                  <a:off x="5118328" y="3266839"/>
                  <a:ext cx="31378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a:extLst>
                    <a:ext uri="{FF2B5EF4-FFF2-40B4-BE49-F238E27FC236}">
                      <a16:creationId xmlns:a16="http://schemas.microsoft.com/office/drawing/2014/main" id="{8024E26F-608B-01BA-2F97-92211BF651BF}"/>
                    </a:ext>
                  </a:extLst>
                </p:cNvPr>
                <p:cNvSpPr/>
                <p:nvPr/>
              </p:nvSpPr>
              <p:spPr>
                <a:xfrm rot="3241262">
                  <a:off x="6130303" y="3315373"/>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a:extLst>
                    <a:ext uri="{FF2B5EF4-FFF2-40B4-BE49-F238E27FC236}">
                      <a16:creationId xmlns:a16="http://schemas.microsoft.com/office/drawing/2014/main" id="{5C29351B-D12B-888E-0D59-0F66BFA2C75D}"/>
                    </a:ext>
                  </a:extLst>
                </p:cNvPr>
                <p:cNvSpPr/>
                <p:nvPr/>
              </p:nvSpPr>
              <p:spPr>
                <a:xfrm rot="18386652">
                  <a:off x="5080276" y="3434270"/>
                  <a:ext cx="364839"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a:extLst>
                    <a:ext uri="{FF2B5EF4-FFF2-40B4-BE49-F238E27FC236}">
                      <a16:creationId xmlns:a16="http://schemas.microsoft.com/office/drawing/2014/main" id="{C8940927-AEE3-6AAA-3C15-99D63612D1FE}"/>
                    </a:ext>
                  </a:extLst>
                </p:cNvPr>
                <p:cNvSpPr/>
                <p:nvPr/>
              </p:nvSpPr>
              <p:spPr>
                <a:xfrm rot="3304383" flipH="1">
                  <a:off x="6052888" y="3212805"/>
                  <a:ext cx="247166"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a:extLst>
                    <a:ext uri="{FF2B5EF4-FFF2-40B4-BE49-F238E27FC236}">
                      <a16:creationId xmlns:a16="http://schemas.microsoft.com/office/drawing/2014/main" id="{28A36C8E-AD0C-CE73-52A9-752623234E49}"/>
                    </a:ext>
                  </a:extLst>
                </p:cNvPr>
                <p:cNvSpPr/>
                <p:nvPr/>
              </p:nvSpPr>
              <p:spPr>
                <a:xfrm rot="4302584" flipH="1">
                  <a:off x="6290875" y="3543702"/>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a:extLst>
                    <a:ext uri="{FF2B5EF4-FFF2-40B4-BE49-F238E27FC236}">
                      <a16:creationId xmlns:a16="http://schemas.microsoft.com/office/drawing/2014/main" id="{0E8AD890-6059-50C6-3386-B515CF3B00D6}"/>
                    </a:ext>
                  </a:extLst>
                </p:cNvPr>
                <p:cNvSpPr/>
                <p:nvPr/>
              </p:nvSpPr>
              <p:spPr>
                <a:xfrm rot="4198716" flipH="1">
                  <a:off x="5605075" y="3238904"/>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7" name="Group 90">
              <a:extLst>
                <a:ext uri="{FF2B5EF4-FFF2-40B4-BE49-F238E27FC236}">
                  <a16:creationId xmlns:a16="http://schemas.microsoft.com/office/drawing/2014/main" id="{CFC7528E-916B-A563-E547-46F66DE0858C}"/>
                </a:ext>
              </a:extLst>
            </p:cNvPr>
            <p:cNvGrpSpPr/>
            <p:nvPr/>
          </p:nvGrpSpPr>
          <p:grpSpPr>
            <a:xfrm>
              <a:off x="7284035" y="2440262"/>
              <a:ext cx="1133664" cy="2175606"/>
              <a:chOff x="3976557" y="2590800"/>
              <a:chExt cx="2444327" cy="4874417"/>
            </a:xfrm>
          </p:grpSpPr>
          <p:sp>
            <p:nvSpPr>
              <p:cNvPr id="1028" name="Oval 1027">
                <a:extLst>
                  <a:ext uri="{FF2B5EF4-FFF2-40B4-BE49-F238E27FC236}">
                    <a16:creationId xmlns:a16="http://schemas.microsoft.com/office/drawing/2014/main" id="{F3929A97-1931-E558-30D7-3EF5C15C6C14}"/>
                  </a:ext>
                </a:extLst>
              </p:cNvPr>
              <p:cNvSpPr/>
              <p:nvPr/>
            </p:nvSpPr>
            <p:spPr>
              <a:xfrm rot="2332152">
                <a:off x="4752215" y="6627017"/>
                <a:ext cx="447935" cy="838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a:extLst>
                  <a:ext uri="{FF2B5EF4-FFF2-40B4-BE49-F238E27FC236}">
                    <a16:creationId xmlns:a16="http://schemas.microsoft.com/office/drawing/2014/main" id="{5BF9EE0F-4466-9260-51AB-D11B8C5B321C}"/>
                  </a:ext>
                </a:extLst>
              </p:cNvPr>
              <p:cNvSpPr/>
              <p:nvPr/>
            </p:nvSpPr>
            <p:spPr>
              <a:xfrm rot="18708024">
                <a:off x="5211706" y="6681874"/>
                <a:ext cx="477114" cy="838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a:extLst>
                  <a:ext uri="{FF2B5EF4-FFF2-40B4-BE49-F238E27FC236}">
                    <a16:creationId xmlns:a16="http://schemas.microsoft.com/office/drawing/2014/main" id="{F933D98E-D5F3-C4A6-0A6F-B8D76CB5580F}"/>
                  </a:ext>
                </a:extLst>
              </p:cNvPr>
              <p:cNvSpPr/>
              <p:nvPr/>
            </p:nvSpPr>
            <p:spPr>
              <a:xfrm>
                <a:off x="5715000" y="5486400"/>
                <a:ext cx="519827" cy="838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030">
                <a:extLst>
                  <a:ext uri="{FF2B5EF4-FFF2-40B4-BE49-F238E27FC236}">
                    <a16:creationId xmlns:a16="http://schemas.microsoft.com/office/drawing/2014/main" id="{1A16AD94-A3DF-BE77-124C-CF6817044789}"/>
                  </a:ext>
                </a:extLst>
              </p:cNvPr>
              <p:cNvSpPr/>
              <p:nvPr/>
            </p:nvSpPr>
            <p:spPr>
              <a:xfrm>
                <a:off x="4290207" y="5486400"/>
                <a:ext cx="510392" cy="838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Cloud 1031">
                <a:extLst>
                  <a:ext uri="{FF2B5EF4-FFF2-40B4-BE49-F238E27FC236}">
                    <a16:creationId xmlns:a16="http://schemas.microsoft.com/office/drawing/2014/main" id="{354F500D-E10D-5A1D-6498-0B5ACF6AC3A1}"/>
                  </a:ext>
                </a:extLst>
              </p:cNvPr>
              <p:cNvSpPr/>
              <p:nvPr/>
            </p:nvSpPr>
            <p:spPr>
              <a:xfrm>
                <a:off x="3976557" y="2780667"/>
                <a:ext cx="2444327" cy="348089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Trapezoid 1032">
                <a:extLst>
                  <a:ext uri="{FF2B5EF4-FFF2-40B4-BE49-F238E27FC236}">
                    <a16:creationId xmlns:a16="http://schemas.microsoft.com/office/drawing/2014/main" id="{D7B2BFF1-53BF-37FF-0786-97AD20B6144E}"/>
                  </a:ext>
                </a:extLst>
              </p:cNvPr>
              <p:cNvSpPr/>
              <p:nvPr/>
            </p:nvSpPr>
            <p:spPr>
              <a:xfrm rot="1733689" flipH="1">
                <a:off x="4358807" y="4577735"/>
                <a:ext cx="1066800" cy="1600200"/>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rapezoid 1033">
                <a:extLst>
                  <a:ext uri="{FF2B5EF4-FFF2-40B4-BE49-F238E27FC236}">
                    <a16:creationId xmlns:a16="http://schemas.microsoft.com/office/drawing/2014/main" id="{EE6BE895-81E1-FDA1-F916-FA8B29467590}"/>
                  </a:ext>
                </a:extLst>
              </p:cNvPr>
              <p:cNvSpPr/>
              <p:nvPr/>
            </p:nvSpPr>
            <p:spPr>
              <a:xfrm rot="19866311">
                <a:off x="5120807" y="4501535"/>
                <a:ext cx="1066800" cy="1600200"/>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lowchart: Merge 1034">
                <a:extLst>
                  <a:ext uri="{FF2B5EF4-FFF2-40B4-BE49-F238E27FC236}">
                    <a16:creationId xmlns:a16="http://schemas.microsoft.com/office/drawing/2014/main" id="{AAC0B7EE-9E5F-C9A2-47F3-A642BAD6158C}"/>
                  </a:ext>
                </a:extLst>
              </p:cNvPr>
              <p:cNvSpPr/>
              <p:nvPr/>
            </p:nvSpPr>
            <p:spPr>
              <a:xfrm rot="10800000">
                <a:off x="4572001" y="4114799"/>
                <a:ext cx="1371600" cy="2969522"/>
              </a:xfrm>
              <a:prstGeom prst="flowChartMerge">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Flowchart: Merge 1035">
                <a:extLst>
                  <a:ext uri="{FF2B5EF4-FFF2-40B4-BE49-F238E27FC236}">
                    <a16:creationId xmlns:a16="http://schemas.microsoft.com/office/drawing/2014/main" id="{FBBC9801-02DD-59D4-29CF-A86CC20F6473}"/>
                  </a:ext>
                </a:extLst>
              </p:cNvPr>
              <p:cNvSpPr/>
              <p:nvPr/>
            </p:nvSpPr>
            <p:spPr>
              <a:xfrm>
                <a:off x="4917504" y="4362893"/>
                <a:ext cx="690026" cy="666307"/>
              </a:xfrm>
              <a:prstGeom prst="flowChartMerg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Trapezoid 1036">
                <a:extLst>
                  <a:ext uri="{FF2B5EF4-FFF2-40B4-BE49-F238E27FC236}">
                    <a16:creationId xmlns:a16="http://schemas.microsoft.com/office/drawing/2014/main" id="{FC0FC7BF-23B2-C0C8-8759-4966C05ECBF4}"/>
                  </a:ext>
                </a:extLst>
              </p:cNvPr>
              <p:cNvSpPr/>
              <p:nvPr/>
            </p:nvSpPr>
            <p:spPr>
              <a:xfrm rot="393591" flipH="1">
                <a:off x="4615055" y="4525915"/>
                <a:ext cx="649016" cy="2124979"/>
              </a:xfrm>
              <a:prstGeom prst="trapezoid">
                <a:avLst>
                  <a:gd name="adj" fmla="val 37426"/>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Trapezoid 1037">
                <a:extLst>
                  <a:ext uri="{FF2B5EF4-FFF2-40B4-BE49-F238E27FC236}">
                    <a16:creationId xmlns:a16="http://schemas.microsoft.com/office/drawing/2014/main" id="{4842BD57-348F-70B7-87F6-B673E53AB13F}"/>
                  </a:ext>
                </a:extLst>
              </p:cNvPr>
              <p:cNvSpPr/>
              <p:nvPr/>
            </p:nvSpPr>
            <p:spPr>
              <a:xfrm rot="21062122">
                <a:off x="5300855" y="4525916"/>
                <a:ext cx="649016" cy="2124979"/>
              </a:xfrm>
              <a:prstGeom prst="trapezoid">
                <a:avLst>
                  <a:gd name="adj" fmla="val 35557"/>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a:extLst>
                  <a:ext uri="{FF2B5EF4-FFF2-40B4-BE49-F238E27FC236}">
                    <a16:creationId xmlns:a16="http://schemas.microsoft.com/office/drawing/2014/main" id="{D0C1AB5C-FA79-DEEF-B48C-EA09C73DA1D2}"/>
                  </a:ext>
                </a:extLst>
              </p:cNvPr>
              <p:cNvSpPr/>
              <p:nvPr/>
            </p:nvSpPr>
            <p:spPr>
              <a:xfrm>
                <a:off x="4729315" y="3124200"/>
                <a:ext cx="1066404" cy="15240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Cloud 1039">
                <a:extLst>
                  <a:ext uri="{FF2B5EF4-FFF2-40B4-BE49-F238E27FC236}">
                    <a16:creationId xmlns:a16="http://schemas.microsoft.com/office/drawing/2014/main" id="{C7BB28F0-B99F-6F9C-BFC8-77A0F4E5168B}"/>
                  </a:ext>
                </a:extLst>
              </p:cNvPr>
              <p:cNvSpPr/>
              <p:nvPr/>
            </p:nvSpPr>
            <p:spPr>
              <a:xfrm>
                <a:off x="4495800" y="2743200"/>
                <a:ext cx="1371600" cy="8382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Trapezoid 1040">
                <a:extLst>
                  <a:ext uri="{FF2B5EF4-FFF2-40B4-BE49-F238E27FC236}">
                    <a16:creationId xmlns:a16="http://schemas.microsoft.com/office/drawing/2014/main" id="{849694E2-E0EA-7FEC-7B60-E8D07A6982A3}"/>
                  </a:ext>
                </a:extLst>
              </p:cNvPr>
              <p:cNvSpPr/>
              <p:nvPr/>
            </p:nvSpPr>
            <p:spPr>
              <a:xfrm rot="20802715">
                <a:off x="5746855" y="2862600"/>
                <a:ext cx="649016" cy="2344696"/>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Trapezoid 1041">
                <a:extLst>
                  <a:ext uri="{FF2B5EF4-FFF2-40B4-BE49-F238E27FC236}">
                    <a16:creationId xmlns:a16="http://schemas.microsoft.com/office/drawing/2014/main" id="{9161AE04-EEC8-8287-D259-413A9CE1E311}"/>
                  </a:ext>
                </a:extLst>
              </p:cNvPr>
              <p:cNvSpPr/>
              <p:nvPr/>
            </p:nvSpPr>
            <p:spPr>
              <a:xfrm rot="797285" flipH="1">
                <a:off x="4124549" y="2864308"/>
                <a:ext cx="649016" cy="2217067"/>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lowchart: Delay 1042">
                <a:extLst>
                  <a:ext uri="{FF2B5EF4-FFF2-40B4-BE49-F238E27FC236}">
                    <a16:creationId xmlns:a16="http://schemas.microsoft.com/office/drawing/2014/main" id="{09859C25-D0BA-DF14-29A2-C7124A473CDB}"/>
                  </a:ext>
                </a:extLst>
              </p:cNvPr>
              <p:cNvSpPr/>
              <p:nvPr/>
            </p:nvSpPr>
            <p:spPr>
              <a:xfrm rot="16200000">
                <a:off x="5010150" y="2076450"/>
                <a:ext cx="495300" cy="1524000"/>
              </a:xfrm>
              <a:prstGeom prst="flowChartDelay">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5" name="TextBox 1044">
            <a:extLst>
              <a:ext uri="{FF2B5EF4-FFF2-40B4-BE49-F238E27FC236}">
                <a16:creationId xmlns:a16="http://schemas.microsoft.com/office/drawing/2014/main" id="{E62BB16D-A694-D2FC-1914-F8F7647303C0}"/>
              </a:ext>
            </a:extLst>
          </p:cNvPr>
          <p:cNvSpPr txBox="1"/>
          <p:nvPr/>
        </p:nvSpPr>
        <p:spPr>
          <a:xfrm>
            <a:off x="14571" y="49935"/>
            <a:ext cx="12192000" cy="1015663"/>
          </a:xfrm>
          <a:prstGeom prst="rect">
            <a:avLst/>
          </a:prstGeom>
          <a:noFill/>
        </p:spPr>
        <p:txBody>
          <a:bodyPr wrap="square" rtlCol="0">
            <a:spAutoFit/>
          </a:bodyPr>
          <a:lstStyle/>
          <a:p>
            <a:pPr algn="ctr"/>
            <a:r>
              <a:rPr lang="en-US" sz="6000" dirty="0">
                <a:solidFill>
                  <a:schemeClr val="bg1"/>
                </a:solidFill>
                <a:latin typeface="AR ESSENCE" pitchFamily="2" charset="0"/>
              </a:rPr>
              <a:t>Matthew 2 and Luke 2</a:t>
            </a:r>
          </a:p>
        </p:txBody>
      </p:sp>
      <p:sp>
        <p:nvSpPr>
          <p:cNvPr id="2" name="TextBox 1">
            <a:extLst>
              <a:ext uri="{FF2B5EF4-FFF2-40B4-BE49-F238E27FC236}">
                <a16:creationId xmlns:a16="http://schemas.microsoft.com/office/drawing/2014/main" id="{A57CF175-AF3B-2A90-1D33-2F6B548B2D54}"/>
              </a:ext>
            </a:extLst>
          </p:cNvPr>
          <p:cNvSpPr txBox="1"/>
          <p:nvPr/>
        </p:nvSpPr>
        <p:spPr>
          <a:xfrm>
            <a:off x="14571" y="6485964"/>
            <a:ext cx="6165128" cy="307777"/>
          </a:xfrm>
          <a:prstGeom prst="rect">
            <a:avLst/>
          </a:prstGeom>
          <a:noFill/>
        </p:spPr>
        <p:txBody>
          <a:bodyPr wrap="square">
            <a:spAutoFit/>
          </a:bodyPr>
          <a:lstStyle/>
          <a:p>
            <a:r>
              <a:rPr lang="en-US" sz="1400" dirty="0"/>
              <a:t>Presentation by http://fashionsbylynda.com/blog/</a:t>
            </a:r>
          </a:p>
        </p:txBody>
      </p:sp>
    </p:spTree>
    <p:extLst>
      <p:ext uri="{BB962C8B-B14F-4D97-AF65-F5344CB8AC3E}">
        <p14:creationId xmlns:p14="http://schemas.microsoft.com/office/powerpoint/2010/main" val="2837309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E10697-2B9A-84D3-CF40-EBD639E8A732}"/>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TextBox 4">
            <a:extLst>
              <a:ext uri="{FF2B5EF4-FFF2-40B4-BE49-F238E27FC236}">
                <a16:creationId xmlns:a16="http://schemas.microsoft.com/office/drawing/2014/main" id="{0D0A2988-1EA2-FB03-32BD-9F209AA60841}"/>
              </a:ext>
            </a:extLst>
          </p:cNvPr>
          <p:cNvSpPr txBox="1"/>
          <p:nvPr/>
        </p:nvSpPr>
        <p:spPr>
          <a:xfrm>
            <a:off x="778398" y="945849"/>
            <a:ext cx="6094070" cy="5262979"/>
          </a:xfrm>
          <a:prstGeom prst="rect">
            <a:avLst/>
          </a:prstGeom>
          <a:noFill/>
        </p:spPr>
        <p:txBody>
          <a:bodyPr wrap="square">
            <a:spAutoFit/>
          </a:bodyPr>
          <a:lstStyle/>
          <a:p>
            <a:pPr algn="l" fontAlgn="base"/>
            <a:r>
              <a:rPr lang="en-US" sz="2800" b="0" i="0" dirty="0">
                <a:solidFill>
                  <a:schemeClr val="bg1"/>
                </a:solidFill>
                <a:effectLst/>
                <a:latin typeface="Abadi" panose="020B0604020104020204" pitchFamily="34" charset="0"/>
              </a:rPr>
              <a:t>10 And the angel said unto them, Fear not: for, behold, I bring you good tidings of great joy, which shall be to all people.</a:t>
            </a:r>
          </a:p>
          <a:p>
            <a:pPr algn="l" fontAlgn="base"/>
            <a:endParaRPr lang="en-US" sz="2800" b="0" i="0" dirty="0">
              <a:solidFill>
                <a:schemeClr val="bg1"/>
              </a:solidFill>
              <a:effectLst/>
              <a:latin typeface="Abadi" panose="020B0604020104020204" pitchFamily="34" charset="0"/>
            </a:endParaRPr>
          </a:p>
          <a:p>
            <a:pPr algn="l" fontAlgn="base"/>
            <a:r>
              <a:rPr lang="en-US" sz="2800" b="0" i="0" dirty="0">
                <a:solidFill>
                  <a:schemeClr val="bg1"/>
                </a:solidFill>
                <a:effectLst/>
                <a:latin typeface="Abadi" panose="020B0604020104020204" pitchFamily="34" charset="0"/>
              </a:rPr>
              <a:t>11 For unto you is born this day in the city of David a </a:t>
            </a:r>
            <a:r>
              <a:rPr lang="en-US" sz="2800" b="0" i="0" dirty="0" err="1">
                <a:solidFill>
                  <a:schemeClr val="bg1"/>
                </a:solidFill>
                <a:effectLst/>
                <a:latin typeface="Abadi" panose="020B0604020104020204" pitchFamily="34" charset="0"/>
              </a:rPr>
              <a:t>Saviour</a:t>
            </a:r>
            <a:r>
              <a:rPr lang="en-US" sz="2800" b="0" i="0" dirty="0">
                <a:solidFill>
                  <a:schemeClr val="bg1"/>
                </a:solidFill>
                <a:effectLst/>
                <a:latin typeface="Abadi" panose="020B0604020104020204" pitchFamily="34" charset="0"/>
              </a:rPr>
              <a:t>, which is Christ the Lord.</a:t>
            </a:r>
          </a:p>
          <a:p>
            <a:pPr algn="l" fontAlgn="base"/>
            <a:endParaRPr lang="en-US" sz="2800" b="0" i="0" dirty="0">
              <a:solidFill>
                <a:schemeClr val="bg1"/>
              </a:solidFill>
              <a:effectLst/>
              <a:latin typeface="Abadi" panose="020B0604020104020204" pitchFamily="34" charset="0"/>
            </a:endParaRPr>
          </a:p>
          <a:p>
            <a:pPr algn="l" fontAlgn="base"/>
            <a:r>
              <a:rPr lang="en-US" sz="2800" b="0" i="0" dirty="0">
                <a:solidFill>
                  <a:schemeClr val="bg1"/>
                </a:solidFill>
                <a:effectLst/>
                <a:latin typeface="Abadi" panose="020B0604020104020204" pitchFamily="34" charset="0"/>
              </a:rPr>
              <a:t>12 And this shall be a sign unto you; Ye shall find the babe wrapped in swaddling clothes, lying in a manger.</a:t>
            </a:r>
          </a:p>
        </p:txBody>
      </p:sp>
      <p:sp>
        <p:nvSpPr>
          <p:cNvPr id="7" name="TextBox 6">
            <a:extLst>
              <a:ext uri="{FF2B5EF4-FFF2-40B4-BE49-F238E27FC236}">
                <a16:creationId xmlns:a16="http://schemas.microsoft.com/office/drawing/2014/main" id="{0CDA94A7-DF89-2161-D436-4AFFE66D4022}"/>
              </a:ext>
            </a:extLst>
          </p:cNvPr>
          <p:cNvSpPr txBox="1"/>
          <p:nvPr/>
        </p:nvSpPr>
        <p:spPr>
          <a:xfrm>
            <a:off x="4298222" y="118981"/>
            <a:ext cx="3542739" cy="707886"/>
          </a:xfrm>
          <a:prstGeom prst="rect">
            <a:avLst/>
          </a:prstGeom>
          <a:noFill/>
        </p:spPr>
        <p:txBody>
          <a:bodyPr wrap="square">
            <a:spAutoFit/>
          </a:bodyPr>
          <a:lstStyle/>
          <a:p>
            <a:pPr algn="ctr"/>
            <a:r>
              <a:rPr lang="en-US" sz="4000" dirty="0">
                <a:solidFill>
                  <a:schemeClr val="bg1"/>
                </a:solidFill>
                <a:latin typeface="AR ESSENCE" pitchFamily="2" charset="0"/>
              </a:rPr>
              <a:t>Luke 2:10-12</a:t>
            </a:r>
            <a:endParaRPr lang="en-US" sz="4000" dirty="0"/>
          </a:p>
        </p:txBody>
      </p:sp>
      <p:grpSp>
        <p:nvGrpSpPr>
          <p:cNvPr id="8" name="Group 7">
            <a:extLst>
              <a:ext uri="{FF2B5EF4-FFF2-40B4-BE49-F238E27FC236}">
                <a16:creationId xmlns:a16="http://schemas.microsoft.com/office/drawing/2014/main" id="{793828A7-FB12-C459-9BBB-C9FFBA276D63}"/>
              </a:ext>
            </a:extLst>
          </p:cNvPr>
          <p:cNvGrpSpPr/>
          <p:nvPr/>
        </p:nvGrpSpPr>
        <p:grpSpPr>
          <a:xfrm>
            <a:off x="7384528" y="910782"/>
            <a:ext cx="4089671" cy="5298046"/>
            <a:chOff x="2819400" y="3657598"/>
            <a:chExt cx="1365515" cy="2048764"/>
          </a:xfrm>
        </p:grpSpPr>
        <p:sp>
          <p:nvSpPr>
            <p:cNvPr id="9" name="Rectangle 8">
              <a:extLst>
                <a:ext uri="{FF2B5EF4-FFF2-40B4-BE49-F238E27FC236}">
                  <a16:creationId xmlns:a16="http://schemas.microsoft.com/office/drawing/2014/main" id="{9F50A97A-4608-59E4-E288-6E3E7C6ED565}"/>
                </a:ext>
              </a:extLst>
            </p:cNvPr>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D7EB6D-98C8-DBF5-0037-E6B7DB88FF45}"/>
                </a:ext>
              </a:extLst>
            </p:cNvPr>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EF45A0-B327-D371-6203-94C7792B117B}"/>
                </a:ext>
              </a:extLst>
            </p:cNvPr>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Doctrinal Mastery</a:t>
              </a:r>
            </a:p>
            <a:p>
              <a:pPr algn="ctr"/>
              <a:r>
                <a:rPr lang="en-US" sz="4000" dirty="0">
                  <a:solidFill>
                    <a:srgbClr val="FFC000"/>
                  </a:solidFill>
                  <a:latin typeface="Colonna MT" pitchFamily="82" charset="0"/>
                </a:rPr>
                <a:t>Luke 2:10-12</a:t>
              </a:r>
            </a:p>
          </p:txBody>
        </p:sp>
        <p:sp>
          <p:nvSpPr>
            <p:cNvPr id="12" name="Rectangle 11">
              <a:extLst>
                <a:ext uri="{FF2B5EF4-FFF2-40B4-BE49-F238E27FC236}">
                  <a16:creationId xmlns:a16="http://schemas.microsoft.com/office/drawing/2014/main" id="{D33BB3F1-8175-B56F-0DE0-73CFD930C9B6}"/>
                </a:ext>
              </a:extLst>
            </p:cNvPr>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5724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E10697-2B9A-84D3-CF40-EBD639E8A732}"/>
              </a:ext>
            </a:extLst>
          </p:cNvPr>
          <p:cNvPicPr>
            <a:picLocks noChangeAspect="1"/>
          </p:cNvPicPr>
          <p:nvPr/>
        </p:nvPicPr>
        <p:blipFill>
          <a:blip r:embed="rId2"/>
          <a:stretch>
            <a:fillRect/>
          </a:stretch>
        </p:blipFill>
        <p:spPr>
          <a:xfrm flipV="1">
            <a:off x="-1" y="-1"/>
            <a:ext cx="12192001" cy="6859847"/>
          </a:xfrm>
          <a:prstGeom prst="rect">
            <a:avLst/>
          </a:prstGeom>
        </p:spPr>
      </p:pic>
      <p:sp>
        <p:nvSpPr>
          <p:cNvPr id="7" name="TextBox 6">
            <a:extLst>
              <a:ext uri="{FF2B5EF4-FFF2-40B4-BE49-F238E27FC236}">
                <a16:creationId xmlns:a16="http://schemas.microsoft.com/office/drawing/2014/main" id="{0CDA94A7-DF89-2161-D436-4AFFE66D4022}"/>
              </a:ext>
            </a:extLst>
          </p:cNvPr>
          <p:cNvSpPr txBox="1"/>
          <p:nvPr/>
        </p:nvSpPr>
        <p:spPr>
          <a:xfrm>
            <a:off x="1904930" y="1714515"/>
            <a:ext cx="8382138" cy="1015663"/>
          </a:xfrm>
          <a:prstGeom prst="rect">
            <a:avLst/>
          </a:prstGeom>
          <a:noFill/>
        </p:spPr>
        <p:txBody>
          <a:bodyPr wrap="square">
            <a:spAutoFit/>
          </a:bodyPr>
          <a:lstStyle/>
          <a:p>
            <a:pPr algn="ctr"/>
            <a:r>
              <a:rPr lang="en-US" sz="6000" dirty="0">
                <a:solidFill>
                  <a:schemeClr val="bg1"/>
                </a:solidFill>
                <a:latin typeface="AR ESSENCE" pitchFamily="2" charset="0"/>
              </a:rPr>
              <a:t>Luke 2:1-39, Matthew 2:1-12</a:t>
            </a:r>
            <a:endParaRPr lang="en-US" sz="6000" dirty="0"/>
          </a:p>
        </p:txBody>
      </p:sp>
      <p:sp>
        <p:nvSpPr>
          <p:cNvPr id="2" name="TextBox 1">
            <a:extLst>
              <a:ext uri="{FF2B5EF4-FFF2-40B4-BE49-F238E27FC236}">
                <a16:creationId xmlns:a16="http://schemas.microsoft.com/office/drawing/2014/main" id="{31E1DD66-C381-290E-6892-1AB3E4DCCFC3}"/>
              </a:ext>
            </a:extLst>
          </p:cNvPr>
          <p:cNvSpPr txBox="1"/>
          <p:nvPr/>
        </p:nvSpPr>
        <p:spPr>
          <a:xfrm>
            <a:off x="2075991" y="349426"/>
            <a:ext cx="8382138" cy="1015663"/>
          </a:xfrm>
          <a:prstGeom prst="rect">
            <a:avLst/>
          </a:prstGeom>
          <a:noFill/>
        </p:spPr>
        <p:txBody>
          <a:bodyPr wrap="square">
            <a:spAutoFit/>
          </a:bodyPr>
          <a:lstStyle/>
          <a:p>
            <a:pPr algn="ctr"/>
            <a:r>
              <a:rPr lang="en-US" sz="6000" dirty="0">
                <a:solidFill>
                  <a:schemeClr val="bg1"/>
                </a:solidFill>
                <a:latin typeface="AR ESSENCE" pitchFamily="2" charset="0"/>
              </a:rPr>
              <a:t>Witness of the Savior</a:t>
            </a:r>
            <a:endParaRPr lang="en-US" sz="6000" dirty="0"/>
          </a:p>
        </p:txBody>
      </p:sp>
      <p:grpSp>
        <p:nvGrpSpPr>
          <p:cNvPr id="4" name="Group 49">
            <a:extLst>
              <a:ext uri="{FF2B5EF4-FFF2-40B4-BE49-F238E27FC236}">
                <a16:creationId xmlns:a16="http://schemas.microsoft.com/office/drawing/2014/main" id="{03302C57-FCDB-9646-B040-390FACA1D1E9}"/>
              </a:ext>
            </a:extLst>
          </p:cNvPr>
          <p:cNvGrpSpPr/>
          <p:nvPr/>
        </p:nvGrpSpPr>
        <p:grpSpPr>
          <a:xfrm>
            <a:off x="4515293" y="3223097"/>
            <a:ext cx="1375077" cy="2717844"/>
            <a:chOff x="4571703" y="1295400"/>
            <a:chExt cx="1460183" cy="2895599"/>
          </a:xfrm>
        </p:grpSpPr>
        <p:sp>
          <p:nvSpPr>
            <p:cNvPr id="6" name="Cloud 5">
              <a:extLst>
                <a:ext uri="{FF2B5EF4-FFF2-40B4-BE49-F238E27FC236}">
                  <a16:creationId xmlns:a16="http://schemas.microsoft.com/office/drawing/2014/main" id="{CE2A81FF-761E-FD6D-1C37-3D28611A06DA}"/>
                </a:ext>
              </a:extLst>
            </p:cNvPr>
            <p:cNvSpPr/>
            <p:nvPr/>
          </p:nvSpPr>
          <p:spPr>
            <a:xfrm rot="365569">
              <a:off x="4755675" y="1390098"/>
              <a:ext cx="381000" cy="6096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2B88122-7879-031F-905E-28163D961E4B}"/>
                </a:ext>
              </a:extLst>
            </p:cNvPr>
            <p:cNvSpPr/>
            <p:nvPr/>
          </p:nvSpPr>
          <p:spPr>
            <a:xfrm rot="6128217">
              <a:off x="5396330" y="3876084"/>
              <a:ext cx="264049" cy="36578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74B7829-F094-085A-47DC-3C6206D19FBA}"/>
                </a:ext>
              </a:extLst>
            </p:cNvPr>
            <p:cNvSpPr/>
            <p:nvPr/>
          </p:nvSpPr>
          <p:spPr>
            <a:xfrm rot="4472555">
              <a:off x="5054505" y="3866306"/>
              <a:ext cx="241894" cy="38445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CBD9EC1E-63AF-68BE-9321-F1F7A62E3FF1}"/>
                </a:ext>
              </a:extLst>
            </p:cNvPr>
            <p:cNvSpPr/>
            <p:nvPr/>
          </p:nvSpPr>
          <p:spPr>
            <a:xfrm>
              <a:off x="4772378" y="2276311"/>
              <a:ext cx="1177462" cy="1750807"/>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14C981BC-AA89-E583-5C1A-6776CC5AB0CF}"/>
                </a:ext>
              </a:extLst>
            </p:cNvPr>
            <p:cNvSpPr/>
            <p:nvPr/>
          </p:nvSpPr>
          <p:spPr>
            <a:xfrm rot="610840">
              <a:off x="4879605" y="2223322"/>
              <a:ext cx="311919" cy="1783978"/>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3C7AB49-36A0-BBC4-A987-F0EC2414335E}"/>
                </a:ext>
              </a:extLst>
            </p:cNvPr>
            <p:cNvSpPr/>
            <p:nvPr/>
          </p:nvSpPr>
          <p:spPr>
            <a:xfrm rot="2901859">
              <a:off x="4672199" y="2848903"/>
              <a:ext cx="221384" cy="4223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39F802C-B799-10CC-858D-255672C82154}"/>
                </a:ext>
              </a:extLst>
            </p:cNvPr>
            <p:cNvSpPr/>
            <p:nvPr/>
          </p:nvSpPr>
          <p:spPr>
            <a:xfrm rot="20226769">
              <a:off x="5810401" y="2911416"/>
              <a:ext cx="221485" cy="3406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apezoid 18">
              <a:extLst>
                <a:ext uri="{FF2B5EF4-FFF2-40B4-BE49-F238E27FC236}">
                  <a16:creationId xmlns:a16="http://schemas.microsoft.com/office/drawing/2014/main" id="{B3F024F0-FAF6-EC88-59BE-588C1B51FC49}"/>
                </a:ext>
              </a:extLst>
            </p:cNvPr>
            <p:cNvSpPr/>
            <p:nvPr/>
          </p:nvSpPr>
          <p:spPr>
            <a:xfrm rot="1442139">
              <a:off x="4725136" y="2196555"/>
              <a:ext cx="450111" cy="917340"/>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B2FAFE6F-056F-917B-F72A-BF847B6D5C30}"/>
                </a:ext>
              </a:extLst>
            </p:cNvPr>
            <p:cNvSpPr/>
            <p:nvPr/>
          </p:nvSpPr>
          <p:spPr>
            <a:xfrm rot="20249249">
              <a:off x="5585327" y="2180846"/>
              <a:ext cx="370632" cy="917340"/>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41">
              <a:extLst>
                <a:ext uri="{FF2B5EF4-FFF2-40B4-BE49-F238E27FC236}">
                  <a16:creationId xmlns:a16="http://schemas.microsoft.com/office/drawing/2014/main" id="{6715CA0F-8F58-4EE6-2D40-54D3D8A3A488}"/>
                </a:ext>
              </a:extLst>
            </p:cNvPr>
            <p:cNvGrpSpPr/>
            <p:nvPr/>
          </p:nvGrpSpPr>
          <p:grpSpPr>
            <a:xfrm>
              <a:off x="4953000" y="2133599"/>
              <a:ext cx="851881" cy="1870857"/>
              <a:chOff x="6327583" y="3173375"/>
              <a:chExt cx="1142159" cy="1658222"/>
            </a:xfrm>
          </p:grpSpPr>
          <p:sp>
            <p:nvSpPr>
              <p:cNvPr id="26" name="Trapezoid 25">
                <a:extLst>
                  <a:ext uri="{FF2B5EF4-FFF2-40B4-BE49-F238E27FC236}">
                    <a16:creationId xmlns:a16="http://schemas.microsoft.com/office/drawing/2014/main" id="{71FA30AD-4EEB-D5D2-EC34-C1CC47473060}"/>
                  </a:ext>
                </a:extLst>
              </p:cNvPr>
              <p:cNvSpPr/>
              <p:nvPr/>
            </p:nvSpPr>
            <p:spPr>
              <a:xfrm rot="21277925">
                <a:off x="7051537" y="3250380"/>
                <a:ext cx="418205" cy="1581217"/>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a:extLst>
                  <a:ext uri="{FF2B5EF4-FFF2-40B4-BE49-F238E27FC236}">
                    <a16:creationId xmlns:a16="http://schemas.microsoft.com/office/drawing/2014/main" id="{D84A7EC2-1614-E85A-165B-6D9856EC1DFB}"/>
                  </a:ext>
                </a:extLst>
              </p:cNvPr>
              <p:cNvSpPr/>
              <p:nvPr/>
            </p:nvSpPr>
            <p:spPr>
              <a:xfrm rot="15844898">
                <a:off x="6498264" y="3033745"/>
                <a:ext cx="711340" cy="990600"/>
              </a:xfrm>
              <a:prstGeom prst="moon">
                <a:avLst>
                  <a:gd name="adj" fmla="val 7097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a:extLst>
                  <a:ext uri="{FF2B5EF4-FFF2-40B4-BE49-F238E27FC236}">
                    <a16:creationId xmlns:a16="http://schemas.microsoft.com/office/drawing/2014/main" id="{BA577702-02E0-04A5-77AB-596291C8BC13}"/>
                  </a:ext>
                </a:extLst>
              </p:cNvPr>
              <p:cNvSpPr/>
              <p:nvPr/>
            </p:nvSpPr>
            <p:spPr>
              <a:xfrm rot="16400088">
                <a:off x="6556621" y="3146096"/>
                <a:ext cx="524331" cy="982407"/>
              </a:xfrm>
              <a:prstGeom prst="moon">
                <a:avLst>
                  <a:gd name="adj" fmla="val 7097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739BFA42-5480-6CA4-E7D2-05E0580FFB2F}"/>
                </a:ext>
              </a:extLst>
            </p:cNvPr>
            <p:cNvSpPr/>
            <p:nvPr/>
          </p:nvSpPr>
          <p:spPr>
            <a:xfrm>
              <a:off x="4890452" y="1295400"/>
              <a:ext cx="860453" cy="11791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B55D01E8-176F-54FC-48FD-9E71EB480680}"/>
                </a:ext>
              </a:extLst>
            </p:cNvPr>
            <p:cNvSpPr/>
            <p:nvPr/>
          </p:nvSpPr>
          <p:spPr>
            <a:xfrm rot="19570029">
              <a:off x="5562600" y="1371600"/>
              <a:ext cx="381000" cy="6096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a:extLst>
                <a:ext uri="{FF2B5EF4-FFF2-40B4-BE49-F238E27FC236}">
                  <a16:creationId xmlns:a16="http://schemas.microsoft.com/office/drawing/2014/main" id="{9DD82908-3EC1-1C2B-EF82-7D7FAEFC5EA6}"/>
                </a:ext>
              </a:extLst>
            </p:cNvPr>
            <p:cNvSpPr/>
            <p:nvPr/>
          </p:nvSpPr>
          <p:spPr>
            <a:xfrm rot="15781698">
              <a:off x="5062944" y="1935243"/>
              <a:ext cx="478051" cy="644679"/>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29FF58C-917E-24E0-F6D6-3441AF5A2B17}"/>
                </a:ext>
              </a:extLst>
            </p:cNvPr>
            <p:cNvSpPr/>
            <p:nvPr/>
          </p:nvSpPr>
          <p:spPr>
            <a:xfrm>
              <a:off x="5180967" y="2133601"/>
              <a:ext cx="229233" cy="8291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541F1A92-F05F-EDB8-BD37-E92FE4CAD1BA}"/>
              </a:ext>
            </a:extLst>
          </p:cNvPr>
          <p:cNvGrpSpPr/>
          <p:nvPr/>
        </p:nvGrpSpPr>
        <p:grpSpPr>
          <a:xfrm>
            <a:off x="6131527" y="3417683"/>
            <a:ext cx="1126129" cy="2472932"/>
            <a:chOff x="4994582" y="2307708"/>
            <a:chExt cx="1438157" cy="3158132"/>
          </a:xfrm>
        </p:grpSpPr>
        <p:grpSp>
          <p:nvGrpSpPr>
            <p:cNvPr id="30" name="Group 116">
              <a:extLst>
                <a:ext uri="{FF2B5EF4-FFF2-40B4-BE49-F238E27FC236}">
                  <a16:creationId xmlns:a16="http://schemas.microsoft.com/office/drawing/2014/main" id="{35385FF8-3D88-1755-9594-09C904D6972B}"/>
                </a:ext>
              </a:extLst>
            </p:cNvPr>
            <p:cNvGrpSpPr/>
            <p:nvPr/>
          </p:nvGrpSpPr>
          <p:grpSpPr>
            <a:xfrm rot="19343713" flipH="1">
              <a:off x="5733575" y="5096149"/>
              <a:ext cx="452842" cy="369691"/>
              <a:chOff x="5400719" y="4152900"/>
              <a:chExt cx="1008064" cy="1276992"/>
            </a:xfrm>
          </p:grpSpPr>
          <p:sp>
            <p:nvSpPr>
              <p:cNvPr id="148" name="Oval 147">
                <a:extLst>
                  <a:ext uri="{FF2B5EF4-FFF2-40B4-BE49-F238E27FC236}">
                    <a16:creationId xmlns:a16="http://schemas.microsoft.com/office/drawing/2014/main" id="{AA201D83-DB3E-F12F-4FCE-A1ADA7BFF9A6}"/>
                  </a:ext>
                </a:extLst>
              </p:cNvPr>
              <p:cNvSpPr/>
              <p:nvPr/>
            </p:nvSpPr>
            <p:spPr>
              <a:xfrm rot="3978003">
                <a:off x="5334000" y="4267200"/>
                <a:ext cx="990600" cy="7620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Delay 148">
                <a:extLst>
                  <a:ext uri="{FF2B5EF4-FFF2-40B4-BE49-F238E27FC236}">
                    <a16:creationId xmlns:a16="http://schemas.microsoft.com/office/drawing/2014/main" id="{6002E44E-FB2D-53EE-BF83-1258A32A280B}"/>
                  </a:ext>
                </a:extLst>
              </p:cNvPr>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3">
                <a:extLst>
                  <a:ext uri="{FF2B5EF4-FFF2-40B4-BE49-F238E27FC236}">
                    <a16:creationId xmlns:a16="http://schemas.microsoft.com/office/drawing/2014/main" id="{4DC6A328-0918-8A65-7FE9-DE6F201E8FD0}"/>
                  </a:ext>
                </a:extLst>
              </p:cNvPr>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a:extLst>
                <a:ext uri="{FF2B5EF4-FFF2-40B4-BE49-F238E27FC236}">
                  <a16:creationId xmlns:a16="http://schemas.microsoft.com/office/drawing/2014/main" id="{B1DACF35-7BFD-D1DD-9EA9-3DACEC76ADEF}"/>
                </a:ext>
              </a:extLst>
            </p:cNvPr>
            <p:cNvSpPr/>
            <p:nvPr/>
          </p:nvSpPr>
          <p:spPr>
            <a:xfrm rot="20296842" flipH="1">
              <a:off x="6112828" y="4111629"/>
              <a:ext cx="317173" cy="49300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8CCFEE2-E0B1-F26A-247D-DC484AA353F2}"/>
                </a:ext>
              </a:extLst>
            </p:cNvPr>
            <p:cNvSpPr/>
            <p:nvPr/>
          </p:nvSpPr>
          <p:spPr>
            <a:xfrm flipH="1">
              <a:off x="5042658" y="4114449"/>
              <a:ext cx="304509" cy="49300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15">
              <a:extLst>
                <a:ext uri="{FF2B5EF4-FFF2-40B4-BE49-F238E27FC236}">
                  <a16:creationId xmlns:a16="http://schemas.microsoft.com/office/drawing/2014/main" id="{63C41CFE-343B-0990-7CC5-E70ED40F30EE}"/>
                </a:ext>
              </a:extLst>
            </p:cNvPr>
            <p:cNvGrpSpPr/>
            <p:nvPr/>
          </p:nvGrpSpPr>
          <p:grpSpPr>
            <a:xfrm flipH="1">
              <a:off x="5239807" y="5087575"/>
              <a:ext cx="474236" cy="369691"/>
              <a:chOff x="5400719" y="4152900"/>
              <a:chExt cx="1008064" cy="1276992"/>
            </a:xfrm>
          </p:grpSpPr>
          <p:sp>
            <p:nvSpPr>
              <p:cNvPr id="145" name="Oval 112">
                <a:extLst>
                  <a:ext uri="{FF2B5EF4-FFF2-40B4-BE49-F238E27FC236}">
                    <a16:creationId xmlns:a16="http://schemas.microsoft.com/office/drawing/2014/main" id="{4BFC713F-FE93-028E-B555-B0BA86B5D4C4}"/>
                  </a:ext>
                </a:extLst>
              </p:cNvPr>
              <p:cNvSpPr/>
              <p:nvPr/>
            </p:nvSpPr>
            <p:spPr>
              <a:xfrm rot="3978003">
                <a:off x="5334000" y="4267200"/>
                <a:ext cx="990600" cy="7620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Delay 113">
                <a:extLst>
                  <a:ext uri="{FF2B5EF4-FFF2-40B4-BE49-F238E27FC236}">
                    <a16:creationId xmlns:a16="http://schemas.microsoft.com/office/drawing/2014/main" id="{FB3FDA3B-5267-5431-5FEF-38C1B9036FC3}"/>
                  </a:ext>
                </a:extLst>
              </p:cNvPr>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3">
                <a:extLst>
                  <a:ext uri="{FF2B5EF4-FFF2-40B4-BE49-F238E27FC236}">
                    <a16:creationId xmlns:a16="http://schemas.microsoft.com/office/drawing/2014/main" id="{8049C7DC-7A7C-B1C3-F4F2-654EA4DC76AE}"/>
                  </a:ext>
                </a:extLst>
              </p:cNvPr>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rapezoid 33">
              <a:extLst>
                <a:ext uri="{FF2B5EF4-FFF2-40B4-BE49-F238E27FC236}">
                  <a16:creationId xmlns:a16="http://schemas.microsoft.com/office/drawing/2014/main" id="{C2EE35D2-3A94-80A8-197B-81BFFA0B5FE6}"/>
                </a:ext>
              </a:extLst>
            </p:cNvPr>
            <p:cNvSpPr/>
            <p:nvPr/>
          </p:nvSpPr>
          <p:spPr>
            <a:xfrm flipH="1">
              <a:off x="5235529" y="3662481"/>
              <a:ext cx="957029" cy="1579159"/>
            </a:xfrm>
            <a:prstGeom prst="trapezoid">
              <a:avLst>
                <a:gd name="adj" fmla="val 12481"/>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E50A5AB9-CB56-0900-3BA3-28B1E09E2A95}"/>
                </a:ext>
              </a:extLst>
            </p:cNvPr>
            <p:cNvSpPr/>
            <p:nvPr/>
          </p:nvSpPr>
          <p:spPr>
            <a:xfrm rot="1117027" flipH="1">
              <a:off x="5140037" y="3388905"/>
              <a:ext cx="439293" cy="1052286"/>
            </a:xfrm>
            <a:prstGeom prst="trapezoid">
              <a:avLst>
                <a:gd name="adj" fmla="val 1248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id="{E7DE68CA-AEA6-748A-DA06-9CC9E1165033}"/>
                </a:ext>
              </a:extLst>
            </p:cNvPr>
            <p:cNvSpPr/>
            <p:nvPr/>
          </p:nvSpPr>
          <p:spPr>
            <a:xfrm rot="20275101" flipH="1">
              <a:off x="5909926" y="3388992"/>
              <a:ext cx="439293" cy="1048906"/>
            </a:xfrm>
            <a:prstGeom prst="trapezoid">
              <a:avLst>
                <a:gd name="adj" fmla="val 1248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7A21D809-1B8F-D6D4-076C-0A52FF0F3E5D}"/>
                </a:ext>
              </a:extLst>
            </p:cNvPr>
            <p:cNvSpPr/>
            <p:nvPr/>
          </p:nvSpPr>
          <p:spPr>
            <a:xfrm flipH="1">
              <a:off x="5239807" y="3346143"/>
              <a:ext cx="957029" cy="1554165"/>
            </a:xfrm>
            <a:prstGeom prst="trapezoid">
              <a:avLst>
                <a:gd name="adj" fmla="val 23534"/>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81192DED-DC6B-5269-D7C5-B6EF29961B88}"/>
                </a:ext>
              </a:extLst>
            </p:cNvPr>
            <p:cNvSpPr/>
            <p:nvPr/>
          </p:nvSpPr>
          <p:spPr>
            <a:xfrm rot="10800000" flipH="1">
              <a:off x="5397660" y="2941168"/>
              <a:ext cx="565517" cy="808837"/>
            </a:xfrm>
            <a:prstGeom prst="triangle">
              <a:avLst>
                <a:gd name="adj" fmla="val 54540"/>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9">
              <a:extLst>
                <a:ext uri="{FF2B5EF4-FFF2-40B4-BE49-F238E27FC236}">
                  <a16:creationId xmlns:a16="http://schemas.microsoft.com/office/drawing/2014/main" id="{97D941AE-93BB-49BD-4BE8-313BFDD9CE3C}"/>
                </a:ext>
              </a:extLst>
            </p:cNvPr>
            <p:cNvGrpSpPr/>
            <p:nvPr/>
          </p:nvGrpSpPr>
          <p:grpSpPr>
            <a:xfrm rot="16585339" flipH="1">
              <a:off x="4519787" y="3117690"/>
              <a:ext cx="1566993" cy="464091"/>
              <a:chOff x="4850118" y="788842"/>
              <a:chExt cx="2160282" cy="1573358"/>
            </a:xfrm>
          </p:grpSpPr>
          <p:grpSp>
            <p:nvGrpSpPr>
              <p:cNvPr id="129" name="Group 10">
                <a:extLst>
                  <a:ext uri="{FF2B5EF4-FFF2-40B4-BE49-F238E27FC236}">
                    <a16:creationId xmlns:a16="http://schemas.microsoft.com/office/drawing/2014/main" id="{712EE12F-9577-41C8-587C-EA00A9E5BC1C}"/>
                  </a:ext>
                </a:extLst>
              </p:cNvPr>
              <p:cNvGrpSpPr/>
              <p:nvPr/>
            </p:nvGrpSpPr>
            <p:grpSpPr>
              <a:xfrm rot="10800000">
                <a:off x="5181600" y="1371600"/>
                <a:ext cx="1295400" cy="990600"/>
                <a:chOff x="4850118" y="788842"/>
                <a:chExt cx="2160282" cy="1497158"/>
              </a:xfrm>
            </p:grpSpPr>
            <p:sp>
              <p:nvSpPr>
                <p:cNvPr id="138" name="Moon 29">
                  <a:extLst>
                    <a:ext uri="{FF2B5EF4-FFF2-40B4-BE49-F238E27FC236}">
                      <a16:creationId xmlns:a16="http://schemas.microsoft.com/office/drawing/2014/main" id="{CA57A32E-E79F-7A64-A3F0-76D8CA312825}"/>
                    </a:ext>
                  </a:extLst>
                </p:cNvPr>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30">
                  <a:extLst>
                    <a:ext uri="{FF2B5EF4-FFF2-40B4-BE49-F238E27FC236}">
                      <a16:creationId xmlns:a16="http://schemas.microsoft.com/office/drawing/2014/main" id="{1447BE68-0C46-7F4E-DC14-754581F5A424}"/>
                    </a:ext>
                  </a:extLst>
                </p:cNvPr>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31">
                  <a:extLst>
                    <a:ext uri="{FF2B5EF4-FFF2-40B4-BE49-F238E27FC236}">
                      <a16:creationId xmlns:a16="http://schemas.microsoft.com/office/drawing/2014/main" id="{BACF252D-62D3-91A4-BFA2-C932CFE49E51}"/>
                    </a:ext>
                  </a:extLst>
                </p:cNvPr>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32">
                  <a:extLst>
                    <a:ext uri="{FF2B5EF4-FFF2-40B4-BE49-F238E27FC236}">
                      <a16:creationId xmlns:a16="http://schemas.microsoft.com/office/drawing/2014/main" id="{DD0645FF-B894-1219-8104-6795566C22E9}"/>
                    </a:ext>
                  </a:extLst>
                </p:cNvPr>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33">
                  <a:extLst>
                    <a:ext uri="{FF2B5EF4-FFF2-40B4-BE49-F238E27FC236}">
                      <a16:creationId xmlns:a16="http://schemas.microsoft.com/office/drawing/2014/main" id="{3F3564E1-91BD-4BF6-ECE2-966625956247}"/>
                    </a:ext>
                  </a:extLst>
                </p:cNvPr>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34">
                  <a:extLst>
                    <a:ext uri="{FF2B5EF4-FFF2-40B4-BE49-F238E27FC236}">
                      <a16:creationId xmlns:a16="http://schemas.microsoft.com/office/drawing/2014/main" id="{FC016E1F-FD29-8D55-23AF-F5B2BB9DC764}"/>
                    </a:ext>
                  </a:extLst>
                </p:cNvPr>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35">
                  <a:extLst>
                    <a:ext uri="{FF2B5EF4-FFF2-40B4-BE49-F238E27FC236}">
                      <a16:creationId xmlns:a16="http://schemas.microsoft.com/office/drawing/2014/main" id="{962773A1-7F8A-B64F-F4CC-AE9DF49090DB}"/>
                    </a:ext>
                  </a:extLst>
                </p:cNvPr>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9">
                <a:extLst>
                  <a:ext uri="{FF2B5EF4-FFF2-40B4-BE49-F238E27FC236}">
                    <a16:creationId xmlns:a16="http://schemas.microsoft.com/office/drawing/2014/main" id="{9D4F64E0-35DB-CE39-19A2-7CDBC78E4B1E}"/>
                  </a:ext>
                </a:extLst>
              </p:cNvPr>
              <p:cNvGrpSpPr/>
              <p:nvPr/>
            </p:nvGrpSpPr>
            <p:grpSpPr>
              <a:xfrm>
                <a:off x="4850118" y="788842"/>
                <a:ext cx="2160282" cy="1497158"/>
                <a:chOff x="4850118" y="788842"/>
                <a:chExt cx="2160282" cy="1497158"/>
              </a:xfrm>
            </p:grpSpPr>
            <p:sp>
              <p:nvSpPr>
                <p:cNvPr id="131" name="Moon 22">
                  <a:extLst>
                    <a:ext uri="{FF2B5EF4-FFF2-40B4-BE49-F238E27FC236}">
                      <a16:creationId xmlns:a16="http://schemas.microsoft.com/office/drawing/2014/main" id="{8F55AA68-3974-6E57-7136-AA484AAF1934}"/>
                    </a:ext>
                  </a:extLst>
                </p:cNvPr>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2">
                  <a:extLst>
                    <a:ext uri="{FF2B5EF4-FFF2-40B4-BE49-F238E27FC236}">
                      <a16:creationId xmlns:a16="http://schemas.microsoft.com/office/drawing/2014/main" id="{5D5DE645-8328-FFEC-FFEA-84495D905865}"/>
                    </a:ext>
                  </a:extLst>
                </p:cNvPr>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3">
                  <a:extLst>
                    <a:ext uri="{FF2B5EF4-FFF2-40B4-BE49-F238E27FC236}">
                      <a16:creationId xmlns:a16="http://schemas.microsoft.com/office/drawing/2014/main" id="{A68FDAA7-D6A7-F6B8-57D6-C277C9FBCB51}"/>
                    </a:ext>
                  </a:extLst>
                </p:cNvPr>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4">
                  <a:extLst>
                    <a:ext uri="{FF2B5EF4-FFF2-40B4-BE49-F238E27FC236}">
                      <a16:creationId xmlns:a16="http://schemas.microsoft.com/office/drawing/2014/main" id="{08531808-BDB5-281E-B682-28B04470BCAA}"/>
                    </a:ext>
                  </a:extLst>
                </p:cNvPr>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5">
                  <a:extLst>
                    <a:ext uri="{FF2B5EF4-FFF2-40B4-BE49-F238E27FC236}">
                      <a16:creationId xmlns:a16="http://schemas.microsoft.com/office/drawing/2014/main" id="{C19DA885-1F4E-D705-67DD-8AE3DC34AAF2}"/>
                    </a:ext>
                  </a:extLst>
                </p:cNvPr>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6">
                  <a:extLst>
                    <a:ext uri="{FF2B5EF4-FFF2-40B4-BE49-F238E27FC236}">
                      <a16:creationId xmlns:a16="http://schemas.microsoft.com/office/drawing/2014/main" id="{80F47222-325E-ABDE-1383-B86F38A96A80}"/>
                    </a:ext>
                  </a:extLst>
                </p:cNvPr>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8">
                  <a:extLst>
                    <a:ext uri="{FF2B5EF4-FFF2-40B4-BE49-F238E27FC236}">
                      <a16:creationId xmlns:a16="http://schemas.microsoft.com/office/drawing/2014/main" id="{F5355EFA-034E-3193-E706-5D12DEB39FD0}"/>
                    </a:ext>
                  </a:extLst>
                </p:cNvPr>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Oval 39">
              <a:extLst>
                <a:ext uri="{FF2B5EF4-FFF2-40B4-BE49-F238E27FC236}">
                  <a16:creationId xmlns:a16="http://schemas.microsoft.com/office/drawing/2014/main" id="{EF5E35E0-2FC1-D000-6399-636420CB56B6}"/>
                </a:ext>
              </a:extLst>
            </p:cNvPr>
            <p:cNvSpPr/>
            <p:nvPr/>
          </p:nvSpPr>
          <p:spPr>
            <a:xfrm flipH="1">
              <a:off x="5274409" y="2452558"/>
              <a:ext cx="812612" cy="108462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
              <a:extLst>
                <a:ext uri="{FF2B5EF4-FFF2-40B4-BE49-F238E27FC236}">
                  <a16:creationId xmlns:a16="http://schemas.microsoft.com/office/drawing/2014/main" id="{80DA2C1B-2E00-0377-F7A0-F43300603FDB}"/>
                </a:ext>
              </a:extLst>
            </p:cNvPr>
            <p:cNvGrpSpPr/>
            <p:nvPr/>
          </p:nvGrpSpPr>
          <p:grpSpPr>
            <a:xfrm flipH="1">
              <a:off x="5274409" y="2362173"/>
              <a:ext cx="866786" cy="526629"/>
              <a:chOff x="4850118" y="788842"/>
              <a:chExt cx="2160282" cy="1573358"/>
            </a:xfrm>
          </p:grpSpPr>
          <p:grpSp>
            <p:nvGrpSpPr>
              <p:cNvPr id="113" name="Group 10">
                <a:extLst>
                  <a:ext uri="{FF2B5EF4-FFF2-40B4-BE49-F238E27FC236}">
                    <a16:creationId xmlns:a16="http://schemas.microsoft.com/office/drawing/2014/main" id="{F6C1FEC9-C814-CBAF-8BB2-E428A51D696C}"/>
                  </a:ext>
                </a:extLst>
              </p:cNvPr>
              <p:cNvGrpSpPr/>
              <p:nvPr/>
            </p:nvGrpSpPr>
            <p:grpSpPr>
              <a:xfrm rot="10800000">
                <a:off x="5181600" y="1371600"/>
                <a:ext cx="1295400" cy="990600"/>
                <a:chOff x="4850118" y="788842"/>
                <a:chExt cx="2160282" cy="1497158"/>
              </a:xfrm>
            </p:grpSpPr>
            <p:sp>
              <p:nvSpPr>
                <p:cNvPr id="122" name="Moon 121">
                  <a:extLst>
                    <a:ext uri="{FF2B5EF4-FFF2-40B4-BE49-F238E27FC236}">
                      <a16:creationId xmlns:a16="http://schemas.microsoft.com/office/drawing/2014/main" id="{165F4AF8-E088-E30B-5F6D-A56632B8970B}"/>
                    </a:ext>
                  </a:extLst>
                </p:cNvPr>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a:extLst>
                    <a:ext uri="{FF2B5EF4-FFF2-40B4-BE49-F238E27FC236}">
                      <a16:creationId xmlns:a16="http://schemas.microsoft.com/office/drawing/2014/main" id="{2783EFF7-69B2-B59A-EDB6-973C6E9DA787}"/>
                    </a:ext>
                  </a:extLst>
                </p:cNvPr>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3">
                  <a:extLst>
                    <a:ext uri="{FF2B5EF4-FFF2-40B4-BE49-F238E27FC236}">
                      <a16:creationId xmlns:a16="http://schemas.microsoft.com/office/drawing/2014/main" id="{E34E483B-6BFF-1375-E8EC-62DC1A693BDB}"/>
                    </a:ext>
                  </a:extLst>
                </p:cNvPr>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4">
                  <a:extLst>
                    <a:ext uri="{FF2B5EF4-FFF2-40B4-BE49-F238E27FC236}">
                      <a16:creationId xmlns:a16="http://schemas.microsoft.com/office/drawing/2014/main" id="{428E87F3-4343-8156-97C0-DDEC929A00FB}"/>
                    </a:ext>
                  </a:extLst>
                </p:cNvPr>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5">
                  <a:extLst>
                    <a:ext uri="{FF2B5EF4-FFF2-40B4-BE49-F238E27FC236}">
                      <a16:creationId xmlns:a16="http://schemas.microsoft.com/office/drawing/2014/main" id="{7B57C942-8B64-C7E5-884A-0DB3557716B4}"/>
                    </a:ext>
                  </a:extLst>
                </p:cNvPr>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6">
                  <a:extLst>
                    <a:ext uri="{FF2B5EF4-FFF2-40B4-BE49-F238E27FC236}">
                      <a16:creationId xmlns:a16="http://schemas.microsoft.com/office/drawing/2014/main" id="{8612BDF1-0AE8-B237-35D0-F0AE81CB736C}"/>
                    </a:ext>
                  </a:extLst>
                </p:cNvPr>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7">
                  <a:extLst>
                    <a:ext uri="{FF2B5EF4-FFF2-40B4-BE49-F238E27FC236}">
                      <a16:creationId xmlns:a16="http://schemas.microsoft.com/office/drawing/2014/main" id="{C8BD151C-FA9B-FC45-FD7E-0E51BAB0D33E}"/>
                    </a:ext>
                  </a:extLst>
                </p:cNvPr>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9">
                <a:extLst>
                  <a:ext uri="{FF2B5EF4-FFF2-40B4-BE49-F238E27FC236}">
                    <a16:creationId xmlns:a16="http://schemas.microsoft.com/office/drawing/2014/main" id="{CD37DA4F-387D-A341-2A89-78C6E31D6E37}"/>
                  </a:ext>
                </a:extLst>
              </p:cNvPr>
              <p:cNvGrpSpPr/>
              <p:nvPr/>
            </p:nvGrpSpPr>
            <p:grpSpPr>
              <a:xfrm>
                <a:off x="4850118" y="788842"/>
                <a:ext cx="2160282" cy="1497158"/>
                <a:chOff x="4850118" y="788842"/>
                <a:chExt cx="2160282" cy="1497158"/>
              </a:xfrm>
            </p:grpSpPr>
            <p:sp>
              <p:nvSpPr>
                <p:cNvPr id="115" name="Moon 114">
                  <a:extLst>
                    <a:ext uri="{FF2B5EF4-FFF2-40B4-BE49-F238E27FC236}">
                      <a16:creationId xmlns:a16="http://schemas.microsoft.com/office/drawing/2014/main" id="{3601810D-6688-5C63-764C-577C1A55D10E}"/>
                    </a:ext>
                  </a:extLst>
                </p:cNvPr>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2">
                  <a:extLst>
                    <a:ext uri="{FF2B5EF4-FFF2-40B4-BE49-F238E27FC236}">
                      <a16:creationId xmlns:a16="http://schemas.microsoft.com/office/drawing/2014/main" id="{7A8291F5-AB88-40B7-B742-313C67DD635D}"/>
                    </a:ext>
                  </a:extLst>
                </p:cNvPr>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3">
                  <a:extLst>
                    <a:ext uri="{FF2B5EF4-FFF2-40B4-BE49-F238E27FC236}">
                      <a16:creationId xmlns:a16="http://schemas.microsoft.com/office/drawing/2014/main" id="{D10A178A-B909-CF11-4FD7-2F17FB831463}"/>
                    </a:ext>
                  </a:extLst>
                </p:cNvPr>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4">
                  <a:extLst>
                    <a:ext uri="{FF2B5EF4-FFF2-40B4-BE49-F238E27FC236}">
                      <a16:creationId xmlns:a16="http://schemas.microsoft.com/office/drawing/2014/main" id="{F55C6C67-5C0E-F850-E356-4715E0D2DB5C}"/>
                    </a:ext>
                  </a:extLst>
                </p:cNvPr>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5">
                  <a:extLst>
                    <a:ext uri="{FF2B5EF4-FFF2-40B4-BE49-F238E27FC236}">
                      <a16:creationId xmlns:a16="http://schemas.microsoft.com/office/drawing/2014/main" id="{D1725A3F-605A-E44A-5FEF-57281128F97B}"/>
                    </a:ext>
                  </a:extLst>
                </p:cNvPr>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6">
                  <a:extLst>
                    <a:ext uri="{FF2B5EF4-FFF2-40B4-BE49-F238E27FC236}">
                      <a16:creationId xmlns:a16="http://schemas.microsoft.com/office/drawing/2014/main" id="{D548AC80-8E60-6FC7-8302-B40DC209BE78}"/>
                    </a:ext>
                  </a:extLst>
                </p:cNvPr>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8">
                  <a:extLst>
                    <a:ext uri="{FF2B5EF4-FFF2-40B4-BE49-F238E27FC236}">
                      <a16:creationId xmlns:a16="http://schemas.microsoft.com/office/drawing/2014/main" id="{380C8625-240E-D421-F48B-5B9E27EAAC4C}"/>
                    </a:ext>
                  </a:extLst>
                </p:cNvPr>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53">
              <a:extLst>
                <a:ext uri="{FF2B5EF4-FFF2-40B4-BE49-F238E27FC236}">
                  <a16:creationId xmlns:a16="http://schemas.microsoft.com/office/drawing/2014/main" id="{903E72F9-5357-67D7-77FF-E97C45C7484C}"/>
                </a:ext>
              </a:extLst>
            </p:cNvPr>
            <p:cNvGrpSpPr/>
            <p:nvPr/>
          </p:nvGrpSpPr>
          <p:grpSpPr>
            <a:xfrm rot="5014661">
              <a:off x="5387564" y="3132420"/>
              <a:ext cx="1518885" cy="464091"/>
              <a:chOff x="4850118" y="788842"/>
              <a:chExt cx="2160282" cy="1573358"/>
            </a:xfrm>
          </p:grpSpPr>
          <p:grpSp>
            <p:nvGrpSpPr>
              <p:cNvPr id="98" name="Group 10">
                <a:extLst>
                  <a:ext uri="{FF2B5EF4-FFF2-40B4-BE49-F238E27FC236}">
                    <a16:creationId xmlns:a16="http://schemas.microsoft.com/office/drawing/2014/main" id="{00524DC6-0D54-8117-1B67-30D240A68089}"/>
                  </a:ext>
                </a:extLst>
              </p:cNvPr>
              <p:cNvGrpSpPr/>
              <p:nvPr/>
            </p:nvGrpSpPr>
            <p:grpSpPr>
              <a:xfrm rot="10800000">
                <a:off x="5181600" y="1371600"/>
                <a:ext cx="1295400" cy="990600"/>
                <a:chOff x="4850118" y="788842"/>
                <a:chExt cx="2160282" cy="1497158"/>
              </a:xfrm>
            </p:grpSpPr>
            <p:sp>
              <p:nvSpPr>
                <p:cNvPr id="107" name="Moon 106">
                  <a:extLst>
                    <a:ext uri="{FF2B5EF4-FFF2-40B4-BE49-F238E27FC236}">
                      <a16:creationId xmlns:a16="http://schemas.microsoft.com/office/drawing/2014/main" id="{E24D5F21-344E-1574-762F-04DFD5DAFC13}"/>
                    </a:ext>
                  </a:extLst>
                </p:cNvPr>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a:extLst>
                    <a:ext uri="{FF2B5EF4-FFF2-40B4-BE49-F238E27FC236}">
                      <a16:creationId xmlns:a16="http://schemas.microsoft.com/office/drawing/2014/main" id="{BAFABB04-6013-669B-F37A-07E62ADE36CD}"/>
                    </a:ext>
                  </a:extLst>
                </p:cNvPr>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a:extLst>
                    <a:ext uri="{FF2B5EF4-FFF2-40B4-BE49-F238E27FC236}">
                      <a16:creationId xmlns:a16="http://schemas.microsoft.com/office/drawing/2014/main" id="{D8BE576C-F758-1810-BA71-D35E3161D9FA}"/>
                    </a:ext>
                  </a:extLst>
                </p:cNvPr>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a:extLst>
                    <a:ext uri="{FF2B5EF4-FFF2-40B4-BE49-F238E27FC236}">
                      <a16:creationId xmlns:a16="http://schemas.microsoft.com/office/drawing/2014/main" id="{C6F3EFAD-E42D-EB18-C987-F4B465385F7F}"/>
                    </a:ext>
                  </a:extLst>
                </p:cNvPr>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a:extLst>
                    <a:ext uri="{FF2B5EF4-FFF2-40B4-BE49-F238E27FC236}">
                      <a16:creationId xmlns:a16="http://schemas.microsoft.com/office/drawing/2014/main" id="{846E1227-A557-90AE-D584-1FCE69C3016A}"/>
                    </a:ext>
                  </a:extLst>
                </p:cNvPr>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733E66F9-461D-FB8C-B40B-05F46288750E}"/>
                    </a:ext>
                  </a:extLst>
                </p:cNvPr>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
                <a:extLst>
                  <a:ext uri="{FF2B5EF4-FFF2-40B4-BE49-F238E27FC236}">
                    <a16:creationId xmlns:a16="http://schemas.microsoft.com/office/drawing/2014/main" id="{0029C0EC-99F8-F439-AACB-BE71DF056ABB}"/>
                  </a:ext>
                </a:extLst>
              </p:cNvPr>
              <p:cNvGrpSpPr/>
              <p:nvPr/>
            </p:nvGrpSpPr>
            <p:grpSpPr>
              <a:xfrm>
                <a:off x="4850118" y="788842"/>
                <a:ext cx="2160282" cy="1497158"/>
                <a:chOff x="4850118" y="788842"/>
                <a:chExt cx="2160282" cy="1497158"/>
              </a:xfrm>
            </p:grpSpPr>
            <p:sp>
              <p:nvSpPr>
                <p:cNvPr id="100" name="Moon 99">
                  <a:extLst>
                    <a:ext uri="{FF2B5EF4-FFF2-40B4-BE49-F238E27FC236}">
                      <a16:creationId xmlns:a16="http://schemas.microsoft.com/office/drawing/2014/main" id="{79B27CDA-DCB4-224D-DDA5-A420C54BFC10}"/>
                    </a:ext>
                  </a:extLst>
                </p:cNvPr>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2">
                  <a:extLst>
                    <a:ext uri="{FF2B5EF4-FFF2-40B4-BE49-F238E27FC236}">
                      <a16:creationId xmlns:a16="http://schemas.microsoft.com/office/drawing/2014/main" id="{723996FD-3E74-47FA-622B-E80D38EFC4A0}"/>
                    </a:ext>
                  </a:extLst>
                </p:cNvPr>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3">
                  <a:extLst>
                    <a:ext uri="{FF2B5EF4-FFF2-40B4-BE49-F238E27FC236}">
                      <a16:creationId xmlns:a16="http://schemas.microsoft.com/office/drawing/2014/main" id="{B4420E04-0779-0EFA-1978-F89B5B24E3E2}"/>
                    </a:ext>
                  </a:extLst>
                </p:cNvPr>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4">
                  <a:extLst>
                    <a:ext uri="{FF2B5EF4-FFF2-40B4-BE49-F238E27FC236}">
                      <a16:creationId xmlns:a16="http://schemas.microsoft.com/office/drawing/2014/main" id="{F1F33FE0-22BD-9674-6EDC-B0FA5D9107C0}"/>
                    </a:ext>
                  </a:extLst>
                </p:cNvPr>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5">
                  <a:extLst>
                    <a:ext uri="{FF2B5EF4-FFF2-40B4-BE49-F238E27FC236}">
                      <a16:creationId xmlns:a16="http://schemas.microsoft.com/office/drawing/2014/main" id="{C244DED7-6676-4204-5CBA-387BA6A94A93}"/>
                    </a:ext>
                  </a:extLst>
                </p:cNvPr>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6">
                  <a:extLst>
                    <a:ext uri="{FF2B5EF4-FFF2-40B4-BE49-F238E27FC236}">
                      <a16:creationId xmlns:a16="http://schemas.microsoft.com/office/drawing/2014/main" id="{CDFE2DBC-9D7A-880C-9C86-7A3AE1A25CCB}"/>
                    </a:ext>
                  </a:extLst>
                </p:cNvPr>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8">
                  <a:extLst>
                    <a:ext uri="{FF2B5EF4-FFF2-40B4-BE49-F238E27FC236}">
                      <a16:creationId xmlns:a16="http://schemas.microsoft.com/office/drawing/2014/main" id="{876DE813-5619-C327-BD2D-D73412D1DD44}"/>
                    </a:ext>
                  </a:extLst>
                </p:cNvPr>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Oval 42">
              <a:extLst>
                <a:ext uri="{FF2B5EF4-FFF2-40B4-BE49-F238E27FC236}">
                  <a16:creationId xmlns:a16="http://schemas.microsoft.com/office/drawing/2014/main" id="{3B12997A-250C-B6EA-4900-E9740F02C64D}"/>
                </a:ext>
              </a:extLst>
            </p:cNvPr>
            <p:cNvSpPr/>
            <p:nvPr/>
          </p:nvSpPr>
          <p:spPr>
            <a:xfrm flipH="1">
              <a:off x="5707801" y="2588136"/>
              <a:ext cx="487567" cy="316349"/>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6D88112-436D-0011-1D49-4C24281CC524}"/>
                </a:ext>
              </a:extLst>
            </p:cNvPr>
            <p:cNvSpPr/>
            <p:nvPr/>
          </p:nvSpPr>
          <p:spPr>
            <a:xfrm rot="17723225" flipH="1">
              <a:off x="5207928" y="2571053"/>
              <a:ext cx="316349" cy="216696"/>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204">
              <a:extLst>
                <a:ext uri="{FF2B5EF4-FFF2-40B4-BE49-F238E27FC236}">
                  <a16:creationId xmlns:a16="http://schemas.microsoft.com/office/drawing/2014/main" id="{F348B511-3F0B-9144-5434-39981C494081}"/>
                </a:ext>
              </a:extLst>
            </p:cNvPr>
            <p:cNvGrpSpPr/>
            <p:nvPr/>
          </p:nvGrpSpPr>
          <p:grpSpPr>
            <a:xfrm>
              <a:off x="5246622" y="4919072"/>
              <a:ext cx="976604" cy="370587"/>
              <a:chOff x="4838700" y="1333500"/>
              <a:chExt cx="5981700" cy="2324100"/>
            </a:xfrm>
          </p:grpSpPr>
          <p:grpSp>
            <p:nvGrpSpPr>
              <p:cNvPr id="75" name="Group 58">
                <a:extLst>
                  <a:ext uri="{FF2B5EF4-FFF2-40B4-BE49-F238E27FC236}">
                    <a16:creationId xmlns:a16="http://schemas.microsoft.com/office/drawing/2014/main" id="{845E9557-3E88-2F22-76BC-A2CB5DF8A72E}"/>
                  </a:ext>
                </a:extLst>
              </p:cNvPr>
              <p:cNvGrpSpPr/>
              <p:nvPr/>
            </p:nvGrpSpPr>
            <p:grpSpPr>
              <a:xfrm>
                <a:off x="4838700" y="1333500"/>
                <a:ext cx="2209800" cy="2286000"/>
                <a:chOff x="4838700" y="1333500"/>
                <a:chExt cx="2209800" cy="2286000"/>
              </a:xfrm>
            </p:grpSpPr>
            <p:sp>
              <p:nvSpPr>
                <p:cNvPr id="92" name="Plus 274">
                  <a:extLst>
                    <a:ext uri="{FF2B5EF4-FFF2-40B4-BE49-F238E27FC236}">
                      <a16:creationId xmlns:a16="http://schemas.microsoft.com/office/drawing/2014/main" id="{9FF3A966-E064-5900-A85E-FB9AAB90AF56}"/>
                    </a:ext>
                  </a:extLst>
                </p:cNvPr>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a:extLst>
                    <a:ext uri="{FF2B5EF4-FFF2-40B4-BE49-F238E27FC236}">
                      <a16:creationId xmlns:a16="http://schemas.microsoft.com/office/drawing/2014/main" id="{394F7926-43E3-B9F5-217C-8F77494A0832}"/>
                    </a:ext>
                  </a:extLst>
                </p:cNvPr>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a:extLst>
                    <a:ext uri="{FF2B5EF4-FFF2-40B4-BE49-F238E27FC236}">
                      <a16:creationId xmlns:a16="http://schemas.microsoft.com/office/drawing/2014/main" id="{F93E4968-A3CF-8D45-66C9-EFF162AD68F9}"/>
                    </a:ext>
                  </a:extLst>
                </p:cNvPr>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a:extLst>
                    <a:ext uri="{FF2B5EF4-FFF2-40B4-BE49-F238E27FC236}">
                      <a16:creationId xmlns:a16="http://schemas.microsoft.com/office/drawing/2014/main" id="{46E53BF1-8E97-1DDE-8983-62722AB1433E}"/>
                    </a:ext>
                  </a:extLst>
                </p:cNvPr>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a:extLst>
                    <a:ext uri="{FF2B5EF4-FFF2-40B4-BE49-F238E27FC236}">
                      <a16:creationId xmlns:a16="http://schemas.microsoft.com/office/drawing/2014/main" id="{CF906A7D-D94D-C4B0-CCEC-E5AC7B17F0BB}"/>
                    </a:ext>
                  </a:extLst>
                </p:cNvPr>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E965493A-F5F5-A84F-4D31-5AF325878220}"/>
                    </a:ext>
                  </a:extLst>
                </p:cNvPr>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9">
                <a:extLst>
                  <a:ext uri="{FF2B5EF4-FFF2-40B4-BE49-F238E27FC236}">
                    <a16:creationId xmlns:a16="http://schemas.microsoft.com/office/drawing/2014/main" id="{D10956CC-BBE1-00CD-282C-C026F4864FFB}"/>
                  </a:ext>
                </a:extLst>
              </p:cNvPr>
              <p:cNvGrpSpPr/>
              <p:nvPr/>
            </p:nvGrpSpPr>
            <p:grpSpPr>
              <a:xfrm>
                <a:off x="6705600" y="1371600"/>
                <a:ext cx="2209800" cy="2286000"/>
                <a:chOff x="4838700" y="1333500"/>
                <a:chExt cx="2209800" cy="2286000"/>
              </a:xfrm>
            </p:grpSpPr>
            <p:sp>
              <p:nvSpPr>
                <p:cNvPr id="86" name="Plus 268">
                  <a:extLst>
                    <a:ext uri="{FF2B5EF4-FFF2-40B4-BE49-F238E27FC236}">
                      <a16:creationId xmlns:a16="http://schemas.microsoft.com/office/drawing/2014/main" id="{1DFFCCBB-B6B1-775A-4D2F-E139B997D14C}"/>
                    </a:ext>
                  </a:extLst>
                </p:cNvPr>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a:extLst>
                    <a:ext uri="{FF2B5EF4-FFF2-40B4-BE49-F238E27FC236}">
                      <a16:creationId xmlns:a16="http://schemas.microsoft.com/office/drawing/2014/main" id="{3DC594DB-7ACC-042E-6478-FC245D3CBBA6}"/>
                    </a:ext>
                  </a:extLst>
                </p:cNvPr>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EB971323-F2CA-6FD8-FBAB-43FABF953E32}"/>
                    </a:ext>
                  </a:extLst>
                </p:cNvPr>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A46D01FA-D501-0225-F725-82F6E3EDE567}"/>
                    </a:ext>
                  </a:extLst>
                </p:cNvPr>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a:extLst>
                    <a:ext uri="{FF2B5EF4-FFF2-40B4-BE49-F238E27FC236}">
                      <a16:creationId xmlns:a16="http://schemas.microsoft.com/office/drawing/2014/main" id="{72930276-DCB7-9E80-4AFC-DC3D58C381FF}"/>
                    </a:ext>
                  </a:extLst>
                </p:cNvPr>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DA45BE-52E7-6AD1-EB8E-16D1CEDD0585}"/>
                    </a:ext>
                  </a:extLst>
                </p:cNvPr>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66">
                <a:extLst>
                  <a:ext uri="{FF2B5EF4-FFF2-40B4-BE49-F238E27FC236}">
                    <a16:creationId xmlns:a16="http://schemas.microsoft.com/office/drawing/2014/main" id="{414FD29C-AF63-1EB9-0FC9-234A520A1C1F}"/>
                  </a:ext>
                </a:extLst>
              </p:cNvPr>
              <p:cNvGrpSpPr/>
              <p:nvPr/>
            </p:nvGrpSpPr>
            <p:grpSpPr>
              <a:xfrm>
                <a:off x="8610600" y="1341620"/>
                <a:ext cx="2209800" cy="2286000"/>
                <a:chOff x="4838700" y="1333500"/>
                <a:chExt cx="2209800" cy="2286000"/>
              </a:xfrm>
            </p:grpSpPr>
            <p:sp>
              <p:nvSpPr>
                <p:cNvPr id="80" name="Plus 262">
                  <a:extLst>
                    <a:ext uri="{FF2B5EF4-FFF2-40B4-BE49-F238E27FC236}">
                      <a16:creationId xmlns:a16="http://schemas.microsoft.com/office/drawing/2014/main" id="{4BED4789-8CF4-F841-F580-E0F3A8B1E6D6}"/>
                    </a:ext>
                  </a:extLst>
                </p:cNvPr>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a:extLst>
                    <a:ext uri="{FF2B5EF4-FFF2-40B4-BE49-F238E27FC236}">
                      <a16:creationId xmlns:a16="http://schemas.microsoft.com/office/drawing/2014/main" id="{702BB215-2F97-658F-C89B-678C3E6BD086}"/>
                    </a:ext>
                  </a:extLst>
                </p:cNvPr>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50D9DD25-4F30-8F5A-409D-04C08E6C157C}"/>
                    </a:ext>
                  </a:extLst>
                </p:cNvPr>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EC476096-0EBE-BD0D-9BC6-B166C53F5633}"/>
                    </a:ext>
                  </a:extLst>
                </p:cNvPr>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C7D4CD11-ECCC-53A0-E35E-D784CE38412C}"/>
                    </a:ext>
                  </a:extLst>
                </p:cNvPr>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82025008-50DD-82B6-54E2-8B90B4452619}"/>
                    </a:ext>
                  </a:extLst>
                </p:cNvPr>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a:extLst>
                  <a:ext uri="{FF2B5EF4-FFF2-40B4-BE49-F238E27FC236}">
                    <a16:creationId xmlns:a16="http://schemas.microsoft.com/office/drawing/2014/main" id="{900D7A28-7478-08D5-1332-C6D4091C36F8}"/>
                  </a:ext>
                </a:extLst>
              </p:cNvPr>
              <p:cNvSpPr/>
              <p:nvPr/>
            </p:nvSpPr>
            <p:spPr>
              <a:xfrm>
                <a:off x="6705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3AFF925D-448F-08C4-AA66-A906A59DAD6C}"/>
                  </a:ext>
                </a:extLst>
              </p:cNvPr>
              <p:cNvSpPr/>
              <p:nvPr/>
            </p:nvSpPr>
            <p:spPr>
              <a:xfrm>
                <a:off x="8610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Moon 45">
              <a:extLst>
                <a:ext uri="{FF2B5EF4-FFF2-40B4-BE49-F238E27FC236}">
                  <a16:creationId xmlns:a16="http://schemas.microsoft.com/office/drawing/2014/main" id="{08D7CE5A-2B9E-D8B5-A060-52BC9DDAB3E0}"/>
                </a:ext>
              </a:extLst>
            </p:cNvPr>
            <p:cNvSpPr/>
            <p:nvPr/>
          </p:nvSpPr>
          <p:spPr>
            <a:xfrm rot="5206896">
              <a:off x="5426073" y="2047236"/>
              <a:ext cx="514840" cy="1035783"/>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F0674AFB-B47D-FF8A-44EF-2E6AE21B00CE}"/>
                </a:ext>
              </a:extLst>
            </p:cNvPr>
            <p:cNvSpPr/>
            <p:nvPr/>
          </p:nvSpPr>
          <p:spPr>
            <a:xfrm rot="415821">
              <a:off x="4994582" y="2707269"/>
              <a:ext cx="323467" cy="138717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3F4F3BF2-3A5E-C3DE-E9AC-8EC963396214}"/>
                </a:ext>
              </a:extLst>
            </p:cNvPr>
            <p:cNvSpPr/>
            <p:nvPr/>
          </p:nvSpPr>
          <p:spPr>
            <a:xfrm rot="20933061">
              <a:off x="6109272" y="2636163"/>
              <a:ext cx="323467" cy="138717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A8C96F2-82D5-0D6E-228A-EA017EC67B24}"/>
                </a:ext>
              </a:extLst>
            </p:cNvPr>
            <p:cNvSpPr/>
            <p:nvPr/>
          </p:nvSpPr>
          <p:spPr>
            <a:xfrm>
              <a:off x="5125136" y="2662647"/>
              <a:ext cx="218362"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97C82A0-F348-59F3-3F8F-B4687DBEC12C}"/>
                </a:ext>
              </a:extLst>
            </p:cNvPr>
            <p:cNvSpPr/>
            <p:nvPr/>
          </p:nvSpPr>
          <p:spPr>
            <a:xfrm>
              <a:off x="6036376" y="2600461"/>
              <a:ext cx="218362"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04">
              <a:extLst>
                <a:ext uri="{FF2B5EF4-FFF2-40B4-BE49-F238E27FC236}">
                  <a16:creationId xmlns:a16="http://schemas.microsoft.com/office/drawing/2014/main" id="{923CB78A-901F-3FF8-7706-BCA0ED4066EE}"/>
                </a:ext>
              </a:extLst>
            </p:cNvPr>
            <p:cNvGrpSpPr/>
            <p:nvPr/>
          </p:nvGrpSpPr>
          <p:grpSpPr>
            <a:xfrm>
              <a:off x="5321050" y="2339836"/>
              <a:ext cx="767449" cy="288113"/>
              <a:chOff x="4838700" y="1333500"/>
              <a:chExt cx="5981700" cy="2324100"/>
            </a:xfrm>
          </p:grpSpPr>
          <p:grpSp>
            <p:nvGrpSpPr>
              <p:cNvPr id="52" name="Group 58">
                <a:extLst>
                  <a:ext uri="{FF2B5EF4-FFF2-40B4-BE49-F238E27FC236}">
                    <a16:creationId xmlns:a16="http://schemas.microsoft.com/office/drawing/2014/main" id="{EE544C6C-4EE6-2B9F-D35A-960BBD61D891}"/>
                  </a:ext>
                </a:extLst>
              </p:cNvPr>
              <p:cNvGrpSpPr/>
              <p:nvPr/>
            </p:nvGrpSpPr>
            <p:grpSpPr>
              <a:xfrm>
                <a:off x="4838700" y="1333500"/>
                <a:ext cx="2209800" cy="2286000"/>
                <a:chOff x="4838700" y="1333500"/>
                <a:chExt cx="2209800" cy="2286000"/>
              </a:xfrm>
            </p:grpSpPr>
            <p:sp>
              <p:nvSpPr>
                <p:cNvPr id="69" name="Plus 251">
                  <a:extLst>
                    <a:ext uri="{FF2B5EF4-FFF2-40B4-BE49-F238E27FC236}">
                      <a16:creationId xmlns:a16="http://schemas.microsoft.com/office/drawing/2014/main" id="{196B83BD-64D8-6C9F-A365-C1DC9BD68AB1}"/>
                    </a:ext>
                  </a:extLst>
                </p:cNvPr>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AAA196C1-6AC2-33E7-C4C2-1CC92E722D34}"/>
                    </a:ext>
                  </a:extLst>
                </p:cNvPr>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3B4675A1-3447-FAF1-44CE-98B15427BD2D}"/>
                    </a:ext>
                  </a:extLst>
                </p:cNvPr>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10DA521D-F7EB-B7DA-99EA-4F183AF17AF2}"/>
                    </a:ext>
                  </a:extLst>
                </p:cNvPr>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B5B54B8A-646D-7123-97E7-0C9D2780EFB1}"/>
                    </a:ext>
                  </a:extLst>
                </p:cNvPr>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31AF0B89-45C4-6B78-6284-D4AA2D748846}"/>
                    </a:ext>
                  </a:extLst>
                </p:cNvPr>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9">
                <a:extLst>
                  <a:ext uri="{FF2B5EF4-FFF2-40B4-BE49-F238E27FC236}">
                    <a16:creationId xmlns:a16="http://schemas.microsoft.com/office/drawing/2014/main" id="{1C0271D7-7615-694B-9CF3-B2BB1BFD2AE3}"/>
                  </a:ext>
                </a:extLst>
              </p:cNvPr>
              <p:cNvGrpSpPr/>
              <p:nvPr/>
            </p:nvGrpSpPr>
            <p:grpSpPr>
              <a:xfrm>
                <a:off x="6705600" y="1371600"/>
                <a:ext cx="2209800" cy="2286000"/>
                <a:chOff x="4838700" y="1333500"/>
                <a:chExt cx="2209800" cy="2286000"/>
              </a:xfrm>
            </p:grpSpPr>
            <p:sp>
              <p:nvSpPr>
                <p:cNvPr id="63" name="Plus 245">
                  <a:extLst>
                    <a:ext uri="{FF2B5EF4-FFF2-40B4-BE49-F238E27FC236}">
                      <a16:creationId xmlns:a16="http://schemas.microsoft.com/office/drawing/2014/main" id="{9E6F0CA5-9955-8F0B-006A-CDE700D83CBD}"/>
                    </a:ext>
                  </a:extLst>
                </p:cNvPr>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A5797DFB-E743-4919-DCF4-436C1D486EF6}"/>
                    </a:ext>
                  </a:extLst>
                </p:cNvPr>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a:extLst>
                    <a:ext uri="{FF2B5EF4-FFF2-40B4-BE49-F238E27FC236}">
                      <a16:creationId xmlns:a16="http://schemas.microsoft.com/office/drawing/2014/main" id="{71A2FFCF-E497-83E4-F8B1-FCBA000099C2}"/>
                    </a:ext>
                  </a:extLst>
                </p:cNvPr>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8B32BE42-3897-DC2F-AF1A-287C4D29C1D4}"/>
                    </a:ext>
                  </a:extLst>
                </p:cNvPr>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98CD6264-8E7D-3B3D-ED5D-34440B8DD385}"/>
                    </a:ext>
                  </a:extLst>
                </p:cNvPr>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6A8AF61-FC71-16DD-4CBA-C8C0598283DE}"/>
                    </a:ext>
                  </a:extLst>
                </p:cNvPr>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66">
                <a:extLst>
                  <a:ext uri="{FF2B5EF4-FFF2-40B4-BE49-F238E27FC236}">
                    <a16:creationId xmlns:a16="http://schemas.microsoft.com/office/drawing/2014/main" id="{D9734771-31E8-317D-DE3F-D025E059D97A}"/>
                  </a:ext>
                </a:extLst>
              </p:cNvPr>
              <p:cNvGrpSpPr/>
              <p:nvPr/>
            </p:nvGrpSpPr>
            <p:grpSpPr>
              <a:xfrm>
                <a:off x="8610600" y="1341620"/>
                <a:ext cx="2209800" cy="2286000"/>
                <a:chOff x="4838700" y="1333500"/>
                <a:chExt cx="2209800" cy="2286000"/>
              </a:xfrm>
            </p:grpSpPr>
            <p:sp>
              <p:nvSpPr>
                <p:cNvPr id="57" name="Plus 239">
                  <a:extLst>
                    <a:ext uri="{FF2B5EF4-FFF2-40B4-BE49-F238E27FC236}">
                      <a16:creationId xmlns:a16="http://schemas.microsoft.com/office/drawing/2014/main" id="{88FC4307-EB40-B8A5-62A3-79B0F360587D}"/>
                    </a:ext>
                  </a:extLst>
                </p:cNvPr>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a:extLst>
                    <a:ext uri="{FF2B5EF4-FFF2-40B4-BE49-F238E27FC236}">
                      <a16:creationId xmlns:a16="http://schemas.microsoft.com/office/drawing/2014/main" id="{EE0DA130-8988-C1FA-19A0-794D829F3785}"/>
                    </a:ext>
                  </a:extLst>
                </p:cNvPr>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8C309748-270E-87B3-4BBD-151387855FDE}"/>
                    </a:ext>
                  </a:extLst>
                </p:cNvPr>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BD7C58A5-D583-403D-81BB-5228A1DABC2F}"/>
                    </a:ext>
                  </a:extLst>
                </p:cNvPr>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a:extLst>
                    <a:ext uri="{FF2B5EF4-FFF2-40B4-BE49-F238E27FC236}">
                      <a16:creationId xmlns:a16="http://schemas.microsoft.com/office/drawing/2014/main" id="{E43A3430-63BA-BD51-1AA7-2C9CD9B9BC18}"/>
                    </a:ext>
                  </a:extLst>
                </p:cNvPr>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963BA3D-1E4A-90BB-8DB5-C09058D0A74C}"/>
                    </a:ext>
                  </a:extLst>
                </p:cNvPr>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67897B3A-BC3F-A22D-B192-A459F7D18B54}"/>
                  </a:ext>
                </a:extLst>
              </p:cNvPr>
              <p:cNvSpPr/>
              <p:nvPr/>
            </p:nvSpPr>
            <p:spPr>
              <a:xfrm>
                <a:off x="6705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0ED9836-9D99-6EB1-D3E4-697F857FA402}"/>
                  </a:ext>
                </a:extLst>
              </p:cNvPr>
              <p:cNvSpPr/>
              <p:nvPr/>
            </p:nvSpPr>
            <p:spPr>
              <a:xfrm>
                <a:off x="8610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 name="Group 150">
            <a:extLst>
              <a:ext uri="{FF2B5EF4-FFF2-40B4-BE49-F238E27FC236}">
                <a16:creationId xmlns:a16="http://schemas.microsoft.com/office/drawing/2014/main" id="{F0490A19-5E6C-1C7E-0573-20277F30A73C}"/>
              </a:ext>
            </a:extLst>
          </p:cNvPr>
          <p:cNvGrpSpPr/>
          <p:nvPr/>
        </p:nvGrpSpPr>
        <p:grpSpPr>
          <a:xfrm>
            <a:off x="939413" y="2951915"/>
            <a:ext cx="1633994" cy="3202856"/>
            <a:chOff x="4004112" y="231494"/>
            <a:chExt cx="3121840" cy="6119241"/>
          </a:xfrm>
        </p:grpSpPr>
        <p:sp>
          <p:nvSpPr>
            <p:cNvPr id="152" name="Oval 2">
              <a:extLst>
                <a:ext uri="{FF2B5EF4-FFF2-40B4-BE49-F238E27FC236}">
                  <a16:creationId xmlns:a16="http://schemas.microsoft.com/office/drawing/2014/main" id="{0BF272C8-8C26-EB83-F945-D40DB802D8FD}"/>
                </a:ext>
              </a:extLst>
            </p:cNvPr>
            <p:cNvSpPr/>
            <p:nvPr/>
          </p:nvSpPr>
          <p:spPr>
            <a:xfrm rot="1267050">
              <a:off x="4656730" y="5444386"/>
              <a:ext cx="596673" cy="895595"/>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B07B731D-A2B9-5194-730F-48F26133C85D}"/>
                </a:ext>
              </a:extLst>
            </p:cNvPr>
            <p:cNvSpPr/>
            <p:nvPr/>
          </p:nvSpPr>
          <p:spPr>
            <a:xfrm rot="19394983">
              <a:off x="5253527" y="5389673"/>
              <a:ext cx="596673" cy="895595"/>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
              <a:extLst>
                <a:ext uri="{FF2B5EF4-FFF2-40B4-BE49-F238E27FC236}">
                  <a16:creationId xmlns:a16="http://schemas.microsoft.com/office/drawing/2014/main" id="{2C898DF8-6004-3DA3-7797-FF0948192631}"/>
                </a:ext>
              </a:extLst>
            </p:cNvPr>
            <p:cNvGrpSpPr/>
            <p:nvPr/>
          </p:nvGrpSpPr>
          <p:grpSpPr>
            <a:xfrm>
              <a:off x="4004112" y="1755429"/>
              <a:ext cx="2705659" cy="4090805"/>
              <a:chOff x="4512148" y="1920218"/>
              <a:chExt cx="3072875" cy="4328182"/>
            </a:xfrm>
          </p:grpSpPr>
          <p:sp>
            <p:nvSpPr>
              <p:cNvPr id="189" name="Oval 2">
                <a:extLst>
                  <a:ext uri="{FF2B5EF4-FFF2-40B4-BE49-F238E27FC236}">
                    <a16:creationId xmlns:a16="http://schemas.microsoft.com/office/drawing/2014/main" id="{9B1C1234-6D44-2734-7F72-D809411B447E}"/>
                  </a:ext>
                </a:extLst>
              </p:cNvPr>
              <p:cNvSpPr/>
              <p:nvPr/>
            </p:nvSpPr>
            <p:spPr>
              <a:xfrm rot="20847300">
                <a:off x="7010400" y="3508254"/>
                <a:ext cx="574623" cy="8444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3">
                <a:extLst>
                  <a:ext uri="{FF2B5EF4-FFF2-40B4-BE49-F238E27FC236}">
                    <a16:creationId xmlns:a16="http://schemas.microsoft.com/office/drawing/2014/main" id="{19E81D9D-1EE1-631F-7ED3-D2B48929688B}"/>
                  </a:ext>
                </a:extLst>
              </p:cNvPr>
              <p:cNvSpPr/>
              <p:nvPr/>
            </p:nvSpPr>
            <p:spPr>
              <a:xfrm rot="1186934">
                <a:off x="4512148" y="3640633"/>
                <a:ext cx="574623" cy="8444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4">
                <a:extLst>
                  <a:ext uri="{FF2B5EF4-FFF2-40B4-BE49-F238E27FC236}">
                    <a16:creationId xmlns:a16="http://schemas.microsoft.com/office/drawing/2014/main" id="{CE229319-3FD6-E7E2-2DD7-99F27040FE51}"/>
                  </a:ext>
                </a:extLst>
              </p:cNvPr>
              <p:cNvSpPr/>
              <p:nvPr/>
            </p:nvSpPr>
            <p:spPr>
              <a:xfrm rot="19428289">
                <a:off x="6244032" y="1920218"/>
                <a:ext cx="990600" cy="2115430"/>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5">
                <a:extLst>
                  <a:ext uri="{FF2B5EF4-FFF2-40B4-BE49-F238E27FC236}">
                    <a16:creationId xmlns:a16="http://schemas.microsoft.com/office/drawing/2014/main" id="{EA17A7FF-5C3D-8B8D-C6C6-093A13F33421}"/>
                  </a:ext>
                </a:extLst>
              </p:cNvPr>
              <p:cNvSpPr/>
              <p:nvPr/>
            </p:nvSpPr>
            <p:spPr>
              <a:xfrm rot="1327004">
                <a:off x="4648115" y="2060454"/>
                <a:ext cx="990600" cy="2115430"/>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6">
                <a:extLst>
                  <a:ext uri="{FF2B5EF4-FFF2-40B4-BE49-F238E27FC236}">
                    <a16:creationId xmlns:a16="http://schemas.microsoft.com/office/drawing/2014/main" id="{EF324C66-6228-DBE2-7B6F-D687E24C16AA}"/>
                  </a:ext>
                </a:extLst>
              </p:cNvPr>
              <p:cNvSpPr/>
              <p:nvPr/>
            </p:nvSpPr>
            <p:spPr>
              <a:xfrm>
                <a:off x="4876800" y="2133600"/>
                <a:ext cx="2133600" cy="4114800"/>
              </a:xfrm>
              <a:prstGeom prst="trapezoid">
                <a:avLst>
                  <a:gd name="adj" fmla="val 30545"/>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Isosceles Triangle 7">
                <a:extLst>
                  <a:ext uri="{FF2B5EF4-FFF2-40B4-BE49-F238E27FC236}">
                    <a16:creationId xmlns:a16="http://schemas.microsoft.com/office/drawing/2014/main" id="{BDBB20FC-6B17-36F6-3B19-801621984680}"/>
                  </a:ext>
                </a:extLst>
              </p:cNvPr>
              <p:cNvSpPr/>
              <p:nvPr/>
            </p:nvSpPr>
            <p:spPr>
              <a:xfrm rot="10800000">
                <a:off x="5638800" y="2133600"/>
                <a:ext cx="609600" cy="762000"/>
              </a:xfrm>
              <a:prstGeom prst="triangl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Oval 154">
              <a:extLst>
                <a:ext uri="{FF2B5EF4-FFF2-40B4-BE49-F238E27FC236}">
                  <a16:creationId xmlns:a16="http://schemas.microsoft.com/office/drawing/2014/main" id="{B5B86496-F5F8-37DB-A357-D4FD81390D5F}"/>
                </a:ext>
              </a:extLst>
            </p:cNvPr>
            <p:cNvSpPr/>
            <p:nvPr/>
          </p:nvSpPr>
          <p:spPr>
            <a:xfrm>
              <a:off x="4660656" y="303515"/>
              <a:ext cx="1207692" cy="188664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6">
              <a:extLst>
                <a:ext uri="{FF2B5EF4-FFF2-40B4-BE49-F238E27FC236}">
                  <a16:creationId xmlns:a16="http://schemas.microsoft.com/office/drawing/2014/main" id="{B90C2596-03A4-6D7C-8E35-03E734712D66}"/>
                </a:ext>
              </a:extLst>
            </p:cNvPr>
            <p:cNvGrpSpPr/>
            <p:nvPr/>
          </p:nvGrpSpPr>
          <p:grpSpPr>
            <a:xfrm rot="1082994">
              <a:off x="4271810" y="383921"/>
              <a:ext cx="722143" cy="1612816"/>
              <a:chOff x="4726205" y="1077784"/>
              <a:chExt cx="1139391" cy="2436644"/>
            </a:xfrm>
          </p:grpSpPr>
          <p:sp>
            <p:nvSpPr>
              <p:cNvPr id="187" name="Double Wave 14">
                <a:extLst>
                  <a:ext uri="{FF2B5EF4-FFF2-40B4-BE49-F238E27FC236}">
                    <a16:creationId xmlns:a16="http://schemas.microsoft.com/office/drawing/2014/main" id="{1522D9D0-F6CE-3CA7-D3F8-A4627A5AF993}"/>
                  </a:ext>
                </a:extLst>
              </p:cNvPr>
              <p:cNvSpPr/>
              <p:nvPr/>
            </p:nvSpPr>
            <p:spPr>
              <a:xfrm rot="16652822">
                <a:off x="3941885" y="1862104"/>
                <a:ext cx="2403230" cy="834589"/>
              </a:xfrm>
              <a:prstGeom prst="doubleWave">
                <a:avLst>
                  <a:gd name="adj1" fmla="val 12500"/>
                  <a:gd name="adj2" fmla="val -100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ouble Wave 15">
                <a:extLst>
                  <a:ext uri="{FF2B5EF4-FFF2-40B4-BE49-F238E27FC236}">
                    <a16:creationId xmlns:a16="http://schemas.microsoft.com/office/drawing/2014/main" id="{DF6F9A80-014F-4864-3E06-045245C3E63C}"/>
                  </a:ext>
                </a:extLst>
              </p:cNvPr>
              <p:cNvSpPr/>
              <p:nvPr/>
            </p:nvSpPr>
            <p:spPr>
              <a:xfrm rot="16047068">
                <a:off x="4246687" y="1895519"/>
                <a:ext cx="2403230" cy="834588"/>
              </a:xfrm>
              <a:prstGeom prst="doubleWave">
                <a:avLst>
                  <a:gd name="adj1" fmla="val 12500"/>
                  <a:gd name="adj2" fmla="val -623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8">
              <a:extLst>
                <a:ext uri="{FF2B5EF4-FFF2-40B4-BE49-F238E27FC236}">
                  <a16:creationId xmlns:a16="http://schemas.microsoft.com/office/drawing/2014/main" id="{D9E774F4-D7CA-424C-20D8-0B02FBC4F5CE}"/>
                </a:ext>
              </a:extLst>
            </p:cNvPr>
            <p:cNvGrpSpPr/>
            <p:nvPr/>
          </p:nvGrpSpPr>
          <p:grpSpPr>
            <a:xfrm rot="20843967">
              <a:off x="5532875" y="303515"/>
              <a:ext cx="722142" cy="1885773"/>
              <a:chOff x="4726207" y="1077784"/>
              <a:chExt cx="1139389" cy="2436644"/>
            </a:xfrm>
          </p:grpSpPr>
          <p:sp>
            <p:nvSpPr>
              <p:cNvPr id="185" name="Double Wave 184">
                <a:extLst>
                  <a:ext uri="{FF2B5EF4-FFF2-40B4-BE49-F238E27FC236}">
                    <a16:creationId xmlns:a16="http://schemas.microsoft.com/office/drawing/2014/main" id="{5ADD028C-DE27-1309-2C8F-B0E06C880B49}"/>
                  </a:ext>
                </a:extLst>
              </p:cNvPr>
              <p:cNvSpPr/>
              <p:nvPr/>
            </p:nvSpPr>
            <p:spPr>
              <a:xfrm rot="16652822">
                <a:off x="3941887" y="1862104"/>
                <a:ext cx="2403230" cy="834589"/>
              </a:xfrm>
              <a:prstGeom prst="doubleWave">
                <a:avLst>
                  <a:gd name="adj1" fmla="val 12500"/>
                  <a:gd name="adj2" fmla="val -100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ouble Wave 185">
                <a:extLst>
                  <a:ext uri="{FF2B5EF4-FFF2-40B4-BE49-F238E27FC236}">
                    <a16:creationId xmlns:a16="http://schemas.microsoft.com/office/drawing/2014/main" id="{876B7954-2A23-3379-ED22-940481DAF2FB}"/>
                  </a:ext>
                </a:extLst>
              </p:cNvPr>
              <p:cNvSpPr/>
              <p:nvPr/>
            </p:nvSpPr>
            <p:spPr>
              <a:xfrm rot="16047068">
                <a:off x="4246687" y="1895519"/>
                <a:ext cx="2403230" cy="834588"/>
              </a:xfrm>
              <a:prstGeom prst="doubleWave">
                <a:avLst>
                  <a:gd name="adj1" fmla="val 12500"/>
                  <a:gd name="adj2" fmla="val -623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Double Wave 8">
              <a:extLst>
                <a:ext uri="{FF2B5EF4-FFF2-40B4-BE49-F238E27FC236}">
                  <a16:creationId xmlns:a16="http://schemas.microsoft.com/office/drawing/2014/main" id="{6ABD77A1-5658-7EC5-93F5-9387F41E23A3}"/>
                </a:ext>
              </a:extLst>
            </p:cNvPr>
            <p:cNvSpPr/>
            <p:nvPr/>
          </p:nvSpPr>
          <p:spPr>
            <a:xfrm rot="10558211">
              <a:off x="4628549" y="419822"/>
              <a:ext cx="1196374" cy="677936"/>
            </a:xfrm>
            <a:prstGeom prst="doubleWave">
              <a:avLst>
                <a:gd name="adj1" fmla="val 12500"/>
                <a:gd name="adj2" fmla="val -623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9">
              <a:extLst>
                <a:ext uri="{FF2B5EF4-FFF2-40B4-BE49-F238E27FC236}">
                  <a16:creationId xmlns:a16="http://schemas.microsoft.com/office/drawing/2014/main" id="{4222B606-0781-95F1-A905-95AD41E876E6}"/>
                </a:ext>
              </a:extLst>
            </p:cNvPr>
            <p:cNvSpPr/>
            <p:nvPr/>
          </p:nvSpPr>
          <p:spPr>
            <a:xfrm>
              <a:off x="4593562" y="231494"/>
              <a:ext cx="1140596" cy="504146"/>
            </a:xfrm>
            <a:prstGeom prst="ellips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485">
              <a:extLst>
                <a:ext uri="{FF2B5EF4-FFF2-40B4-BE49-F238E27FC236}">
                  <a16:creationId xmlns:a16="http://schemas.microsoft.com/office/drawing/2014/main" id="{4B0F848C-184F-3AB6-4347-ED2C502A7B8A}"/>
                </a:ext>
              </a:extLst>
            </p:cNvPr>
            <p:cNvSpPr/>
            <p:nvPr/>
          </p:nvSpPr>
          <p:spPr>
            <a:xfrm>
              <a:off x="4526468" y="591598"/>
              <a:ext cx="1476066" cy="360104"/>
            </a:xfrm>
            <a:prstGeom prst="round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24">
              <a:extLst>
                <a:ext uri="{FF2B5EF4-FFF2-40B4-BE49-F238E27FC236}">
                  <a16:creationId xmlns:a16="http://schemas.microsoft.com/office/drawing/2014/main" id="{57131547-5A15-BB8E-439A-F1FC23FA194A}"/>
                </a:ext>
              </a:extLst>
            </p:cNvPr>
            <p:cNvGrpSpPr/>
            <p:nvPr/>
          </p:nvGrpSpPr>
          <p:grpSpPr>
            <a:xfrm>
              <a:off x="4593562" y="591598"/>
              <a:ext cx="1341878" cy="360104"/>
              <a:chOff x="1143000" y="2590800"/>
              <a:chExt cx="4814341" cy="1375348"/>
            </a:xfrm>
            <a:solidFill>
              <a:srgbClr val="FFC000"/>
            </a:solidFill>
          </p:grpSpPr>
          <p:sp>
            <p:nvSpPr>
              <p:cNvPr id="178" name="Cross 177">
                <a:extLst>
                  <a:ext uri="{FF2B5EF4-FFF2-40B4-BE49-F238E27FC236}">
                    <a16:creationId xmlns:a16="http://schemas.microsoft.com/office/drawing/2014/main" id="{A5F8B067-A1DB-5FE7-6A22-550DF989DC3F}"/>
                  </a:ext>
                </a:extLst>
              </p:cNvPr>
              <p:cNvSpPr/>
              <p:nvPr/>
            </p:nvSpPr>
            <p:spPr>
              <a:xfrm>
                <a:off x="1143000" y="28956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Cross 178">
                <a:extLst>
                  <a:ext uri="{FF2B5EF4-FFF2-40B4-BE49-F238E27FC236}">
                    <a16:creationId xmlns:a16="http://schemas.microsoft.com/office/drawing/2014/main" id="{7070C124-63CE-3E6F-4B51-7FA7D3D0E912}"/>
                  </a:ext>
                </a:extLst>
              </p:cNvPr>
              <p:cNvSpPr/>
              <p:nvPr/>
            </p:nvSpPr>
            <p:spPr>
              <a:xfrm>
                <a:off x="1828800" y="25908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ross 179">
                <a:extLst>
                  <a:ext uri="{FF2B5EF4-FFF2-40B4-BE49-F238E27FC236}">
                    <a16:creationId xmlns:a16="http://schemas.microsoft.com/office/drawing/2014/main" id="{3AD3CAB1-C561-8DE8-02E4-6C184F69E3D9}"/>
                  </a:ext>
                </a:extLst>
              </p:cNvPr>
              <p:cNvSpPr/>
              <p:nvPr/>
            </p:nvSpPr>
            <p:spPr>
              <a:xfrm>
                <a:off x="2438400" y="29718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Cross 180">
                <a:extLst>
                  <a:ext uri="{FF2B5EF4-FFF2-40B4-BE49-F238E27FC236}">
                    <a16:creationId xmlns:a16="http://schemas.microsoft.com/office/drawing/2014/main" id="{F1AB3D8D-29E2-C8D4-A7D6-63039E217038}"/>
                  </a:ext>
                </a:extLst>
              </p:cNvPr>
              <p:cNvSpPr/>
              <p:nvPr/>
            </p:nvSpPr>
            <p:spPr>
              <a:xfrm>
                <a:off x="3082977" y="2614534"/>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ross 181">
                <a:extLst>
                  <a:ext uri="{FF2B5EF4-FFF2-40B4-BE49-F238E27FC236}">
                    <a16:creationId xmlns:a16="http://schemas.microsoft.com/office/drawing/2014/main" id="{B7964082-0248-E9DE-CDE1-27D573DCCF7E}"/>
                  </a:ext>
                </a:extLst>
              </p:cNvPr>
              <p:cNvSpPr/>
              <p:nvPr/>
            </p:nvSpPr>
            <p:spPr>
              <a:xfrm>
                <a:off x="3738797" y="2975548"/>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ross 182">
                <a:extLst>
                  <a:ext uri="{FF2B5EF4-FFF2-40B4-BE49-F238E27FC236}">
                    <a16:creationId xmlns:a16="http://schemas.microsoft.com/office/drawing/2014/main" id="{89769398-E4CB-7879-6D4F-630E4634BF5D}"/>
                  </a:ext>
                </a:extLst>
              </p:cNvPr>
              <p:cNvSpPr/>
              <p:nvPr/>
            </p:nvSpPr>
            <p:spPr>
              <a:xfrm>
                <a:off x="4383374" y="2613285"/>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Cross 183">
                <a:extLst>
                  <a:ext uri="{FF2B5EF4-FFF2-40B4-BE49-F238E27FC236}">
                    <a16:creationId xmlns:a16="http://schemas.microsoft.com/office/drawing/2014/main" id="{CFC5B792-8227-DDEE-CE55-4B2ABB2A7884}"/>
                  </a:ext>
                </a:extLst>
              </p:cNvPr>
              <p:cNvSpPr/>
              <p:nvPr/>
            </p:nvSpPr>
            <p:spPr>
              <a:xfrm>
                <a:off x="5042941" y="2973049"/>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32">
              <a:extLst>
                <a:ext uri="{FF2B5EF4-FFF2-40B4-BE49-F238E27FC236}">
                  <a16:creationId xmlns:a16="http://schemas.microsoft.com/office/drawing/2014/main" id="{F943DBA7-8E2E-DD30-5285-81EDB03F9983}"/>
                </a:ext>
              </a:extLst>
            </p:cNvPr>
            <p:cNvGrpSpPr/>
            <p:nvPr/>
          </p:nvGrpSpPr>
          <p:grpSpPr>
            <a:xfrm>
              <a:off x="4325186" y="5344974"/>
              <a:ext cx="1878629" cy="504146"/>
              <a:chOff x="1143000" y="2590800"/>
              <a:chExt cx="4814341" cy="1375348"/>
            </a:xfrm>
            <a:solidFill>
              <a:srgbClr val="FFC000"/>
            </a:solidFill>
          </p:grpSpPr>
          <p:sp>
            <p:nvSpPr>
              <p:cNvPr id="171" name="Cross 170">
                <a:extLst>
                  <a:ext uri="{FF2B5EF4-FFF2-40B4-BE49-F238E27FC236}">
                    <a16:creationId xmlns:a16="http://schemas.microsoft.com/office/drawing/2014/main" id="{924A4F3F-3DC5-D17F-D845-38F46C3FBCD3}"/>
                  </a:ext>
                </a:extLst>
              </p:cNvPr>
              <p:cNvSpPr/>
              <p:nvPr/>
            </p:nvSpPr>
            <p:spPr>
              <a:xfrm>
                <a:off x="1143000" y="28956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ross 171">
                <a:extLst>
                  <a:ext uri="{FF2B5EF4-FFF2-40B4-BE49-F238E27FC236}">
                    <a16:creationId xmlns:a16="http://schemas.microsoft.com/office/drawing/2014/main" id="{C3F24682-3091-3A7B-754F-9B8DA98352BE}"/>
                  </a:ext>
                </a:extLst>
              </p:cNvPr>
              <p:cNvSpPr/>
              <p:nvPr/>
            </p:nvSpPr>
            <p:spPr>
              <a:xfrm>
                <a:off x="1828800" y="25908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ross 172">
                <a:extLst>
                  <a:ext uri="{FF2B5EF4-FFF2-40B4-BE49-F238E27FC236}">
                    <a16:creationId xmlns:a16="http://schemas.microsoft.com/office/drawing/2014/main" id="{76B7B1B8-5451-C387-721E-C8128AF8244E}"/>
                  </a:ext>
                </a:extLst>
              </p:cNvPr>
              <p:cNvSpPr/>
              <p:nvPr/>
            </p:nvSpPr>
            <p:spPr>
              <a:xfrm>
                <a:off x="2438400" y="29718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ross 173">
                <a:extLst>
                  <a:ext uri="{FF2B5EF4-FFF2-40B4-BE49-F238E27FC236}">
                    <a16:creationId xmlns:a16="http://schemas.microsoft.com/office/drawing/2014/main" id="{09BA79A5-990C-4B6F-E18E-5A585875194A}"/>
                  </a:ext>
                </a:extLst>
              </p:cNvPr>
              <p:cNvSpPr/>
              <p:nvPr/>
            </p:nvSpPr>
            <p:spPr>
              <a:xfrm>
                <a:off x="3082977" y="2614534"/>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Cross 174">
                <a:extLst>
                  <a:ext uri="{FF2B5EF4-FFF2-40B4-BE49-F238E27FC236}">
                    <a16:creationId xmlns:a16="http://schemas.microsoft.com/office/drawing/2014/main" id="{B79592FE-974C-5986-5B74-AF34A6113F59}"/>
                  </a:ext>
                </a:extLst>
              </p:cNvPr>
              <p:cNvSpPr/>
              <p:nvPr/>
            </p:nvSpPr>
            <p:spPr>
              <a:xfrm>
                <a:off x="3738797" y="2975548"/>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ross 175">
                <a:extLst>
                  <a:ext uri="{FF2B5EF4-FFF2-40B4-BE49-F238E27FC236}">
                    <a16:creationId xmlns:a16="http://schemas.microsoft.com/office/drawing/2014/main" id="{CEA89820-9432-965A-9D2B-D09634999420}"/>
                  </a:ext>
                </a:extLst>
              </p:cNvPr>
              <p:cNvSpPr/>
              <p:nvPr/>
            </p:nvSpPr>
            <p:spPr>
              <a:xfrm>
                <a:off x="4383374" y="2613285"/>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ross 176">
                <a:extLst>
                  <a:ext uri="{FF2B5EF4-FFF2-40B4-BE49-F238E27FC236}">
                    <a16:creationId xmlns:a16="http://schemas.microsoft.com/office/drawing/2014/main" id="{8B585FB8-1BED-7A97-AD5F-AB58C1C257A2}"/>
                  </a:ext>
                </a:extLst>
              </p:cNvPr>
              <p:cNvSpPr/>
              <p:nvPr/>
            </p:nvSpPr>
            <p:spPr>
              <a:xfrm>
                <a:off x="5042941" y="2973049"/>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64">
              <a:extLst>
                <a:ext uri="{FF2B5EF4-FFF2-40B4-BE49-F238E27FC236}">
                  <a16:creationId xmlns:a16="http://schemas.microsoft.com/office/drawing/2014/main" id="{DCBBE9BB-9FE6-6E7E-94E6-088922C0A8B1}"/>
                </a:ext>
              </a:extLst>
            </p:cNvPr>
            <p:cNvGrpSpPr/>
            <p:nvPr/>
          </p:nvGrpSpPr>
          <p:grpSpPr>
            <a:xfrm>
              <a:off x="4392280" y="3544453"/>
              <a:ext cx="1610254" cy="1656480"/>
              <a:chOff x="7543801" y="3581401"/>
              <a:chExt cx="1066799" cy="1066800"/>
            </a:xfrm>
          </p:grpSpPr>
          <p:sp>
            <p:nvSpPr>
              <p:cNvPr id="166" name="Rounded Rectangle 491">
                <a:extLst>
                  <a:ext uri="{FF2B5EF4-FFF2-40B4-BE49-F238E27FC236}">
                    <a16:creationId xmlns:a16="http://schemas.microsoft.com/office/drawing/2014/main" id="{AC8E8AC1-A52F-3BA2-85BE-D81A4845172E}"/>
                  </a:ext>
                </a:extLst>
              </p:cNvPr>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2">
                <a:extLst>
                  <a:ext uri="{FF2B5EF4-FFF2-40B4-BE49-F238E27FC236}">
                    <a16:creationId xmlns:a16="http://schemas.microsoft.com/office/drawing/2014/main" id="{D397DDCE-F9FC-7BD1-EF5E-BF5A7B674C50}"/>
                  </a:ext>
                </a:extLst>
              </p:cNvPr>
              <p:cNvGrpSpPr/>
              <p:nvPr/>
            </p:nvGrpSpPr>
            <p:grpSpPr>
              <a:xfrm>
                <a:off x="7543801" y="3581401"/>
                <a:ext cx="457200" cy="1066800"/>
                <a:chOff x="6827799" y="4800600"/>
                <a:chExt cx="868401" cy="2043177"/>
              </a:xfrm>
              <a:solidFill>
                <a:srgbClr val="D98A33"/>
              </a:solidFill>
            </p:grpSpPr>
            <p:sp>
              <p:nvSpPr>
                <p:cNvPr id="168" name="Double Wave 167">
                  <a:extLst>
                    <a:ext uri="{FF2B5EF4-FFF2-40B4-BE49-F238E27FC236}">
                      <a16:creationId xmlns:a16="http://schemas.microsoft.com/office/drawing/2014/main" id="{2C14C4BE-96C9-0A3C-7F5E-24BE9105612A}"/>
                    </a:ext>
                  </a:extLst>
                </p:cNvPr>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uble Wave 19">
                  <a:extLst>
                    <a:ext uri="{FF2B5EF4-FFF2-40B4-BE49-F238E27FC236}">
                      <a16:creationId xmlns:a16="http://schemas.microsoft.com/office/drawing/2014/main" id="{EDC817DA-8592-4822-BB2B-B270E1449DCF}"/>
                    </a:ext>
                  </a:extLst>
                </p:cNvPr>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495">
                  <a:extLst>
                    <a:ext uri="{FF2B5EF4-FFF2-40B4-BE49-F238E27FC236}">
                      <a16:creationId xmlns:a16="http://schemas.microsoft.com/office/drawing/2014/main" id="{D1CD3996-7080-668C-401B-A1E756A0760B}"/>
                    </a:ext>
                  </a:extLst>
                </p:cNvPr>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4" name="Freeform: Shape 163">
              <a:extLst>
                <a:ext uri="{FF2B5EF4-FFF2-40B4-BE49-F238E27FC236}">
                  <a16:creationId xmlns:a16="http://schemas.microsoft.com/office/drawing/2014/main" id="{C91247C7-CA71-0229-74FC-228727465408}"/>
                </a:ext>
              </a:extLst>
            </p:cNvPr>
            <p:cNvSpPr/>
            <p:nvPr/>
          </p:nvSpPr>
          <p:spPr>
            <a:xfrm>
              <a:off x="6365881" y="378622"/>
              <a:ext cx="760071" cy="5972113"/>
            </a:xfrm>
            <a:custGeom>
              <a:avLst/>
              <a:gdLst>
                <a:gd name="connsiteX0" fmla="*/ 88175 w 600076"/>
                <a:gd name="connsiteY0" fmla="*/ 3348508 h 3348508"/>
                <a:gd name="connsiteX1" fmla="*/ 171180 w 600076"/>
                <a:gd name="connsiteY1" fmla="*/ 3265503 h 3348508"/>
                <a:gd name="connsiteX2" fmla="*/ 171179 w 600076"/>
                <a:gd name="connsiteY2" fmla="*/ 965155 h 3348508"/>
                <a:gd name="connsiteX3" fmla="*/ 171450 w 600076"/>
                <a:gd name="connsiteY3" fmla="*/ 965155 h 3348508"/>
                <a:gd name="connsiteX4" fmla="*/ 171450 w 600076"/>
                <a:gd name="connsiteY4" fmla="*/ 300038 h 3348508"/>
                <a:gd name="connsiteX5" fmla="*/ 249986 w 600076"/>
                <a:gd name="connsiteY5" fmla="*/ 181555 h 3348508"/>
                <a:gd name="connsiteX6" fmla="*/ 300038 w 600076"/>
                <a:gd name="connsiteY6" fmla="*/ 171450 h 3348508"/>
                <a:gd name="connsiteX7" fmla="*/ 350089 w 600076"/>
                <a:gd name="connsiteY7" fmla="*/ 181555 h 3348508"/>
                <a:gd name="connsiteX8" fmla="*/ 428625 w 600076"/>
                <a:gd name="connsiteY8" fmla="*/ 300038 h 3348508"/>
                <a:gd name="connsiteX9" fmla="*/ 428625 w 600076"/>
                <a:gd name="connsiteY9" fmla="*/ 549243 h 3348508"/>
                <a:gd name="connsiteX10" fmla="*/ 600075 w 600076"/>
                <a:gd name="connsiteY10" fmla="*/ 549243 h 3348508"/>
                <a:gd name="connsiteX11" fmla="*/ 600076 w 600076"/>
                <a:gd name="connsiteY11" fmla="*/ 300038 h 3348508"/>
                <a:gd name="connsiteX12" fmla="*/ 300038 w 600076"/>
                <a:gd name="connsiteY12" fmla="*/ 0 h 3348508"/>
                <a:gd name="connsiteX13" fmla="*/ 0 w 600076"/>
                <a:gd name="connsiteY13" fmla="*/ 300038 h 3348508"/>
                <a:gd name="connsiteX14" fmla="*/ 0 w 600076"/>
                <a:gd name="connsiteY14" fmla="*/ 965155 h 3348508"/>
                <a:gd name="connsiteX15" fmla="*/ 5170 w 600076"/>
                <a:gd name="connsiteY15" fmla="*/ 965155 h 3348508"/>
                <a:gd name="connsiteX16" fmla="*/ 5170 w 600076"/>
                <a:gd name="connsiteY16" fmla="*/ 3265503 h 3348508"/>
                <a:gd name="connsiteX17" fmla="*/ 88175 w 600076"/>
                <a:gd name="connsiteY17" fmla="*/ 3348508 h 334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076" h="3348508">
                  <a:moveTo>
                    <a:pt x="88175" y="3348508"/>
                  </a:moveTo>
                  <a:cubicBezTo>
                    <a:pt x="134017" y="3348508"/>
                    <a:pt x="171180" y="3311345"/>
                    <a:pt x="171180" y="3265503"/>
                  </a:cubicBezTo>
                  <a:lnTo>
                    <a:pt x="171179" y="965155"/>
                  </a:lnTo>
                  <a:lnTo>
                    <a:pt x="171450" y="965155"/>
                  </a:lnTo>
                  <a:lnTo>
                    <a:pt x="171450" y="300038"/>
                  </a:lnTo>
                  <a:cubicBezTo>
                    <a:pt x="171450" y="246775"/>
                    <a:pt x="203834" y="201076"/>
                    <a:pt x="249986" y="181555"/>
                  </a:cubicBezTo>
                  <a:lnTo>
                    <a:pt x="300038" y="171450"/>
                  </a:lnTo>
                  <a:lnTo>
                    <a:pt x="350089" y="181555"/>
                  </a:lnTo>
                  <a:cubicBezTo>
                    <a:pt x="396241" y="201076"/>
                    <a:pt x="428625" y="246775"/>
                    <a:pt x="428625" y="300038"/>
                  </a:cubicBezTo>
                  <a:lnTo>
                    <a:pt x="428625" y="549243"/>
                  </a:lnTo>
                  <a:lnTo>
                    <a:pt x="600075" y="549243"/>
                  </a:lnTo>
                  <a:lnTo>
                    <a:pt x="600076" y="300038"/>
                  </a:lnTo>
                  <a:cubicBezTo>
                    <a:pt x="600076" y="134332"/>
                    <a:pt x="465744" y="0"/>
                    <a:pt x="300038" y="0"/>
                  </a:cubicBezTo>
                  <a:cubicBezTo>
                    <a:pt x="134332" y="0"/>
                    <a:pt x="0" y="134332"/>
                    <a:pt x="0" y="300038"/>
                  </a:cubicBezTo>
                  <a:lnTo>
                    <a:pt x="0" y="965155"/>
                  </a:lnTo>
                  <a:lnTo>
                    <a:pt x="5170" y="965155"/>
                  </a:lnTo>
                  <a:lnTo>
                    <a:pt x="5170" y="3265503"/>
                  </a:lnTo>
                  <a:cubicBezTo>
                    <a:pt x="5170" y="3311345"/>
                    <a:pt x="42333" y="3348508"/>
                    <a:pt x="88175" y="3348508"/>
                  </a:cubicBez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65" name="Oval 14">
              <a:extLst>
                <a:ext uri="{FF2B5EF4-FFF2-40B4-BE49-F238E27FC236}">
                  <a16:creationId xmlns:a16="http://schemas.microsoft.com/office/drawing/2014/main" id="{25C4AC8C-349F-9D1B-7484-3198CD24465C}"/>
                </a:ext>
              </a:extLst>
            </p:cNvPr>
            <p:cNvSpPr/>
            <p:nvPr/>
          </p:nvSpPr>
          <p:spPr>
            <a:xfrm rot="20847300">
              <a:off x="6383126" y="3499407"/>
              <a:ext cx="301402" cy="43724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a:extLst>
              <a:ext uri="{FF2B5EF4-FFF2-40B4-BE49-F238E27FC236}">
                <a16:creationId xmlns:a16="http://schemas.microsoft.com/office/drawing/2014/main" id="{75936F45-EF13-F2E9-80C0-0282E880E3D3}"/>
              </a:ext>
            </a:extLst>
          </p:cNvPr>
          <p:cNvGrpSpPr/>
          <p:nvPr/>
        </p:nvGrpSpPr>
        <p:grpSpPr>
          <a:xfrm>
            <a:off x="2486996" y="2844165"/>
            <a:ext cx="1475731" cy="3176998"/>
            <a:chOff x="7851628" y="229430"/>
            <a:chExt cx="2819468" cy="6069837"/>
          </a:xfrm>
        </p:grpSpPr>
        <p:grpSp>
          <p:nvGrpSpPr>
            <p:cNvPr id="196" name="Group 119">
              <a:extLst>
                <a:ext uri="{FF2B5EF4-FFF2-40B4-BE49-F238E27FC236}">
                  <a16:creationId xmlns:a16="http://schemas.microsoft.com/office/drawing/2014/main" id="{1EAB1EF3-2256-79BA-C2B7-57D486559A08}"/>
                </a:ext>
              </a:extLst>
            </p:cNvPr>
            <p:cNvGrpSpPr/>
            <p:nvPr/>
          </p:nvGrpSpPr>
          <p:grpSpPr>
            <a:xfrm>
              <a:off x="7851628" y="229430"/>
              <a:ext cx="2281007" cy="6069837"/>
              <a:chOff x="5577154" y="0"/>
              <a:chExt cx="2562505" cy="6767743"/>
            </a:xfrm>
          </p:grpSpPr>
          <p:sp>
            <p:nvSpPr>
              <p:cNvPr id="199" name="Oval 198">
                <a:extLst>
                  <a:ext uri="{FF2B5EF4-FFF2-40B4-BE49-F238E27FC236}">
                    <a16:creationId xmlns:a16="http://schemas.microsoft.com/office/drawing/2014/main" id="{91E41A3F-5DF1-B3EA-82EF-A1C41748CACE}"/>
                  </a:ext>
                </a:extLst>
              </p:cNvPr>
              <p:cNvSpPr/>
              <p:nvPr/>
            </p:nvSpPr>
            <p:spPr>
              <a:xfrm rot="19690278">
                <a:off x="6904515" y="5802988"/>
                <a:ext cx="677654" cy="947564"/>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4E736714-784F-AFF0-7F01-17C126C7C8D2}"/>
                  </a:ext>
                </a:extLst>
              </p:cNvPr>
              <p:cNvSpPr/>
              <p:nvPr/>
            </p:nvSpPr>
            <p:spPr>
              <a:xfrm rot="1267050">
                <a:off x="6243940" y="5820179"/>
                <a:ext cx="677654" cy="947564"/>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a:extLst>
                  <a:ext uri="{FF2B5EF4-FFF2-40B4-BE49-F238E27FC236}">
                    <a16:creationId xmlns:a16="http://schemas.microsoft.com/office/drawing/2014/main" id="{C479E500-D63A-4056-C3D5-70D46094F090}"/>
                  </a:ext>
                </a:extLst>
              </p:cNvPr>
              <p:cNvSpPr/>
              <p:nvPr/>
            </p:nvSpPr>
            <p:spPr>
              <a:xfrm>
                <a:off x="5943600" y="4800600"/>
                <a:ext cx="1828800" cy="1447800"/>
              </a:xfrm>
              <a:prstGeom prst="trapezoid">
                <a:avLst>
                  <a:gd name="adj" fmla="val 13610"/>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5D4ACE85-A8EE-77DE-6EB3-CCE7A54A9456}"/>
                  </a:ext>
                </a:extLst>
              </p:cNvPr>
              <p:cNvSpPr/>
              <p:nvPr/>
            </p:nvSpPr>
            <p:spPr>
              <a:xfrm>
                <a:off x="7653421" y="3657705"/>
                <a:ext cx="486238" cy="78360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454AC33-9B55-8E78-719C-F1E6FE814CF0}"/>
                  </a:ext>
                </a:extLst>
              </p:cNvPr>
              <p:cNvSpPr/>
              <p:nvPr/>
            </p:nvSpPr>
            <p:spPr>
              <a:xfrm rot="1611828">
                <a:off x="5577154" y="3557848"/>
                <a:ext cx="486238" cy="78360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a:extLst>
                  <a:ext uri="{FF2B5EF4-FFF2-40B4-BE49-F238E27FC236}">
                    <a16:creationId xmlns:a16="http://schemas.microsoft.com/office/drawing/2014/main" id="{970DDC4A-85CC-A179-A064-9E67FD57623C}"/>
                  </a:ext>
                </a:extLst>
              </p:cNvPr>
              <p:cNvSpPr/>
              <p:nvPr/>
            </p:nvSpPr>
            <p:spPr>
              <a:xfrm rot="20102191">
                <a:off x="7126288" y="2086136"/>
                <a:ext cx="838231" cy="1963011"/>
              </a:xfrm>
              <a:prstGeom prst="trapezoid">
                <a:avLst>
                  <a:gd name="adj" fmla="val 34133"/>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a:extLst>
                  <a:ext uri="{FF2B5EF4-FFF2-40B4-BE49-F238E27FC236}">
                    <a16:creationId xmlns:a16="http://schemas.microsoft.com/office/drawing/2014/main" id="{EAF91186-A6C6-B45B-6D6A-A51761CEE363}"/>
                  </a:ext>
                </a:extLst>
              </p:cNvPr>
              <p:cNvSpPr/>
              <p:nvPr/>
            </p:nvSpPr>
            <p:spPr>
              <a:xfrm rot="1327004">
                <a:off x="5755966" y="2057400"/>
                <a:ext cx="838231" cy="1963011"/>
              </a:xfrm>
              <a:prstGeom prst="trapezoid">
                <a:avLst>
                  <a:gd name="adj" fmla="val 34133"/>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a:extLst>
                  <a:ext uri="{FF2B5EF4-FFF2-40B4-BE49-F238E27FC236}">
                    <a16:creationId xmlns:a16="http://schemas.microsoft.com/office/drawing/2014/main" id="{E1BF0D79-723D-4373-FF73-2E81BD32CE8C}"/>
                  </a:ext>
                </a:extLst>
              </p:cNvPr>
              <p:cNvSpPr/>
              <p:nvPr/>
            </p:nvSpPr>
            <p:spPr>
              <a:xfrm>
                <a:off x="5949476" y="2125276"/>
                <a:ext cx="1805421" cy="3818324"/>
              </a:xfrm>
              <a:prstGeom prst="trapezoid">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8FA0D349-6207-7E2A-7FF8-74EDA098941B}"/>
                  </a:ext>
                </a:extLst>
              </p:cNvPr>
              <p:cNvSpPr/>
              <p:nvPr/>
            </p:nvSpPr>
            <p:spPr>
              <a:xfrm>
                <a:off x="6154664" y="3886196"/>
                <a:ext cx="1383321" cy="318948"/>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52">
                <a:extLst>
                  <a:ext uri="{FF2B5EF4-FFF2-40B4-BE49-F238E27FC236}">
                    <a16:creationId xmlns:a16="http://schemas.microsoft.com/office/drawing/2014/main" id="{CE613CAA-9C31-443F-4393-6B936546B6CC}"/>
                  </a:ext>
                </a:extLst>
              </p:cNvPr>
              <p:cNvGrpSpPr/>
              <p:nvPr/>
            </p:nvGrpSpPr>
            <p:grpSpPr>
              <a:xfrm>
                <a:off x="6248400" y="1905000"/>
                <a:ext cx="1295400" cy="2756941"/>
                <a:chOff x="5410200" y="838200"/>
                <a:chExt cx="2057400" cy="4038600"/>
              </a:xfrm>
            </p:grpSpPr>
            <p:sp>
              <p:nvSpPr>
                <p:cNvPr id="235" name="Trapezoid 50">
                  <a:extLst>
                    <a:ext uri="{FF2B5EF4-FFF2-40B4-BE49-F238E27FC236}">
                      <a16:creationId xmlns:a16="http://schemas.microsoft.com/office/drawing/2014/main" id="{A2F4E1C6-397E-AD82-AF2D-74B14D832B9A}"/>
                    </a:ext>
                  </a:extLst>
                </p:cNvPr>
                <p:cNvSpPr/>
                <p:nvPr/>
              </p:nvSpPr>
              <p:spPr>
                <a:xfrm>
                  <a:off x="5410200" y="1600200"/>
                  <a:ext cx="914400" cy="32766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a:extLst>
                    <a:ext uri="{FF2B5EF4-FFF2-40B4-BE49-F238E27FC236}">
                      <a16:creationId xmlns:a16="http://schemas.microsoft.com/office/drawing/2014/main" id="{3D40A2D4-61E1-350A-8546-3BBA6F4A1688}"/>
                    </a:ext>
                  </a:extLst>
                </p:cNvPr>
                <p:cNvSpPr/>
                <p:nvPr/>
              </p:nvSpPr>
              <p:spPr>
                <a:xfrm>
                  <a:off x="5562600" y="1752600"/>
                  <a:ext cx="914400" cy="27432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45">
                  <a:extLst>
                    <a:ext uri="{FF2B5EF4-FFF2-40B4-BE49-F238E27FC236}">
                      <a16:creationId xmlns:a16="http://schemas.microsoft.com/office/drawing/2014/main" id="{8EFBD7C5-29EA-7092-A275-BCE6A954E6B7}"/>
                    </a:ext>
                  </a:extLst>
                </p:cNvPr>
                <p:cNvGrpSpPr/>
                <p:nvPr/>
              </p:nvGrpSpPr>
              <p:grpSpPr>
                <a:xfrm>
                  <a:off x="5486400" y="838200"/>
                  <a:ext cx="1981200" cy="2070031"/>
                  <a:chOff x="2624682" y="2226017"/>
                  <a:chExt cx="1981200" cy="2070031"/>
                </a:xfrm>
              </p:grpSpPr>
              <p:sp>
                <p:nvSpPr>
                  <p:cNvPr id="238" name="Pie 569">
                    <a:extLst>
                      <a:ext uri="{FF2B5EF4-FFF2-40B4-BE49-F238E27FC236}">
                        <a16:creationId xmlns:a16="http://schemas.microsoft.com/office/drawing/2014/main" id="{81A08B00-A2B1-70DB-1DF1-D5C6B509A3EE}"/>
                      </a:ext>
                    </a:extLst>
                  </p:cNvPr>
                  <p:cNvSpPr/>
                  <p:nvPr/>
                </p:nvSpPr>
                <p:spPr>
                  <a:xfrm rot="18695073">
                    <a:off x="2580266" y="2270433"/>
                    <a:ext cx="2070031" cy="1981200"/>
                  </a:xfrm>
                  <a:prstGeom prst="pi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9" name="Group 5">
                    <a:extLst>
                      <a:ext uri="{FF2B5EF4-FFF2-40B4-BE49-F238E27FC236}">
                        <a16:creationId xmlns:a16="http://schemas.microsoft.com/office/drawing/2014/main" id="{D9D33B4D-0250-1501-266E-7B97EBD33824}"/>
                      </a:ext>
                    </a:extLst>
                  </p:cNvPr>
                  <p:cNvGrpSpPr/>
                  <p:nvPr/>
                </p:nvGrpSpPr>
                <p:grpSpPr>
                  <a:xfrm>
                    <a:off x="2743200" y="2438400"/>
                    <a:ext cx="1683225" cy="1529540"/>
                    <a:chOff x="2740938" y="2438400"/>
                    <a:chExt cx="1683225" cy="1529540"/>
                  </a:xfrm>
                </p:grpSpPr>
                <p:sp>
                  <p:nvSpPr>
                    <p:cNvPr id="240" name="Moon 3">
                      <a:extLst>
                        <a:ext uri="{FF2B5EF4-FFF2-40B4-BE49-F238E27FC236}">
                          <a16:creationId xmlns:a16="http://schemas.microsoft.com/office/drawing/2014/main" id="{B4133FCC-BE5A-FDD3-1B12-47EE839108F9}"/>
                        </a:ext>
                      </a:extLst>
                    </p:cNvPr>
                    <p:cNvSpPr/>
                    <p:nvPr/>
                  </p:nvSpPr>
                  <p:spPr>
                    <a:xfrm rot="16200000">
                      <a:off x="2905503" y="2449280"/>
                      <a:ext cx="1354095" cy="1683225"/>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49">
                      <a:extLst>
                        <a:ext uri="{FF2B5EF4-FFF2-40B4-BE49-F238E27FC236}">
                          <a16:creationId xmlns:a16="http://schemas.microsoft.com/office/drawing/2014/main" id="{8AA8D064-990A-9F4D-07AF-A8F8294FD68F}"/>
                        </a:ext>
                      </a:extLst>
                    </p:cNvPr>
                    <p:cNvSpPr/>
                    <p:nvPr/>
                  </p:nvSpPr>
                  <p:spPr>
                    <a:xfrm rot="16200000">
                      <a:off x="3009901" y="2171700"/>
                      <a:ext cx="1066800" cy="1600199"/>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9" name="Group 70">
                <a:extLst>
                  <a:ext uri="{FF2B5EF4-FFF2-40B4-BE49-F238E27FC236}">
                    <a16:creationId xmlns:a16="http://schemas.microsoft.com/office/drawing/2014/main" id="{826D56BD-6B8E-EF65-4ED3-D1EFFE77D06E}"/>
                  </a:ext>
                </a:extLst>
              </p:cNvPr>
              <p:cNvGrpSpPr/>
              <p:nvPr/>
            </p:nvGrpSpPr>
            <p:grpSpPr>
              <a:xfrm>
                <a:off x="5943600" y="5486400"/>
                <a:ext cx="1752600" cy="533400"/>
                <a:chOff x="381000" y="1600200"/>
                <a:chExt cx="9069049" cy="2819400"/>
              </a:xfrm>
            </p:grpSpPr>
            <p:grpSp>
              <p:nvGrpSpPr>
                <p:cNvPr id="221" name="Group 6">
                  <a:extLst>
                    <a:ext uri="{FF2B5EF4-FFF2-40B4-BE49-F238E27FC236}">
                      <a16:creationId xmlns:a16="http://schemas.microsoft.com/office/drawing/2014/main" id="{EFB93A8E-E4EE-F604-F007-A58501761902}"/>
                    </a:ext>
                  </a:extLst>
                </p:cNvPr>
                <p:cNvGrpSpPr/>
                <p:nvPr/>
              </p:nvGrpSpPr>
              <p:grpSpPr>
                <a:xfrm>
                  <a:off x="381000" y="3124200"/>
                  <a:ext cx="9067800" cy="1295400"/>
                  <a:chOff x="381000" y="3124200"/>
                  <a:chExt cx="9067800" cy="1295400"/>
                </a:xfrm>
                <a:solidFill>
                  <a:schemeClr val="accent2">
                    <a:lumMod val="60000"/>
                    <a:lumOff val="40000"/>
                  </a:schemeClr>
                </a:solidFill>
              </p:grpSpPr>
              <p:sp>
                <p:nvSpPr>
                  <p:cNvPr id="231" name="Down Arrow Callout 2">
                    <a:extLst>
                      <a:ext uri="{FF2B5EF4-FFF2-40B4-BE49-F238E27FC236}">
                        <a16:creationId xmlns:a16="http://schemas.microsoft.com/office/drawing/2014/main" id="{A3EDC261-5CB6-794D-3A9D-262032B2B63B}"/>
                      </a:ext>
                    </a:extLst>
                  </p:cNvPr>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own Arrow Callout 3">
                    <a:extLst>
                      <a:ext uri="{FF2B5EF4-FFF2-40B4-BE49-F238E27FC236}">
                        <a16:creationId xmlns:a16="http://schemas.microsoft.com/office/drawing/2014/main" id="{071577C7-339F-62F0-AE92-2310D64695FD}"/>
                      </a:ext>
                    </a:extLst>
                  </p:cNvPr>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own Arrow Callout 4">
                    <a:extLst>
                      <a:ext uri="{FF2B5EF4-FFF2-40B4-BE49-F238E27FC236}">
                        <a16:creationId xmlns:a16="http://schemas.microsoft.com/office/drawing/2014/main" id="{EA2E0B4A-80D0-E023-CE25-924B330D66DC}"/>
                      </a:ext>
                    </a:extLst>
                  </p:cNvPr>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own Arrow Callout 5">
                    <a:extLst>
                      <a:ext uri="{FF2B5EF4-FFF2-40B4-BE49-F238E27FC236}">
                        <a16:creationId xmlns:a16="http://schemas.microsoft.com/office/drawing/2014/main" id="{D258C257-4A61-056C-F96F-690F2D8755EC}"/>
                      </a:ext>
                    </a:extLst>
                  </p:cNvPr>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7">
                  <a:extLst>
                    <a:ext uri="{FF2B5EF4-FFF2-40B4-BE49-F238E27FC236}">
                      <a16:creationId xmlns:a16="http://schemas.microsoft.com/office/drawing/2014/main" id="{D45FE608-4AC4-195F-D92B-D1853B8C830A}"/>
                    </a:ext>
                  </a:extLst>
                </p:cNvPr>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227" name="Down Arrow Callout 77">
                    <a:extLst>
                      <a:ext uri="{FF2B5EF4-FFF2-40B4-BE49-F238E27FC236}">
                        <a16:creationId xmlns:a16="http://schemas.microsoft.com/office/drawing/2014/main" id="{42AAF7C8-F9AE-0419-67A7-BD09F8F30564}"/>
                      </a:ext>
                    </a:extLst>
                  </p:cNvPr>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own Arrow Callout 78">
                    <a:extLst>
                      <a:ext uri="{FF2B5EF4-FFF2-40B4-BE49-F238E27FC236}">
                        <a16:creationId xmlns:a16="http://schemas.microsoft.com/office/drawing/2014/main" id="{3B8E3C10-C616-8203-21EB-B276B762135C}"/>
                      </a:ext>
                    </a:extLst>
                  </p:cNvPr>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own Arrow Callout 560">
                    <a:extLst>
                      <a:ext uri="{FF2B5EF4-FFF2-40B4-BE49-F238E27FC236}">
                        <a16:creationId xmlns:a16="http://schemas.microsoft.com/office/drawing/2014/main" id="{69C1C5C3-CCD3-5360-33D4-8F30E06BBDCC}"/>
                      </a:ext>
                    </a:extLst>
                  </p:cNvPr>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own Arrow Callout 561">
                    <a:extLst>
                      <a:ext uri="{FF2B5EF4-FFF2-40B4-BE49-F238E27FC236}">
                        <a16:creationId xmlns:a16="http://schemas.microsoft.com/office/drawing/2014/main" id="{EE8AB925-2074-BE3E-2F56-DE83FC816AA5}"/>
                      </a:ext>
                    </a:extLst>
                  </p:cNvPr>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3" name="Flowchart: Summing Junction 222">
                  <a:extLst>
                    <a:ext uri="{FF2B5EF4-FFF2-40B4-BE49-F238E27FC236}">
                      <a16:creationId xmlns:a16="http://schemas.microsoft.com/office/drawing/2014/main" id="{2ABE5E03-DF1C-CD67-66DF-BF9EC7D2FC21}"/>
                    </a:ext>
                  </a:extLst>
                </p:cNvPr>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Summing Junction 223">
                  <a:extLst>
                    <a:ext uri="{FF2B5EF4-FFF2-40B4-BE49-F238E27FC236}">
                      <a16:creationId xmlns:a16="http://schemas.microsoft.com/office/drawing/2014/main" id="{B8EB2E58-D346-F59F-473C-6CAC3261C5DD}"/>
                    </a:ext>
                  </a:extLst>
                </p:cNvPr>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lowchart: Summing Junction 81">
                  <a:extLst>
                    <a:ext uri="{FF2B5EF4-FFF2-40B4-BE49-F238E27FC236}">
                      <a16:creationId xmlns:a16="http://schemas.microsoft.com/office/drawing/2014/main" id="{C7C4AA90-5C24-90AD-2471-1A46FC98D725}"/>
                    </a:ext>
                  </a:extLst>
                </p:cNvPr>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lowchart: Summing Junction 82">
                  <a:extLst>
                    <a:ext uri="{FF2B5EF4-FFF2-40B4-BE49-F238E27FC236}">
                      <a16:creationId xmlns:a16="http://schemas.microsoft.com/office/drawing/2014/main" id="{049BF263-F4AB-F787-67F8-06695D3F3B9B}"/>
                    </a:ext>
                  </a:extLst>
                </p:cNvPr>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87">
                <a:extLst>
                  <a:ext uri="{FF2B5EF4-FFF2-40B4-BE49-F238E27FC236}">
                    <a16:creationId xmlns:a16="http://schemas.microsoft.com/office/drawing/2014/main" id="{BDEB989F-37B8-EC39-FDA8-3BE7899132A7}"/>
                  </a:ext>
                </a:extLst>
              </p:cNvPr>
              <p:cNvGrpSpPr/>
              <p:nvPr/>
            </p:nvGrpSpPr>
            <p:grpSpPr>
              <a:xfrm>
                <a:off x="5867400" y="0"/>
                <a:ext cx="2057400" cy="2362200"/>
                <a:chOff x="3048000" y="381000"/>
                <a:chExt cx="1365913" cy="1219199"/>
              </a:xfrm>
            </p:grpSpPr>
            <p:sp>
              <p:nvSpPr>
                <p:cNvPr id="211" name="Oval 210">
                  <a:extLst>
                    <a:ext uri="{FF2B5EF4-FFF2-40B4-BE49-F238E27FC236}">
                      <a16:creationId xmlns:a16="http://schemas.microsoft.com/office/drawing/2014/main" id="{23A7B05D-65FF-6612-6701-1D7A1232E78F}"/>
                    </a:ext>
                  </a:extLst>
                </p:cNvPr>
                <p:cNvSpPr/>
                <p:nvPr/>
              </p:nvSpPr>
              <p:spPr>
                <a:xfrm>
                  <a:off x="3276600" y="426397"/>
                  <a:ext cx="872048" cy="117380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68">
                  <a:extLst>
                    <a:ext uri="{FF2B5EF4-FFF2-40B4-BE49-F238E27FC236}">
                      <a16:creationId xmlns:a16="http://schemas.microsoft.com/office/drawing/2014/main" id="{E400A829-94A8-D606-9779-855B25AA3E5B}"/>
                    </a:ext>
                  </a:extLst>
                </p:cNvPr>
                <p:cNvSpPr/>
                <p:nvPr/>
              </p:nvSpPr>
              <p:spPr>
                <a:xfrm>
                  <a:off x="3276600" y="838200"/>
                  <a:ext cx="914400" cy="1524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42">
                  <a:extLst>
                    <a:ext uri="{FF2B5EF4-FFF2-40B4-BE49-F238E27FC236}">
                      <a16:creationId xmlns:a16="http://schemas.microsoft.com/office/drawing/2014/main" id="{3134C96F-D4C6-F438-07CD-47183A0C55BE}"/>
                    </a:ext>
                  </a:extLst>
                </p:cNvPr>
                <p:cNvGrpSpPr/>
                <p:nvPr/>
              </p:nvGrpSpPr>
              <p:grpSpPr>
                <a:xfrm>
                  <a:off x="3048000" y="381000"/>
                  <a:ext cx="1365913" cy="712342"/>
                  <a:chOff x="5207746" y="545873"/>
                  <a:chExt cx="1365913" cy="712342"/>
                </a:xfrm>
              </p:grpSpPr>
              <p:sp>
                <p:nvSpPr>
                  <p:cNvPr id="214" name="Moon 70">
                    <a:extLst>
                      <a:ext uri="{FF2B5EF4-FFF2-40B4-BE49-F238E27FC236}">
                        <a16:creationId xmlns:a16="http://schemas.microsoft.com/office/drawing/2014/main" id="{13652D90-4F9C-FF12-F032-3989511A37BA}"/>
                      </a:ext>
                    </a:extLst>
                  </p:cNvPr>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a:extLst>
                      <a:ext uri="{FF2B5EF4-FFF2-40B4-BE49-F238E27FC236}">
                        <a16:creationId xmlns:a16="http://schemas.microsoft.com/office/drawing/2014/main" id="{4F1DBD2C-5A12-EED8-8CE1-F23E682BB81D}"/>
                      </a:ext>
                    </a:extLst>
                  </p:cNvPr>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a:extLst>
                      <a:ext uri="{FF2B5EF4-FFF2-40B4-BE49-F238E27FC236}">
                        <a16:creationId xmlns:a16="http://schemas.microsoft.com/office/drawing/2014/main" id="{8F5731EF-4E95-12E5-B972-2F27FDE627BF}"/>
                      </a:ext>
                    </a:extLst>
                  </p:cNvPr>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73">
                    <a:extLst>
                      <a:ext uri="{FF2B5EF4-FFF2-40B4-BE49-F238E27FC236}">
                        <a16:creationId xmlns:a16="http://schemas.microsoft.com/office/drawing/2014/main" id="{7DA1897D-EECA-20CC-BAF8-0E30ED36129D}"/>
                      </a:ext>
                    </a:extLst>
                  </p:cNvPr>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a:extLst>
                      <a:ext uri="{FF2B5EF4-FFF2-40B4-BE49-F238E27FC236}">
                        <a16:creationId xmlns:a16="http://schemas.microsoft.com/office/drawing/2014/main" id="{692834BD-5E8B-3D86-ED9C-80FA65D9E14B}"/>
                      </a:ext>
                    </a:extLst>
                  </p:cNvPr>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a:extLst>
                      <a:ext uri="{FF2B5EF4-FFF2-40B4-BE49-F238E27FC236}">
                        <a16:creationId xmlns:a16="http://schemas.microsoft.com/office/drawing/2014/main" id="{6909F910-A1E7-8A60-B2FC-22F86B31F6DC}"/>
                      </a:ext>
                    </a:extLst>
                  </p:cNvPr>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49A8E5BC-0A7C-6E50-3448-FA9ABEEFE488}"/>
                      </a:ext>
                    </a:extLst>
                  </p:cNvPr>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7" name="Freeform: Shape 196">
              <a:extLst>
                <a:ext uri="{FF2B5EF4-FFF2-40B4-BE49-F238E27FC236}">
                  <a16:creationId xmlns:a16="http://schemas.microsoft.com/office/drawing/2014/main" id="{E25C2498-3FB1-AD85-720B-7E854200EF52}"/>
                </a:ext>
              </a:extLst>
            </p:cNvPr>
            <p:cNvSpPr/>
            <p:nvPr/>
          </p:nvSpPr>
          <p:spPr>
            <a:xfrm>
              <a:off x="9911025" y="303515"/>
              <a:ext cx="760071" cy="5972113"/>
            </a:xfrm>
            <a:custGeom>
              <a:avLst/>
              <a:gdLst>
                <a:gd name="connsiteX0" fmla="*/ 88175 w 600076"/>
                <a:gd name="connsiteY0" fmla="*/ 3348508 h 3348508"/>
                <a:gd name="connsiteX1" fmla="*/ 171180 w 600076"/>
                <a:gd name="connsiteY1" fmla="*/ 3265503 h 3348508"/>
                <a:gd name="connsiteX2" fmla="*/ 171179 w 600076"/>
                <a:gd name="connsiteY2" fmla="*/ 965155 h 3348508"/>
                <a:gd name="connsiteX3" fmla="*/ 171450 w 600076"/>
                <a:gd name="connsiteY3" fmla="*/ 965155 h 3348508"/>
                <a:gd name="connsiteX4" fmla="*/ 171450 w 600076"/>
                <a:gd name="connsiteY4" fmla="*/ 300038 h 3348508"/>
                <a:gd name="connsiteX5" fmla="*/ 249986 w 600076"/>
                <a:gd name="connsiteY5" fmla="*/ 181555 h 3348508"/>
                <a:gd name="connsiteX6" fmla="*/ 300038 w 600076"/>
                <a:gd name="connsiteY6" fmla="*/ 171450 h 3348508"/>
                <a:gd name="connsiteX7" fmla="*/ 350089 w 600076"/>
                <a:gd name="connsiteY7" fmla="*/ 181555 h 3348508"/>
                <a:gd name="connsiteX8" fmla="*/ 428625 w 600076"/>
                <a:gd name="connsiteY8" fmla="*/ 300038 h 3348508"/>
                <a:gd name="connsiteX9" fmla="*/ 428625 w 600076"/>
                <a:gd name="connsiteY9" fmla="*/ 549243 h 3348508"/>
                <a:gd name="connsiteX10" fmla="*/ 600075 w 600076"/>
                <a:gd name="connsiteY10" fmla="*/ 549243 h 3348508"/>
                <a:gd name="connsiteX11" fmla="*/ 600076 w 600076"/>
                <a:gd name="connsiteY11" fmla="*/ 300038 h 3348508"/>
                <a:gd name="connsiteX12" fmla="*/ 300038 w 600076"/>
                <a:gd name="connsiteY12" fmla="*/ 0 h 3348508"/>
                <a:gd name="connsiteX13" fmla="*/ 0 w 600076"/>
                <a:gd name="connsiteY13" fmla="*/ 300038 h 3348508"/>
                <a:gd name="connsiteX14" fmla="*/ 0 w 600076"/>
                <a:gd name="connsiteY14" fmla="*/ 965155 h 3348508"/>
                <a:gd name="connsiteX15" fmla="*/ 5170 w 600076"/>
                <a:gd name="connsiteY15" fmla="*/ 965155 h 3348508"/>
                <a:gd name="connsiteX16" fmla="*/ 5170 w 600076"/>
                <a:gd name="connsiteY16" fmla="*/ 3265503 h 3348508"/>
                <a:gd name="connsiteX17" fmla="*/ 88175 w 600076"/>
                <a:gd name="connsiteY17" fmla="*/ 3348508 h 334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076" h="3348508">
                  <a:moveTo>
                    <a:pt x="88175" y="3348508"/>
                  </a:moveTo>
                  <a:cubicBezTo>
                    <a:pt x="134017" y="3348508"/>
                    <a:pt x="171180" y="3311345"/>
                    <a:pt x="171180" y="3265503"/>
                  </a:cubicBezTo>
                  <a:lnTo>
                    <a:pt x="171179" y="965155"/>
                  </a:lnTo>
                  <a:lnTo>
                    <a:pt x="171450" y="965155"/>
                  </a:lnTo>
                  <a:lnTo>
                    <a:pt x="171450" y="300038"/>
                  </a:lnTo>
                  <a:cubicBezTo>
                    <a:pt x="171450" y="246775"/>
                    <a:pt x="203834" y="201076"/>
                    <a:pt x="249986" y="181555"/>
                  </a:cubicBezTo>
                  <a:lnTo>
                    <a:pt x="300038" y="171450"/>
                  </a:lnTo>
                  <a:lnTo>
                    <a:pt x="350089" y="181555"/>
                  </a:lnTo>
                  <a:cubicBezTo>
                    <a:pt x="396241" y="201076"/>
                    <a:pt x="428625" y="246775"/>
                    <a:pt x="428625" y="300038"/>
                  </a:cubicBezTo>
                  <a:lnTo>
                    <a:pt x="428625" y="549243"/>
                  </a:lnTo>
                  <a:lnTo>
                    <a:pt x="600075" y="549243"/>
                  </a:lnTo>
                  <a:lnTo>
                    <a:pt x="600076" y="300038"/>
                  </a:lnTo>
                  <a:cubicBezTo>
                    <a:pt x="600076" y="134332"/>
                    <a:pt x="465744" y="0"/>
                    <a:pt x="300038" y="0"/>
                  </a:cubicBezTo>
                  <a:cubicBezTo>
                    <a:pt x="134332" y="0"/>
                    <a:pt x="0" y="134332"/>
                    <a:pt x="0" y="300038"/>
                  </a:cubicBezTo>
                  <a:lnTo>
                    <a:pt x="0" y="965155"/>
                  </a:lnTo>
                  <a:lnTo>
                    <a:pt x="5170" y="965155"/>
                  </a:lnTo>
                  <a:lnTo>
                    <a:pt x="5170" y="3265503"/>
                  </a:lnTo>
                  <a:cubicBezTo>
                    <a:pt x="5170" y="3311345"/>
                    <a:pt x="42333" y="3348508"/>
                    <a:pt x="88175" y="3348508"/>
                  </a:cubicBez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8" name="Oval 51">
              <a:extLst>
                <a:ext uri="{FF2B5EF4-FFF2-40B4-BE49-F238E27FC236}">
                  <a16:creationId xmlns:a16="http://schemas.microsoft.com/office/drawing/2014/main" id="{22A18287-6CBC-EA9D-57D0-FC4F6F52A648}"/>
                </a:ext>
              </a:extLst>
            </p:cNvPr>
            <p:cNvSpPr/>
            <p:nvPr/>
          </p:nvSpPr>
          <p:spPr>
            <a:xfrm rot="20847300">
              <a:off x="9966819" y="3745686"/>
              <a:ext cx="270710" cy="36367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660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80">
                                          <p:stCondLst>
                                            <p:cond delay="0"/>
                                          </p:stCondLst>
                                        </p:cTn>
                                        <p:tgtEl>
                                          <p:spTgt spid="29"/>
                                        </p:tgtEl>
                                      </p:cBhvr>
                                    </p:animEffect>
                                    <p:anim calcmode="lin" valueType="num">
                                      <p:cBhvr>
                                        <p:cTn id="2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9" dur="26">
                                          <p:stCondLst>
                                            <p:cond delay="650"/>
                                          </p:stCondLst>
                                        </p:cTn>
                                        <p:tgtEl>
                                          <p:spTgt spid="29"/>
                                        </p:tgtEl>
                                      </p:cBhvr>
                                      <p:to x="100000" y="60000"/>
                                    </p:animScale>
                                    <p:animScale>
                                      <p:cBhvr>
                                        <p:cTn id="30" dur="166" decel="50000">
                                          <p:stCondLst>
                                            <p:cond delay="676"/>
                                          </p:stCondLst>
                                        </p:cTn>
                                        <p:tgtEl>
                                          <p:spTgt spid="29"/>
                                        </p:tgtEl>
                                      </p:cBhvr>
                                      <p:to x="100000" y="100000"/>
                                    </p:animScale>
                                    <p:animScale>
                                      <p:cBhvr>
                                        <p:cTn id="31" dur="26">
                                          <p:stCondLst>
                                            <p:cond delay="1312"/>
                                          </p:stCondLst>
                                        </p:cTn>
                                        <p:tgtEl>
                                          <p:spTgt spid="29"/>
                                        </p:tgtEl>
                                      </p:cBhvr>
                                      <p:to x="100000" y="80000"/>
                                    </p:animScale>
                                    <p:animScale>
                                      <p:cBhvr>
                                        <p:cTn id="32" dur="166" decel="50000">
                                          <p:stCondLst>
                                            <p:cond delay="1338"/>
                                          </p:stCondLst>
                                        </p:cTn>
                                        <p:tgtEl>
                                          <p:spTgt spid="29"/>
                                        </p:tgtEl>
                                      </p:cBhvr>
                                      <p:to x="100000" y="100000"/>
                                    </p:animScale>
                                    <p:animScale>
                                      <p:cBhvr>
                                        <p:cTn id="33" dur="26">
                                          <p:stCondLst>
                                            <p:cond delay="1642"/>
                                          </p:stCondLst>
                                        </p:cTn>
                                        <p:tgtEl>
                                          <p:spTgt spid="29"/>
                                        </p:tgtEl>
                                      </p:cBhvr>
                                      <p:to x="100000" y="90000"/>
                                    </p:animScale>
                                    <p:animScale>
                                      <p:cBhvr>
                                        <p:cTn id="34" dur="166" decel="50000">
                                          <p:stCondLst>
                                            <p:cond delay="1668"/>
                                          </p:stCondLst>
                                        </p:cTn>
                                        <p:tgtEl>
                                          <p:spTgt spid="29"/>
                                        </p:tgtEl>
                                      </p:cBhvr>
                                      <p:to x="100000" y="100000"/>
                                    </p:animScale>
                                    <p:animScale>
                                      <p:cBhvr>
                                        <p:cTn id="35" dur="26">
                                          <p:stCondLst>
                                            <p:cond delay="1808"/>
                                          </p:stCondLst>
                                        </p:cTn>
                                        <p:tgtEl>
                                          <p:spTgt spid="29"/>
                                        </p:tgtEl>
                                      </p:cBhvr>
                                      <p:to x="100000" y="95000"/>
                                    </p:animScale>
                                    <p:animScale>
                                      <p:cBhvr>
                                        <p:cTn id="36"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E10697-2B9A-84D3-CF40-EBD639E8A732}"/>
              </a:ext>
            </a:extLst>
          </p:cNvPr>
          <p:cNvPicPr>
            <a:picLocks noChangeAspect="1"/>
          </p:cNvPicPr>
          <p:nvPr/>
        </p:nvPicPr>
        <p:blipFill>
          <a:blip r:embed="rId2"/>
          <a:stretch>
            <a:fillRect/>
          </a:stretch>
        </p:blipFill>
        <p:spPr>
          <a:xfrm flipV="1">
            <a:off x="-1" y="-1"/>
            <a:ext cx="12192001" cy="6859847"/>
          </a:xfrm>
          <a:prstGeom prst="rect">
            <a:avLst/>
          </a:prstGeom>
        </p:spPr>
      </p:pic>
      <p:sp>
        <p:nvSpPr>
          <p:cNvPr id="7" name="TextBox 6">
            <a:extLst>
              <a:ext uri="{FF2B5EF4-FFF2-40B4-BE49-F238E27FC236}">
                <a16:creationId xmlns:a16="http://schemas.microsoft.com/office/drawing/2014/main" id="{0CDA94A7-DF89-2161-D436-4AFFE66D4022}"/>
              </a:ext>
            </a:extLst>
          </p:cNvPr>
          <p:cNvSpPr txBox="1"/>
          <p:nvPr/>
        </p:nvSpPr>
        <p:spPr>
          <a:xfrm>
            <a:off x="370391" y="277146"/>
            <a:ext cx="11690430" cy="830997"/>
          </a:xfrm>
          <a:prstGeom prst="rect">
            <a:avLst/>
          </a:prstGeom>
          <a:noFill/>
        </p:spPr>
        <p:txBody>
          <a:bodyPr wrap="square">
            <a:spAutoFit/>
          </a:bodyPr>
          <a:lstStyle/>
          <a:p>
            <a:pPr algn="ctr"/>
            <a:r>
              <a:rPr lang="en-US" sz="4800" dirty="0">
                <a:solidFill>
                  <a:schemeClr val="bg1"/>
                </a:solidFill>
                <a:latin typeface="AR ESSENCE" pitchFamily="2" charset="0"/>
              </a:rPr>
              <a:t>First Title: Christ the Lord</a:t>
            </a:r>
            <a:endParaRPr lang="en-US" sz="4800" dirty="0"/>
          </a:p>
        </p:txBody>
      </p:sp>
      <p:sp>
        <p:nvSpPr>
          <p:cNvPr id="4" name="TextBox 3">
            <a:extLst>
              <a:ext uri="{FF2B5EF4-FFF2-40B4-BE49-F238E27FC236}">
                <a16:creationId xmlns:a16="http://schemas.microsoft.com/office/drawing/2014/main" id="{BACFD284-C83C-E174-C078-8A5912B70963}"/>
              </a:ext>
            </a:extLst>
          </p:cNvPr>
          <p:cNvSpPr txBox="1"/>
          <p:nvPr/>
        </p:nvSpPr>
        <p:spPr>
          <a:xfrm>
            <a:off x="176512" y="1385290"/>
            <a:ext cx="7798443" cy="707886"/>
          </a:xfrm>
          <a:prstGeom prst="rect">
            <a:avLst/>
          </a:prstGeom>
          <a:noFill/>
        </p:spPr>
        <p:txBody>
          <a:bodyPr wrap="square">
            <a:spAutoFit/>
          </a:bodyPr>
          <a:lstStyle/>
          <a:p>
            <a:pPr algn="ctr"/>
            <a:r>
              <a:rPr lang="en-US" sz="4000" b="0" i="1" dirty="0">
                <a:solidFill>
                  <a:srgbClr val="FFFF00"/>
                </a:solidFill>
                <a:effectLst/>
              </a:rPr>
              <a:t>Savior</a:t>
            </a:r>
            <a:r>
              <a:rPr lang="en-US" sz="4000" b="0" i="0" dirty="0">
                <a:solidFill>
                  <a:srgbClr val="FFFF00"/>
                </a:solidFill>
                <a:effectLst/>
              </a:rPr>
              <a:t> = </a:t>
            </a:r>
            <a:r>
              <a:rPr lang="en-US" sz="4000" b="0" i="1" dirty="0">
                <a:solidFill>
                  <a:srgbClr val="FFFF00"/>
                </a:solidFill>
                <a:effectLst/>
              </a:rPr>
              <a:t>deliverer</a:t>
            </a:r>
            <a:r>
              <a:rPr lang="en-US" sz="4000" b="0" i="0" dirty="0">
                <a:solidFill>
                  <a:srgbClr val="FFFF00"/>
                </a:solidFill>
                <a:effectLst/>
              </a:rPr>
              <a:t> or </a:t>
            </a:r>
            <a:r>
              <a:rPr lang="en-US" sz="4000" b="0" i="1" dirty="0">
                <a:solidFill>
                  <a:srgbClr val="FFFF00"/>
                </a:solidFill>
                <a:effectLst/>
              </a:rPr>
              <a:t>preserver.</a:t>
            </a:r>
            <a:endParaRPr lang="en-US" sz="4000" dirty="0">
              <a:solidFill>
                <a:srgbClr val="FFFF00"/>
              </a:solidFill>
            </a:endParaRPr>
          </a:p>
        </p:txBody>
      </p:sp>
      <p:sp>
        <p:nvSpPr>
          <p:cNvPr id="13" name="TextBox 12">
            <a:extLst>
              <a:ext uri="{FF2B5EF4-FFF2-40B4-BE49-F238E27FC236}">
                <a16:creationId xmlns:a16="http://schemas.microsoft.com/office/drawing/2014/main" id="{0636249F-C194-AE16-5979-3397E230C681}"/>
              </a:ext>
            </a:extLst>
          </p:cNvPr>
          <p:cNvSpPr txBox="1"/>
          <p:nvPr/>
        </p:nvSpPr>
        <p:spPr>
          <a:xfrm>
            <a:off x="1334979" y="2506637"/>
            <a:ext cx="6094070" cy="523220"/>
          </a:xfrm>
          <a:prstGeom prst="rect">
            <a:avLst/>
          </a:prstGeom>
          <a:noFill/>
        </p:spPr>
        <p:txBody>
          <a:bodyPr wrap="square">
            <a:spAutoFit/>
          </a:bodyPr>
          <a:lstStyle/>
          <a:p>
            <a:r>
              <a:rPr lang="en-US" sz="2800" b="1" i="0" dirty="0">
                <a:solidFill>
                  <a:schemeClr val="bg1"/>
                </a:solidFill>
                <a:effectLst/>
              </a:rPr>
              <a:t>Jesus Christ is the Savior of the world</a:t>
            </a:r>
            <a:r>
              <a:rPr lang="en-US" sz="2800" b="0" i="0" dirty="0">
                <a:solidFill>
                  <a:schemeClr val="bg1"/>
                </a:solidFill>
                <a:effectLst/>
              </a:rPr>
              <a:t>.</a:t>
            </a:r>
            <a:endParaRPr lang="en-US" sz="2800" dirty="0">
              <a:solidFill>
                <a:schemeClr val="bg1"/>
              </a:solidFill>
            </a:endParaRPr>
          </a:p>
        </p:txBody>
      </p:sp>
      <p:sp>
        <p:nvSpPr>
          <p:cNvPr id="5" name="TextBox 4">
            <a:extLst>
              <a:ext uri="{FF2B5EF4-FFF2-40B4-BE49-F238E27FC236}">
                <a16:creationId xmlns:a16="http://schemas.microsoft.com/office/drawing/2014/main" id="{709FB10B-E3C0-61C6-0E83-45B099B506F6}"/>
              </a:ext>
            </a:extLst>
          </p:cNvPr>
          <p:cNvSpPr txBox="1"/>
          <p:nvPr/>
        </p:nvSpPr>
        <p:spPr>
          <a:xfrm>
            <a:off x="2468880" y="3861032"/>
            <a:ext cx="8463280" cy="2677656"/>
          </a:xfrm>
          <a:prstGeom prst="rect">
            <a:avLst/>
          </a:prstGeom>
          <a:noFill/>
        </p:spPr>
        <p:txBody>
          <a:bodyPr wrap="square">
            <a:spAutoFit/>
          </a:bodyPr>
          <a:lstStyle/>
          <a:p>
            <a:pPr algn="l" fontAlgn="base"/>
            <a:r>
              <a:rPr lang="en-US" sz="2400" b="0" i="0" dirty="0">
                <a:solidFill>
                  <a:schemeClr val="bg1"/>
                </a:solidFill>
                <a:effectLst/>
                <a:latin typeface="Calibri" panose="020F0502020204030204" pitchFamily="34" charset="0"/>
              </a:rPr>
              <a:t>A while ago, a person who has been a member of the Church for many years asked me, “Why do I need Jesus Christ? I keep the commandments; I’m a good person. Why do I need a Savior?” I must say that this member’s failure to understand this most fundamental part of our doctrine, this foundational element of the plan of salvation, took my breath away.</a:t>
            </a:r>
          </a:p>
          <a:p>
            <a:pPr algn="l" fontAlgn="base"/>
            <a:r>
              <a:rPr lang="en-US" sz="2400" b="0" i="0" dirty="0">
                <a:solidFill>
                  <a:schemeClr val="bg1"/>
                </a:solidFill>
                <a:effectLst/>
                <a:latin typeface="Calibri" panose="020F0502020204030204" pitchFamily="34" charset="0"/>
              </a:rPr>
              <a:t>(6)</a:t>
            </a:r>
          </a:p>
        </p:txBody>
      </p:sp>
      <p:grpSp>
        <p:nvGrpSpPr>
          <p:cNvPr id="11" name="Group 10">
            <a:extLst>
              <a:ext uri="{FF2B5EF4-FFF2-40B4-BE49-F238E27FC236}">
                <a16:creationId xmlns:a16="http://schemas.microsoft.com/office/drawing/2014/main" id="{779F5B33-BAA3-CF4C-32A0-14F78AE00690}"/>
              </a:ext>
            </a:extLst>
          </p:cNvPr>
          <p:cNvGrpSpPr/>
          <p:nvPr/>
        </p:nvGrpSpPr>
        <p:grpSpPr>
          <a:xfrm>
            <a:off x="8120830" y="1108143"/>
            <a:ext cx="3294381" cy="2597856"/>
            <a:chOff x="8120830" y="1108143"/>
            <a:chExt cx="3294381" cy="2597856"/>
          </a:xfrm>
        </p:grpSpPr>
        <p:pic>
          <p:nvPicPr>
            <p:cNvPr id="8" name="Picture 7">
              <a:extLst>
                <a:ext uri="{FF2B5EF4-FFF2-40B4-BE49-F238E27FC236}">
                  <a16:creationId xmlns:a16="http://schemas.microsoft.com/office/drawing/2014/main" id="{56F33D61-F80A-F724-A67B-581DD0E21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0830" y="1108143"/>
              <a:ext cx="3248210" cy="2580354"/>
            </a:xfrm>
            <a:prstGeom prst="rect">
              <a:avLst/>
            </a:prstGeom>
          </p:spPr>
        </p:pic>
        <p:sp>
          <p:nvSpPr>
            <p:cNvPr id="10" name="TextBox 9">
              <a:extLst>
                <a:ext uri="{FF2B5EF4-FFF2-40B4-BE49-F238E27FC236}">
                  <a16:creationId xmlns:a16="http://schemas.microsoft.com/office/drawing/2014/main" id="{E37EA3EE-0828-23B4-93FF-90FC9778AD35}"/>
                </a:ext>
              </a:extLst>
            </p:cNvPr>
            <p:cNvSpPr txBox="1"/>
            <p:nvPr/>
          </p:nvSpPr>
          <p:spPr>
            <a:xfrm>
              <a:off x="9169851" y="3429000"/>
              <a:ext cx="2245360" cy="276999"/>
            </a:xfrm>
            <a:prstGeom prst="rect">
              <a:avLst/>
            </a:prstGeom>
            <a:noFill/>
          </p:spPr>
          <p:txBody>
            <a:bodyPr wrap="square">
              <a:spAutoFit/>
            </a:bodyPr>
            <a:lstStyle/>
            <a:p>
              <a:pPr algn="r" fontAlgn="base"/>
              <a:r>
                <a:rPr lang="en-US" sz="1200" b="0" i="0" dirty="0">
                  <a:solidFill>
                    <a:schemeClr val="bg1"/>
                  </a:solidFill>
                  <a:effectLst/>
                </a:rPr>
                <a:t>Jared Barnes</a:t>
              </a:r>
            </a:p>
          </p:txBody>
        </p:sp>
      </p:grpSp>
      <p:pic>
        <p:nvPicPr>
          <p:cNvPr id="12" name="Picture 11">
            <a:extLst>
              <a:ext uri="{FF2B5EF4-FFF2-40B4-BE49-F238E27FC236}">
                <a16:creationId xmlns:a16="http://schemas.microsoft.com/office/drawing/2014/main" id="{FF5109DB-F149-83B7-216A-78A9EDD25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20" y="4183491"/>
            <a:ext cx="1649036" cy="2061295"/>
          </a:xfrm>
          <a:prstGeom prst="rect">
            <a:avLst/>
          </a:prstGeom>
        </p:spPr>
      </p:pic>
    </p:spTree>
    <p:extLst>
      <p:ext uri="{BB962C8B-B14F-4D97-AF65-F5344CB8AC3E}">
        <p14:creationId xmlns:p14="http://schemas.microsoft.com/office/powerpoint/2010/main" val="325162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shepherds go to bethlehem"/>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2:15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“Let Us Now Go”</a:t>
            </a:r>
          </a:p>
        </p:txBody>
      </p:sp>
      <p:sp>
        <p:nvSpPr>
          <p:cNvPr id="7" name="Rectangle 6"/>
          <p:cNvSpPr/>
          <p:nvPr/>
        </p:nvSpPr>
        <p:spPr>
          <a:xfrm>
            <a:off x="221673" y="1794272"/>
            <a:ext cx="8044873" cy="1754326"/>
          </a:xfrm>
          <a:prstGeom prst="rect">
            <a:avLst/>
          </a:prstGeom>
        </p:spPr>
        <p:txBody>
          <a:bodyPr wrap="square">
            <a:spAutoFit/>
          </a:bodyPr>
          <a:lstStyle/>
          <a:p>
            <a:pPr fontAlgn="base"/>
            <a:r>
              <a:rPr lang="en-US" dirty="0">
                <a:solidFill>
                  <a:schemeClr val="bg1"/>
                </a:solidFill>
              </a:rPr>
              <a:t>"The shepherds did not say, 'I wonder if this be true.' They did not say, 'Let us go and see </a:t>
            </a:r>
            <a:r>
              <a:rPr lang="en-US" i="1" dirty="0">
                <a:solidFill>
                  <a:schemeClr val="bg1"/>
                </a:solidFill>
              </a:rPr>
              <a:t>if</a:t>
            </a:r>
            <a:r>
              <a:rPr lang="en-US" dirty="0">
                <a:solidFill>
                  <a:schemeClr val="bg1"/>
                </a:solidFill>
              </a:rPr>
              <a:t> this thing be true'; they said, 'Let us go and see this thing which </a:t>
            </a:r>
            <a:r>
              <a:rPr lang="en-US" i="1" dirty="0">
                <a:solidFill>
                  <a:schemeClr val="bg1"/>
                </a:solidFill>
              </a:rPr>
              <a:t>is</a:t>
            </a:r>
            <a:r>
              <a:rPr lang="en-US" dirty="0">
                <a:solidFill>
                  <a:schemeClr val="bg1"/>
                </a:solidFill>
              </a:rPr>
              <a:t> come to pass which the Lord hath made known unto us'-an assurance that God had revealed his Son, that the angels had given to the world the message that he who should be King of kings and Lord of lords had come as a mere babe in the humblest part of that little Judean town.</a:t>
            </a:r>
          </a:p>
        </p:txBody>
      </p:sp>
      <p:sp>
        <p:nvSpPr>
          <p:cNvPr id="9" name="Rectangle 8"/>
          <p:cNvSpPr/>
          <p:nvPr/>
        </p:nvSpPr>
        <p:spPr>
          <a:xfrm>
            <a:off x="4239491" y="908502"/>
            <a:ext cx="3740727" cy="461665"/>
          </a:xfrm>
          <a:prstGeom prst="rect">
            <a:avLst/>
          </a:prstGeom>
        </p:spPr>
        <p:txBody>
          <a:bodyPr wrap="square">
            <a:spAutoFit/>
          </a:bodyPr>
          <a:lstStyle/>
          <a:p>
            <a:pPr algn="ctr"/>
            <a:r>
              <a:rPr lang="en-US" sz="2400" dirty="0">
                <a:solidFill>
                  <a:schemeClr val="bg1"/>
                </a:solidFill>
              </a:rPr>
              <a:t>They came with haste</a:t>
            </a:r>
          </a:p>
        </p:txBody>
      </p:sp>
      <p:sp>
        <p:nvSpPr>
          <p:cNvPr id="11" name="Rectangle 10"/>
          <p:cNvSpPr/>
          <p:nvPr/>
        </p:nvSpPr>
        <p:spPr>
          <a:xfrm>
            <a:off x="5477164" y="3882012"/>
            <a:ext cx="6188363" cy="2308324"/>
          </a:xfrm>
          <a:prstGeom prst="rect">
            <a:avLst/>
          </a:prstGeom>
        </p:spPr>
        <p:txBody>
          <a:bodyPr wrap="square">
            <a:spAutoFit/>
          </a:bodyPr>
          <a:lstStyle/>
          <a:p>
            <a:pPr fontAlgn="base"/>
            <a:endParaRPr lang="en-US" dirty="0">
              <a:solidFill>
                <a:schemeClr val="bg1"/>
              </a:solidFill>
            </a:endParaRPr>
          </a:p>
          <a:p>
            <a:pPr fontAlgn="base"/>
            <a:r>
              <a:rPr lang="en-US" dirty="0">
                <a:solidFill>
                  <a:schemeClr val="bg1"/>
                </a:solidFill>
              </a:rPr>
              <a:t>"What would you give-you who may not have that assurance-to have in your hearts that same confidence that Christ is born, that Christ lives, that God had heralded his birth by angels in heaven? All doubt would be banished, all worry concerning our purpose here in life would cease. </a:t>
            </a:r>
          </a:p>
          <a:p>
            <a:pPr fontAlgn="base"/>
            <a:endParaRPr lang="en-US" dirty="0">
              <a:solidFill>
                <a:schemeClr val="bg1"/>
              </a:solidFill>
            </a:endParaRPr>
          </a:p>
          <a:p>
            <a:pPr fontAlgn="base"/>
            <a:r>
              <a:rPr lang="en-US" dirty="0">
                <a:solidFill>
                  <a:schemeClr val="bg1"/>
                </a:solidFill>
              </a:rPr>
              <a:t>That is what such a testimony means.”</a:t>
            </a:r>
          </a:p>
        </p:txBody>
      </p:sp>
      <p:sp>
        <p:nvSpPr>
          <p:cNvPr id="12" name="Rectangle 11"/>
          <p:cNvSpPr/>
          <p:nvPr/>
        </p:nvSpPr>
        <p:spPr>
          <a:xfrm>
            <a:off x="11749250" y="6488668"/>
            <a:ext cx="442750" cy="369332"/>
          </a:xfrm>
          <a:prstGeom prst="rect">
            <a:avLst/>
          </a:prstGeom>
        </p:spPr>
        <p:txBody>
          <a:bodyPr wrap="none">
            <a:spAutoFit/>
          </a:bodyPr>
          <a:lstStyle/>
          <a:p>
            <a:r>
              <a:rPr lang="en-US" dirty="0">
                <a:solidFill>
                  <a:schemeClr val="bg1"/>
                </a:solidFill>
              </a:rPr>
              <a:t>(3)</a:t>
            </a:r>
            <a:endParaRPr lang="en-US" dirty="0"/>
          </a:p>
        </p:txBody>
      </p:sp>
      <p:pic>
        <p:nvPicPr>
          <p:cNvPr id="13" name="Picture 12" descr="david-o-mckay-lds-138291-wallpaper - Copy.jpg"/>
          <p:cNvPicPr>
            <a:picLocks noChangeAspect="1"/>
          </p:cNvPicPr>
          <p:nvPr/>
        </p:nvPicPr>
        <p:blipFill>
          <a:blip r:embed="rId3" cstate="print"/>
          <a:stretch>
            <a:fillRect/>
          </a:stretch>
        </p:blipFill>
        <p:spPr>
          <a:xfrm>
            <a:off x="9624290" y="951347"/>
            <a:ext cx="1139204" cy="1624534"/>
          </a:xfrm>
          <a:prstGeom prst="rect">
            <a:avLst/>
          </a:prstGeom>
        </p:spPr>
      </p:pic>
    </p:spTree>
    <p:extLst>
      <p:ext uri="{BB962C8B-B14F-4D97-AF65-F5344CB8AC3E}">
        <p14:creationId xmlns:p14="http://schemas.microsoft.com/office/powerpoint/2010/main" val="41593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434505-E613-C338-3872-77C06055C106}"/>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2:19</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Pondered In Her Heart</a:t>
            </a:r>
          </a:p>
        </p:txBody>
      </p:sp>
      <p:sp>
        <p:nvSpPr>
          <p:cNvPr id="7" name="Rectangle 6"/>
          <p:cNvSpPr/>
          <p:nvPr/>
        </p:nvSpPr>
        <p:spPr>
          <a:xfrm>
            <a:off x="1182255" y="1277034"/>
            <a:ext cx="3759200" cy="1477328"/>
          </a:xfrm>
          <a:prstGeom prst="rect">
            <a:avLst/>
          </a:prstGeom>
        </p:spPr>
        <p:txBody>
          <a:bodyPr wrap="square">
            <a:spAutoFit/>
          </a:bodyPr>
          <a:lstStyle/>
          <a:p>
            <a:r>
              <a:rPr lang="en-US" dirty="0">
                <a:solidFill>
                  <a:schemeClr val="bg1"/>
                </a:solidFill>
              </a:rPr>
              <a:t>Luke recorded that after the shepherds’ visit and after finding the 12-year-old Jesus in the temple, Mary pondered the events and sayings, and she kept them “in her heart” </a:t>
            </a:r>
            <a:endParaRPr lang="en-US" i="1" dirty="0">
              <a:solidFill>
                <a:schemeClr val="bg1"/>
              </a:solidFill>
            </a:endParaRPr>
          </a:p>
        </p:txBody>
      </p:sp>
      <p:sp>
        <p:nvSpPr>
          <p:cNvPr id="8" name="Rectangle 7"/>
          <p:cNvSpPr/>
          <p:nvPr/>
        </p:nvSpPr>
        <p:spPr>
          <a:xfrm>
            <a:off x="5791200" y="2172962"/>
            <a:ext cx="5283200" cy="3693319"/>
          </a:xfrm>
          <a:prstGeom prst="rect">
            <a:avLst/>
          </a:prstGeom>
        </p:spPr>
        <p:txBody>
          <a:bodyPr wrap="square">
            <a:spAutoFit/>
          </a:bodyPr>
          <a:lstStyle/>
          <a:p>
            <a:pPr fontAlgn="base"/>
            <a:r>
              <a:rPr lang="en-US" dirty="0">
                <a:solidFill>
                  <a:schemeClr val="bg1"/>
                </a:solidFill>
              </a:rPr>
              <a:t>“It is not wise to continually talk of unusual spiritual experiences. They are to be guarded with care and shared only when the Spirit itself prompts you to use them to the blessing of others. …</a:t>
            </a:r>
          </a:p>
          <a:p>
            <a:pPr fontAlgn="base"/>
            <a:endParaRPr lang="en-US" dirty="0">
              <a:solidFill>
                <a:schemeClr val="bg1"/>
              </a:solidFill>
            </a:endParaRPr>
          </a:p>
          <a:p>
            <a:pPr fontAlgn="base"/>
            <a:r>
              <a:rPr lang="en-US" dirty="0">
                <a:solidFill>
                  <a:schemeClr val="bg1"/>
                </a:solidFill>
              </a:rPr>
              <a:t>“I heard President Marion G. Romney once counsel mission presidents and their wives … , ‘I found out that if I talked too lightly of sacred things, thereafter the Lord would not trust me.’</a:t>
            </a:r>
          </a:p>
          <a:p>
            <a:pPr fontAlgn="base"/>
            <a:endParaRPr lang="en-US" dirty="0">
              <a:solidFill>
                <a:schemeClr val="bg1"/>
              </a:solidFill>
            </a:endParaRPr>
          </a:p>
          <a:p>
            <a:pPr fontAlgn="base"/>
            <a:r>
              <a:rPr lang="en-US" dirty="0">
                <a:solidFill>
                  <a:schemeClr val="bg1"/>
                </a:solidFill>
              </a:rPr>
              <a:t>“We are, I believe, to keep these things and ponder them in our hearts, as Luke said Mary did of the supernal events that surrounded the birth of Jesus.”</a:t>
            </a:r>
          </a:p>
        </p:txBody>
      </p:sp>
      <p:sp>
        <p:nvSpPr>
          <p:cNvPr id="57" name="Rectangle 56"/>
          <p:cNvSpPr/>
          <p:nvPr/>
        </p:nvSpPr>
        <p:spPr>
          <a:xfrm>
            <a:off x="3752208" y="807772"/>
            <a:ext cx="4639090" cy="523220"/>
          </a:xfrm>
          <a:prstGeom prst="rect">
            <a:avLst/>
          </a:prstGeom>
        </p:spPr>
        <p:txBody>
          <a:bodyPr wrap="none">
            <a:spAutoFit/>
          </a:bodyPr>
          <a:lstStyle/>
          <a:p>
            <a:r>
              <a:rPr lang="en-US" sz="2800" dirty="0">
                <a:solidFill>
                  <a:schemeClr val="bg1"/>
                </a:solidFill>
              </a:rPr>
              <a:t>Treasuring sacred experiences </a:t>
            </a:r>
          </a:p>
        </p:txBody>
      </p:sp>
      <p:sp>
        <p:nvSpPr>
          <p:cNvPr id="58" name="Rectangle 57"/>
          <p:cNvSpPr/>
          <p:nvPr/>
        </p:nvSpPr>
        <p:spPr>
          <a:xfrm>
            <a:off x="11574523" y="6488668"/>
            <a:ext cx="617477" cy="369332"/>
          </a:xfrm>
          <a:prstGeom prst="rect">
            <a:avLst/>
          </a:prstGeom>
        </p:spPr>
        <p:txBody>
          <a:bodyPr wrap="none">
            <a:spAutoFit/>
          </a:bodyPr>
          <a:lstStyle/>
          <a:p>
            <a:r>
              <a:rPr lang="en-US" dirty="0">
                <a:solidFill>
                  <a:schemeClr val="bg1"/>
                </a:solidFill>
              </a:rPr>
              <a:t>(1,4)</a:t>
            </a:r>
            <a:endParaRPr lang="en-US" dirty="0"/>
          </a:p>
        </p:txBody>
      </p:sp>
      <p:pic>
        <p:nvPicPr>
          <p:cNvPr id="59" name="Picture 58" descr="boyd k. packer.jpg"/>
          <p:cNvPicPr>
            <a:picLocks noChangeAspect="1"/>
          </p:cNvPicPr>
          <p:nvPr/>
        </p:nvPicPr>
        <p:blipFill>
          <a:blip r:embed="rId3" cstate="print"/>
          <a:stretch>
            <a:fillRect/>
          </a:stretch>
        </p:blipFill>
        <p:spPr>
          <a:xfrm>
            <a:off x="10961251" y="152824"/>
            <a:ext cx="1090922" cy="1359622"/>
          </a:xfrm>
          <a:prstGeom prst="rect">
            <a:avLst/>
          </a:prstGeom>
        </p:spPr>
      </p:pic>
      <p:pic>
        <p:nvPicPr>
          <p:cNvPr id="35842" name="Picture 2" descr="Image result for mary pondered in her heart"/>
          <p:cNvPicPr>
            <a:picLocks noChangeAspect="1" noChangeArrowheads="1"/>
          </p:cNvPicPr>
          <p:nvPr/>
        </p:nvPicPr>
        <p:blipFill>
          <a:blip r:embed="rId4" cstate="print"/>
          <a:srcRect/>
          <a:stretch>
            <a:fillRect/>
          </a:stretch>
        </p:blipFill>
        <p:spPr bwMode="auto">
          <a:xfrm>
            <a:off x="2677101" y="2749703"/>
            <a:ext cx="2665318" cy="3734224"/>
          </a:xfrm>
          <a:prstGeom prst="rect">
            <a:avLst/>
          </a:prstGeom>
          <a:noFill/>
        </p:spPr>
      </p:pic>
      <p:grpSp>
        <p:nvGrpSpPr>
          <p:cNvPr id="3" name="Group 2">
            <a:extLst>
              <a:ext uri="{FF2B5EF4-FFF2-40B4-BE49-F238E27FC236}">
                <a16:creationId xmlns:a16="http://schemas.microsoft.com/office/drawing/2014/main" id="{F44A201A-33DC-7010-5FB0-C1B1820226CE}"/>
              </a:ext>
            </a:extLst>
          </p:cNvPr>
          <p:cNvGrpSpPr/>
          <p:nvPr/>
        </p:nvGrpSpPr>
        <p:grpSpPr>
          <a:xfrm>
            <a:off x="187751" y="935880"/>
            <a:ext cx="994504" cy="2159635"/>
            <a:chOff x="441685" y="536029"/>
            <a:chExt cx="2911243" cy="6321972"/>
          </a:xfrm>
        </p:grpSpPr>
        <p:sp>
          <p:nvSpPr>
            <p:cNvPr id="4" name="Oval 3">
              <a:extLst>
                <a:ext uri="{FF2B5EF4-FFF2-40B4-BE49-F238E27FC236}">
                  <a16:creationId xmlns:a16="http://schemas.microsoft.com/office/drawing/2014/main" id="{7CC3F728-5443-7BC5-3E4D-F09380D637BD}"/>
                </a:ext>
              </a:extLst>
            </p:cNvPr>
            <p:cNvSpPr/>
            <p:nvPr/>
          </p:nvSpPr>
          <p:spPr>
            <a:xfrm rot="2046175">
              <a:off x="441685" y="3994171"/>
              <a:ext cx="505038" cy="79005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C07D080-581E-2AB5-C382-987F75928936}"/>
                </a:ext>
              </a:extLst>
            </p:cNvPr>
            <p:cNvSpPr/>
            <p:nvPr/>
          </p:nvSpPr>
          <p:spPr>
            <a:xfrm rot="20226769">
              <a:off x="2794812" y="3928160"/>
              <a:ext cx="558116" cy="7516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AE235580-68CC-58EE-1A83-EA24905D8F21}"/>
                </a:ext>
              </a:extLst>
            </p:cNvPr>
            <p:cNvSpPr/>
            <p:nvPr/>
          </p:nvSpPr>
          <p:spPr>
            <a:xfrm rot="1442139">
              <a:off x="713888" y="2353951"/>
              <a:ext cx="798296" cy="215710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0" name="Trapezoid 35839">
              <a:extLst>
                <a:ext uri="{FF2B5EF4-FFF2-40B4-BE49-F238E27FC236}">
                  <a16:creationId xmlns:a16="http://schemas.microsoft.com/office/drawing/2014/main" id="{9F7A25C9-FFA9-3B67-DDE2-763F65D825FF}"/>
                </a:ext>
              </a:extLst>
            </p:cNvPr>
            <p:cNvSpPr/>
            <p:nvPr/>
          </p:nvSpPr>
          <p:spPr>
            <a:xfrm rot="20249249">
              <a:off x="2359823" y="2337525"/>
              <a:ext cx="698294" cy="211103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1" name="Cloud 35840">
              <a:extLst>
                <a:ext uri="{FF2B5EF4-FFF2-40B4-BE49-F238E27FC236}">
                  <a16:creationId xmlns:a16="http://schemas.microsoft.com/office/drawing/2014/main" id="{8F4844A4-9431-7774-B096-6A1A6FEEA6DC}"/>
                </a:ext>
              </a:extLst>
            </p:cNvPr>
            <p:cNvSpPr/>
            <p:nvPr/>
          </p:nvSpPr>
          <p:spPr>
            <a:xfrm rot="18382183">
              <a:off x="624051" y="1087705"/>
              <a:ext cx="1066377" cy="64283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3" name="Cloud 35842">
              <a:extLst>
                <a:ext uri="{FF2B5EF4-FFF2-40B4-BE49-F238E27FC236}">
                  <a16:creationId xmlns:a16="http://schemas.microsoft.com/office/drawing/2014/main" id="{8D38CCC9-A66C-C9C6-9070-7B2A20A4D084}"/>
                </a:ext>
              </a:extLst>
            </p:cNvPr>
            <p:cNvSpPr/>
            <p:nvPr/>
          </p:nvSpPr>
          <p:spPr>
            <a:xfrm rot="5749123">
              <a:off x="2140717" y="1159942"/>
              <a:ext cx="982885" cy="64283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4" name="Oval 35843">
              <a:extLst>
                <a:ext uri="{FF2B5EF4-FFF2-40B4-BE49-F238E27FC236}">
                  <a16:creationId xmlns:a16="http://schemas.microsoft.com/office/drawing/2014/main" id="{58A31DD5-20C6-F346-EF67-15CB0A83B6D1}"/>
                </a:ext>
              </a:extLst>
            </p:cNvPr>
            <p:cNvSpPr/>
            <p:nvPr/>
          </p:nvSpPr>
          <p:spPr>
            <a:xfrm rot="6128217">
              <a:off x="1986712" y="6118785"/>
              <a:ext cx="625702" cy="81077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5" name="Oval 35844">
              <a:extLst>
                <a:ext uri="{FF2B5EF4-FFF2-40B4-BE49-F238E27FC236}">
                  <a16:creationId xmlns:a16="http://schemas.microsoft.com/office/drawing/2014/main" id="{8417A389-6A63-41F4-1AE3-C9262C46F2B2}"/>
                </a:ext>
              </a:extLst>
            </p:cNvPr>
            <p:cNvSpPr/>
            <p:nvPr/>
          </p:nvSpPr>
          <p:spPr>
            <a:xfrm rot="4472555">
              <a:off x="1234601" y="6139763"/>
              <a:ext cx="625702" cy="81077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6" name="Trapezoid 35845">
              <a:extLst>
                <a:ext uri="{FF2B5EF4-FFF2-40B4-BE49-F238E27FC236}">
                  <a16:creationId xmlns:a16="http://schemas.microsoft.com/office/drawing/2014/main" id="{9F947329-59DC-6739-880C-8DB19695BCEE}"/>
                </a:ext>
              </a:extLst>
            </p:cNvPr>
            <p:cNvSpPr/>
            <p:nvPr/>
          </p:nvSpPr>
          <p:spPr>
            <a:xfrm>
              <a:off x="1928643" y="4902377"/>
              <a:ext cx="762383" cy="1597219"/>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7" name="Trapezoid 35846">
              <a:extLst>
                <a:ext uri="{FF2B5EF4-FFF2-40B4-BE49-F238E27FC236}">
                  <a16:creationId xmlns:a16="http://schemas.microsoft.com/office/drawing/2014/main" id="{BEA7EBCC-A1B9-B772-5CE1-DD2E279BEDD2}"/>
                </a:ext>
              </a:extLst>
            </p:cNvPr>
            <p:cNvSpPr/>
            <p:nvPr/>
          </p:nvSpPr>
          <p:spPr>
            <a:xfrm>
              <a:off x="1166260" y="4902377"/>
              <a:ext cx="762383" cy="1597219"/>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8" name="Trapezoid 35847">
              <a:extLst>
                <a:ext uri="{FF2B5EF4-FFF2-40B4-BE49-F238E27FC236}">
                  <a16:creationId xmlns:a16="http://schemas.microsoft.com/office/drawing/2014/main" id="{F628CB6D-4EFF-36E5-5256-617C963E2546}"/>
                </a:ext>
              </a:extLst>
            </p:cNvPr>
            <p:cNvSpPr/>
            <p:nvPr/>
          </p:nvSpPr>
          <p:spPr>
            <a:xfrm>
              <a:off x="827420" y="2450175"/>
              <a:ext cx="2202439" cy="3619389"/>
            </a:xfrm>
            <a:prstGeom prst="trapezoid">
              <a:avLst>
                <a:gd name="adj" fmla="val 2881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9" name="Trapezoid 35848">
              <a:extLst>
                <a:ext uri="{FF2B5EF4-FFF2-40B4-BE49-F238E27FC236}">
                  <a16:creationId xmlns:a16="http://schemas.microsoft.com/office/drawing/2014/main" id="{C11539BC-542D-40C3-B10B-DB51CFE35F12}"/>
                </a:ext>
              </a:extLst>
            </p:cNvPr>
            <p:cNvSpPr/>
            <p:nvPr/>
          </p:nvSpPr>
          <p:spPr>
            <a:xfrm rot="10800000">
              <a:off x="1589805" y="2553527"/>
              <a:ext cx="677674" cy="384851"/>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0" name="Oval 35849">
              <a:extLst>
                <a:ext uri="{FF2B5EF4-FFF2-40B4-BE49-F238E27FC236}">
                  <a16:creationId xmlns:a16="http://schemas.microsoft.com/office/drawing/2014/main" id="{53C6423B-1B4B-CF0D-C4E7-8348AD4FFACA}"/>
                </a:ext>
              </a:extLst>
            </p:cNvPr>
            <p:cNvSpPr/>
            <p:nvPr/>
          </p:nvSpPr>
          <p:spPr>
            <a:xfrm>
              <a:off x="1081549" y="674444"/>
              <a:ext cx="1609477" cy="21609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1" name="Cloud 35850">
              <a:extLst>
                <a:ext uri="{FF2B5EF4-FFF2-40B4-BE49-F238E27FC236}">
                  <a16:creationId xmlns:a16="http://schemas.microsoft.com/office/drawing/2014/main" id="{DE178DA4-3894-E49A-6CA0-71D19AD4FDBE}"/>
                </a:ext>
              </a:extLst>
            </p:cNvPr>
            <p:cNvSpPr/>
            <p:nvPr/>
          </p:nvSpPr>
          <p:spPr>
            <a:xfrm rot="600599">
              <a:off x="1133447" y="536029"/>
              <a:ext cx="1558891" cy="89662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52" name="Group 162">
              <a:extLst>
                <a:ext uri="{FF2B5EF4-FFF2-40B4-BE49-F238E27FC236}">
                  <a16:creationId xmlns:a16="http://schemas.microsoft.com/office/drawing/2014/main" id="{80AE16CC-D5E0-C599-D034-B287110D121D}"/>
                </a:ext>
              </a:extLst>
            </p:cNvPr>
            <p:cNvGrpSpPr/>
            <p:nvPr/>
          </p:nvGrpSpPr>
          <p:grpSpPr>
            <a:xfrm>
              <a:off x="982450" y="936411"/>
              <a:ext cx="1858215" cy="300286"/>
              <a:chOff x="6571728" y="1086622"/>
              <a:chExt cx="1528420" cy="286099"/>
            </a:xfrm>
          </p:grpSpPr>
          <p:sp>
            <p:nvSpPr>
              <p:cNvPr id="3073" name="Rounded Rectangle 42">
                <a:extLst>
                  <a:ext uri="{FF2B5EF4-FFF2-40B4-BE49-F238E27FC236}">
                    <a16:creationId xmlns:a16="http://schemas.microsoft.com/office/drawing/2014/main" id="{A13CEB9C-5F2D-5B85-965F-844F9D6F0D27}"/>
                  </a:ext>
                </a:extLst>
              </p:cNvPr>
              <p:cNvSpPr/>
              <p:nvPr/>
            </p:nvSpPr>
            <p:spPr>
              <a:xfrm>
                <a:off x="6571728" y="1086622"/>
                <a:ext cx="1528420" cy="286099"/>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Trapezoid 3074">
                <a:extLst>
                  <a:ext uri="{FF2B5EF4-FFF2-40B4-BE49-F238E27FC236}">
                    <a16:creationId xmlns:a16="http://schemas.microsoft.com/office/drawing/2014/main" id="{6044B000-F6D9-B071-FB51-B4237AD0CD1F}"/>
                  </a:ext>
                </a:extLst>
              </p:cNvPr>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Trapezoid 3075">
                <a:extLst>
                  <a:ext uri="{FF2B5EF4-FFF2-40B4-BE49-F238E27FC236}">
                    <a16:creationId xmlns:a16="http://schemas.microsoft.com/office/drawing/2014/main" id="{3C067221-CCAA-5D7C-0E1A-415DC5123A65}"/>
                  </a:ext>
                </a:extLst>
              </p:cNvPr>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Trapezoid 3076">
                <a:extLst>
                  <a:ext uri="{FF2B5EF4-FFF2-40B4-BE49-F238E27FC236}">
                    <a16:creationId xmlns:a16="http://schemas.microsoft.com/office/drawing/2014/main" id="{AF7DFC3D-4211-7D18-03AA-47CD11019E5C}"/>
                  </a:ext>
                </a:extLst>
              </p:cNvPr>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Trapezoid 3077">
                <a:extLst>
                  <a:ext uri="{FF2B5EF4-FFF2-40B4-BE49-F238E27FC236}">
                    <a16:creationId xmlns:a16="http://schemas.microsoft.com/office/drawing/2014/main" id="{EEBD94CA-FBBC-AD8A-A26E-704F2E2F0214}"/>
                  </a:ext>
                </a:extLst>
              </p:cNvPr>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Trapezoid 3078">
                <a:extLst>
                  <a:ext uri="{FF2B5EF4-FFF2-40B4-BE49-F238E27FC236}">
                    <a16:creationId xmlns:a16="http://schemas.microsoft.com/office/drawing/2014/main" id="{4A0999DD-7BE4-A798-92A2-AA212D8AAE4C}"/>
                  </a:ext>
                </a:extLst>
              </p:cNvPr>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53" name="Cloud 35852">
              <a:extLst>
                <a:ext uri="{FF2B5EF4-FFF2-40B4-BE49-F238E27FC236}">
                  <a16:creationId xmlns:a16="http://schemas.microsoft.com/office/drawing/2014/main" id="{59FE8D45-8AC6-8726-34F9-79637F6163EB}"/>
                </a:ext>
              </a:extLst>
            </p:cNvPr>
            <p:cNvSpPr/>
            <p:nvPr/>
          </p:nvSpPr>
          <p:spPr>
            <a:xfrm rot="985445">
              <a:off x="1324219" y="2139095"/>
              <a:ext cx="979788" cy="92046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4" name="Oval 35853">
              <a:extLst>
                <a:ext uri="{FF2B5EF4-FFF2-40B4-BE49-F238E27FC236}">
                  <a16:creationId xmlns:a16="http://schemas.microsoft.com/office/drawing/2014/main" id="{9360E785-6528-6C15-ABC5-1BEF1BE6F9CC}"/>
                </a:ext>
              </a:extLst>
            </p:cNvPr>
            <p:cNvSpPr/>
            <p:nvPr/>
          </p:nvSpPr>
          <p:spPr>
            <a:xfrm rot="5243297">
              <a:off x="1722309" y="2160249"/>
              <a:ext cx="216251" cy="4788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55" name="Group 163">
              <a:extLst>
                <a:ext uri="{FF2B5EF4-FFF2-40B4-BE49-F238E27FC236}">
                  <a16:creationId xmlns:a16="http://schemas.microsoft.com/office/drawing/2014/main" id="{2AFBAC4F-45C6-150A-D208-CD8A8483FFB1}"/>
                </a:ext>
              </a:extLst>
            </p:cNvPr>
            <p:cNvGrpSpPr/>
            <p:nvPr/>
          </p:nvGrpSpPr>
          <p:grpSpPr>
            <a:xfrm>
              <a:off x="982444" y="3839179"/>
              <a:ext cx="1742078" cy="1801718"/>
              <a:chOff x="7543801" y="3581401"/>
              <a:chExt cx="1176618" cy="1066800"/>
            </a:xfrm>
          </p:grpSpPr>
          <p:sp>
            <p:nvSpPr>
              <p:cNvPr id="60" name="Rounded Rectangle 37">
                <a:extLst>
                  <a:ext uri="{FF2B5EF4-FFF2-40B4-BE49-F238E27FC236}">
                    <a16:creationId xmlns:a16="http://schemas.microsoft.com/office/drawing/2014/main" id="{58B78C86-DAFE-EE21-CD05-B1AA6DCA5A8C}"/>
                  </a:ext>
                </a:extLst>
              </p:cNvPr>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162">
                <a:extLst>
                  <a:ext uri="{FF2B5EF4-FFF2-40B4-BE49-F238E27FC236}">
                    <a16:creationId xmlns:a16="http://schemas.microsoft.com/office/drawing/2014/main" id="{FF0D454D-E8D5-ABA6-3757-ACA425256C07}"/>
                  </a:ext>
                </a:extLst>
              </p:cNvPr>
              <p:cNvGrpSpPr/>
              <p:nvPr/>
            </p:nvGrpSpPr>
            <p:grpSpPr>
              <a:xfrm>
                <a:off x="7543801" y="3581401"/>
                <a:ext cx="457200" cy="1066800"/>
                <a:chOff x="6827799" y="4800600"/>
                <a:chExt cx="868401" cy="2043177"/>
              </a:xfrm>
              <a:solidFill>
                <a:srgbClr val="D98A33"/>
              </a:solidFill>
            </p:grpSpPr>
            <p:sp>
              <p:nvSpPr>
                <p:cNvPr id="62" name="Double Wave 61">
                  <a:extLst>
                    <a:ext uri="{FF2B5EF4-FFF2-40B4-BE49-F238E27FC236}">
                      <a16:creationId xmlns:a16="http://schemas.microsoft.com/office/drawing/2014/main" id="{6F7F8AFB-4B93-AF80-514B-00BBE0D668DA}"/>
                    </a:ext>
                  </a:extLst>
                </p:cNvPr>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uble Wave 62">
                  <a:extLst>
                    <a:ext uri="{FF2B5EF4-FFF2-40B4-BE49-F238E27FC236}">
                      <a16:creationId xmlns:a16="http://schemas.microsoft.com/office/drawing/2014/main" id="{0E50B083-771E-36BE-FC83-BBF1C11F845F}"/>
                    </a:ext>
                  </a:extLst>
                </p:cNvPr>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 name="Rounded Rectangle 41">
                  <a:extLst>
                    <a:ext uri="{FF2B5EF4-FFF2-40B4-BE49-F238E27FC236}">
                      <a16:creationId xmlns:a16="http://schemas.microsoft.com/office/drawing/2014/main" id="{06DB6CAB-F602-0754-BE63-FF50DE08A35D}"/>
                    </a:ext>
                  </a:extLst>
                </p:cNvPr>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56" name="Group 169">
              <a:extLst>
                <a:ext uri="{FF2B5EF4-FFF2-40B4-BE49-F238E27FC236}">
                  <a16:creationId xmlns:a16="http://schemas.microsoft.com/office/drawing/2014/main" id="{BF5EE292-457F-933B-D2CF-C41B123C3F04}"/>
                </a:ext>
              </a:extLst>
            </p:cNvPr>
            <p:cNvGrpSpPr/>
            <p:nvPr/>
          </p:nvGrpSpPr>
          <p:grpSpPr>
            <a:xfrm>
              <a:off x="796629" y="5340611"/>
              <a:ext cx="2194826" cy="800764"/>
              <a:chOff x="0" y="4648200"/>
              <a:chExt cx="3986134" cy="1541489"/>
            </a:xfrm>
          </p:grpSpPr>
          <p:grpSp>
            <p:nvGrpSpPr>
              <p:cNvPr id="35857" name="Group 138">
                <a:extLst>
                  <a:ext uri="{FF2B5EF4-FFF2-40B4-BE49-F238E27FC236}">
                    <a16:creationId xmlns:a16="http://schemas.microsoft.com/office/drawing/2014/main" id="{27052D7B-1FDC-D276-2F42-47BA3852C256}"/>
                  </a:ext>
                </a:extLst>
              </p:cNvPr>
              <p:cNvGrpSpPr/>
              <p:nvPr/>
            </p:nvGrpSpPr>
            <p:grpSpPr>
              <a:xfrm>
                <a:off x="0" y="4648200"/>
                <a:ext cx="1600200" cy="1524000"/>
                <a:chOff x="533400" y="4648200"/>
                <a:chExt cx="1905000" cy="1828800"/>
              </a:xfrm>
            </p:grpSpPr>
            <p:sp>
              <p:nvSpPr>
                <p:cNvPr id="35868" name="Plus 33">
                  <a:extLst>
                    <a:ext uri="{FF2B5EF4-FFF2-40B4-BE49-F238E27FC236}">
                      <a16:creationId xmlns:a16="http://schemas.microsoft.com/office/drawing/2014/main" id="{CF7B02D9-EAB3-0D4A-38E9-127D01DC9848}"/>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9" name="Diamond 35868">
                  <a:extLst>
                    <a:ext uri="{FF2B5EF4-FFF2-40B4-BE49-F238E27FC236}">
                      <a16:creationId xmlns:a16="http://schemas.microsoft.com/office/drawing/2014/main" id="{699448F2-93DC-24D2-4D53-099705C3A26E}"/>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70" name="Diamond 35869">
                  <a:extLst>
                    <a:ext uri="{FF2B5EF4-FFF2-40B4-BE49-F238E27FC236}">
                      <a16:creationId xmlns:a16="http://schemas.microsoft.com/office/drawing/2014/main" id="{5420AF9C-FE67-1450-B4F7-435EE1BC91D8}"/>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71" name="Diamond 35870">
                  <a:extLst>
                    <a:ext uri="{FF2B5EF4-FFF2-40B4-BE49-F238E27FC236}">
                      <a16:creationId xmlns:a16="http://schemas.microsoft.com/office/drawing/2014/main" id="{3D0CCE33-F4AC-D437-EA9E-CBFCB5E92D7C}"/>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58" name="Group 139">
                <a:extLst>
                  <a:ext uri="{FF2B5EF4-FFF2-40B4-BE49-F238E27FC236}">
                    <a16:creationId xmlns:a16="http://schemas.microsoft.com/office/drawing/2014/main" id="{47E58ADC-9F94-1204-A0FF-69B6FE4CBE81}"/>
                  </a:ext>
                </a:extLst>
              </p:cNvPr>
              <p:cNvGrpSpPr/>
              <p:nvPr/>
            </p:nvGrpSpPr>
            <p:grpSpPr>
              <a:xfrm>
                <a:off x="1182973" y="4665689"/>
                <a:ext cx="1600200" cy="1524000"/>
                <a:chOff x="533400" y="4648200"/>
                <a:chExt cx="1905000" cy="1828800"/>
              </a:xfrm>
            </p:grpSpPr>
            <p:sp>
              <p:nvSpPr>
                <p:cNvPr id="35864" name="Plus 29">
                  <a:extLst>
                    <a:ext uri="{FF2B5EF4-FFF2-40B4-BE49-F238E27FC236}">
                      <a16:creationId xmlns:a16="http://schemas.microsoft.com/office/drawing/2014/main" id="{11238E5E-6CC2-348D-959A-35EB11C71C2F}"/>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5" name="Diamond 35864">
                  <a:extLst>
                    <a:ext uri="{FF2B5EF4-FFF2-40B4-BE49-F238E27FC236}">
                      <a16:creationId xmlns:a16="http://schemas.microsoft.com/office/drawing/2014/main" id="{E1809D0A-417D-4899-029F-1E9D96739A66}"/>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6" name="Diamond 35865">
                  <a:extLst>
                    <a:ext uri="{FF2B5EF4-FFF2-40B4-BE49-F238E27FC236}">
                      <a16:creationId xmlns:a16="http://schemas.microsoft.com/office/drawing/2014/main" id="{4DF5ACC2-FCEB-EC22-FB2B-F6737E623A73}"/>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7" name="Diamond 35866">
                  <a:extLst>
                    <a:ext uri="{FF2B5EF4-FFF2-40B4-BE49-F238E27FC236}">
                      <a16:creationId xmlns:a16="http://schemas.microsoft.com/office/drawing/2014/main" id="{3A4D1FD7-F709-3385-07FC-E372FC98F10F}"/>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59" name="Group 144">
                <a:extLst>
                  <a:ext uri="{FF2B5EF4-FFF2-40B4-BE49-F238E27FC236}">
                    <a16:creationId xmlns:a16="http://schemas.microsoft.com/office/drawing/2014/main" id="{9152647D-1A23-F0E4-F363-BF226B056EE8}"/>
                  </a:ext>
                </a:extLst>
              </p:cNvPr>
              <p:cNvGrpSpPr/>
              <p:nvPr/>
            </p:nvGrpSpPr>
            <p:grpSpPr>
              <a:xfrm>
                <a:off x="2385934" y="4665689"/>
                <a:ext cx="1600200" cy="1524000"/>
                <a:chOff x="533400" y="4648200"/>
                <a:chExt cx="1905000" cy="1828800"/>
              </a:xfrm>
            </p:grpSpPr>
            <p:sp>
              <p:nvSpPr>
                <p:cNvPr id="35860" name="Plus 25">
                  <a:extLst>
                    <a:ext uri="{FF2B5EF4-FFF2-40B4-BE49-F238E27FC236}">
                      <a16:creationId xmlns:a16="http://schemas.microsoft.com/office/drawing/2014/main" id="{9163301F-0DA9-4271-4BDD-455DD2558E8B}"/>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1" name="Diamond 35860">
                  <a:extLst>
                    <a:ext uri="{FF2B5EF4-FFF2-40B4-BE49-F238E27FC236}">
                      <a16:creationId xmlns:a16="http://schemas.microsoft.com/office/drawing/2014/main" id="{3EC5F0EC-A3D7-92B8-D7F9-62BD478856AB}"/>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2" name="Diamond 35861">
                  <a:extLst>
                    <a:ext uri="{FF2B5EF4-FFF2-40B4-BE49-F238E27FC236}">
                      <a16:creationId xmlns:a16="http://schemas.microsoft.com/office/drawing/2014/main" id="{B1FE30A0-8BDC-CFA9-3821-918A158FE560}"/>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3" name="Diamond 35862">
                  <a:extLst>
                    <a:ext uri="{FF2B5EF4-FFF2-40B4-BE49-F238E27FC236}">
                      <a16:creationId xmlns:a16="http://schemas.microsoft.com/office/drawing/2014/main" id="{6B79F7F1-F105-FF5E-82EA-0800C06A6A87}"/>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18963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52737C-C076-62C8-0111-0353711BD890}"/>
              </a:ext>
            </a:extLst>
          </p:cNvPr>
          <p:cNvPicPr>
            <a:picLocks noChangeAspect="1"/>
          </p:cNvPicPr>
          <p:nvPr/>
        </p:nvPicPr>
        <p:blipFill>
          <a:blip r:embed="rId2"/>
          <a:stretch>
            <a:fillRect/>
          </a:stretch>
        </p:blipFill>
        <p:spPr>
          <a:xfrm flipV="1">
            <a:off x="-1" y="-1"/>
            <a:ext cx="12192001" cy="6859847"/>
          </a:xfrm>
          <a:prstGeom prst="rect">
            <a:avLst/>
          </a:prstGeom>
        </p:spPr>
      </p:pic>
      <p:sp>
        <p:nvSpPr>
          <p:cNvPr id="58" name="TextBox 57"/>
          <p:cNvSpPr txBox="1"/>
          <p:nvPr/>
        </p:nvSpPr>
        <p:spPr>
          <a:xfrm>
            <a:off x="0" y="-33295"/>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Gifts</a:t>
            </a:r>
          </a:p>
        </p:txBody>
      </p:sp>
      <p:sp>
        <p:nvSpPr>
          <p:cNvPr id="5" name="Rectangle 4"/>
          <p:cNvSpPr/>
          <p:nvPr/>
        </p:nvSpPr>
        <p:spPr>
          <a:xfrm>
            <a:off x="0" y="6523615"/>
            <a:ext cx="9296255" cy="307777"/>
          </a:xfrm>
          <a:prstGeom prst="rect">
            <a:avLst/>
          </a:prstGeom>
        </p:spPr>
        <p:txBody>
          <a:bodyPr wrap="square">
            <a:spAutoFit/>
          </a:bodyPr>
          <a:lstStyle/>
          <a:p>
            <a:r>
              <a:rPr lang="en-US" sz="1400" dirty="0">
                <a:solidFill>
                  <a:schemeClr val="bg1"/>
                </a:solidFill>
              </a:rPr>
              <a:t>Matthew 2:1-12</a:t>
            </a:r>
          </a:p>
        </p:txBody>
      </p:sp>
      <p:sp>
        <p:nvSpPr>
          <p:cNvPr id="3" name="Rectangle 2"/>
          <p:cNvSpPr/>
          <p:nvPr/>
        </p:nvSpPr>
        <p:spPr>
          <a:xfrm>
            <a:off x="729343" y="3883280"/>
            <a:ext cx="10380770" cy="2308324"/>
          </a:xfrm>
          <a:prstGeom prst="rect">
            <a:avLst/>
          </a:prstGeom>
        </p:spPr>
        <p:txBody>
          <a:bodyPr wrap="square">
            <a:spAutoFit/>
          </a:bodyPr>
          <a:lstStyle/>
          <a:p>
            <a:pPr fontAlgn="base"/>
            <a:r>
              <a:rPr lang="en-US" sz="2400" dirty="0">
                <a:solidFill>
                  <a:srgbClr val="FFFF00"/>
                </a:solidFill>
              </a:rPr>
              <a:t>1. How did the Wise Men know the Messiah had been born?</a:t>
            </a:r>
          </a:p>
          <a:p>
            <a:pPr fontAlgn="base"/>
            <a:r>
              <a:rPr lang="en-US" sz="2400" dirty="0">
                <a:solidFill>
                  <a:srgbClr val="FFFF00"/>
                </a:solidFill>
              </a:rPr>
              <a:t>2. Why did the Wise Men want to find the Messiah?</a:t>
            </a:r>
          </a:p>
          <a:p>
            <a:pPr fontAlgn="base"/>
            <a:r>
              <a:rPr lang="en-US" sz="2400" dirty="0">
                <a:solidFill>
                  <a:srgbClr val="FFFF00"/>
                </a:solidFill>
              </a:rPr>
              <a:t>3. How did the chief priests and scribes know where the Messiah would be born?</a:t>
            </a:r>
          </a:p>
          <a:p>
            <a:pPr fontAlgn="base"/>
            <a:r>
              <a:rPr lang="en-US" sz="2400" dirty="0">
                <a:solidFill>
                  <a:srgbClr val="FFFF00"/>
                </a:solidFill>
              </a:rPr>
              <a:t>4. What did Herod want the Wise Men to do after they found Jesus?</a:t>
            </a:r>
          </a:p>
          <a:p>
            <a:pPr fontAlgn="base"/>
            <a:r>
              <a:rPr lang="en-US" sz="2400" dirty="0">
                <a:solidFill>
                  <a:srgbClr val="FFFF00"/>
                </a:solidFill>
              </a:rPr>
              <a:t>5. What did the Wise Men do instead?</a:t>
            </a:r>
          </a:p>
          <a:p>
            <a:pPr fontAlgn="base"/>
            <a:r>
              <a:rPr lang="en-US" sz="2400" dirty="0">
                <a:solidFill>
                  <a:srgbClr val="FFFF00"/>
                </a:solidFill>
              </a:rPr>
              <a:t>6. Were there just 3 Wise Men? </a:t>
            </a:r>
          </a:p>
        </p:txBody>
      </p:sp>
      <p:sp>
        <p:nvSpPr>
          <p:cNvPr id="8" name="Rectangle 7"/>
          <p:cNvSpPr/>
          <p:nvPr/>
        </p:nvSpPr>
        <p:spPr>
          <a:xfrm>
            <a:off x="2070085" y="558659"/>
            <a:ext cx="8262257" cy="923330"/>
          </a:xfrm>
          <a:prstGeom prst="rect">
            <a:avLst/>
          </a:prstGeom>
        </p:spPr>
        <p:txBody>
          <a:bodyPr wrap="square">
            <a:spAutoFit/>
          </a:bodyPr>
          <a:lstStyle/>
          <a:p>
            <a:pPr algn="ctr"/>
            <a:r>
              <a:rPr lang="en-US" dirty="0">
                <a:solidFill>
                  <a:schemeClr val="bg1"/>
                </a:solidFill>
              </a:rPr>
              <a:t>The Gospel of Matthew is the only Gospel to include an account of the Wise Men--</a:t>
            </a:r>
            <a:r>
              <a:rPr lang="en-US" i="1" dirty="0" err="1">
                <a:solidFill>
                  <a:schemeClr val="bg1"/>
                </a:solidFill>
              </a:rPr>
              <a:t>magoi</a:t>
            </a:r>
            <a:r>
              <a:rPr lang="en-US" i="1" dirty="0">
                <a:solidFill>
                  <a:schemeClr val="bg1"/>
                </a:solidFill>
              </a:rPr>
              <a:t>,</a:t>
            </a:r>
            <a:r>
              <a:rPr lang="en-US" dirty="0">
                <a:solidFill>
                  <a:schemeClr val="bg1"/>
                </a:solidFill>
              </a:rPr>
              <a:t> which originally referred to religious wise men from Persia or Babylon, but by Matthew’s day the word encompassed a variety of religious practitioners. (3)</a:t>
            </a:r>
            <a:endParaRPr lang="en-US" i="1" dirty="0">
              <a:solidFill>
                <a:schemeClr val="bg1"/>
              </a:solidFill>
            </a:endParaRPr>
          </a:p>
        </p:txBody>
      </p:sp>
      <p:pic>
        <p:nvPicPr>
          <p:cNvPr id="18434" name="Picture 2" descr="3 wrapped box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506" y="1751617"/>
            <a:ext cx="6136767" cy="16773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uni.edu/becker/anImated%20question%20mark%20.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0074" y="1686507"/>
            <a:ext cx="176212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www.ramahchristmas.com/image/cache/data/1204-Wise-men-Gifts-OUTSIDE---small-jpeg_03-500x5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47" y="1407953"/>
            <a:ext cx="2252705" cy="225270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866163" y="5899216"/>
            <a:ext cx="4784893" cy="584775"/>
          </a:xfrm>
          <a:prstGeom prst="rect">
            <a:avLst/>
          </a:prstGeom>
        </p:spPr>
        <p:txBody>
          <a:bodyPr wrap="square">
            <a:spAutoFit/>
          </a:bodyPr>
          <a:lstStyle/>
          <a:p>
            <a:pPr fontAlgn="base"/>
            <a:r>
              <a:rPr lang="en-US" sz="3200" dirty="0">
                <a:solidFill>
                  <a:schemeClr val="accent1">
                    <a:lumMod val="40000"/>
                    <a:lumOff val="60000"/>
                  </a:schemeClr>
                </a:solidFill>
                <a:effectLst>
                  <a:glow rad="228600">
                    <a:schemeClr val="accent4">
                      <a:satMod val="175000"/>
                      <a:alpha val="40000"/>
                    </a:schemeClr>
                  </a:glow>
                </a:effectLst>
              </a:rPr>
              <a:t>The Bible Doesn’t Say</a:t>
            </a:r>
          </a:p>
        </p:txBody>
      </p:sp>
    </p:spTree>
    <p:extLst>
      <p:ext uri="{BB962C8B-B14F-4D97-AF65-F5344CB8AC3E}">
        <p14:creationId xmlns:p14="http://schemas.microsoft.com/office/powerpoint/2010/main" val="299230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18436"/>
                                        </p:tgtEl>
                                        <p:attrNameLst>
                                          <p:attrName>style.visibility</p:attrName>
                                        </p:attrNameLst>
                                      </p:cBhvr>
                                      <p:to>
                                        <p:strVal val="visible"/>
                                      </p:to>
                                    </p:set>
                                    <p:animEffect transition="in" filter="fade">
                                      <p:cBhvr>
                                        <p:cTn id="38" dur="500"/>
                                        <p:tgtEl>
                                          <p:spTgt spid="1843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250" fill="hold"/>
                                        <p:tgtEl>
                                          <p:spTgt spid="14"/>
                                        </p:tgtEl>
                                        <p:attrNameLst>
                                          <p:attrName>ppt_w</p:attrName>
                                        </p:attrNameLst>
                                      </p:cBhvr>
                                      <p:tavLst>
                                        <p:tav tm="0">
                                          <p:val>
                                            <p:fltVal val="0"/>
                                          </p:val>
                                        </p:tav>
                                        <p:tav tm="100000">
                                          <p:val>
                                            <p:strVal val="#ppt_w"/>
                                          </p:val>
                                        </p:tav>
                                      </p:tavLst>
                                    </p:anim>
                                    <p:anim calcmode="lin" valueType="num">
                                      <p:cBhvr>
                                        <p:cTn id="44" dur="1250" fill="hold"/>
                                        <p:tgtEl>
                                          <p:spTgt spid="14"/>
                                        </p:tgtEl>
                                        <p:attrNameLst>
                                          <p:attrName>ppt_h</p:attrName>
                                        </p:attrNameLst>
                                      </p:cBhvr>
                                      <p:tavLst>
                                        <p:tav tm="0">
                                          <p:val>
                                            <p:fltVal val="0"/>
                                          </p:val>
                                        </p:tav>
                                        <p:tav tm="100000">
                                          <p:val>
                                            <p:strVal val="#ppt_h"/>
                                          </p:val>
                                        </p:tav>
                                      </p:tavLst>
                                    </p:anim>
                                    <p:animEffect transition="in" filter="fade">
                                      <p:cBhvr>
                                        <p:cTn id="45" dur="1250"/>
                                        <p:tgtEl>
                                          <p:spTgt spid="14"/>
                                        </p:tgtEl>
                                      </p:cBhvr>
                                    </p:animEffect>
                                  </p:childTnLst>
                                </p:cTn>
                              </p:par>
                              <p:par>
                                <p:cTn id="46" presetID="10" presetClass="exit" presetSubtype="0" fill="hold" nodeType="withEffect">
                                  <p:stCondLst>
                                    <p:cond delay="0"/>
                                  </p:stCondLst>
                                  <p:childTnLst>
                                    <p:animEffect transition="out" filter="fade">
                                      <p:cBhvr>
                                        <p:cTn id="47" dur="500"/>
                                        <p:tgtEl>
                                          <p:spTgt spid="18434"/>
                                        </p:tgtEl>
                                      </p:cBhvr>
                                    </p:animEffect>
                                    <p:set>
                                      <p:cBhvr>
                                        <p:cTn id="48" dur="1" fill="hold">
                                          <p:stCondLst>
                                            <p:cond delay="499"/>
                                          </p:stCondLst>
                                        </p:cTn>
                                        <p:tgtEl>
                                          <p:spTgt spid="1843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3">
                                            <p:txEl>
                                              <p:pRg st="0" end="0"/>
                                            </p:txEl>
                                          </p:spTgt>
                                        </p:tgtEl>
                                      </p:cBhvr>
                                    </p:animEffect>
                                    <p:set>
                                      <p:cBhvr>
                                        <p:cTn id="54" dur="1" fill="hold">
                                          <p:stCondLst>
                                            <p:cond delay="499"/>
                                          </p:stCondLst>
                                        </p:cTn>
                                        <p:tgtEl>
                                          <p:spTgt spid="3">
                                            <p:txEl>
                                              <p:pRg st="0" end="0"/>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3">
                                            <p:txEl>
                                              <p:pRg st="1" end="1"/>
                                            </p:txEl>
                                          </p:spTgt>
                                        </p:tgtEl>
                                      </p:cBhvr>
                                    </p:animEffect>
                                    <p:set>
                                      <p:cBhvr>
                                        <p:cTn id="57" dur="1" fill="hold">
                                          <p:stCondLst>
                                            <p:cond delay="499"/>
                                          </p:stCondLst>
                                        </p:cTn>
                                        <p:tgtEl>
                                          <p:spTgt spid="3">
                                            <p:txEl>
                                              <p:pRg st="1" end="1"/>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3">
                                            <p:txEl>
                                              <p:pRg st="2" end="2"/>
                                            </p:txEl>
                                          </p:spTgt>
                                        </p:tgtEl>
                                      </p:cBhvr>
                                    </p:animEffect>
                                    <p:set>
                                      <p:cBhvr>
                                        <p:cTn id="60" dur="1" fill="hold">
                                          <p:stCondLst>
                                            <p:cond delay="499"/>
                                          </p:stCondLst>
                                        </p:cTn>
                                        <p:tgtEl>
                                          <p:spTgt spid="3">
                                            <p:txEl>
                                              <p:pRg st="2" end="2"/>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3">
                                            <p:txEl>
                                              <p:pRg st="3" end="3"/>
                                            </p:txEl>
                                          </p:spTgt>
                                        </p:tgtEl>
                                      </p:cBhvr>
                                    </p:animEffect>
                                    <p:set>
                                      <p:cBhvr>
                                        <p:cTn id="63" dur="1" fill="hold">
                                          <p:stCondLst>
                                            <p:cond delay="499"/>
                                          </p:stCondLst>
                                        </p:cTn>
                                        <p:tgtEl>
                                          <p:spTgt spid="3">
                                            <p:txEl>
                                              <p:pRg st="3" end="3"/>
                                            </p:txEl>
                                          </p:spTgt>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3">
                                            <p:txEl>
                                              <p:pRg st="4" end="4"/>
                                            </p:txEl>
                                          </p:spTgt>
                                        </p:tgtEl>
                                      </p:cBhvr>
                                    </p:animEffect>
                                    <p:set>
                                      <p:cBhvr>
                                        <p:cTn id="66" dur="1" fill="hold">
                                          <p:stCondLst>
                                            <p:cond delay="499"/>
                                          </p:stCondLst>
                                        </p:cTn>
                                        <p:tgtEl>
                                          <p:spTgt spid="3">
                                            <p:txEl>
                                              <p:pRg st="4" end="4"/>
                                            </p:txEl>
                                          </p:spTgt>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3">
                                            <p:txEl>
                                              <p:pRg st="5" end="5"/>
                                            </p:txEl>
                                          </p:spTgt>
                                        </p:tgtEl>
                                      </p:cBhvr>
                                    </p:animEffect>
                                    <p:set>
                                      <p:cBhvr>
                                        <p:cTn id="69" dur="1" fill="hold">
                                          <p:stCondLst>
                                            <p:cond delay="499"/>
                                          </p:stCondLst>
                                        </p:cTn>
                                        <p:tgtEl>
                                          <p:spTgt spid="3">
                                            <p:txEl>
                                              <p:pRg st="5" end="5"/>
                                            </p:txEl>
                                          </p:spTgt>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8436"/>
                                        </p:tgtEl>
                                      </p:cBhvr>
                                    </p:animEffect>
                                    <p:set>
                                      <p:cBhvr>
                                        <p:cTn id="75" dur="1" fill="hold">
                                          <p:stCondLst>
                                            <p:cond delay="499"/>
                                          </p:stCondLst>
                                        </p:cTn>
                                        <p:tgtEl>
                                          <p:spTgt spid="184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8" grpId="0"/>
      <p:bldP spid="8" grpId="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989212-43CB-A0E2-D52E-3CF3B59AC46D}"/>
              </a:ext>
            </a:extLst>
          </p:cNvPr>
          <p:cNvPicPr>
            <a:picLocks noChangeAspect="1"/>
          </p:cNvPicPr>
          <p:nvPr/>
        </p:nvPicPr>
        <p:blipFill>
          <a:blip r:embed="rId2"/>
          <a:stretch>
            <a:fillRect/>
          </a:stretch>
        </p:blipFill>
        <p:spPr>
          <a:xfrm flipV="1">
            <a:off x="-1" y="-1"/>
            <a:ext cx="12192001" cy="6859847"/>
          </a:xfrm>
          <a:prstGeom prst="rect">
            <a:avLst/>
          </a:prstGeom>
        </p:spPr>
      </p:pic>
      <p:sp>
        <p:nvSpPr>
          <p:cNvPr id="58" name="TextBox 57"/>
          <p:cNvSpPr txBox="1"/>
          <p:nvPr/>
        </p:nvSpPr>
        <p:spPr>
          <a:xfrm>
            <a:off x="0" y="-33295"/>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The Star in the East</a:t>
            </a:r>
          </a:p>
        </p:txBody>
      </p:sp>
      <p:sp>
        <p:nvSpPr>
          <p:cNvPr id="5" name="Rectangle 4"/>
          <p:cNvSpPr/>
          <p:nvPr/>
        </p:nvSpPr>
        <p:spPr>
          <a:xfrm>
            <a:off x="0" y="6523615"/>
            <a:ext cx="9296255" cy="307777"/>
          </a:xfrm>
          <a:prstGeom prst="rect">
            <a:avLst/>
          </a:prstGeom>
        </p:spPr>
        <p:txBody>
          <a:bodyPr wrap="square">
            <a:spAutoFit/>
          </a:bodyPr>
          <a:lstStyle/>
          <a:p>
            <a:r>
              <a:rPr lang="en-US" sz="1400" dirty="0">
                <a:solidFill>
                  <a:schemeClr val="bg1"/>
                </a:solidFill>
              </a:rPr>
              <a:t>Matthew 2:2, 6</a:t>
            </a:r>
          </a:p>
        </p:txBody>
      </p:sp>
      <p:sp>
        <p:nvSpPr>
          <p:cNvPr id="3" name="Rectangle 2"/>
          <p:cNvSpPr/>
          <p:nvPr/>
        </p:nvSpPr>
        <p:spPr>
          <a:xfrm>
            <a:off x="4647982" y="720241"/>
            <a:ext cx="3701143" cy="461665"/>
          </a:xfrm>
          <a:prstGeom prst="rect">
            <a:avLst/>
          </a:prstGeom>
        </p:spPr>
        <p:txBody>
          <a:bodyPr wrap="square">
            <a:spAutoFit/>
          </a:bodyPr>
          <a:lstStyle/>
          <a:p>
            <a:pPr fontAlgn="base"/>
            <a:r>
              <a:rPr lang="en-US" sz="2400" dirty="0">
                <a:solidFill>
                  <a:srgbClr val="FFFF00"/>
                </a:solidFill>
              </a:rPr>
              <a:t>The Sign of the Messiah</a:t>
            </a:r>
          </a:p>
        </p:txBody>
      </p:sp>
      <p:sp>
        <p:nvSpPr>
          <p:cNvPr id="2" name="Rectangle 1"/>
          <p:cNvSpPr/>
          <p:nvPr/>
        </p:nvSpPr>
        <p:spPr>
          <a:xfrm>
            <a:off x="3651159" y="4905672"/>
            <a:ext cx="6719757" cy="1015663"/>
          </a:xfrm>
          <a:prstGeom prst="rect">
            <a:avLst/>
          </a:prstGeom>
        </p:spPr>
        <p:txBody>
          <a:bodyPr wrap="square">
            <a:spAutoFit/>
          </a:bodyPr>
          <a:lstStyle/>
          <a:p>
            <a:r>
              <a:rPr lang="en-US" sz="2000" b="0" i="1" dirty="0">
                <a:solidFill>
                  <a:srgbClr val="FFFF00"/>
                </a:solidFill>
                <a:effectLst/>
                <a:latin typeface="Palatino"/>
              </a:rPr>
              <a:t>And behold, there shall a new star arise, such an one as ye never have beheld; and this also shall be a sign unto you.</a:t>
            </a:r>
          </a:p>
          <a:p>
            <a:r>
              <a:rPr lang="en-US" sz="2000" i="1" dirty="0">
                <a:solidFill>
                  <a:srgbClr val="FFFF00"/>
                </a:solidFill>
                <a:latin typeface="Palatino"/>
              </a:rPr>
              <a:t>Helaman 14:4</a:t>
            </a:r>
            <a:endParaRPr lang="en-US" sz="2000" i="1" dirty="0">
              <a:solidFill>
                <a:srgbClr val="FFFF00"/>
              </a:solidFill>
            </a:endParaRPr>
          </a:p>
        </p:txBody>
      </p:sp>
      <p:sp>
        <p:nvSpPr>
          <p:cNvPr id="4" name="Rectangle 3"/>
          <p:cNvSpPr/>
          <p:nvPr/>
        </p:nvSpPr>
        <p:spPr>
          <a:xfrm>
            <a:off x="211273" y="1444496"/>
            <a:ext cx="3439886" cy="1477328"/>
          </a:xfrm>
          <a:prstGeom prst="rect">
            <a:avLst/>
          </a:prstGeom>
        </p:spPr>
        <p:txBody>
          <a:bodyPr wrap="square">
            <a:spAutoFit/>
          </a:bodyPr>
          <a:lstStyle/>
          <a:p>
            <a:r>
              <a:rPr lang="en-US" b="0" i="1" dirty="0">
                <a:solidFill>
                  <a:srgbClr val="FFFF00"/>
                </a:solidFill>
                <a:effectLst/>
                <a:latin typeface="Palatino"/>
              </a:rPr>
              <a:t>Saying, Where is he that is born King of the Jews? for we have seen his star in the east, and are come to worship him. </a:t>
            </a:r>
          </a:p>
          <a:p>
            <a:r>
              <a:rPr lang="en-US" b="0" i="1" dirty="0">
                <a:solidFill>
                  <a:srgbClr val="FFFF00"/>
                </a:solidFill>
                <a:effectLst/>
                <a:latin typeface="Palatino"/>
              </a:rPr>
              <a:t>JST Matthew 2;2</a:t>
            </a:r>
            <a:endParaRPr lang="en-US" i="1" dirty="0">
              <a:solidFill>
                <a:srgbClr val="FFFF00"/>
              </a:solidFill>
            </a:endParaRPr>
          </a:p>
        </p:txBody>
      </p:sp>
      <p:pic>
        <p:nvPicPr>
          <p:cNvPr id="20482" name="Picture 2" descr="http://stbenedictstable.ca/wp-content/uploads/2009/01/the-christmas-s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484" y="3857042"/>
            <a:ext cx="1757452" cy="263617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media.ldscdn.org/images/media-library/bible-images-the-life-of-jesus-christ/nativity/wise-men-meet-herod-1113077-wallpaper.jpg?download=tr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159" y="1289404"/>
            <a:ext cx="3517033" cy="23446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302319" y="1325152"/>
            <a:ext cx="4822371" cy="2031325"/>
          </a:xfrm>
          <a:prstGeom prst="rect">
            <a:avLst/>
          </a:prstGeom>
        </p:spPr>
        <p:txBody>
          <a:bodyPr wrap="square">
            <a:spAutoFit/>
          </a:bodyPr>
          <a:lstStyle/>
          <a:p>
            <a:r>
              <a:rPr lang="en-US" b="0" i="1" dirty="0">
                <a:solidFill>
                  <a:srgbClr val="FFFF00"/>
                </a:solidFill>
                <a:effectLst/>
                <a:latin typeface="Palatino"/>
              </a:rPr>
              <a:t>But thou, Beth-</a:t>
            </a:r>
            <a:r>
              <a:rPr lang="en-US" b="0" i="1" dirty="0" err="1">
                <a:solidFill>
                  <a:srgbClr val="FFFF00"/>
                </a:solidFill>
                <a:effectLst/>
                <a:latin typeface="Palatino"/>
              </a:rPr>
              <a:t>lehem</a:t>
            </a:r>
            <a:r>
              <a:rPr lang="en-US" b="0" i="1" dirty="0">
                <a:solidFill>
                  <a:srgbClr val="FFFF00"/>
                </a:solidFill>
                <a:effectLst/>
                <a:latin typeface="Palatino"/>
              </a:rPr>
              <a:t> </a:t>
            </a:r>
            <a:r>
              <a:rPr lang="en-US" b="0" i="1" dirty="0" err="1">
                <a:solidFill>
                  <a:srgbClr val="FFFF00"/>
                </a:solidFill>
                <a:effectLst/>
                <a:latin typeface="Palatino"/>
              </a:rPr>
              <a:t>Ephratah</a:t>
            </a:r>
            <a:r>
              <a:rPr lang="en-US" b="0" i="1" dirty="0">
                <a:solidFill>
                  <a:srgbClr val="FFFF00"/>
                </a:solidFill>
                <a:effectLst/>
                <a:latin typeface="Palatino"/>
              </a:rPr>
              <a:t>, though thou be little among the thousands of Judah, yet out of thee shall he come forth unto me that is to be ruler in Israel; whose goings forth have been from of old, from everlasting.</a:t>
            </a:r>
          </a:p>
          <a:p>
            <a:r>
              <a:rPr lang="en-US" i="1" dirty="0">
                <a:solidFill>
                  <a:srgbClr val="FFFF00"/>
                </a:solidFill>
                <a:latin typeface="Palatino"/>
              </a:rPr>
              <a:t>Micah 5:2</a:t>
            </a:r>
            <a:endParaRPr lang="en-US" i="1" dirty="0">
              <a:solidFill>
                <a:srgbClr val="FFFF00"/>
              </a:solidFill>
            </a:endParaRPr>
          </a:p>
        </p:txBody>
      </p:sp>
      <p:sp>
        <p:nvSpPr>
          <p:cNvPr id="7" name="Rectangle 6"/>
          <p:cNvSpPr/>
          <p:nvPr/>
        </p:nvSpPr>
        <p:spPr>
          <a:xfrm>
            <a:off x="5399314" y="3721277"/>
            <a:ext cx="6096000" cy="646331"/>
          </a:xfrm>
          <a:prstGeom prst="rect">
            <a:avLst/>
          </a:prstGeom>
        </p:spPr>
        <p:txBody>
          <a:bodyPr>
            <a:spAutoFit/>
          </a:bodyPr>
          <a:lstStyle/>
          <a:p>
            <a:r>
              <a:rPr lang="en-US" b="0" i="1" dirty="0">
                <a:solidFill>
                  <a:schemeClr val="bg1"/>
                </a:solidFill>
                <a:effectLst/>
                <a:latin typeface="Calibri" panose="020F0502020204030204" pitchFamily="34" charset="0"/>
              </a:rPr>
              <a:t>Bethlehem =</a:t>
            </a:r>
            <a:r>
              <a:rPr lang="en-US" b="0" i="0" dirty="0">
                <a:solidFill>
                  <a:schemeClr val="bg1"/>
                </a:solidFill>
                <a:effectLst/>
                <a:latin typeface="Calibri" panose="020F0502020204030204" pitchFamily="34" charset="0"/>
              </a:rPr>
              <a:t> “house of bread,” was the place where the “Bread of Life” would be born.</a:t>
            </a:r>
            <a:endParaRPr lang="en-US" dirty="0">
              <a:solidFill>
                <a:schemeClr val="bg1"/>
              </a:solidFill>
            </a:endParaRPr>
          </a:p>
        </p:txBody>
      </p:sp>
    </p:spTree>
    <p:extLst>
      <p:ext uri="{BB962C8B-B14F-4D97-AF65-F5344CB8AC3E}">
        <p14:creationId xmlns:p14="http://schemas.microsoft.com/office/powerpoint/2010/main" val="309772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E530D9-EC2D-3DEC-F87C-756BD08849D5}"/>
              </a:ext>
            </a:extLst>
          </p:cNvPr>
          <p:cNvPicPr>
            <a:picLocks noChangeAspect="1"/>
          </p:cNvPicPr>
          <p:nvPr/>
        </p:nvPicPr>
        <p:blipFill>
          <a:blip r:embed="rId2"/>
          <a:stretch>
            <a:fillRect/>
          </a:stretch>
        </p:blipFill>
        <p:spPr>
          <a:xfrm flipV="1">
            <a:off x="-1" y="-1"/>
            <a:ext cx="12192001" cy="6859847"/>
          </a:xfrm>
          <a:prstGeom prst="rect">
            <a:avLst/>
          </a:prstGeom>
        </p:spPr>
      </p:pic>
      <p:sp>
        <p:nvSpPr>
          <p:cNvPr id="58" name="TextBox 57"/>
          <p:cNvSpPr txBox="1"/>
          <p:nvPr/>
        </p:nvSpPr>
        <p:spPr>
          <a:xfrm>
            <a:off x="0" y="-33295"/>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Seeking the Lord</a:t>
            </a:r>
          </a:p>
        </p:txBody>
      </p:sp>
      <p:sp>
        <p:nvSpPr>
          <p:cNvPr id="5" name="Rectangle 4"/>
          <p:cNvSpPr/>
          <p:nvPr/>
        </p:nvSpPr>
        <p:spPr>
          <a:xfrm>
            <a:off x="0" y="6523615"/>
            <a:ext cx="9296255" cy="307777"/>
          </a:xfrm>
          <a:prstGeom prst="rect">
            <a:avLst/>
          </a:prstGeom>
        </p:spPr>
        <p:txBody>
          <a:bodyPr wrap="square">
            <a:spAutoFit/>
          </a:bodyPr>
          <a:lstStyle/>
          <a:p>
            <a:r>
              <a:rPr lang="en-US" sz="1400" dirty="0">
                <a:solidFill>
                  <a:schemeClr val="bg1"/>
                </a:solidFill>
              </a:rPr>
              <a:t>Matthew 2:2-11</a:t>
            </a:r>
          </a:p>
        </p:txBody>
      </p:sp>
      <p:sp>
        <p:nvSpPr>
          <p:cNvPr id="9" name="Rectangle 8"/>
          <p:cNvSpPr/>
          <p:nvPr/>
        </p:nvSpPr>
        <p:spPr>
          <a:xfrm>
            <a:off x="233750" y="1029169"/>
            <a:ext cx="7283010" cy="2308324"/>
          </a:xfrm>
          <a:prstGeom prst="rect">
            <a:avLst/>
          </a:prstGeom>
        </p:spPr>
        <p:txBody>
          <a:bodyPr wrap="square">
            <a:spAutoFit/>
          </a:bodyPr>
          <a:lstStyle/>
          <a:p>
            <a:r>
              <a:rPr lang="en-US" sz="2400" b="0" i="0" dirty="0">
                <a:solidFill>
                  <a:schemeClr val="bg1"/>
                </a:solidFill>
                <a:effectLst/>
                <a:latin typeface="Calibri" panose="020F0502020204030204" pitchFamily="34" charset="0"/>
              </a:rPr>
              <a:t>Regardless of who the Wise Men were or where they came from, their visit shows that those who should have been aware of the signs accompanying the birth of Jesus Christ failed to recognize them, while righteous people from other lands, directed by the Holy Ghost, not only noticed the signs but acted upon them.</a:t>
            </a:r>
            <a:endParaRPr lang="en-US" sz="2400" dirty="0">
              <a:solidFill>
                <a:schemeClr val="bg1"/>
              </a:solidFill>
            </a:endParaRPr>
          </a:p>
        </p:txBody>
      </p:sp>
      <p:sp>
        <p:nvSpPr>
          <p:cNvPr id="8" name="Rectangle 7"/>
          <p:cNvSpPr/>
          <p:nvPr/>
        </p:nvSpPr>
        <p:spPr>
          <a:xfrm>
            <a:off x="5787344" y="3894772"/>
            <a:ext cx="6096000" cy="2308324"/>
          </a:xfrm>
          <a:prstGeom prst="rect">
            <a:avLst/>
          </a:prstGeom>
        </p:spPr>
        <p:txBody>
          <a:bodyPr>
            <a:spAutoFit/>
          </a:bodyPr>
          <a:lstStyle/>
          <a:p>
            <a:r>
              <a:rPr lang="en-US" sz="2400" b="0" i="0" dirty="0">
                <a:solidFill>
                  <a:schemeClr val="bg1"/>
                </a:solidFill>
                <a:effectLst/>
                <a:latin typeface="Calibri" panose="020F0502020204030204" pitchFamily="34" charset="0"/>
              </a:rPr>
              <a:t>The exact time of the Wise Men’s visit is unknown; however,</a:t>
            </a:r>
            <a:r>
              <a:rPr lang="en-US" sz="2400" dirty="0">
                <a:solidFill>
                  <a:schemeClr val="bg1"/>
                </a:solidFill>
                <a:latin typeface="Calibri" panose="020F0502020204030204" pitchFamily="34" charset="0"/>
              </a:rPr>
              <a:t> Matthew 2:11</a:t>
            </a:r>
            <a:r>
              <a:rPr lang="en-US" sz="2400" b="0" i="0" dirty="0">
                <a:solidFill>
                  <a:schemeClr val="bg1"/>
                </a:solidFill>
                <a:effectLst/>
                <a:latin typeface="Calibri" panose="020F0502020204030204" pitchFamily="34" charset="0"/>
              </a:rPr>
              <a:t> suggests that some time had passed since the birth of Jesus Christ, for the Wise Men found Jesus in a “house,” not a manger, and He was a “young child,” not a baby.</a:t>
            </a:r>
            <a:endParaRPr lang="en-US" sz="2400" dirty="0">
              <a:solidFill>
                <a:schemeClr val="bg1"/>
              </a:solidFill>
            </a:endParaRPr>
          </a:p>
        </p:txBody>
      </p:sp>
      <p:pic>
        <p:nvPicPr>
          <p:cNvPr id="21506" name="Picture 2" descr="https://www.lds.org/bc/content/bible-videos/videos/images/Wise-Men-Seek-Jesus/mary-and-joseph-receive-the-wise-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81" y="3894772"/>
            <a:ext cx="4398008" cy="24408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353800" y="6408468"/>
            <a:ext cx="631372"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260825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667AFF-ABD6-296E-49A2-499D5576E9E6}"/>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Rectangle 4"/>
          <p:cNvSpPr/>
          <p:nvPr/>
        </p:nvSpPr>
        <p:spPr>
          <a:xfrm>
            <a:off x="0" y="6523615"/>
            <a:ext cx="9296255" cy="307777"/>
          </a:xfrm>
          <a:prstGeom prst="rect">
            <a:avLst/>
          </a:prstGeom>
        </p:spPr>
        <p:txBody>
          <a:bodyPr wrap="square">
            <a:spAutoFit/>
          </a:bodyPr>
          <a:lstStyle/>
          <a:p>
            <a:r>
              <a:rPr lang="en-US" sz="1400" dirty="0">
                <a:solidFill>
                  <a:schemeClr val="bg1"/>
                </a:solidFill>
              </a:rPr>
              <a:t>Matthew 2:11</a:t>
            </a:r>
          </a:p>
        </p:txBody>
      </p:sp>
      <p:sp>
        <p:nvSpPr>
          <p:cNvPr id="10" name="TextBox 9"/>
          <p:cNvSpPr txBox="1"/>
          <p:nvPr/>
        </p:nvSpPr>
        <p:spPr>
          <a:xfrm>
            <a:off x="11353800" y="6408468"/>
            <a:ext cx="631372" cy="369332"/>
          </a:xfrm>
          <a:prstGeom prst="rect">
            <a:avLst/>
          </a:prstGeom>
          <a:noFill/>
        </p:spPr>
        <p:txBody>
          <a:bodyPr wrap="square" rtlCol="0">
            <a:spAutoFit/>
          </a:bodyPr>
          <a:lstStyle/>
          <a:p>
            <a:r>
              <a:rPr lang="en-US" dirty="0">
                <a:solidFill>
                  <a:schemeClr val="bg1"/>
                </a:solidFill>
              </a:rPr>
              <a:t>(1)</a:t>
            </a:r>
          </a:p>
        </p:txBody>
      </p:sp>
      <p:pic>
        <p:nvPicPr>
          <p:cNvPr id="34" name="Picture 2" descr="http://likenthescripturesuntome.com/files/2011/01/wise-men-gif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286" y="234684"/>
            <a:ext cx="5622517" cy="551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2"/>
          <p:cNvSpPr txBox="1">
            <a:spLocks noChangeArrowheads="1"/>
          </p:cNvSpPr>
          <p:nvPr/>
        </p:nvSpPr>
        <p:spPr bwMode="auto">
          <a:xfrm>
            <a:off x="462643" y="542461"/>
            <a:ext cx="3276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chemeClr val="bg1"/>
                </a:solidFill>
              </a:rPr>
              <a:t>Gold = King</a:t>
            </a:r>
          </a:p>
          <a:p>
            <a:pPr algn="ctr" eaLnBrk="1" hangingPunct="1">
              <a:spcBef>
                <a:spcPct val="0"/>
              </a:spcBef>
              <a:buFontTx/>
              <a:buNone/>
            </a:pPr>
            <a:r>
              <a:rPr lang="en-US" altLang="en-US" sz="2400" dirty="0">
                <a:solidFill>
                  <a:schemeClr val="bg1"/>
                </a:solidFill>
              </a:rPr>
              <a:t>Incorruptible,  pure, valuable, eternal</a:t>
            </a:r>
          </a:p>
        </p:txBody>
      </p:sp>
      <p:sp>
        <p:nvSpPr>
          <p:cNvPr id="36" name="TextBox 3"/>
          <p:cNvSpPr txBox="1">
            <a:spLocks noChangeArrowheads="1"/>
          </p:cNvSpPr>
          <p:nvPr/>
        </p:nvSpPr>
        <p:spPr bwMode="auto">
          <a:xfrm>
            <a:off x="1719943" y="2627571"/>
            <a:ext cx="45393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chemeClr val="bg1"/>
                </a:solidFill>
              </a:rPr>
              <a:t>Frankincense = Priest</a:t>
            </a:r>
          </a:p>
          <a:p>
            <a:pPr algn="ctr" eaLnBrk="1" hangingPunct="1">
              <a:spcBef>
                <a:spcPct val="0"/>
              </a:spcBef>
              <a:buFontTx/>
              <a:buNone/>
            </a:pPr>
            <a:r>
              <a:rPr lang="en-US" altLang="en-US" sz="2400" dirty="0">
                <a:solidFill>
                  <a:schemeClr val="bg1"/>
                </a:solidFill>
              </a:rPr>
              <a:t>Temple incense, sacrifice, prayer, resurrection</a:t>
            </a:r>
          </a:p>
        </p:txBody>
      </p:sp>
      <p:sp>
        <p:nvSpPr>
          <p:cNvPr id="37" name="TextBox 4"/>
          <p:cNvSpPr txBox="1">
            <a:spLocks noChangeArrowheads="1"/>
          </p:cNvSpPr>
          <p:nvPr/>
        </p:nvSpPr>
        <p:spPr bwMode="auto">
          <a:xfrm>
            <a:off x="1251857" y="4676658"/>
            <a:ext cx="312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chemeClr val="bg1"/>
                </a:solidFill>
              </a:rPr>
              <a:t>Myrrh = Healer</a:t>
            </a:r>
            <a:endParaRPr lang="en-US" altLang="en-US" sz="2400" b="1" dirty="0">
              <a:solidFill>
                <a:schemeClr val="bg1"/>
              </a:solidFill>
            </a:endParaRPr>
          </a:p>
          <a:p>
            <a:pPr algn="ctr" eaLnBrk="1" hangingPunct="1">
              <a:spcBef>
                <a:spcPct val="0"/>
              </a:spcBef>
              <a:buFontTx/>
              <a:buNone/>
            </a:pPr>
            <a:r>
              <a:rPr lang="en-US" altLang="en-US" sz="2400" dirty="0">
                <a:solidFill>
                  <a:schemeClr val="bg1"/>
                </a:solidFill>
              </a:rPr>
              <a:t>Balm, healing, death, atonement</a:t>
            </a:r>
            <a:endParaRPr lang="en-US" altLang="en-US" sz="3600" dirty="0">
              <a:solidFill>
                <a:schemeClr val="bg1"/>
              </a:solidFill>
            </a:endParaRPr>
          </a:p>
        </p:txBody>
      </p:sp>
    </p:spTree>
    <p:extLst>
      <p:ext uri="{BB962C8B-B14F-4D97-AF65-F5344CB8AC3E}">
        <p14:creationId xmlns:p14="http://schemas.microsoft.com/office/powerpoint/2010/main" val="3794613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4C1EA6-2379-879C-BDB8-3E8E89880FC3}"/>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Rectangle 4"/>
          <p:cNvSpPr/>
          <p:nvPr/>
        </p:nvSpPr>
        <p:spPr>
          <a:xfrm>
            <a:off x="0" y="6523615"/>
            <a:ext cx="9296255" cy="307777"/>
          </a:xfrm>
          <a:prstGeom prst="rect">
            <a:avLst/>
          </a:prstGeom>
        </p:spPr>
        <p:txBody>
          <a:bodyPr wrap="square">
            <a:spAutoFit/>
          </a:bodyPr>
          <a:lstStyle/>
          <a:p>
            <a:r>
              <a:rPr lang="en-US" sz="1400" dirty="0">
                <a:solidFill>
                  <a:schemeClr val="bg1"/>
                </a:solidFill>
              </a:rPr>
              <a:t>Matthew 2:13</a:t>
            </a:r>
          </a:p>
        </p:txBody>
      </p:sp>
      <p:sp>
        <p:nvSpPr>
          <p:cNvPr id="9" name="Rectangle 8"/>
          <p:cNvSpPr/>
          <p:nvPr/>
        </p:nvSpPr>
        <p:spPr>
          <a:xfrm>
            <a:off x="376390" y="440998"/>
            <a:ext cx="7503052" cy="5632311"/>
          </a:xfrm>
          <a:prstGeom prst="rect">
            <a:avLst/>
          </a:prstGeom>
        </p:spPr>
        <p:txBody>
          <a:bodyPr wrap="square">
            <a:spAutoFit/>
          </a:bodyPr>
          <a:lstStyle/>
          <a:p>
            <a:pPr fontAlgn="base"/>
            <a:r>
              <a:rPr lang="en-US" sz="2400" dirty="0">
                <a:solidFill>
                  <a:schemeClr val="bg1"/>
                </a:solidFill>
              </a:rPr>
              <a:t>“In ancient times when people wanted to worship the Lord and seek His blessings, they often brought a gift. …</a:t>
            </a:r>
          </a:p>
          <a:p>
            <a:pPr fontAlgn="base"/>
            <a:endParaRPr lang="en-US" sz="2400" dirty="0">
              <a:solidFill>
                <a:schemeClr val="bg1"/>
              </a:solidFill>
            </a:endParaRPr>
          </a:p>
          <a:p>
            <a:pPr fontAlgn="base"/>
            <a:r>
              <a:rPr lang="en-US" sz="2400" dirty="0">
                <a:solidFill>
                  <a:schemeClr val="bg1"/>
                </a:solidFill>
              </a:rPr>
              <a:t>“Is there something in you or in your life that is impure or unworthy? </a:t>
            </a:r>
          </a:p>
          <a:p>
            <a:pPr fontAlgn="base"/>
            <a:endParaRPr lang="en-US" sz="2400" dirty="0">
              <a:solidFill>
                <a:schemeClr val="bg1"/>
              </a:solidFill>
            </a:endParaRPr>
          </a:p>
          <a:p>
            <a:pPr fontAlgn="base"/>
            <a:r>
              <a:rPr lang="en-US" sz="2400" dirty="0">
                <a:solidFill>
                  <a:schemeClr val="bg1"/>
                </a:solidFill>
              </a:rPr>
              <a:t>When you get rid of it, that is a gift to the Savior. Is there a good habit or quality that is lacking in your life? </a:t>
            </a:r>
          </a:p>
          <a:p>
            <a:pPr fontAlgn="base"/>
            <a:endParaRPr lang="en-US" sz="2400" dirty="0">
              <a:solidFill>
                <a:schemeClr val="bg1"/>
              </a:solidFill>
            </a:endParaRPr>
          </a:p>
          <a:p>
            <a:pPr fontAlgn="base"/>
            <a:r>
              <a:rPr lang="en-US" sz="2400" dirty="0">
                <a:solidFill>
                  <a:schemeClr val="bg1"/>
                </a:solidFill>
              </a:rPr>
              <a:t>When you adopt it and make it part of your character, you are giving a gift to the Lord. </a:t>
            </a:r>
          </a:p>
          <a:p>
            <a:pPr fontAlgn="base"/>
            <a:endParaRPr lang="en-US" sz="2400" dirty="0">
              <a:solidFill>
                <a:schemeClr val="bg1"/>
              </a:solidFill>
            </a:endParaRPr>
          </a:p>
          <a:p>
            <a:pPr fontAlgn="base"/>
            <a:r>
              <a:rPr lang="en-US" sz="2400" dirty="0">
                <a:solidFill>
                  <a:schemeClr val="bg1"/>
                </a:solidFill>
              </a:rPr>
              <a:t>Sometimes this is hard to do, but would your gifts of repentance and obedience be worthy gifts if they cost you nothing?”</a:t>
            </a:r>
          </a:p>
        </p:txBody>
      </p:sp>
      <p:sp>
        <p:nvSpPr>
          <p:cNvPr id="10" name="TextBox 9"/>
          <p:cNvSpPr txBox="1"/>
          <p:nvPr/>
        </p:nvSpPr>
        <p:spPr>
          <a:xfrm>
            <a:off x="11353800" y="6408468"/>
            <a:ext cx="631372" cy="369332"/>
          </a:xfrm>
          <a:prstGeom prst="rect">
            <a:avLst/>
          </a:prstGeom>
          <a:noFill/>
        </p:spPr>
        <p:txBody>
          <a:bodyPr wrap="square" rtlCol="0">
            <a:spAutoFit/>
          </a:bodyPr>
          <a:lstStyle/>
          <a:p>
            <a:r>
              <a:rPr lang="en-US" dirty="0">
                <a:solidFill>
                  <a:schemeClr val="bg1"/>
                </a:solidFill>
              </a:rPr>
              <a:t>(5)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833" y="1367705"/>
            <a:ext cx="3298071" cy="4122589"/>
          </a:xfrm>
          <a:prstGeom prst="rect">
            <a:avLst/>
          </a:prstGeom>
        </p:spPr>
      </p:pic>
    </p:spTree>
    <p:extLst>
      <p:ext uri="{BB962C8B-B14F-4D97-AF65-F5344CB8AC3E}">
        <p14:creationId xmlns:p14="http://schemas.microsoft.com/office/powerpoint/2010/main" val="393925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24C43-690E-752C-6C87-2252B1604F81}"/>
              </a:ext>
            </a:extLst>
          </p:cNvPr>
          <p:cNvPicPr>
            <a:picLocks noChangeAspect="1"/>
          </p:cNvPicPr>
          <p:nvPr/>
        </p:nvPicPr>
        <p:blipFill>
          <a:blip r:embed="rId2"/>
          <a:stretch>
            <a:fillRect/>
          </a:stretch>
        </p:blipFill>
        <p:spPr>
          <a:xfrm flipV="1">
            <a:off x="-1" y="-1"/>
            <a:ext cx="12192001" cy="6859847"/>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Unto Us a Child is Born</a:t>
            </a:r>
          </a:p>
        </p:txBody>
      </p:sp>
      <p:sp>
        <p:nvSpPr>
          <p:cNvPr id="4" name="TextBox 3">
            <a:extLst>
              <a:ext uri="{FF2B5EF4-FFF2-40B4-BE49-F238E27FC236}">
                <a16:creationId xmlns:a16="http://schemas.microsoft.com/office/drawing/2014/main" id="{8E702513-B3E0-07F5-59C0-9CEA5E02B7FD}"/>
              </a:ext>
            </a:extLst>
          </p:cNvPr>
          <p:cNvSpPr txBox="1"/>
          <p:nvPr/>
        </p:nvSpPr>
        <p:spPr>
          <a:xfrm>
            <a:off x="0" y="1337387"/>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Luke 2:1-14</a:t>
            </a:r>
          </a:p>
        </p:txBody>
      </p:sp>
      <p:grpSp>
        <p:nvGrpSpPr>
          <p:cNvPr id="7" name="Group 109">
            <a:extLst>
              <a:ext uri="{FF2B5EF4-FFF2-40B4-BE49-F238E27FC236}">
                <a16:creationId xmlns:a16="http://schemas.microsoft.com/office/drawing/2014/main" id="{24E71C97-4C9D-B879-3B12-B67E46063412}"/>
              </a:ext>
            </a:extLst>
          </p:cNvPr>
          <p:cNvGrpSpPr/>
          <p:nvPr/>
        </p:nvGrpSpPr>
        <p:grpSpPr>
          <a:xfrm>
            <a:off x="3469611" y="3001981"/>
            <a:ext cx="4916873" cy="3005939"/>
            <a:chOff x="2819400" y="3341785"/>
            <a:chExt cx="2667000" cy="1630475"/>
          </a:xfrm>
        </p:grpSpPr>
        <p:grpSp>
          <p:nvGrpSpPr>
            <p:cNvPr id="9" name="Group 93">
              <a:extLst>
                <a:ext uri="{FF2B5EF4-FFF2-40B4-BE49-F238E27FC236}">
                  <a16:creationId xmlns:a16="http://schemas.microsoft.com/office/drawing/2014/main" id="{E8516B7D-2386-FC4F-6FB1-BF7E4EA32057}"/>
                </a:ext>
              </a:extLst>
            </p:cNvPr>
            <p:cNvGrpSpPr/>
            <p:nvPr/>
          </p:nvGrpSpPr>
          <p:grpSpPr>
            <a:xfrm rot="5931001">
              <a:off x="3608716" y="3094194"/>
              <a:ext cx="1232511" cy="1727693"/>
              <a:chOff x="1219200" y="1371600"/>
              <a:chExt cx="1676400" cy="2286000"/>
            </a:xfrm>
          </p:grpSpPr>
          <p:sp>
            <p:nvSpPr>
              <p:cNvPr id="28693" name="Oval 7">
                <a:extLst>
                  <a:ext uri="{FF2B5EF4-FFF2-40B4-BE49-F238E27FC236}">
                    <a16:creationId xmlns:a16="http://schemas.microsoft.com/office/drawing/2014/main" id="{CD3CF9BA-139F-976D-8921-1E8A5F4DDEE2}"/>
                  </a:ext>
                </a:extLst>
              </p:cNvPr>
              <p:cNvSpPr/>
              <p:nvPr/>
            </p:nvSpPr>
            <p:spPr>
              <a:xfrm rot="19638581">
                <a:off x="1295400" y="1371600"/>
                <a:ext cx="1600200" cy="22860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4" name="Oval 8">
                <a:extLst>
                  <a:ext uri="{FF2B5EF4-FFF2-40B4-BE49-F238E27FC236}">
                    <a16:creationId xmlns:a16="http://schemas.microsoft.com/office/drawing/2014/main" id="{F4DE185A-5C59-9D6B-9CD6-ABF35A27B949}"/>
                  </a:ext>
                </a:extLst>
              </p:cNvPr>
              <p:cNvSpPr/>
              <p:nvPr/>
            </p:nvSpPr>
            <p:spPr>
              <a:xfrm>
                <a:off x="1371600" y="1752600"/>
                <a:ext cx="914400" cy="914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5" name="Cloud 28694">
                <a:extLst>
                  <a:ext uri="{FF2B5EF4-FFF2-40B4-BE49-F238E27FC236}">
                    <a16:creationId xmlns:a16="http://schemas.microsoft.com/office/drawing/2014/main" id="{DF6D0054-343C-46A7-E946-7DE891059276}"/>
                  </a:ext>
                </a:extLst>
              </p:cNvPr>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6" name="Oval 28695">
                <a:extLst>
                  <a:ext uri="{FF2B5EF4-FFF2-40B4-BE49-F238E27FC236}">
                    <a16:creationId xmlns:a16="http://schemas.microsoft.com/office/drawing/2014/main" id="{AC95357E-1E14-290E-2073-B19ACF14AC55}"/>
                  </a:ext>
                </a:extLst>
              </p:cNvPr>
              <p:cNvSpPr/>
              <p:nvPr/>
            </p:nvSpPr>
            <p:spPr>
              <a:xfrm rot="2148584">
                <a:off x="1960450" y="2387289"/>
                <a:ext cx="258094" cy="5334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7" name="Oval 28696">
                <a:extLst>
                  <a:ext uri="{FF2B5EF4-FFF2-40B4-BE49-F238E27FC236}">
                    <a16:creationId xmlns:a16="http://schemas.microsoft.com/office/drawing/2014/main" id="{6D1C9486-157A-A320-5EFA-3D6010B7886E}"/>
                  </a:ext>
                </a:extLst>
              </p:cNvPr>
              <p:cNvSpPr/>
              <p:nvPr/>
            </p:nvSpPr>
            <p:spPr>
              <a:xfrm rot="20368391">
                <a:off x="1448079" y="2465277"/>
                <a:ext cx="240166" cy="4797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8" name="Oval 28697">
                <a:extLst>
                  <a:ext uri="{FF2B5EF4-FFF2-40B4-BE49-F238E27FC236}">
                    <a16:creationId xmlns:a16="http://schemas.microsoft.com/office/drawing/2014/main" id="{E75CD95B-2C9D-36C7-FD7F-0CA6405455C6}"/>
                  </a:ext>
                </a:extLst>
              </p:cNvPr>
              <p:cNvSpPr/>
              <p:nvPr/>
            </p:nvSpPr>
            <p:spPr>
              <a:xfrm>
                <a:off x="2133600" y="2133600"/>
                <a:ext cx="228600" cy="4218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9" name="Oval 28698">
                <a:extLst>
                  <a:ext uri="{FF2B5EF4-FFF2-40B4-BE49-F238E27FC236}">
                    <a16:creationId xmlns:a16="http://schemas.microsoft.com/office/drawing/2014/main" id="{CE3AC8A7-EFEC-1CD5-0605-E9CDD3F8771C}"/>
                  </a:ext>
                </a:extLst>
              </p:cNvPr>
              <p:cNvSpPr/>
              <p:nvPr/>
            </p:nvSpPr>
            <p:spPr>
              <a:xfrm>
                <a:off x="2133600" y="2438400"/>
                <a:ext cx="152400" cy="152400"/>
              </a:xfrm>
              <a:prstGeom prst="ellipse">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1">
              <a:extLst>
                <a:ext uri="{FF2B5EF4-FFF2-40B4-BE49-F238E27FC236}">
                  <a16:creationId xmlns:a16="http://schemas.microsoft.com/office/drawing/2014/main" id="{83BD88C6-8131-7294-A75E-EF05BAC70F10}"/>
                </a:ext>
              </a:extLst>
            </p:cNvPr>
            <p:cNvGrpSpPr/>
            <p:nvPr/>
          </p:nvGrpSpPr>
          <p:grpSpPr>
            <a:xfrm>
              <a:off x="2819400" y="4038600"/>
              <a:ext cx="2667000" cy="933660"/>
              <a:chOff x="4419600" y="3886200"/>
              <a:chExt cx="3264980" cy="1143000"/>
            </a:xfrm>
          </p:grpSpPr>
          <p:grpSp>
            <p:nvGrpSpPr>
              <p:cNvPr id="11" name="Group 10">
                <a:extLst>
                  <a:ext uri="{FF2B5EF4-FFF2-40B4-BE49-F238E27FC236}">
                    <a16:creationId xmlns:a16="http://schemas.microsoft.com/office/drawing/2014/main" id="{7C6DD9A5-339C-51F9-80DE-9045ECE00268}"/>
                  </a:ext>
                </a:extLst>
              </p:cNvPr>
              <p:cNvGrpSpPr/>
              <p:nvPr/>
            </p:nvGrpSpPr>
            <p:grpSpPr>
              <a:xfrm>
                <a:off x="4419600" y="3962400"/>
                <a:ext cx="1969580" cy="469365"/>
                <a:chOff x="4538796" y="3250988"/>
                <a:chExt cx="2638406" cy="1463651"/>
              </a:xfrm>
            </p:grpSpPr>
            <p:sp>
              <p:nvSpPr>
                <p:cNvPr id="28685" name="Moon 2">
                  <a:extLst>
                    <a:ext uri="{FF2B5EF4-FFF2-40B4-BE49-F238E27FC236}">
                      <a16:creationId xmlns:a16="http://schemas.microsoft.com/office/drawing/2014/main" id="{DBDFAA5B-E8CD-EDAE-F93F-F66227304211}"/>
                    </a:ext>
                  </a:extLst>
                </p:cNvPr>
                <p:cNvSpPr/>
                <p:nvPr/>
              </p:nvSpPr>
              <p:spPr>
                <a:xfrm rot="18737603">
                  <a:off x="5438629" y="3152563"/>
                  <a:ext cx="304800"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6" name="Moon 3">
                  <a:extLst>
                    <a:ext uri="{FF2B5EF4-FFF2-40B4-BE49-F238E27FC236}">
                      <a16:creationId xmlns:a16="http://schemas.microsoft.com/office/drawing/2014/main" id="{93880C17-60B4-AA34-7DE6-EFB807A9A29F}"/>
                    </a:ext>
                  </a:extLst>
                </p:cNvPr>
                <p:cNvSpPr/>
                <p:nvPr/>
              </p:nvSpPr>
              <p:spPr>
                <a:xfrm rot="2437341">
                  <a:off x="6512222" y="3250988"/>
                  <a:ext cx="457200"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7" name="Moon 4">
                  <a:extLst>
                    <a:ext uri="{FF2B5EF4-FFF2-40B4-BE49-F238E27FC236}">
                      <a16:creationId xmlns:a16="http://schemas.microsoft.com/office/drawing/2014/main" id="{1B13C6A8-84D6-BD71-7D61-77FEF0278958}"/>
                    </a:ext>
                  </a:extLst>
                </p:cNvPr>
                <p:cNvSpPr/>
                <p:nvPr/>
              </p:nvSpPr>
              <p:spPr>
                <a:xfrm rot="19942787">
                  <a:off x="5118328" y="3266839"/>
                  <a:ext cx="313780"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8" name="Moon 5">
                  <a:extLst>
                    <a:ext uri="{FF2B5EF4-FFF2-40B4-BE49-F238E27FC236}">
                      <a16:creationId xmlns:a16="http://schemas.microsoft.com/office/drawing/2014/main" id="{51299141-85A3-DB9A-04E4-BF8A86A5C95C}"/>
                    </a:ext>
                  </a:extLst>
                </p:cNvPr>
                <p:cNvSpPr/>
                <p:nvPr/>
              </p:nvSpPr>
              <p:spPr>
                <a:xfrm rot="3241262">
                  <a:off x="6130303" y="3315373"/>
                  <a:ext cx="457200" cy="1447800"/>
                </a:xfrm>
                <a:prstGeom prst="moon">
                  <a:avLst>
                    <a:gd name="adj" fmla="val 75490"/>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9" name="Moon 6">
                  <a:extLst>
                    <a:ext uri="{FF2B5EF4-FFF2-40B4-BE49-F238E27FC236}">
                      <a16:creationId xmlns:a16="http://schemas.microsoft.com/office/drawing/2014/main" id="{53BE0A1B-07B8-0EE4-F35D-47CDA09A5897}"/>
                    </a:ext>
                  </a:extLst>
                </p:cNvPr>
                <p:cNvSpPr/>
                <p:nvPr/>
              </p:nvSpPr>
              <p:spPr>
                <a:xfrm rot="18386652">
                  <a:off x="5080276" y="3434270"/>
                  <a:ext cx="364839"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0" name="Moon 7">
                  <a:extLst>
                    <a:ext uri="{FF2B5EF4-FFF2-40B4-BE49-F238E27FC236}">
                      <a16:creationId xmlns:a16="http://schemas.microsoft.com/office/drawing/2014/main" id="{23B55AE3-E09D-9E19-ABA3-FED80DC0A153}"/>
                    </a:ext>
                  </a:extLst>
                </p:cNvPr>
                <p:cNvSpPr/>
                <p:nvPr/>
              </p:nvSpPr>
              <p:spPr>
                <a:xfrm rot="3304383" flipH="1">
                  <a:off x="6052888" y="3212805"/>
                  <a:ext cx="247166"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1" name="Moon 8">
                  <a:extLst>
                    <a:ext uri="{FF2B5EF4-FFF2-40B4-BE49-F238E27FC236}">
                      <a16:creationId xmlns:a16="http://schemas.microsoft.com/office/drawing/2014/main" id="{88028DF7-1F72-B592-E53A-00D0E97F5823}"/>
                    </a:ext>
                  </a:extLst>
                </p:cNvPr>
                <p:cNvSpPr/>
                <p:nvPr/>
              </p:nvSpPr>
              <p:spPr>
                <a:xfrm rot="4302584" flipH="1">
                  <a:off x="6290875" y="3543702"/>
                  <a:ext cx="324854"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2" name="Moon 9">
                  <a:extLst>
                    <a:ext uri="{FF2B5EF4-FFF2-40B4-BE49-F238E27FC236}">
                      <a16:creationId xmlns:a16="http://schemas.microsoft.com/office/drawing/2014/main" id="{A6E3A6DC-63AF-8643-663B-4BD1096E2921}"/>
                    </a:ext>
                  </a:extLst>
                </p:cNvPr>
                <p:cNvSpPr/>
                <p:nvPr/>
              </p:nvSpPr>
              <p:spPr>
                <a:xfrm rot="4198716" flipH="1">
                  <a:off x="5605075" y="3238904"/>
                  <a:ext cx="324854"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lowchart: Manual Operation 11">
                <a:extLst>
                  <a:ext uri="{FF2B5EF4-FFF2-40B4-BE49-F238E27FC236}">
                    <a16:creationId xmlns:a16="http://schemas.microsoft.com/office/drawing/2014/main" id="{D77BE17D-9B5C-610A-FD22-52C3E9313E39}"/>
                  </a:ext>
                </a:extLst>
              </p:cNvPr>
              <p:cNvSpPr/>
              <p:nvPr/>
            </p:nvSpPr>
            <p:spPr>
              <a:xfrm>
                <a:off x="4495800" y="4191000"/>
                <a:ext cx="3124200" cy="838200"/>
              </a:xfrm>
              <a:prstGeom prst="flowChartManualOperation">
                <a:avLst/>
              </a:prstGeom>
              <a:solidFill>
                <a:srgbClr val="AB9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1">
                <a:extLst>
                  <a:ext uri="{FF2B5EF4-FFF2-40B4-BE49-F238E27FC236}">
                    <a16:creationId xmlns:a16="http://schemas.microsoft.com/office/drawing/2014/main" id="{D36B3A00-1EF1-D616-B3C7-A53B8C1709FB}"/>
                  </a:ext>
                </a:extLst>
              </p:cNvPr>
              <p:cNvGrpSpPr/>
              <p:nvPr/>
            </p:nvGrpSpPr>
            <p:grpSpPr>
              <a:xfrm rot="10165254">
                <a:off x="5665147" y="4063011"/>
                <a:ext cx="1969580" cy="469365"/>
                <a:chOff x="4538796" y="3250988"/>
                <a:chExt cx="2638406" cy="1463651"/>
              </a:xfrm>
            </p:grpSpPr>
            <p:sp>
              <p:nvSpPr>
                <p:cNvPr id="28677" name="Moon 28676">
                  <a:extLst>
                    <a:ext uri="{FF2B5EF4-FFF2-40B4-BE49-F238E27FC236}">
                      <a16:creationId xmlns:a16="http://schemas.microsoft.com/office/drawing/2014/main" id="{177BB4E3-F346-C9ED-A30D-770D78C86924}"/>
                    </a:ext>
                  </a:extLst>
                </p:cNvPr>
                <p:cNvSpPr/>
                <p:nvPr/>
              </p:nvSpPr>
              <p:spPr>
                <a:xfrm rot="18737603">
                  <a:off x="5438629" y="3152563"/>
                  <a:ext cx="304800"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8" name="Moon 28677">
                  <a:extLst>
                    <a:ext uri="{FF2B5EF4-FFF2-40B4-BE49-F238E27FC236}">
                      <a16:creationId xmlns:a16="http://schemas.microsoft.com/office/drawing/2014/main" id="{96669D41-E6D4-6380-9839-EC9CDE8B9179}"/>
                    </a:ext>
                  </a:extLst>
                </p:cNvPr>
                <p:cNvSpPr/>
                <p:nvPr/>
              </p:nvSpPr>
              <p:spPr>
                <a:xfrm rot="2437341">
                  <a:off x="6512222" y="3250988"/>
                  <a:ext cx="457200"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9" name="Moon 28678">
                  <a:extLst>
                    <a:ext uri="{FF2B5EF4-FFF2-40B4-BE49-F238E27FC236}">
                      <a16:creationId xmlns:a16="http://schemas.microsoft.com/office/drawing/2014/main" id="{7C86BE4D-0EA3-7B70-E7FA-328C5BD6F5CB}"/>
                    </a:ext>
                  </a:extLst>
                </p:cNvPr>
                <p:cNvSpPr/>
                <p:nvPr/>
              </p:nvSpPr>
              <p:spPr>
                <a:xfrm rot="19942787">
                  <a:off x="5118328" y="3266839"/>
                  <a:ext cx="313780"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0" name="Moon 28679">
                  <a:extLst>
                    <a:ext uri="{FF2B5EF4-FFF2-40B4-BE49-F238E27FC236}">
                      <a16:creationId xmlns:a16="http://schemas.microsoft.com/office/drawing/2014/main" id="{FF0FC63A-3902-63DE-05EE-1C6CF8246AE1}"/>
                    </a:ext>
                  </a:extLst>
                </p:cNvPr>
                <p:cNvSpPr/>
                <p:nvPr/>
              </p:nvSpPr>
              <p:spPr>
                <a:xfrm rot="3241262">
                  <a:off x="6130303" y="3315373"/>
                  <a:ext cx="457200"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1" name="Moon 28680">
                  <a:extLst>
                    <a:ext uri="{FF2B5EF4-FFF2-40B4-BE49-F238E27FC236}">
                      <a16:creationId xmlns:a16="http://schemas.microsoft.com/office/drawing/2014/main" id="{DED1A8EA-06F5-BBD7-8377-AFFF4C180145}"/>
                    </a:ext>
                  </a:extLst>
                </p:cNvPr>
                <p:cNvSpPr/>
                <p:nvPr/>
              </p:nvSpPr>
              <p:spPr>
                <a:xfrm rot="18386652">
                  <a:off x="5080276" y="3434270"/>
                  <a:ext cx="364839"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2" name="Moon 28681">
                  <a:extLst>
                    <a:ext uri="{FF2B5EF4-FFF2-40B4-BE49-F238E27FC236}">
                      <a16:creationId xmlns:a16="http://schemas.microsoft.com/office/drawing/2014/main" id="{82BA3896-FA5E-78F9-3E1F-27ADFA80C542}"/>
                    </a:ext>
                  </a:extLst>
                </p:cNvPr>
                <p:cNvSpPr/>
                <p:nvPr/>
              </p:nvSpPr>
              <p:spPr>
                <a:xfrm rot="3304383" flipH="1">
                  <a:off x="6052888" y="3212805"/>
                  <a:ext cx="247166"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3" name="Moon 28682">
                  <a:extLst>
                    <a:ext uri="{FF2B5EF4-FFF2-40B4-BE49-F238E27FC236}">
                      <a16:creationId xmlns:a16="http://schemas.microsoft.com/office/drawing/2014/main" id="{38F6DF44-6F9F-5D04-89AE-4DBD4D13BC95}"/>
                    </a:ext>
                  </a:extLst>
                </p:cNvPr>
                <p:cNvSpPr/>
                <p:nvPr/>
              </p:nvSpPr>
              <p:spPr>
                <a:xfrm rot="4302584" flipH="1">
                  <a:off x="6290875" y="3543702"/>
                  <a:ext cx="324854"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4" name="Moon 28683">
                  <a:extLst>
                    <a:ext uri="{FF2B5EF4-FFF2-40B4-BE49-F238E27FC236}">
                      <a16:creationId xmlns:a16="http://schemas.microsoft.com/office/drawing/2014/main" id="{A1A3E099-8F59-C4CA-3570-9ACE7391E14A}"/>
                    </a:ext>
                  </a:extLst>
                </p:cNvPr>
                <p:cNvSpPr/>
                <p:nvPr/>
              </p:nvSpPr>
              <p:spPr>
                <a:xfrm rot="4198716" flipH="1">
                  <a:off x="5605075" y="3238904"/>
                  <a:ext cx="324854"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0">
                <a:extLst>
                  <a:ext uri="{FF2B5EF4-FFF2-40B4-BE49-F238E27FC236}">
                    <a16:creationId xmlns:a16="http://schemas.microsoft.com/office/drawing/2014/main" id="{026152BD-F0B5-7EEB-D294-91B77ADEC9C6}"/>
                  </a:ext>
                </a:extLst>
              </p:cNvPr>
              <p:cNvGrpSpPr/>
              <p:nvPr/>
            </p:nvGrpSpPr>
            <p:grpSpPr>
              <a:xfrm rot="11574703">
                <a:off x="4599540" y="4176517"/>
                <a:ext cx="1969580" cy="469365"/>
                <a:chOff x="4538796" y="3250988"/>
                <a:chExt cx="2638406" cy="1463651"/>
              </a:xfrm>
            </p:grpSpPr>
            <p:sp>
              <p:nvSpPr>
                <p:cNvPr id="27" name="Moon 26">
                  <a:extLst>
                    <a:ext uri="{FF2B5EF4-FFF2-40B4-BE49-F238E27FC236}">
                      <a16:creationId xmlns:a16="http://schemas.microsoft.com/office/drawing/2014/main" id="{4BF29D98-CC5B-2E99-1B7A-A82B39DD43AA}"/>
                    </a:ext>
                  </a:extLst>
                </p:cNvPr>
                <p:cNvSpPr/>
                <p:nvPr/>
              </p:nvSpPr>
              <p:spPr>
                <a:xfrm rot="18737603">
                  <a:off x="5438629" y="3152563"/>
                  <a:ext cx="304800"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a:extLst>
                    <a:ext uri="{FF2B5EF4-FFF2-40B4-BE49-F238E27FC236}">
                      <a16:creationId xmlns:a16="http://schemas.microsoft.com/office/drawing/2014/main" id="{CD3A354C-C910-C9D9-67FB-A12279545306}"/>
                    </a:ext>
                  </a:extLst>
                </p:cNvPr>
                <p:cNvSpPr/>
                <p:nvPr/>
              </p:nvSpPr>
              <p:spPr>
                <a:xfrm rot="2437341">
                  <a:off x="6512222" y="3250988"/>
                  <a:ext cx="457200"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a:extLst>
                    <a:ext uri="{FF2B5EF4-FFF2-40B4-BE49-F238E27FC236}">
                      <a16:creationId xmlns:a16="http://schemas.microsoft.com/office/drawing/2014/main" id="{422F854C-3E3B-4F01-2546-458118A3B7CF}"/>
                    </a:ext>
                  </a:extLst>
                </p:cNvPr>
                <p:cNvSpPr/>
                <p:nvPr/>
              </p:nvSpPr>
              <p:spPr>
                <a:xfrm rot="19942787">
                  <a:off x="5118328" y="3266839"/>
                  <a:ext cx="313780"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352B7095-E004-D8C9-EDDE-319F647CCF75}"/>
                    </a:ext>
                  </a:extLst>
                </p:cNvPr>
                <p:cNvSpPr/>
                <p:nvPr/>
              </p:nvSpPr>
              <p:spPr>
                <a:xfrm rot="3241262">
                  <a:off x="6130303" y="3315373"/>
                  <a:ext cx="457200"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a:extLst>
                    <a:ext uri="{FF2B5EF4-FFF2-40B4-BE49-F238E27FC236}">
                      <a16:creationId xmlns:a16="http://schemas.microsoft.com/office/drawing/2014/main" id="{50971101-EF3F-C72F-AF2D-F36D0BAF864B}"/>
                    </a:ext>
                  </a:extLst>
                </p:cNvPr>
                <p:cNvSpPr/>
                <p:nvPr/>
              </p:nvSpPr>
              <p:spPr>
                <a:xfrm rot="18386652">
                  <a:off x="5080276" y="3434270"/>
                  <a:ext cx="364839"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2" name="Moon 28671">
                  <a:extLst>
                    <a:ext uri="{FF2B5EF4-FFF2-40B4-BE49-F238E27FC236}">
                      <a16:creationId xmlns:a16="http://schemas.microsoft.com/office/drawing/2014/main" id="{12008907-FB80-13F2-774C-50B4B2D9A519}"/>
                    </a:ext>
                  </a:extLst>
                </p:cNvPr>
                <p:cNvSpPr/>
                <p:nvPr/>
              </p:nvSpPr>
              <p:spPr>
                <a:xfrm rot="3304383" flipH="1">
                  <a:off x="6052888" y="3212805"/>
                  <a:ext cx="247166"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3" name="Moon 28672">
                  <a:extLst>
                    <a:ext uri="{FF2B5EF4-FFF2-40B4-BE49-F238E27FC236}">
                      <a16:creationId xmlns:a16="http://schemas.microsoft.com/office/drawing/2014/main" id="{B0518B7E-DFE1-CFEB-8588-AC33193F2A66}"/>
                    </a:ext>
                  </a:extLst>
                </p:cNvPr>
                <p:cNvSpPr/>
                <p:nvPr/>
              </p:nvSpPr>
              <p:spPr>
                <a:xfrm rot="4302584" flipH="1">
                  <a:off x="6290875" y="3543702"/>
                  <a:ext cx="324854"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5" name="Moon 28674">
                  <a:extLst>
                    <a:ext uri="{FF2B5EF4-FFF2-40B4-BE49-F238E27FC236}">
                      <a16:creationId xmlns:a16="http://schemas.microsoft.com/office/drawing/2014/main" id="{4A798773-EFCB-B9A1-5BF0-F5D6745805C5}"/>
                    </a:ext>
                  </a:extLst>
                </p:cNvPr>
                <p:cNvSpPr/>
                <p:nvPr/>
              </p:nvSpPr>
              <p:spPr>
                <a:xfrm rot="4198716" flipH="1">
                  <a:off x="5605075" y="3238904"/>
                  <a:ext cx="324854"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9">
                <a:extLst>
                  <a:ext uri="{FF2B5EF4-FFF2-40B4-BE49-F238E27FC236}">
                    <a16:creationId xmlns:a16="http://schemas.microsoft.com/office/drawing/2014/main" id="{789DD8BF-D960-65F5-02CC-DE1079C5DF94}"/>
                  </a:ext>
                </a:extLst>
              </p:cNvPr>
              <p:cNvGrpSpPr/>
              <p:nvPr/>
            </p:nvGrpSpPr>
            <p:grpSpPr>
              <a:xfrm>
                <a:off x="5715000" y="3886200"/>
                <a:ext cx="1969580" cy="469365"/>
                <a:chOff x="4538796" y="3250988"/>
                <a:chExt cx="2638406" cy="1463651"/>
              </a:xfrm>
            </p:grpSpPr>
            <p:sp>
              <p:nvSpPr>
                <p:cNvPr id="16" name="Moon 15">
                  <a:extLst>
                    <a:ext uri="{FF2B5EF4-FFF2-40B4-BE49-F238E27FC236}">
                      <a16:creationId xmlns:a16="http://schemas.microsoft.com/office/drawing/2014/main" id="{FC30DFA8-1B7B-F040-A751-C989CAA0A095}"/>
                    </a:ext>
                  </a:extLst>
                </p:cNvPr>
                <p:cNvSpPr/>
                <p:nvPr/>
              </p:nvSpPr>
              <p:spPr>
                <a:xfrm rot="18737603">
                  <a:off x="5438629" y="3152563"/>
                  <a:ext cx="304800"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a:extLst>
                    <a:ext uri="{FF2B5EF4-FFF2-40B4-BE49-F238E27FC236}">
                      <a16:creationId xmlns:a16="http://schemas.microsoft.com/office/drawing/2014/main" id="{5FF78F82-396C-A688-7D03-139D59713244}"/>
                    </a:ext>
                  </a:extLst>
                </p:cNvPr>
                <p:cNvSpPr/>
                <p:nvPr/>
              </p:nvSpPr>
              <p:spPr>
                <a:xfrm rot="2437341">
                  <a:off x="6512222" y="3250988"/>
                  <a:ext cx="457200"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a:extLst>
                    <a:ext uri="{FF2B5EF4-FFF2-40B4-BE49-F238E27FC236}">
                      <a16:creationId xmlns:a16="http://schemas.microsoft.com/office/drawing/2014/main" id="{720D6A1D-BC45-ECDD-934C-313A10107804}"/>
                    </a:ext>
                  </a:extLst>
                </p:cNvPr>
                <p:cNvSpPr/>
                <p:nvPr/>
              </p:nvSpPr>
              <p:spPr>
                <a:xfrm rot="19942787">
                  <a:off x="5118328" y="3266839"/>
                  <a:ext cx="313780"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a:extLst>
                    <a:ext uri="{FF2B5EF4-FFF2-40B4-BE49-F238E27FC236}">
                      <a16:creationId xmlns:a16="http://schemas.microsoft.com/office/drawing/2014/main" id="{173B922F-6823-D2A1-C56E-65ABF64811A0}"/>
                    </a:ext>
                  </a:extLst>
                </p:cNvPr>
                <p:cNvSpPr/>
                <p:nvPr/>
              </p:nvSpPr>
              <p:spPr>
                <a:xfrm rot="3241262">
                  <a:off x="6130303" y="3315373"/>
                  <a:ext cx="457200"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a:extLst>
                    <a:ext uri="{FF2B5EF4-FFF2-40B4-BE49-F238E27FC236}">
                      <a16:creationId xmlns:a16="http://schemas.microsoft.com/office/drawing/2014/main" id="{962E5BED-D938-41B9-EF3E-6FF8B23FB5FD}"/>
                    </a:ext>
                  </a:extLst>
                </p:cNvPr>
                <p:cNvSpPr/>
                <p:nvPr/>
              </p:nvSpPr>
              <p:spPr>
                <a:xfrm rot="18386652">
                  <a:off x="5080276" y="3434270"/>
                  <a:ext cx="364839"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a:extLst>
                    <a:ext uri="{FF2B5EF4-FFF2-40B4-BE49-F238E27FC236}">
                      <a16:creationId xmlns:a16="http://schemas.microsoft.com/office/drawing/2014/main" id="{6772A380-C06B-25C5-2973-186797CEFF77}"/>
                    </a:ext>
                  </a:extLst>
                </p:cNvPr>
                <p:cNvSpPr/>
                <p:nvPr/>
              </p:nvSpPr>
              <p:spPr>
                <a:xfrm rot="3304383" flipH="1">
                  <a:off x="6052888" y="3212805"/>
                  <a:ext cx="247166"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a:extLst>
                    <a:ext uri="{FF2B5EF4-FFF2-40B4-BE49-F238E27FC236}">
                      <a16:creationId xmlns:a16="http://schemas.microsoft.com/office/drawing/2014/main" id="{822B1B5C-ECCA-F597-83C5-B3814FD2B5E2}"/>
                    </a:ext>
                  </a:extLst>
                </p:cNvPr>
                <p:cNvSpPr/>
                <p:nvPr/>
              </p:nvSpPr>
              <p:spPr>
                <a:xfrm rot="4302584" flipH="1">
                  <a:off x="6290875" y="3543702"/>
                  <a:ext cx="324854"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a:extLst>
                    <a:ext uri="{FF2B5EF4-FFF2-40B4-BE49-F238E27FC236}">
                      <a16:creationId xmlns:a16="http://schemas.microsoft.com/office/drawing/2014/main" id="{77CAF6E9-81E4-84FB-9DBF-8BC55E487FF1}"/>
                    </a:ext>
                  </a:extLst>
                </p:cNvPr>
                <p:cNvSpPr/>
                <p:nvPr/>
              </p:nvSpPr>
              <p:spPr>
                <a:xfrm rot="4198716" flipH="1">
                  <a:off x="5605075" y="3238904"/>
                  <a:ext cx="324854" cy="1447800"/>
                </a:xfrm>
                <a:prstGeom prst="moon">
                  <a:avLst>
                    <a:gd name="adj" fmla="val 75490"/>
                  </a:avLst>
                </a:prstGeom>
                <a:solidFill>
                  <a:srgbClr val="EAD5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748463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1739AA-3521-705B-BE99-11BFC4D3C202}"/>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2:24-25, 36-38</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Simeon and Anna</a:t>
            </a:r>
          </a:p>
        </p:txBody>
      </p:sp>
      <p:sp>
        <p:nvSpPr>
          <p:cNvPr id="7" name="Rectangle 6"/>
          <p:cNvSpPr/>
          <p:nvPr/>
        </p:nvSpPr>
        <p:spPr>
          <a:xfrm>
            <a:off x="323273" y="1129252"/>
            <a:ext cx="3657600" cy="3970318"/>
          </a:xfrm>
          <a:prstGeom prst="rect">
            <a:avLst/>
          </a:prstGeom>
        </p:spPr>
        <p:txBody>
          <a:bodyPr wrap="square">
            <a:spAutoFit/>
          </a:bodyPr>
          <a:lstStyle/>
          <a:p>
            <a:r>
              <a:rPr lang="en-US" dirty="0">
                <a:solidFill>
                  <a:schemeClr val="bg1"/>
                </a:solidFill>
              </a:rPr>
              <a:t>It was revealed to him that he would see the Lord Jesus Christ before he died.</a:t>
            </a:r>
          </a:p>
          <a:p>
            <a:endParaRPr lang="en-US" dirty="0">
              <a:solidFill>
                <a:schemeClr val="bg1"/>
              </a:solidFill>
            </a:endParaRPr>
          </a:p>
          <a:p>
            <a:r>
              <a:rPr lang="en-US" dirty="0">
                <a:solidFill>
                  <a:schemeClr val="bg1"/>
                </a:solidFill>
              </a:rPr>
              <a:t>He was a righteous man of senior years in Jerusalem who was inspired to come to the temple on the day Joseph and Mary brought their babe to the holy place, in keeping with Mosaic practice.</a:t>
            </a:r>
          </a:p>
          <a:p>
            <a:endParaRPr lang="en-US" dirty="0">
              <a:solidFill>
                <a:schemeClr val="bg1"/>
              </a:solidFill>
            </a:endParaRPr>
          </a:p>
          <a:p>
            <a:r>
              <a:rPr lang="en-US" dirty="0">
                <a:solidFill>
                  <a:schemeClr val="bg1"/>
                </a:solidFill>
              </a:rPr>
              <a:t>He was a prophet and he pronounced a prophetic blessing upon the family.</a:t>
            </a:r>
            <a:endParaRPr lang="en-US" i="1" dirty="0">
              <a:solidFill>
                <a:schemeClr val="bg1"/>
              </a:solidFill>
            </a:endParaRPr>
          </a:p>
        </p:txBody>
      </p:sp>
      <p:sp>
        <p:nvSpPr>
          <p:cNvPr id="8" name="Rectangle 7"/>
          <p:cNvSpPr/>
          <p:nvPr/>
        </p:nvSpPr>
        <p:spPr>
          <a:xfrm>
            <a:off x="7444508" y="1110780"/>
            <a:ext cx="4128655" cy="4247317"/>
          </a:xfrm>
          <a:prstGeom prst="rect">
            <a:avLst/>
          </a:prstGeom>
        </p:spPr>
        <p:txBody>
          <a:bodyPr wrap="square">
            <a:spAutoFit/>
          </a:bodyPr>
          <a:lstStyle/>
          <a:p>
            <a:pPr fontAlgn="base"/>
            <a:r>
              <a:rPr lang="en-US" dirty="0">
                <a:solidFill>
                  <a:schemeClr val="bg1"/>
                </a:solidFill>
              </a:rPr>
              <a:t>Her name means Grace.</a:t>
            </a:r>
          </a:p>
          <a:p>
            <a:pPr fontAlgn="base"/>
            <a:endParaRPr lang="en-US" dirty="0">
              <a:solidFill>
                <a:schemeClr val="bg1"/>
              </a:solidFill>
            </a:endParaRPr>
          </a:p>
          <a:p>
            <a:pPr fontAlgn="base"/>
            <a:r>
              <a:rPr lang="en-US" dirty="0">
                <a:solidFill>
                  <a:schemeClr val="bg1"/>
                </a:solidFill>
              </a:rPr>
              <a:t>She had been married only 7 short years.</a:t>
            </a:r>
          </a:p>
          <a:p>
            <a:pPr fontAlgn="base"/>
            <a:endParaRPr lang="en-US" dirty="0">
              <a:solidFill>
                <a:schemeClr val="bg1"/>
              </a:solidFill>
            </a:endParaRPr>
          </a:p>
          <a:p>
            <a:pPr fontAlgn="base"/>
            <a:r>
              <a:rPr lang="en-US" dirty="0">
                <a:solidFill>
                  <a:schemeClr val="bg1"/>
                </a:solidFill>
              </a:rPr>
              <a:t>She was a widow of some 84 years who served in the temple at Jerusalem might and day all her life.</a:t>
            </a:r>
          </a:p>
          <a:p>
            <a:pPr fontAlgn="base"/>
            <a:endParaRPr lang="en-US" dirty="0">
              <a:solidFill>
                <a:schemeClr val="bg1"/>
              </a:solidFill>
            </a:endParaRPr>
          </a:p>
          <a:p>
            <a:pPr fontAlgn="base"/>
            <a:r>
              <a:rPr lang="en-US" dirty="0">
                <a:solidFill>
                  <a:schemeClr val="bg1"/>
                </a:solidFill>
              </a:rPr>
              <a:t>She happened to arrive at the temple during the time Joseph and Mary were there to present their new child at the temple.</a:t>
            </a:r>
          </a:p>
          <a:p>
            <a:pPr fontAlgn="base"/>
            <a:endParaRPr lang="en-US" dirty="0">
              <a:solidFill>
                <a:schemeClr val="bg1"/>
              </a:solidFill>
            </a:endParaRPr>
          </a:p>
          <a:p>
            <a:pPr fontAlgn="base"/>
            <a:r>
              <a:rPr lang="en-US" dirty="0">
                <a:solidFill>
                  <a:schemeClr val="bg1"/>
                </a:solidFill>
              </a:rPr>
              <a:t>She was a prophetess from the tribe of Asher(Luke 2:36-38)</a:t>
            </a:r>
          </a:p>
        </p:txBody>
      </p:sp>
      <p:sp>
        <p:nvSpPr>
          <p:cNvPr id="58" name="Rectangle 57"/>
          <p:cNvSpPr/>
          <p:nvPr/>
        </p:nvSpPr>
        <p:spPr>
          <a:xfrm>
            <a:off x="11574523" y="6488668"/>
            <a:ext cx="617477" cy="369332"/>
          </a:xfrm>
          <a:prstGeom prst="rect">
            <a:avLst/>
          </a:prstGeom>
        </p:spPr>
        <p:txBody>
          <a:bodyPr wrap="none">
            <a:spAutoFit/>
          </a:bodyPr>
          <a:lstStyle/>
          <a:p>
            <a:r>
              <a:rPr lang="en-US" dirty="0">
                <a:solidFill>
                  <a:schemeClr val="bg1"/>
                </a:solidFill>
              </a:rPr>
              <a:t>(7,8)</a:t>
            </a:r>
            <a:endParaRPr lang="en-US" dirty="0"/>
          </a:p>
        </p:txBody>
      </p:sp>
      <p:grpSp>
        <p:nvGrpSpPr>
          <p:cNvPr id="3" name="Group 49">
            <a:extLst>
              <a:ext uri="{FF2B5EF4-FFF2-40B4-BE49-F238E27FC236}">
                <a16:creationId xmlns:a16="http://schemas.microsoft.com/office/drawing/2014/main" id="{CC422D8D-6670-0238-E925-2861E0E944A6}"/>
              </a:ext>
            </a:extLst>
          </p:cNvPr>
          <p:cNvGrpSpPr/>
          <p:nvPr/>
        </p:nvGrpSpPr>
        <p:grpSpPr>
          <a:xfrm>
            <a:off x="3798017" y="3197764"/>
            <a:ext cx="1673927" cy="3308523"/>
            <a:chOff x="4571703" y="1295400"/>
            <a:chExt cx="1460183" cy="2895599"/>
          </a:xfrm>
        </p:grpSpPr>
        <p:sp>
          <p:nvSpPr>
            <p:cNvPr id="4" name="Cloud 3">
              <a:extLst>
                <a:ext uri="{FF2B5EF4-FFF2-40B4-BE49-F238E27FC236}">
                  <a16:creationId xmlns:a16="http://schemas.microsoft.com/office/drawing/2014/main" id="{0ACF4C53-A641-CD0C-88A5-CD850A170546}"/>
                </a:ext>
              </a:extLst>
            </p:cNvPr>
            <p:cNvSpPr/>
            <p:nvPr/>
          </p:nvSpPr>
          <p:spPr>
            <a:xfrm rot="365569">
              <a:off x="4755675" y="1390098"/>
              <a:ext cx="381000" cy="6096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4D72961-8D13-CC34-AC15-7E949CD6E0C9}"/>
                </a:ext>
              </a:extLst>
            </p:cNvPr>
            <p:cNvSpPr/>
            <p:nvPr/>
          </p:nvSpPr>
          <p:spPr>
            <a:xfrm rot="6128217">
              <a:off x="5396330" y="3876084"/>
              <a:ext cx="264049" cy="36578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A6BE8C5-8120-3E59-EAF6-1B3D847F2AD0}"/>
                </a:ext>
              </a:extLst>
            </p:cNvPr>
            <p:cNvSpPr/>
            <p:nvPr/>
          </p:nvSpPr>
          <p:spPr>
            <a:xfrm rot="4472555">
              <a:off x="5054505" y="3866306"/>
              <a:ext cx="241894" cy="38445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B17D27BD-E00A-F09E-5399-BF991F160900}"/>
                </a:ext>
              </a:extLst>
            </p:cNvPr>
            <p:cNvSpPr/>
            <p:nvPr/>
          </p:nvSpPr>
          <p:spPr>
            <a:xfrm>
              <a:off x="4772378" y="2276311"/>
              <a:ext cx="1177462" cy="1750807"/>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5729EB1E-3234-CB45-87C6-F499337DC669}"/>
                </a:ext>
              </a:extLst>
            </p:cNvPr>
            <p:cNvSpPr/>
            <p:nvPr/>
          </p:nvSpPr>
          <p:spPr>
            <a:xfrm rot="610840">
              <a:off x="4879605" y="2223322"/>
              <a:ext cx="311919" cy="1783978"/>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C3B8B14-B115-F441-CD2B-7061D84C408E}"/>
                </a:ext>
              </a:extLst>
            </p:cNvPr>
            <p:cNvSpPr/>
            <p:nvPr/>
          </p:nvSpPr>
          <p:spPr>
            <a:xfrm rot="2901859">
              <a:off x="4672199" y="2848903"/>
              <a:ext cx="221384" cy="4223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19C6014-DE2E-85F9-395D-C902A56142A3}"/>
                </a:ext>
              </a:extLst>
            </p:cNvPr>
            <p:cNvSpPr/>
            <p:nvPr/>
          </p:nvSpPr>
          <p:spPr>
            <a:xfrm rot="20226769">
              <a:off x="5810401" y="2911416"/>
              <a:ext cx="221485" cy="3406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apezoid 14">
              <a:extLst>
                <a:ext uri="{FF2B5EF4-FFF2-40B4-BE49-F238E27FC236}">
                  <a16:creationId xmlns:a16="http://schemas.microsoft.com/office/drawing/2014/main" id="{65786BA1-47A2-7867-CD1E-880DD39F288D}"/>
                </a:ext>
              </a:extLst>
            </p:cNvPr>
            <p:cNvSpPr/>
            <p:nvPr/>
          </p:nvSpPr>
          <p:spPr>
            <a:xfrm rot="1442139">
              <a:off x="4725136" y="2196555"/>
              <a:ext cx="450111" cy="917340"/>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FAE7FC68-FDCA-C8EC-A95F-CA5FA384FEA4}"/>
                </a:ext>
              </a:extLst>
            </p:cNvPr>
            <p:cNvSpPr/>
            <p:nvPr/>
          </p:nvSpPr>
          <p:spPr>
            <a:xfrm rot="20249249">
              <a:off x="5585327" y="2180846"/>
              <a:ext cx="370632" cy="917340"/>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41">
              <a:extLst>
                <a:ext uri="{FF2B5EF4-FFF2-40B4-BE49-F238E27FC236}">
                  <a16:creationId xmlns:a16="http://schemas.microsoft.com/office/drawing/2014/main" id="{F31ADC3D-25B6-9332-F5D3-B21CDC2149DB}"/>
                </a:ext>
              </a:extLst>
            </p:cNvPr>
            <p:cNvGrpSpPr/>
            <p:nvPr/>
          </p:nvGrpSpPr>
          <p:grpSpPr>
            <a:xfrm>
              <a:off x="4953000" y="2133599"/>
              <a:ext cx="851881" cy="1870857"/>
              <a:chOff x="6327583" y="3173375"/>
              <a:chExt cx="1142159" cy="1658222"/>
            </a:xfrm>
          </p:grpSpPr>
          <p:sp>
            <p:nvSpPr>
              <p:cNvPr id="22" name="Trapezoid 21">
                <a:extLst>
                  <a:ext uri="{FF2B5EF4-FFF2-40B4-BE49-F238E27FC236}">
                    <a16:creationId xmlns:a16="http://schemas.microsoft.com/office/drawing/2014/main" id="{8544E14A-0D30-F992-DDB2-D86BB5799634}"/>
                  </a:ext>
                </a:extLst>
              </p:cNvPr>
              <p:cNvSpPr/>
              <p:nvPr/>
            </p:nvSpPr>
            <p:spPr>
              <a:xfrm rot="21277925">
                <a:off x="7051537" y="3250380"/>
                <a:ext cx="418205" cy="1581217"/>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a:extLst>
                  <a:ext uri="{FF2B5EF4-FFF2-40B4-BE49-F238E27FC236}">
                    <a16:creationId xmlns:a16="http://schemas.microsoft.com/office/drawing/2014/main" id="{92E0BBDF-EEAD-29BE-C827-9F1757A5AFF3}"/>
                  </a:ext>
                </a:extLst>
              </p:cNvPr>
              <p:cNvSpPr/>
              <p:nvPr/>
            </p:nvSpPr>
            <p:spPr>
              <a:xfrm rot="15844898">
                <a:off x="6498264" y="3033745"/>
                <a:ext cx="711340" cy="990600"/>
              </a:xfrm>
              <a:prstGeom prst="moon">
                <a:avLst>
                  <a:gd name="adj" fmla="val 7097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a:extLst>
                  <a:ext uri="{FF2B5EF4-FFF2-40B4-BE49-F238E27FC236}">
                    <a16:creationId xmlns:a16="http://schemas.microsoft.com/office/drawing/2014/main" id="{50B0A689-3956-45A0-1F46-BF8ECFF8E1E5}"/>
                  </a:ext>
                </a:extLst>
              </p:cNvPr>
              <p:cNvSpPr/>
              <p:nvPr/>
            </p:nvSpPr>
            <p:spPr>
              <a:xfrm rot="16400088">
                <a:off x="6556621" y="3146096"/>
                <a:ext cx="524331" cy="982407"/>
              </a:xfrm>
              <a:prstGeom prst="moon">
                <a:avLst>
                  <a:gd name="adj" fmla="val 7097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B1103537-F981-089E-92FA-7BBB68328ACB}"/>
                </a:ext>
              </a:extLst>
            </p:cNvPr>
            <p:cNvSpPr/>
            <p:nvPr/>
          </p:nvSpPr>
          <p:spPr>
            <a:xfrm>
              <a:off x="4890452" y="1295400"/>
              <a:ext cx="860453" cy="11791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a:extLst>
                <a:ext uri="{FF2B5EF4-FFF2-40B4-BE49-F238E27FC236}">
                  <a16:creationId xmlns:a16="http://schemas.microsoft.com/office/drawing/2014/main" id="{2D3D261D-91F8-0406-2775-CD9973E6FD9E}"/>
                </a:ext>
              </a:extLst>
            </p:cNvPr>
            <p:cNvSpPr/>
            <p:nvPr/>
          </p:nvSpPr>
          <p:spPr>
            <a:xfrm rot="19570029">
              <a:off x="5562600" y="1371600"/>
              <a:ext cx="381000" cy="6096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a:extLst>
                <a:ext uri="{FF2B5EF4-FFF2-40B4-BE49-F238E27FC236}">
                  <a16:creationId xmlns:a16="http://schemas.microsoft.com/office/drawing/2014/main" id="{1256724A-84EC-BA64-F7F6-3A4B21F7A2FE}"/>
                </a:ext>
              </a:extLst>
            </p:cNvPr>
            <p:cNvSpPr/>
            <p:nvPr/>
          </p:nvSpPr>
          <p:spPr>
            <a:xfrm rot="15781698">
              <a:off x="5062944" y="1935243"/>
              <a:ext cx="478051" cy="644679"/>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E35F2C4-CF03-CF64-F75B-3B76A8F4AD21}"/>
                </a:ext>
              </a:extLst>
            </p:cNvPr>
            <p:cNvSpPr/>
            <p:nvPr/>
          </p:nvSpPr>
          <p:spPr>
            <a:xfrm>
              <a:off x="5180967" y="2133601"/>
              <a:ext cx="229233" cy="8291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2D5633C4-7612-345F-7D02-D7BB351D7458}"/>
              </a:ext>
            </a:extLst>
          </p:cNvPr>
          <p:cNvGrpSpPr/>
          <p:nvPr/>
        </p:nvGrpSpPr>
        <p:grpSpPr>
          <a:xfrm>
            <a:off x="5897722" y="3308653"/>
            <a:ext cx="1370875" cy="3010383"/>
            <a:chOff x="4994582" y="2307708"/>
            <a:chExt cx="1438157" cy="3158132"/>
          </a:xfrm>
        </p:grpSpPr>
        <p:grpSp>
          <p:nvGrpSpPr>
            <p:cNvPr id="26" name="Group 116">
              <a:extLst>
                <a:ext uri="{FF2B5EF4-FFF2-40B4-BE49-F238E27FC236}">
                  <a16:creationId xmlns:a16="http://schemas.microsoft.com/office/drawing/2014/main" id="{2DD82082-FE40-3960-0C9E-98F1D2E137F0}"/>
                </a:ext>
              </a:extLst>
            </p:cNvPr>
            <p:cNvGrpSpPr/>
            <p:nvPr/>
          </p:nvGrpSpPr>
          <p:grpSpPr>
            <a:xfrm rot="19343713" flipH="1">
              <a:off x="5733575" y="5096149"/>
              <a:ext cx="452842" cy="369691"/>
              <a:chOff x="5400719" y="4152900"/>
              <a:chExt cx="1008064" cy="1276992"/>
            </a:xfrm>
          </p:grpSpPr>
          <p:sp>
            <p:nvSpPr>
              <p:cNvPr id="180" name="Oval 179">
                <a:extLst>
                  <a:ext uri="{FF2B5EF4-FFF2-40B4-BE49-F238E27FC236}">
                    <a16:creationId xmlns:a16="http://schemas.microsoft.com/office/drawing/2014/main" id="{235FF01A-1B4A-AECF-D58D-A82638830DA4}"/>
                  </a:ext>
                </a:extLst>
              </p:cNvPr>
              <p:cNvSpPr/>
              <p:nvPr/>
            </p:nvSpPr>
            <p:spPr>
              <a:xfrm rot="3978003">
                <a:off x="5334000" y="4267200"/>
                <a:ext cx="990600" cy="7620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Delay 180">
                <a:extLst>
                  <a:ext uri="{FF2B5EF4-FFF2-40B4-BE49-F238E27FC236}">
                    <a16:creationId xmlns:a16="http://schemas.microsoft.com/office/drawing/2014/main" id="{05E5346E-C332-0035-61C9-137CA8835B68}"/>
                  </a:ext>
                </a:extLst>
              </p:cNvPr>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4" name="Moon 3">
                <a:extLst>
                  <a:ext uri="{FF2B5EF4-FFF2-40B4-BE49-F238E27FC236}">
                    <a16:creationId xmlns:a16="http://schemas.microsoft.com/office/drawing/2014/main" id="{AB22B386-022D-82C2-0CB7-1FE2E1C313F9}"/>
                  </a:ext>
                </a:extLst>
              </p:cNvPr>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a:extLst>
                <a:ext uri="{FF2B5EF4-FFF2-40B4-BE49-F238E27FC236}">
                  <a16:creationId xmlns:a16="http://schemas.microsoft.com/office/drawing/2014/main" id="{5F6F4074-34FC-E61F-D5C3-FB285221552C}"/>
                </a:ext>
              </a:extLst>
            </p:cNvPr>
            <p:cNvSpPr/>
            <p:nvPr/>
          </p:nvSpPr>
          <p:spPr>
            <a:xfrm rot="20296842" flipH="1">
              <a:off x="6112828" y="4111629"/>
              <a:ext cx="317173" cy="49300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2F684E0-BD9C-9EC8-C3F4-B5AC699E2E43}"/>
                </a:ext>
              </a:extLst>
            </p:cNvPr>
            <p:cNvSpPr/>
            <p:nvPr/>
          </p:nvSpPr>
          <p:spPr>
            <a:xfrm flipH="1">
              <a:off x="5042658" y="4114449"/>
              <a:ext cx="304509" cy="49300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15">
              <a:extLst>
                <a:ext uri="{FF2B5EF4-FFF2-40B4-BE49-F238E27FC236}">
                  <a16:creationId xmlns:a16="http://schemas.microsoft.com/office/drawing/2014/main" id="{302C892B-4A7B-FE0F-6F7A-B9E37B80E6CA}"/>
                </a:ext>
              </a:extLst>
            </p:cNvPr>
            <p:cNvGrpSpPr/>
            <p:nvPr/>
          </p:nvGrpSpPr>
          <p:grpSpPr>
            <a:xfrm flipH="1">
              <a:off x="5239807" y="5087575"/>
              <a:ext cx="474236" cy="369691"/>
              <a:chOff x="5400719" y="4152900"/>
              <a:chExt cx="1008064" cy="1276992"/>
            </a:xfrm>
          </p:grpSpPr>
          <p:sp>
            <p:nvSpPr>
              <p:cNvPr id="177" name="Oval 112">
                <a:extLst>
                  <a:ext uri="{FF2B5EF4-FFF2-40B4-BE49-F238E27FC236}">
                    <a16:creationId xmlns:a16="http://schemas.microsoft.com/office/drawing/2014/main" id="{8B72CAA1-E7B4-9ED3-8AFD-807ACD648089}"/>
                  </a:ext>
                </a:extLst>
              </p:cNvPr>
              <p:cNvSpPr/>
              <p:nvPr/>
            </p:nvSpPr>
            <p:spPr>
              <a:xfrm rot="3978003">
                <a:off x="5334000" y="4267200"/>
                <a:ext cx="990600" cy="7620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Delay 113">
                <a:extLst>
                  <a:ext uri="{FF2B5EF4-FFF2-40B4-BE49-F238E27FC236}">
                    <a16:creationId xmlns:a16="http://schemas.microsoft.com/office/drawing/2014/main" id="{3B13AD10-7C6A-C950-1E49-87CC2C1EDE46}"/>
                  </a:ext>
                </a:extLst>
              </p:cNvPr>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3">
                <a:extLst>
                  <a:ext uri="{FF2B5EF4-FFF2-40B4-BE49-F238E27FC236}">
                    <a16:creationId xmlns:a16="http://schemas.microsoft.com/office/drawing/2014/main" id="{0F4C7944-14B3-3A9E-A54A-413BB613E7A7}"/>
                  </a:ext>
                </a:extLst>
              </p:cNvPr>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rapezoid 29">
              <a:extLst>
                <a:ext uri="{FF2B5EF4-FFF2-40B4-BE49-F238E27FC236}">
                  <a16:creationId xmlns:a16="http://schemas.microsoft.com/office/drawing/2014/main" id="{D5B14020-1CAB-0573-4EA8-7A1791581747}"/>
                </a:ext>
              </a:extLst>
            </p:cNvPr>
            <p:cNvSpPr/>
            <p:nvPr/>
          </p:nvSpPr>
          <p:spPr>
            <a:xfrm flipH="1">
              <a:off x="5235529" y="3662481"/>
              <a:ext cx="957029" cy="1579159"/>
            </a:xfrm>
            <a:prstGeom prst="trapezoid">
              <a:avLst>
                <a:gd name="adj" fmla="val 12481"/>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274163F1-C7C9-9F28-E57A-58E3B9ABBBC8}"/>
                </a:ext>
              </a:extLst>
            </p:cNvPr>
            <p:cNvSpPr/>
            <p:nvPr/>
          </p:nvSpPr>
          <p:spPr>
            <a:xfrm rot="1117027" flipH="1">
              <a:off x="5140037" y="3388905"/>
              <a:ext cx="439293" cy="1052286"/>
            </a:xfrm>
            <a:prstGeom prst="trapezoid">
              <a:avLst>
                <a:gd name="adj" fmla="val 1248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101C770F-09C2-59D4-A88A-7646707C3DD1}"/>
                </a:ext>
              </a:extLst>
            </p:cNvPr>
            <p:cNvSpPr/>
            <p:nvPr/>
          </p:nvSpPr>
          <p:spPr>
            <a:xfrm rot="20275101" flipH="1">
              <a:off x="5909926" y="3388992"/>
              <a:ext cx="439293" cy="1048906"/>
            </a:xfrm>
            <a:prstGeom prst="trapezoid">
              <a:avLst>
                <a:gd name="adj" fmla="val 1248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98AFCE15-DA80-FF18-3436-ACDDF2751D86}"/>
                </a:ext>
              </a:extLst>
            </p:cNvPr>
            <p:cNvSpPr/>
            <p:nvPr/>
          </p:nvSpPr>
          <p:spPr>
            <a:xfrm flipH="1">
              <a:off x="5239807" y="3346143"/>
              <a:ext cx="957029" cy="1554165"/>
            </a:xfrm>
            <a:prstGeom prst="trapezoid">
              <a:avLst>
                <a:gd name="adj" fmla="val 23534"/>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7E9E2D05-0399-710C-C7E6-6A3840423E8D}"/>
                </a:ext>
              </a:extLst>
            </p:cNvPr>
            <p:cNvSpPr/>
            <p:nvPr/>
          </p:nvSpPr>
          <p:spPr>
            <a:xfrm rot="10800000" flipH="1">
              <a:off x="5397660" y="2941168"/>
              <a:ext cx="565517" cy="808837"/>
            </a:xfrm>
            <a:prstGeom prst="triangle">
              <a:avLst>
                <a:gd name="adj" fmla="val 54540"/>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9">
              <a:extLst>
                <a:ext uri="{FF2B5EF4-FFF2-40B4-BE49-F238E27FC236}">
                  <a16:creationId xmlns:a16="http://schemas.microsoft.com/office/drawing/2014/main" id="{B18CF13B-1C42-689D-307E-3DF9E9DE764C}"/>
                </a:ext>
              </a:extLst>
            </p:cNvPr>
            <p:cNvGrpSpPr/>
            <p:nvPr/>
          </p:nvGrpSpPr>
          <p:grpSpPr>
            <a:xfrm rot="16585339" flipH="1">
              <a:off x="4519787" y="3117690"/>
              <a:ext cx="1566993" cy="464091"/>
              <a:chOff x="4850118" y="788842"/>
              <a:chExt cx="2160282" cy="1573358"/>
            </a:xfrm>
          </p:grpSpPr>
          <p:grpSp>
            <p:nvGrpSpPr>
              <p:cNvPr id="161" name="Group 10">
                <a:extLst>
                  <a:ext uri="{FF2B5EF4-FFF2-40B4-BE49-F238E27FC236}">
                    <a16:creationId xmlns:a16="http://schemas.microsoft.com/office/drawing/2014/main" id="{E8F92C75-21B4-81B0-FDA0-EB7922571BB9}"/>
                  </a:ext>
                </a:extLst>
              </p:cNvPr>
              <p:cNvGrpSpPr/>
              <p:nvPr/>
            </p:nvGrpSpPr>
            <p:grpSpPr>
              <a:xfrm rot="10800000">
                <a:off x="5181600" y="1371600"/>
                <a:ext cx="1295400" cy="990600"/>
                <a:chOff x="4850118" y="788842"/>
                <a:chExt cx="2160282" cy="1497158"/>
              </a:xfrm>
            </p:grpSpPr>
            <p:sp>
              <p:nvSpPr>
                <p:cNvPr id="170" name="Moon 29">
                  <a:extLst>
                    <a:ext uri="{FF2B5EF4-FFF2-40B4-BE49-F238E27FC236}">
                      <a16:creationId xmlns:a16="http://schemas.microsoft.com/office/drawing/2014/main" id="{2BB9CCDF-2883-5572-183D-5B115D942F3F}"/>
                    </a:ext>
                  </a:extLst>
                </p:cNvPr>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30">
                  <a:extLst>
                    <a:ext uri="{FF2B5EF4-FFF2-40B4-BE49-F238E27FC236}">
                      <a16:creationId xmlns:a16="http://schemas.microsoft.com/office/drawing/2014/main" id="{60EC2430-1421-F62D-1EB1-DFA08281D8BD}"/>
                    </a:ext>
                  </a:extLst>
                </p:cNvPr>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31">
                  <a:extLst>
                    <a:ext uri="{FF2B5EF4-FFF2-40B4-BE49-F238E27FC236}">
                      <a16:creationId xmlns:a16="http://schemas.microsoft.com/office/drawing/2014/main" id="{45F6509E-A41D-81E4-A8D0-DC2A5CA6B856}"/>
                    </a:ext>
                  </a:extLst>
                </p:cNvPr>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32">
                  <a:extLst>
                    <a:ext uri="{FF2B5EF4-FFF2-40B4-BE49-F238E27FC236}">
                      <a16:creationId xmlns:a16="http://schemas.microsoft.com/office/drawing/2014/main" id="{B982754A-DF4C-9621-1BE4-437DB4E6AF5D}"/>
                    </a:ext>
                  </a:extLst>
                </p:cNvPr>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33">
                  <a:extLst>
                    <a:ext uri="{FF2B5EF4-FFF2-40B4-BE49-F238E27FC236}">
                      <a16:creationId xmlns:a16="http://schemas.microsoft.com/office/drawing/2014/main" id="{57F09079-5A33-8229-1AA5-5C5DD1DB6A43}"/>
                    </a:ext>
                  </a:extLst>
                </p:cNvPr>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34">
                  <a:extLst>
                    <a:ext uri="{FF2B5EF4-FFF2-40B4-BE49-F238E27FC236}">
                      <a16:creationId xmlns:a16="http://schemas.microsoft.com/office/drawing/2014/main" id="{BD44281E-77D1-E558-0FB6-C73403EC8D2C}"/>
                    </a:ext>
                  </a:extLst>
                </p:cNvPr>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35">
                  <a:extLst>
                    <a:ext uri="{FF2B5EF4-FFF2-40B4-BE49-F238E27FC236}">
                      <a16:creationId xmlns:a16="http://schemas.microsoft.com/office/drawing/2014/main" id="{69CC483B-A368-32AB-5074-26C9E8601CAA}"/>
                    </a:ext>
                  </a:extLst>
                </p:cNvPr>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9">
                <a:extLst>
                  <a:ext uri="{FF2B5EF4-FFF2-40B4-BE49-F238E27FC236}">
                    <a16:creationId xmlns:a16="http://schemas.microsoft.com/office/drawing/2014/main" id="{917AB845-AAED-6B5F-BDEA-087C0DAEC252}"/>
                  </a:ext>
                </a:extLst>
              </p:cNvPr>
              <p:cNvGrpSpPr/>
              <p:nvPr/>
            </p:nvGrpSpPr>
            <p:grpSpPr>
              <a:xfrm>
                <a:off x="4850118" y="788842"/>
                <a:ext cx="2160282" cy="1497158"/>
                <a:chOff x="4850118" y="788842"/>
                <a:chExt cx="2160282" cy="1497158"/>
              </a:xfrm>
            </p:grpSpPr>
            <p:sp>
              <p:nvSpPr>
                <p:cNvPr id="163" name="Moon 22">
                  <a:extLst>
                    <a:ext uri="{FF2B5EF4-FFF2-40B4-BE49-F238E27FC236}">
                      <a16:creationId xmlns:a16="http://schemas.microsoft.com/office/drawing/2014/main" id="{794986E2-E1FF-0F2A-F97E-B776FA8FD94A}"/>
                    </a:ext>
                  </a:extLst>
                </p:cNvPr>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2">
                  <a:extLst>
                    <a:ext uri="{FF2B5EF4-FFF2-40B4-BE49-F238E27FC236}">
                      <a16:creationId xmlns:a16="http://schemas.microsoft.com/office/drawing/2014/main" id="{51EDCB74-4050-2214-E7E6-FC6E7662094B}"/>
                    </a:ext>
                  </a:extLst>
                </p:cNvPr>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3">
                  <a:extLst>
                    <a:ext uri="{FF2B5EF4-FFF2-40B4-BE49-F238E27FC236}">
                      <a16:creationId xmlns:a16="http://schemas.microsoft.com/office/drawing/2014/main" id="{032A5FE8-01F1-538D-4FDB-1D9B7A25F8C5}"/>
                    </a:ext>
                  </a:extLst>
                </p:cNvPr>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4">
                  <a:extLst>
                    <a:ext uri="{FF2B5EF4-FFF2-40B4-BE49-F238E27FC236}">
                      <a16:creationId xmlns:a16="http://schemas.microsoft.com/office/drawing/2014/main" id="{4749F991-65F3-A6E0-64F0-42E0DDF7E128}"/>
                    </a:ext>
                  </a:extLst>
                </p:cNvPr>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5">
                  <a:extLst>
                    <a:ext uri="{FF2B5EF4-FFF2-40B4-BE49-F238E27FC236}">
                      <a16:creationId xmlns:a16="http://schemas.microsoft.com/office/drawing/2014/main" id="{092DF663-2834-E34E-CD51-A92257573C06}"/>
                    </a:ext>
                  </a:extLst>
                </p:cNvPr>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6">
                  <a:extLst>
                    <a:ext uri="{FF2B5EF4-FFF2-40B4-BE49-F238E27FC236}">
                      <a16:creationId xmlns:a16="http://schemas.microsoft.com/office/drawing/2014/main" id="{13320F4B-2381-0FCB-891B-E8AA45DB0622}"/>
                    </a:ext>
                  </a:extLst>
                </p:cNvPr>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8">
                  <a:extLst>
                    <a:ext uri="{FF2B5EF4-FFF2-40B4-BE49-F238E27FC236}">
                      <a16:creationId xmlns:a16="http://schemas.microsoft.com/office/drawing/2014/main" id="{7FF08333-E3F9-4B1D-6289-B801B702624C}"/>
                    </a:ext>
                  </a:extLst>
                </p:cNvPr>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Oval 35">
              <a:extLst>
                <a:ext uri="{FF2B5EF4-FFF2-40B4-BE49-F238E27FC236}">
                  <a16:creationId xmlns:a16="http://schemas.microsoft.com/office/drawing/2014/main" id="{D942E859-614C-628F-4315-3D218EC89439}"/>
                </a:ext>
              </a:extLst>
            </p:cNvPr>
            <p:cNvSpPr/>
            <p:nvPr/>
          </p:nvSpPr>
          <p:spPr>
            <a:xfrm flipH="1">
              <a:off x="5274409" y="2452558"/>
              <a:ext cx="812612" cy="108462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8">
              <a:extLst>
                <a:ext uri="{FF2B5EF4-FFF2-40B4-BE49-F238E27FC236}">
                  <a16:creationId xmlns:a16="http://schemas.microsoft.com/office/drawing/2014/main" id="{7C16B77D-B808-6F55-1684-5C4881015406}"/>
                </a:ext>
              </a:extLst>
            </p:cNvPr>
            <p:cNvGrpSpPr/>
            <p:nvPr/>
          </p:nvGrpSpPr>
          <p:grpSpPr>
            <a:xfrm flipH="1">
              <a:off x="5274409" y="2362173"/>
              <a:ext cx="866786" cy="526629"/>
              <a:chOff x="4850118" y="788842"/>
              <a:chExt cx="2160282" cy="1573358"/>
            </a:xfrm>
          </p:grpSpPr>
          <p:grpSp>
            <p:nvGrpSpPr>
              <p:cNvPr id="3089" name="Group 10">
                <a:extLst>
                  <a:ext uri="{FF2B5EF4-FFF2-40B4-BE49-F238E27FC236}">
                    <a16:creationId xmlns:a16="http://schemas.microsoft.com/office/drawing/2014/main" id="{5A452BE0-D564-67B8-A0D5-15EA56A4BE65}"/>
                  </a:ext>
                </a:extLst>
              </p:cNvPr>
              <p:cNvGrpSpPr/>
              <p:nvPr/>
            </p:nvGrpSpPr>
            <p:grpSpPr>
              <a:xfrm rot="10800000">
                <a:off x="5181600" y="1371600"/>
                <a:ext cx="1295400" cy="990600"/>
                <a:chOff x="4850118" y="788842"/>
                <a:chExt cx="2160282" cy="1497158"/>
              </a:xfrm>
            </p:grpSpPr>
            <p:sp>
              <p:nvSpPr>
                <p:cNvPr id="3098" name="Moon 3097">
                  <a:extLst>
                    <a:ext uri="{FF2B5EF4-FFF2-40B4-BE49-F238E27FC236}">
                      <a16:creationId xmlns:a16="http://schemas.microsoft.com/office/drawing/2014/main" id="{3BE4F48D-BDDE-7774-6876-85E1101FB2BB}"/>
                    </a:ext>
                  </a:extLst>
                </p:cNvPr>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9" name="Moon 3098">
                  <a:extLst>
                    <a:ext uri="{FF2B5EF4-FFF2-40B4-BE49-F238E27FC236}">
                      <a16:creationId xmlns:a16="http://schemas.microsoft.com/office/drawing/2014/main" id="{ED040326-96B3-FAF1-CED0-7A835F6F6DF7}"/>
                    </a:ext>
                  </a:extLst>
                </p:cNvPr>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0" name="Moon 13">
                  <a:extLst>
                    <a:ext uri="{FF2B5EF4-FFF2-40B4-BE49-F238E27FC236}">
                      <a16:creationId xmlns:a16="http://schemas.microsoft.com/office/drawing/2014/main" id="{741F0B39-55F6-191F-2ADF-C5C8B3D89527}"/>
                    </a:ext>
                  </a:extLst>
                </p:cNvPr>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1" name="Moon 14">
                  <a:extLst>
                    <a:ext uri="{FF2B5EF4-FFF2-40B4-BE49-F238E27FC236}">
                      <a16:creationId xmlns:a16="http://schemas.microsoft.com/office/drawing/2014/main" id="{2254F3C5-E0BF-41A9-AF42-4E152DB3E414}"/>
                    </a:ext>
                  </a:extLst>
                </p:cNvPr>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2" name="Moon 15">
                  <a:extLst>
                    <a:ext uri="{FF2B5EF4-FFF2-40B4-BE49-F238E27FC236}">
                      <a16:creationId xmlns:a16="http://schemas.microsoft.com/office/drawing/2014/main" id="{06A9FD7D-C387-A503-768F-C233CB7214BD}"/>
                    </a:ext>
                  </a:extLst>
                </p:cNvPr>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3" name="Moon 16">
                  <a:extLst>
                    <a:ext uri="{FF2B5EF4-FFF2-40B4-BE49-F238E27FC236}">
                      <a16:creationId xmlns:a16="http://schemas.microsoft.com/office/drawing/2014/main" id="{CDC74AF8-DCB5-FAD2-F773-30C137D38BC8}"/>
                    </a:ext>
                  </a:extLst>
                </p:cNvPr>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7">
                  <a:extLst>
                    <a:ext uri="{FF2B5EF4-FFF2-40B4-BE49-F238E27FC236}">
                      <a16:creationId xmlns:a16="http://schemas.microsoft.com/office/drawing/2014/main" id="{CCC5AA66-02E1-AAD7-3B26-18E77EA59E4A}"/>
                    </a:ext>
                  </a:extLst>
                </p:cNvPr>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0" name="Group 9">
                <a:extLst>
                  <a:ext uri="{FF2B5EF4-FFF2-40B4-BE49-F238E27FC236}">
                    <a16:creationId xmlns:a16="http://schemas.microsoft.com/office/drawing/2014/main" id="{5124D79C-CEAB-7A08-9FAF-E4C5D0B4D8B2}"/>
                  </a:ext>
                </a:extLst>
              </p:cNvPr>
              <p:cNvGrpSpPr/>
              <p:nvPr/>
            </p:nvGrpSpPr>
            <p:grpSpPr>
              <a:xfrm>
                <a:off x="4850118" y="788842"/>
                <a:ext cx="2160282" cy="1497158"/>
                <a:chOff x="4850118" y="788842"/>
                <a:chExt cx="2160282" cy="1497158"/>
              </a:xfrm>
            </p:grpSpPr>
            <p:sp>
              <p:nvSpPr>
                <p:cNvPr id="3091" name="Moon 3090">
                  <a:extLst>
                    <a:ext uri="{FF2B5EF4-FFF2-40B4-BE49-F238E27FC236}">
                      <a16:creationId xmlns:a16="http://schemas.microsoft.com/office/drawing/2014/main" id="{AC7082A4-6811-01A7-AE1A-7593640270B1}"/>
                    </a:ext>
                  </a:extLst>
                </p:cNvPr>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Moon 2">
                  <a:extLst>
                    <a:ext uri="{FF2B5EF4-FFF2-40B4-BE49-F238E27FC236}">
                      <a16:creationId xmlns:a16="http://schemas.microsoft.com/office/drawing/2014/main" id="{80A03767-AB9F-C79A-431A-EAF12CA17D36}"/>
                    </a:ext>
                  </a:extLst>
                </p:cNvPr>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Moon 3">
                  <a:extLst>
                    <a:ext uri="{FF2B5EF4-FFF2-40B4-BE49-F238E27FC236}">
                      <a16:creationId xmlns:a16="http://schemas.microsoft.com/office/drawing/2014/main" id="{E79D9F1F-0B97-92FB-EC6C-1152E84EF9F0}"/>
                    </a:ext>
                  </a:extLst>
                </p:cNvPr>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Moon 4">
                  <a:extLst>
                    <a:ext uri="{FF2B5EF4-FFF2-40B4-BE49-F238E27FC236}">
                      <a16:creationId xmlns:a16="http://schemas.microsoft.com/office/drawing/2014/main" id="{A7868D51-737E-96E2-EB95-3C5076EECD77}"/>
                    </a:ext>
                  </a:extLst>
                </p:cNvPr>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Moon 5">
                  <a:extLst>
                    <a:ext uri="{FF2B5EF4-FFF2-40B4-BE49-F238E27FC236}">
                      <a16:creationId xmlns:a16="http://schemas.microsoft.com/office/drawing/2014/main" id="{085A8C30-393D-95D6-E4CE-74E766D4C6D8}"/>
                    </a:ext>
                  </a:extLst>
                </p:cNvPr>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Moon 6">
                  <a:extLst>
                    <a:ext uri="{FF2B5EF4-FFF2-40B4-BE49-F238E27FC236}">
                      <a16:creationId xmlns:a16="http://schemas.microsoft.com/office/drawing/2014/main" id="{13C6E067-8F9C-44CA-4F83-F88BEE97EA0E}"/>
                    </a:ext>
                  </a:extLst>
                </p:cNvPr>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Oval 8">
                  <a:extLst>
                    <a:ext uri="{FF2B5EF4-FFF2-40B4-BE49-F238E27FC236}">
                      <a16:creationId xmlns:a16="http://schemas.microsoft.com/office/drawing/2014/main" id="{3F67C10A-D520-192A-FC04-8624F21A204B}"/>
                    </a:ext>
                  </a:extLst>
                </p:cNvPr>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53">
              <a:extLst>
                <a:ext uri="{FF2B5EF4-FFF2-40B4-BE49-F238E27FC236}">
                  <a16:creationId xmlns:a16="http://schemas.microsoft.com/office/drawing/2014/main" id="{CCBB4643-77C4-656D-A77D-CEA59168743C}"/>
                </a:ext>
              </a:extLst>
            </p:cNvPr>
            <p:cNvGrpSpPr/>
            <p:nvPr/>
          </p:nvGrpSpPr>
          <p:grpSpPr>
            <a:xfrm rot="5014661">
              <a:off x="5387564" y="3132420"/>
              <a:ext cx="1518885" cy="464091"/>
              <a:chOff x="4850118" y="788842"/>
              <a:chExt cx="2160282" cy="1573358"/>
            </a:xfrm>
          </p:grpSpPr>
          <p:grpSp>
            <p:nvGrpSpPr>
              <p:cNvPr id="3073" name="Group 10">
                <a:extLst>
                  <a:ext uri="{FF2B5EF4-FFF2-40B4-BE49-F238E27FC236}">
                    <a16:creationId xmlns:a16="http://schemas.microsoft.com/office/drawing/2014/main" id="{1720CD24-A2AC-2882-077A-F3A321DCD82A}"/>
                  </a:ext>
                </a:extLst>
              </p:cNvPr>
              <p:cNvGrpSpPr/>
              <p:nvPr/>
            </p:nvGrpSpPr>
            <p:grpSpPr>
              <a:xfrm rot="10800000">
                <a:off x="5181600" y="1371600"/>
                <a:ext cx="1295400" cy="990600"/>
                <a:chOff x="4850118" y="788842"/>
                <a:chExt cx="2160282" cy="1497158"/>
              </a:xfrm>
            </p:grpSpPr>
            <p:sp>
              <p:nvSpPr>
                <p:cNvPr id="3083" name="Moon 3082">
                  <a:extLst>
                    <a:ext uri="{FF2B5EF4-FFF2-40B4-BE49-F238E27FC236}">
                      <a16:creationId xmlns:a16="http://schemas.microsoft.com/office/drawing/2014/main" id="{86710313-BD98-2FEF-68F7-BFFC4E79371E}"/>
                    </a:ext>
                  </a:extLst>
                </p:cNvPr>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Moon 3083">
                  <a:extLst>
                    <a:ext uri="{FF2B5EF4-FFF2-40B4-BE49-F238E27FC236}">
                      <a16:creationId xmlns:a16="http://schemas.microsoft.com/office/drawing/2014/main" id="{543C37B8-C117-95FC-5C20-AA6EE10027D9}"/>
                    </a:ext>
                  </a:extLst>
                </p:cNvPr>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Moon 3084">
                  <a:extLst>
                    <a:ext uri="{FF2B5EF4-FFF2-40B4-BE49-F238E27FC236}">
                      <a16:creationId xmlns:a16="http://schemas.microsoft.com/office/drawing/2014/main" id="{BC464F7E-E3B4-6E1D-1D4C-4DAAE0195742}"/>
                    </a:ext>
                  </a:extLst>
                </p:cNvPr>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Moon 3085">
                  <a:extLst>
                    <a:ext uri="{FF2B5EF4-FFF2-40B4-BE49-F238E27FC236}">
                      <a16:creationId xmlns:a16="http://schemas.microsoft.com/office/drawing/2014/main" id="{429BE127-89DC-F053-1A37-6B073DB9D671}"/>
                    </a:ext>
                  </a:extLst>
                </p:cNvPr>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Moon 3086">
                  <a:extLst>
                    <a:ext uri="{FF2B5EF4-FFF2-40B4-BE49-F238E27FC236}">
                      <a16:creationId xmlns:a16="http://schemas.microsoft.com/office/drawing/2014/main" id="{FF84C1F8-7FC6-988A-3B12-19350412026C}"/>
                    </a:ext>
                  </a:extLst>
                </p:cNvPr>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8" name="Oval 3087">
                  <a:extLst>
                    <a:ext uri="{FF2B5EF4-FFF2-40B4-BE49-F238E27FC236}">
                      <a16:creationId xmlns:a16="http://schemas.microsoft.com/office/drawing/2014/main" id="{901B4DB6-51F1-3C58-2B2E-5CF759B57482}"/>
                    </a:ext>
                  </a:extLst>
                </p:cNvPr>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5" name="Group 9">
                <a:extLst>
                  <a:ext uri="{FF2B5EF4-FFF2-40B4-BE49-F238E27FC236}">
                    <a16:creationId xmlns:a16="http://schemas.microsoft.com/office/drawing/2014/main" id="{08C705F4-378B-A9A4-67A3-BD3F9DB483DD}"/>
                  </a:ext>
                </a:extLst>
              </p:cNvPr>
              <p:cNvGrpSpPr/>
              <p:nvPr/>
            </p:nvGrpSpPr>
            <p:grpSpPr>
              <a:xfrm>
                <a:off x="4850118" y="788842"/>
                <a:ext cx="2160282" cy="1497158"/>
                <a:chOff x="4850118" y="788842"/>
                <a:chExt cx="2160282" cy="1497158"/>
              </a:xfrm>
            </p:grpSpPr>
            <p:sp>
              <p:nvSpPr>
                <p:cNvPr id="3076" name="Moon 3075">
                  <a:extLst>
                    <a:ext uri="{FF2B5EF4-FFF2-40B4-BE49-F238E27FC236}">
                      <a16:creationId xmlns:a16="http://schemas.microsoft.com/office/drawing/2014/main" id="{D311673C-E412-CD5D-FBCD-28CBEC3EFB75}"/>
                    </a:ext>
                  </a:extLst>
                </p:cNvPr>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Moon 2">
                  <a:extLst>
                    <a:ext uri="{FF2B5EF4-FFF2-40B4-BE49-F238E27FC236}">
                      <a16:creationId xmlns:a16="http://schemas.microsoft.com/office/drawing/2014/main" id="{DA39D3DE-3C37-E3C4-2243-25D135C2A0F8}"/>
                    </a:ext>
                  </a:extLst>
                </p:cNvPr>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Moon 3">
                  <a:extLst>
                    <a:ext uri="{FF2B5EF4-FFF2-40B4-BE49-F238E27FC236}">
                      <a16:creationId xmlns:a16="http://schemas.microsoft.com/office/drawing/2014/main" id="{27E191C2-4B2B-735D-93F1-A28470092C81}"/>
                    </a:ext>
                  </a:extLst>
                </p:cNvPr>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Moon 4">
                  <a:extLst>
                    <a:ext uri="{FF2B5EF4-FFF2-40B4-BE49-F238E27FC236}">
                      <a16:creationId xmlns:a16="http://schemas.microsoft.com/office/drawing/2014/main" id="{3E542BA6-5859-1427-0F6C-E6580EF72E9F}"/>
                    </a:ext>
                  </a:extLst>
                </p:cNvPr>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 name="Moon 5">
                  <a:extLst>
                    <a:ext uri="{FF2B5EF4-FFF2-40B4-BE49-F238E27FC236}">
                      <a16:creationId xmlns:a16="http://schemas.microsoft.com/office/drawing/2014/main" id="{E6DE0318-6D39-B74F-C92C-0BF33DD854CC}"/>
                    </a:ext>
                  </a:extLst>
                </p:cNvPr>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Moon 6">
                  <a:extLst>
                    <a:ext uri="{FF2B5EF4-FFF2-40B4-BE49-F238E27FC236}">
                      <a16:creationId xmlns:a16="http://schemas.microsoft.com/office/drawing/2014/main" id="{068E2778-173C-E374-1767-4B43AB269296}"/>
                    </a:ext>
                  </a:extLst>
                </p:cNvPr>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Oval 8">
                  <a:extLst>
                    <a:ext uri="{FF2B5EF4-FFF2-40B4-BE49-F238E27FC236}">
                      <a16:creationId xmlns:a16="http://schemas.microsoft.com/office/drawing/2014/main" id="{63D09D3E-0152-1372-1D4D-FA1C69C8C700}"/>
                    </a:ext>
                  </a:extLst>
                </p:cNvPr>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Oval 38">
              <a:extLst>
                <a:ext uri="{FF2B5EF4-FFF2-40B4-BE49-F238E27FC236}">
                  <a16:creationId xmlns:a16="http://schemas.microsoft.com/office/drawing/2014/main" id="{6A0E1914-D7ED-E468-AEC7-5D3E261D9929}"/>
                </a:ext>
              </a:extLst>
            </p:cNvPr>
            <p:cNvSpPr/>
            <p:nvPr/>
          </p:nvSpPr>
          <p:spPr>
            <a:xfrm flipH="1">
              <a:off x="5707801" y="2588136"/>
              <a:ext cx="487567" cy="316349"/>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F07E74F-7D1C-4853-750F-64A47F692F8B}"/>
                </a:ext>
              </a:extLst>
            </p:cNvPr>
            <p:cNvSpPr/>
            <p:nvPr/>
          </p:nvSpPr>
          <p:spPr>
            <a:xfrm rot="17723225" flipH="1">
              <a:off x="5207928" y="2571053"/>
              <a:ext cx="316349" cy="216696"/>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04">
              <a:extLst>
                <a:ext uri="{FF2B5EF4-FFF2-40B4-BE49-F238E27FC236}">
                  <a16:creationId xmlns:a16="http://schemas.microsoft.com/office/drawing/2014/main" id="{C7CBEAA1-61A0-A24E-A1EF-62D558061101}"/>
                </a:ext>
              </a:extLst>
            </p:cNvPr>
            <p:cNvGrpSpPr/>
            <p:nvPr/>
          </p:nvGrpSpPr>
          <p:grpSpPr>
            <a:xfrm>
              <a:off x="5246622" y="4919072"/>
              <a:ext cx="976604" cy="370587"/>
              <a:chOff x="4838700" y="1333500"/>
              <a:chExt cx="5981700" cy="2324100"/>
            </a:xfrm>
          </p:grpSpPr>
          <p:grpSp>
            <p:nvGrpSpPr>
              <p:cNvPr id="330" name="Group 58">
                <a:extLst>
                  <a:ext uri="{FF2B5EF4-FFF2-40B4-BE49-F238E27FC236}">
                    <a16:creationId xmlns:a16="http://schemas.microsoft.com/office/drawing/2014/main" id="{608CFB7F-F1F3-9B23-27F2-1A298E8EA89F}"/>
                  </a:ext>
                </a:extLst>
              </p:cNvPr>
              <p:cNvGrpSpPr/>
              <p:nvPr/>
            </p:nvGrpSpPr>
            <p:grpSpPr>
              <a:xfrm>
                <a:off x="4838700" y="1333500"/>
                <a:ext cx="2209800" cy="2286000"/>
                <a:chOff x="4838700" y="1333500"/>
                <a:chExt cx="2209800" cy="2286000"/>
              </a:xfrm>
            </p:grpSpPr>
            <p:sp>
              <p:nvSpPr>
                <p:cNvPr id="347" name="Plus 274">
                  <a:extLst>
                    <a:ext uri="{FF2B5EF4-FFF2-40B4-BE49-F238E27FC236}">
                      <a16:creationId xmlns:a16="http://schemas.microsoft.com/office/drawing/2014/main" id="{B9956FBC-A51D-1FBD-60D7-11C78B959391}"/>
                    </a:ext>
                  </a:extLst>
                </p:cNvPr>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a:extLst>
                    <a:ext uri="{FF2B5EF4-FFF2-40B4-BE49-F238E27FC236}">
                      <a16:creationId xmlns:a16="http://schemas.microsoft.com/office/drawing/2014/main" id="{631C5DDE-00B2-F603-9782-FE4467182B43}"/>
                    </a:ext>
                  </a:extLst>
                </p:cNvPr>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a:extLst>
                    <a:ext uri="{FF2B5EF4-FFF2-40B4-BE49-F238E27FC236}">
                      <a16:creationId xmlns:a16="http://schemas.microsoft.com/office/drawing/2014/main" id="{FF05E8DC-4EFC-99B1-26A9-F88DC78A7491}"/>
                    </a:ext>
                  </a:extLst>
                </p:cNvPr>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iamond 349">
                  <a:extLst>
                    <a:ext uri="{FF2B5EF4-FFF2-40B4-BE49-F238E27FC236}">
                      <a16:creationId xmlns:a16="http://schemas.microsoft.com/office/drawing/2014/main" id="{14340A20-54A1-D06D-83A5-5E8E9D564D6E}"/>
                    </a:ext>
                  </a:extLst>
                </p:cNvPr>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a:extLst>
                    <a:ext uri="{FF2B5EF4-FFF2-40B4-BE49-F238E27FC236}">
                      <a16:creationId xmlns:a16="http://schemas.microsoft.com/office/drawing/2014/main" id="{07DD0B9E-A465-458D-CCBB-8CC77FA80857}"/>
                    </a:ext>
                  </a:extLst>
                </p:cNvPr>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 name="Oval 3071">
                  <a:extLst>
                    <a:ext uri="{FF2B5EF4-FFF2-40B4-BE49-F238E27FC236}">
                      <a16:creationId xmlns:a16="http://schemas.microsoft.com/office/drawing/2014/main" id="{452AC1D4-525E-B544-6D21-5BBEDED938FB}"/>
                    </a:ext>
                  </a:extLst>
                </p:cNvPr>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59">
                <a:extLst>
                  <a:ext uri="{FF2B5EF4-FFF2-40B4-BE49-F238E27FC236}">
                    <a16:creationId xmlns:a16="http://schemas.microsoft.com/office/drawing/2014/main" id="{A7EDB0C4-4104-84D7-E04A-AA3A0630D362}"/>
                  </a:ext>
                </a:extLst>
              </p:cNvPr>
              <p:cNvGrpSpPr/>
              <p:nvPr/>
            </p:nvGrpSpPr>
            <p:grpSpPr>
              <a:xfrm>
                <a:off x="6705600" y="1371600"/>
                <a:ext cx="2209800" cy="2286000"/>
                <a:chOff x="4838700" y="1333500"/>
                <a:chExt cx="2209800" cy="2286000"/>
              </a:xfrm>
            </p:grpSpPr>
            <p:sp>
              <p:nvSpPr>
                <p:cNvPr id="341" name="Plus 268">
                  <a:extLst>
                    <a:ext uri="{FF2B5EF4-FFF2-40B4-BE49-F238E27FC236}">
                      <a16:creationId xmlns:a16="http://schemas.microsoft.com/office/drawing/2014/main" id="{5AE58EE7-28F0-A9A4-BFB1-4BBCCD86281C}"/>
                    </a:ext>
                  </a:extLst>
                </p:cNvPr>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a:extLst>
                    <a:ext uri="{FF2B5EF4-FFF2-40B4-BE49-F238E27FC236}">
                      <a16:creationId xmlns:a16="http://schemas.microsoft.com/office/drawing/2014/main" id="{2189A268-1C7D-0B7C-93CB-C890D3886D4E}"/>
                    </a:ext>
                  </a:extLst>
                </p:cNvPr>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a:extLst>
                    <a:ext uri="{FF2B5EF4-FFF2-40B4-BE49-F238E27FC236}">
                      <a16:creationId xmlns:a16="http://schemas.microsoft.com/office/drawing/2014/main" id="{529161C7-2076-3C13-A7E8-B041DB550F6B}"/>
                    </a:ext>
                  </a:extLst>
                </p:cNvPr>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a:extLst>
                    <a:ext uri="{FF2B5EF4-FFF2-40B4-BE49-F238E27FC236}">
                      <a16:creationId xmlns:a16="http://schemas.microsoft.com/office/drawing/2014/main" id="{16C60562-CC6A-1414-2F68-07EF286D9DB0}"/>
                    </a:ext>
                  </a:extLst>
                </p:cNvPr>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44">
                  <a:extLst>
                    <a:ext uri="{FF2B5EF4-FFF2-40B4-BE49-F238E27FC236}">
                      <a16:creationId xmlns:a16="http://schemas.microsoft.com/office/drawing/2014/main" id="{B442DF55-F9D1-3E62-E4F1-F7C792C89B64}"/>
                    </a:ext>
                  </a:extLst>
                </p:cNvPr>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B5B5471C-844B-95A1-FF5B-5B29150D66A4}"/>
                    </a:ext>
                  </a:extLst>
                </p:cNvPr>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66">
                <a:extLst>
                  <a:ext uri="{FF2B5EF4-FFF2-40B4-BE49-F238E27FC236}">
                    <a16:creationId xmlns:a16="http://schemas.microsoft.com/office/drawing/2014/main" id="{9C7D8E8B-8254-6416-1E0D-250C002B3150}"/>
                  </a:ext>
                </a:extLst>
              </p:cNvPr>
              <p:cNvGrpSpPr/>
              <p:nvPr/>
            </p:nvGrpSpPr>
            <p:grpSpPr>
              <a:xfrm>
                <a:off x="8610600" y="1341620"/>
                <a:ext cx="2209800" cy="2286000"/>
                <a:chOff x="4838700" y="1333500"/>
                <a:chExt cx="2209800" cy="2286000"/>
              </a:xfrm>
            </p:grpSpPr>
            <p:sp>
              <p:nvSpPr>
                <p:cNvPr id="335" name="Plus 262">
                  <a:extLst>
                    <a:ext uri="{FF2B5EF4-FFF2-40B4-BE49-F238E27FC236}">
                      <a16:creationId xmlns:a16="http://schemas.microsoft.com/office/drawing/2014/main" id="{D5BA1326-C523-58A2-E2F7-1E83D244CC78}"/>
                    </a:ext>
                  </a:extLst>
                </p:cNvPr>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a:extLst>
                    <a:ext uri="{FF2B5EF4-FFF2-40B4-BE49-F238E27FC236}">
                      <a16:creationId xmlns:a16="http://schemas.microsoft.com/office/drawing/2014/main" id="{6A1279C1-91AA-0791-DFC3-699F37CCF330}"/>
                    </a:ext>
                  </a:extLst>
                </p:cNvPr>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a:extLst>
                    <a:ext uri="{FF2B5EF4-FFF2-40B4-BE49-F238E27FC236}">
                      <a16:creationId xmlns:a16="http://schemas.microsoft.com/office/drawing/2014/main" id="{105F7586-5135-2971-B2A4-A76553EA67E5}"/>
                    </a:ext>
                  </a:extLst>
                </p:cNvPr>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a:extLst>
                    <a:ext uri="{FF2B5EF4-FFF2-40B4-BE49-F238E27FC236}">
                      <a16:creationId xmlns:a16="http://schemas.microsoft.com/office/drawing/2014/main" id="{9FA9098E-BAC2-0C8D-834B-35CDBB83BFBD}"/>
                    </a:ext>
                  </a:extLst>
                </p:cNvPr>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338">
                  <a:extLst>
                    <a:ext uri="{FF2B5EF4-FFF2-40B4-BE49-F238E27FC236}">
                      <a16:creationId xmlns:a16="http://schemas.microsoft.com/office/drawing/2014/main" id="{2F4123FB-D29D-5FAC-7090-41C96052C160}"/>
                    </a:ext>
                  </a:extLst>
                </p:cNvPr>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a:extLst>
                    <a:ext uri="{FF2B5EF4-FFF2-40B4-BE49-F238E27FC236}">
                      <a16:creationId xmlns:a16="http://schemas.microsoft.com/office/drawing/2014/main" id="{2DCFA6E8-40CD-7AD8-ABDE-A680211868D0}"/>
                    </a:ext>
                  </a:extLst>
                </p:cNvPr>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3" name="Oval 332">
                <a:extLst>
                  <a:ext uri="{FF2B5EF4-FFF2-40B4-BE49-F238E27FC236}">
                    <a16:creationId xmlns:a16="http://schemas.microsoft.com/office/drawing/2014/main" id="{D827804B-5103-5D31-F7EB-1A205D7B1B82}"/>
                  </a:ext>
                </a:extLst>
              </p:cNvPr>
              <p:cNvSpPr/>
              <p:nvPr/>
            </p:nvSpPr>
            <p:spPr>
              <a:xfrm>
                <a:off x="6705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a:extLst>
                  <a:ext uri="{FF2B5EF4-FFF2-40B4-BE49-F238E27FC236}">
                    <a16:creationId xmlns:a16="http://schemas.microsoft.com/office/drawing/2014/main" id="{99E07430-8242-8BEE-52B5-D11021971577}"/>
                  </a:ext>
                </a:extLst>
              </p:cNvPr>
              <p:cNvSpPr/>
              <p:nvPr/>
            </p:nvSpPr>
            <p:spPr>
              <a:xfrm>
                <a:off x="8610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Moon 41">
              <a:extLst>
                <a:ext uri="{FF2B5EF4-FFF2-40B4-BE49-F238E27FC236}">
                  <a16:creationId xmlns:a16="http://schemas.microsoft.com/office/drawing/2014/main" id="{45CDEF52-D729-7565-9EB5-AE595042422F}"/>
                </a:ext>
              </a:extLst>
            </p:cNvPr>
            <p:cNvSpPr/>
            <p:nvPr/>
          </p:nvSpPr>
          <p:spPr>
            <a:xfrm rot="5206896">
              <a:off x="5426073" y="2047236"/>
              <a:ext cx="514840" cy="1035783"/>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9B819F74-BC0D-3934-612F-4127A213E3E0}"/>
                </a:ext>
              </a:extLst>
            </p:cNvPr>
            <p:cNvSpPr/>
            <p:nvPr/>
          </p:nvSpPr>
          <p:spPr>
            <a:xfrm rot="415821">
              <a:off x="4994582" y="2707269"/>
              <a:ext cx="323467" cy="138717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35727302-ECA4-F3E9-C7DB-31DA88A19AA7}"/>
                </a:ext>
              </a:extLst>
            </p:cNvPr>
            <p:cNvSpPr/>
            <p:nvPr/>
          </p:nvSpPr>
          <p:spPr>
            <a:xfrm rot="20933061">
              <a:off x="6109272" y="2636163"/>
              <a:ext cx="323467" cy="138717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0D10234-7C59-8A83-8ACA-BFDA460C9A21}"/>
                </a:ext>
              </a:extLst>
            </p:cNvPr>
            <p:cNvSpPr/>
            <p:nvPr/>
          </p:nvSpPr>
          <p:spPr>
            <a:xfrm>
              <a:off x="5125136" y="2662647"/>
              <a:ext cx="218362"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2CD3F85-7835-7A52-24F3-C216929BF060}"/>
                </a:ext>
              </a:extLst>
            </p:cNvPr>
            <p:cNvSpPr/>
            <p:nvPr/>
          </p:nvSpPr>
          <p:spPr>
            <a:xfrm>
              <a:off x="6036376" y="2600461"/>
              <a:ext cx="218362"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04">
              <a:extLst>
                <a:ext uri="{FF2B5EF4-FFF2-40B4-BE49-F238E27FC236}">
                  <a16:creationId xmlns:a16="http://schemas.microsoft.com/office/drawing/2014/main" id="{4308539B-7873-C957-6EF9-8CA28DC329B6}"/>
                </a:ext>
              </a:extLst>
            </p:cNvPr>
            <p:cNvGrpSpPr/>
            <p:nvPr/>
          </p:nvGrpSpPr>
          <p:grpSpPr>
            <a:xfrm>
              <a:off x="5321050" y="2339836"/>
              <a:ext cx="767449" cy="288113"/>
              <a:chOff x="4838700" y="1333500"/>
              <a:chExt cx="5981700" cy="2324100"/>
            </a:xfrm>
          </p:grpSpPr>
          <p:grpSp>
            <p:nvGrpSpPr>
              <p:cNvPr id="48" name="Group 58">
                <a:extLst>
                  <a:ext uri="{FF2B5EF4-FFF2-40B4-BE49-F238E27FC236}">
                    <a16:creationId xmlns:a16="http://schemas.microsoft.com/office/drawing/2014/main" id="{66EDCBF9-798E-463E-2E47-52DD2AC0B4CB}"/>
                  </a:ext>
                </a:extLst>
              </p:cNvPr>
              <p:cNvGrpSpPr/>
              <p:nvPr/>
            </p:nvGrpSpPr>
            <p:grpSpPr>
              <a:xfrm>
                <a:off x="4838700" y="1333500"/>
                <a:ext cx="2209800" cy="2286000"/>
                <a:chOff x="4838700" y="1333500"/>
                <a:chExt cx="2209800" cy="2286000"/>
              </a:xfrm>
            </p:grpSpPr>
            <p:sp>
              <p:nvSpPr>
                <p:cNvPr id="324" name="Plus 251">
                  <a:extLst>
                    <a:ext uri="{FF2B5EF4-FFF2-40B4-BE49-F238E27FC236}">
                      <a16:creationId xmlns:a16="http://schemas.microsoft.com/office/drawing/2014/main" id="{46497DA6-9ADE-5DDC-85D7-BA75F2D5F4A3}"/>
                    </a:ext>
                  </a:extLst>
                </p:cNvPr>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324">
                  <a:extLst>
                    <a:ext uri="{FF2B5EF4-FFF2-40B4-BE49-F238E27FC236}">
                      <a16:creationId xmlns:a16="http://schemas.microsoft.com/office/drawing/2014/main" id="{F409502D-2837-E94D-9479-F42B746DC4D6}"/>
                    </a:ext>
                  </a:extLst>
                </p:cNvPr>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a:extLst>
                    <a:ext uri="{FF2B5EF4-FFF2-40B4-BE49-F238E27FC236}">
                      <a16:creationId xmlns:a16="http://schemas.microsoft.com/office/drawing/2014/main" id="{9408A2A0-6A1D-766E-C702-981CBC59FC31}"/>
                    </a:ext>
                  </a:extLst>
                </p:cNvPr>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326">
                  <a:extLst>
                    <a:ext uri="{FF2B5EF4-FFF2-40B4-BE49-F238E27FC236}">
                      <a16:creationId xmlns:a16="http://schemas.microsoft.com/office/drawing/2014/main" id="{986A8C9F-D9B7-8910-3E92-B02F2A7C8730}"/>
                    </a:ext>
                  </a:extLst>
                </p:cNvPr>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a:extLst>
                    <a:ext uri="{FF2B5EF4-FFF2-40B4-BE49-F238E27FC236}">
                      <a16:creationId xmlns:a16="http://schemas.microsoft.com/office/drawing/2014/main" id="{F0995A28-C33F-4DEE-0F13-639028D01B18}"/>
                    </a:ext>
                  </a:extLst>
                </p:cNvPr>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a:extLst>
                    <a:ext uri="{FF2B5EF4-FFF2-40B4-BE49-F238E27FC236}">
                      <a16:creationId xmlns:a16="http://schemas.microsoft.com/office/drawing/2014/main" id="{D1F91E43-B68F-0934-D094-B142BFAE4BD1}"/>
                    </a:ext>
                  </a:extLst>
                </p:cNvPr>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59">
                <a:extLst>
                  <a:ext uri="{FF2B5EF4-FFF2-40B4-BE49-F238E27FC236}">
                    <a16:creationId xmlns:a16="http://schemas.microsoft.com/office/drawing/2014/main" id="{FE5A5BCF-9390-38FB-A6C7-7C8F14F97DFC}"/>
                  </a:ext>
                </a:extLst>
              </p:cNvPr>
              <p:cNvGrpSpPr/>
              <p:nvPr/>
            </p:nvGrpSpPr>
            <p:grpSpPr>
              <a:xfrm>
                <a:off x="6705600" y="1371600"/>
                <a:ext cx="2209800" cy="2286000"/>
                <a:chOff x="4838700" y="1333500"/>
                <a:chExt cx="2209800" cy="2286000"/>
              </a:xfrm>
            </p:grpSpPr>
            <p:sp>
              <p:nvSpPr>
                <p:cNvPr id="60" name="Plus 245">
                  <a:extLst>
                    <a:ext uri="{FF2B5EF4-FFF2-40B4-BE49-F238E27FC236}">
                      <a16:creationId xmlns:a16="http://schemas.microsoft.com/office/drawing/2014/main" id="{D3F8D823-BD64-6155-83EA-4E73016AB284}"/>
                    </a:ext>
                  </a:extLst>
                </p:cNvPr>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a:extLst>
                    <a:ext uri="{FF2B5EF4-FFF2-40B4-BE49-F238E27FC236}">
                      <a16:creationId xmlns:a16="http://schemas.microsoft.com/office/drawing/2014/main" id="{080692E4-03F0-C9D9-78D4-E807EDC126F2}"/>
                    </a:ext>
                  </a:extLst>
                </p:cNvPr>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2B974908-FEF5-B041-3500-3A147AED8925}"/>
                    </a:ext>
                  </a:extLst>
                </p:cNvPr>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7A768638-B71B-160B-9D6C-1328B8F804F5}"/>
                    </a:ext>
                  </a:extLst>
                </p:cNvPr>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a:extLst>
                    <a:ext uri="{FF2B5EF4-FFF2-40B4-BE49-F238E27FC236}">
                      <a16:creationId xmlns:a16="http://schemas.microsoft.com/office/drawing/2014/main" id="{65EDD63E-956A-BE13-8BB5-8B1A894AFBE4}"/>
                    </a:ext>
                  </a:extLst>
                </p:cNvPr>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a:extLst>
                    <a:ext uri="{FF2B5EF4-FFF2-40B4-BE49-F238E27FC236}">
                      <a16:creationId xmlns:a16="http://schemas.microsoft.com/office/drawing/2014/main" id="{CFF3A4CD-ABCB-07B1-A768-BD08B79D24A1}"/>
                    </a:ext>
                  </a:extLst>
                </p:cNvPr>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66">
                <a:extLst>
                  <a:ext uri="{FF2B5EF4-FFF2-40B4-BE49-F238E27FC236}">
                    <a16:creationId xmlns:a16="http://schemas.microsoft.com/office/drawing/2014/main" id="{381B1921-8C08-15C1-2AD5-637C8378A0A2}"/>
                  </a:ext>
                </a:extLst>
              </p:cNvPr>
              <p:cNvGrpSpPr/>
              <p:nvPr/>
            </p:nvGrpSpPr>
            <p:grpSpPr>
              <a:xfrm>
                <a:off x="8610600" y="1341620"/>
                <a:ext cx="2209800" cy="2286000"/>
                <a:chOff x="4838700" y="1333500"/>
                <a:chExt cx="2209800" cy="2286000"/>
              </a:xfrm>
            </p:grpSpPr>
            <p:sp>
              <p:nvSpPr>
                <p:cNvPr id="53" name="Plus 239">
                  <a:extLst>
                    <a:ext uri="{FF2B5EF4-FFF2-40B4-BE49-F238E27FC236}">
                      <a16:creationId xmlns:a16="http://schemas.microsoft.com/office/drawing/2014/main" id="{53F3E9C7-DEA1-DF37-330F-69C351C999DF}"/>
                    </a:ext>
                  </a:extLst>
                </p:cNvPr>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a:extLst>
                    <a:ext uri="{FF2B5EF4-FFF2-40B4-BE49-F238E27FC236}">
                      <a16:creationId xmlns:a16="http://schemas.microsoft.com/office/drawing/2014/main" id="{C6E28159-66F8-F1C3-D744-6D1DD78719E7}"/>
                    </a:ext>
                  </a:extLst>
                </p:cNvPr>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a:extLst>
                    <a:ext uri="{FF2B5EF4-FFF2-40B4-BE49-F238E27FC236}">
                      <a16:creationId xmlns:a16="http://schemas.microsoft.com/office/drawing/2014/main" id="{E93225B5-6982-277D-8FBE-5B1F50862F8F}"/>
                    </a:ext>
                  </a:extLst>
                </p:cNvPr>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a:extLst>
                    <a:ext uri="{FF2B5EF4-FFF2-40B4-BE49-F238E27FC236}">
                      <a16:creationId xmlns:a16="http://schemas.microsoft.com/office/drawing/2014/main" id="{D00AA1EF-0389-2F53-32EB-97E8EFB75672}"/>
                    </a:ext>
                  </a:extLst>
                </p:cNvPr>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a:extLst>
                    <a:ext uri="{FF2B5EF4-FFF2-40B4-BE49-F238E27FC236}">
                      <a16:creationId xmlns:a16="http://schemas.microsoft.com/office/drawing/2014/main" id="{A6AD6570-016E-377B-8553-E7790F2D450C}"/>
                    </a:ext>
                  </a:extLst>
                </p:cNvPr>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2E2B2A4-893B-BB64-B18E-7F38EE44EFF7}"/>
                    </a:ext>
                  </a:extLst>
                </p:cNvPr>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D6928359-399B-E68A-535E-D8CA3A01C22E}"/>
                  </a:ext>
                </a:extLst>
              </p:cNvPr>
              <p:cNvSpPr/>
              <p:nvPr/>
            </p:nvSpPr>
            <p:spPr>
              <a:xfrm>
                <a:off x="6705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F872A6B-1796-4780-3BBD-C83FA11692F5}"/>
                  </a:ext>
                </a:extLst>
              </p:cNvPr>
              <p:cNvSpPr/>
              <p:nvPr/>
            </p:nvSpPr>
            <p:spPr>
              <a:xfrm>
                <a:off x="8610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297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par>
                                <p:cTn id="35" presetID="26"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80">
                                          <p:stCondLst>
                                            <p:cond delay="0"/>
                                          </p:stCondLst>
                                        </p:cTn>
                                        <p:tgtEl>
                                          <p:spTgt spid="25"/>
                                        </p:tgtEl>
                                      </p:cBhvr>
                                    </p:animEffect>
                                    <p:anim calcmode="lin" valueType="num">
                                      <p:cBhvr>
                                        <p:cTn id="3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3" dur="26">
                                          <p:stCondLst>
                                            <p:cond delay="650"/>
                                          </p:stCondLst>
                                        </p:cTn>
                                        <p:tgtEl>
                                          <p:spTgt spid="25"/>
                                        </p:tgtEl>
                                      </p:cBhvr>
                                      <p:to x="100000" y="60000"/>
                                    </p:animScale>
                                    <p:animScale>
                                      <p:cBhvr>
                                        <p:cTn id="44" dur="166" decel="50000">
                                          <p:stCondLst>
                                            <p:cond delay="676"/>
                                          </p:stCondLst>
                                        </p:cTn>
                                        <p:tgtEl>
                                          <p:spTgt spid="25"/>
                                        </p:tgtEl>
                                      </p:cBhvr>
                                      <p:to x="100000" y="100000"/>
                                    </p:animScale>
                                    <p:animScale>
                                      <p:cBhvr>
                                        <p:cTn id="45" dur="26">
                                          <p:stCondLst>
                                            <p:cond delay="1312"/>
                                          </p:stCondLst>
                                        </p:cTn>
                                        <p:tgtEl>
                                          <p:spTgt spid="25"/>
                                        </p:tgtEl>
                                      </p:cBhvr>
                                      <p:to x="100000" y="80000"/>
                                    </p:animScale>
                                    <p:animScale>
                                      <p:cBhvr>
                                        <p:cTn id="46" dur="166" decel="50000">
                                          <p:stCondLst>
                                            <p:cond delay="1338"/>
                                          </p:stCondLst>
                                        </p:cTn>
                                        <p:tgtEl>
                                          <p:spTgt spid="25"/>
                                        </p:tgtEl>
                                      </p:cBhvr>
                                      <p:to x="100000" y="100000"/>
                                    </p:animScale>
                                    <p:animScale>
                                      <p:cBhvr>
                                        <p:cTn id="47" dur="26">
                                          <p:stCondLst>
                                            <p:cond delay="1642"/>
                                          </p:stCondLst>
                                        </p:cTn>
                                        <p:tgtEl>
                                          <p:spTgt spid="25"/>
                                        </p:tgtEl>
                                      </p:cBhvr>
                                      <p:to x="100000" y="90000"/>
                                    </p:animScale>
                                    <p:animScale>
                                      <p:cBhvr>
                                        <p:cTn id="48" dur="166" decel="50000">
                                          <p:stCondLst>
                                            <p:cond delay="1668"/>
                                          </p:stCondLst>
                                        </p:cTn>
                                        <p:tgtEl>
                                          <p:spTgt spid="25"/>
                                        </p:tgtEl>
                                      </p:cBhvr>
                                      <p:to x="100000" y="100000"/>
                                    </p:animScale>
                                    <p:animScale>
                                      <p:cBhvr>
                                        <p:cTn id="49" dur="26">
                                          <p:stCondLst>
                                            <p:cond delay="1808"/>
                                          </p:stCondLst>
                                        </p:cTn>
                                        <p:tgtEl>
                                          <p:spTgt spid="25"/>
                                        </p:tgtEl>
                                      </p:cBhvr>
                                      <p:to x="100000" y="95000"/>
                                    </p:animScale>
                                    <p:animScale>
                                      <p:cBhvr>
                                        <p:cTn id="50" dur="166" decel="50000">
                                          <p:stCondLst>
                                            <p:cond delay="1834"/>
                                          </p:stCondLst>
                                        </p:cTn>
                                        <p:tgtEl>
                                          <p:spTgt spid="25"/>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A20B06-9CCC-63DD-DAF3-C5F27DA2D46F}"/>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Leviticus 12:2-3, 6-8</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Presented At The Temple</a:t>
            </a:r>
          </a:p>
        </p:txBody>
      </p:sp>
      <p:sp>
        <p:nvSpPr>
          <p:cNvPr id="7" name="Rectangle 6"/>
          <p:cNvSpPr/>
          <p:nvPr/>
        </p:nvSpPr>
        <p:spPr>
          <a:xfrm>
            <a:off x="230909" y="1397106"/>
            <a:ext cx="3657600" cy="2031325"/>
          </a:xfrm>
          <a:prstGeom prst="rect">
            <a:avLst/>
          </a:prstGeom>
        </p:spPr>
        <p:txBody>
          <a:bodyPr wrap="square">
            <a:spAutoFit/>
          </a:bodyPr>
          <a:lstStyle/>
          <a:p>
            <a:pPr fontAlgn="base"/>
            <a:r>
              <a:rPr lang="en-US" i="1" dirty="0">
                <a:solidFill>
                  <a:srgbClr val="FFFF00"/>
                </a:solidFill>
              </a:rPr>
              <a:t>If a woman have conceived seed, and born a man child: then she shall be unclean seven days; according to the days of the separation for her infirmity shall she be unclean.</a:t>
            </a:r>
          </a:p>
          <a:p>
            <a:pPr fontAlgn="base"/>
            <a:r>
              <a:rPr lang="en-US" i="1" dirty="0">
                <a:solidFill>
                  <a:srgbClr val="FFFF00"/>
                </a:solidFill>
              </a:rPr>
              <a:t>And in the eighth day the flesh of his foreskin shall be circumcised.</a:t>
            </a:r>
          </a:p>
        </p:txBody>
      </p:sp>
      <p:sp>
        <p:nvSpPr>
          <p:cNvPr id="8" name="Rectangle 7"/>
          <p:cNvSpPr/>
          <p:nvPr/>
        </p:nvSpPr>
        <p:spPr>
          <a:xfrm>
            <a:off x="7832435" y="1406344"/>
            <a:ext cx="4128655" cy="2031325"/>
          </a:xfrm>
          <a:prstGeom prst="rect">
            <a:avLst/>
          </a:prstGeom>
        </p:spPr>
        <p:txBody>
          <a:bodyPr wrap="square">
            <a:spAutoFit/>
          </a:bodyPr>
          <a:lstStyle/>
          <a:p>
            <a:pPr fontAlgn="base"/>
            <a:r>
              <a:rPr lang="en-US" i="1" dirty="0">
                <a:solidFill>
                  <a:srgbClr val="FFFF00"/>
                </a:solidFill>
              </a:rPr>
              <a:t>And when the days of her purifying are fulfilled, for a son, or for a daughter, she shall bring a lamb of the first year for a burnt offering, and a young pigeon, or a turtledove, for a sin offering, unto the door of the tabernacle of the congregation, unto the priest:</a:t>
            </a:r>
          </a:p>
        </p:txBody>
      </p:sp>
      <p:sp>
        <p:nvSpPr>
          <p:cNvPr id="148" name="Rectangle 147"/>
          <p:cNvSpPr/>
          <p:nvPr/>
        </p:nvSpPr>
        <p:spPr>
          <a:xfrm>
            <a:off x="1791854" y="4860975"/>
            <a:ext cx="8913091" cy="1754326"/>
          </a:xfrm>
          <a:prstGeom prst="rect">
            <a:avLst/>
          </a:prstGeom>
        </p:spPr>
        <p:txBody>
          <a:bodyPr wrap="square">
            <a:spAutoFit/>
          </a:bodyPr>
          <a:lstStyle/>
          <a:p>
            <a:pPr fontAlgn="base"/>
            <a:r>
              <a:rPr lang="en-US" i="1" dirty="0">
                <a:solidFill>
                  <a:srgbClr val="FFFF00"/>
                </a:solidFill>
              </a:rPr>
              <a:t>Who shall offer it before the </a:t>
            </a:r>
            <a:r>
              <a:rPr lang="en-US" i="1" cap="small" dirty="0">
                <a:solidFill>
                  <a:srgbClr val="FFFF00"/>
                </a:solidFill>
              </a:rPr>
              <a:t>Lord</a:t>
            </a:r>
            <a:r>
              <a:rPr lang="en-US" i="1" dirty="0">
                <a:solidFill>
                  <a:srgbClr val="FFFF00"/>
                </a:solidFill>
              </a:rPr>
              <a:t>, and make an atonement for her; and she shall be cleansed from the issue of her blood. This is the law for her that hath born a male or a female.</a:t>
            </a:r>
          </a:p>
          <a:p>
            <a:pPr fontAlgn="base"/>
            <a:endParaRPr lang="en-US" i="1" dirty="0">
              <a:solidFill>
                <a:srgbClr val="FFFF00"/>
              </a:solidFill>
            </a:endParaRPr>
          </a:p>
          <a:p>
            <a:pPr fontAlgn="base"/>
            <a:r>
              <a:rPr lang="en-US" i="1" dirty="0">
                <a:solidFill>
                  <a:srgbClr val="FFFF00"/>
                </a:solidFill>
              </a:rPr>
              <a:t>And if she be not able to bring a lamb, then she shall bring two turtles, or two young pigeons; the one for the burnt offering, and the other for a sin offering: and the priest shall make an atonement for her, and she shall be clean.</a:t>
            </a:r>
          </a:p>
        </p:txBody>
      </p:sp>
      <p:grpSp>
        <p:nvGrpSpPr>
          <p:cNvPr id="151" name="Group 150"/>
          <p:cNvGrpSpPr/>
          <p:nvPr/>
        </p:nvGrpSpPr>
        <p:grpSpPr>
          <a:xfrm>
            <a:off x="4293465" y="1100282"/>
            <a:ext cx="2698461" cy="3508663"/>
            <a:chOff x="4293466" y="1100282"/>
            <a:chExt cx="2324100" cy="3148475"/>
          </a:xfrm>
        </p:grpSpPr>
        <p:pic>
          <p:nvPicPr>
            <p:cNvPr id="36866" name="Picture 2" descr="Simeon Reverencing the Christ Child"/>
            <p:cNvPicPr>
              <a:picLocks noChangeAspect="1" noChangeArrowheads="1"/>
            </p:cNvPicPr>
            <p:nvPr/>
          </p:nvPicPr>
          <p:blipFill>
            <a:blip r:embed="rId3" cstate="print"/>
            <a:srcRect/>
            <a:stretch>
              <a:fillRect/>
            </a:stretch>
          </p:blipFill>
          <p:spPr bwMode="auto">
            <a:xfrm>
              <a:off x="4293466" y="1100282"/>
              <a:ext cx="2324100" cy="3095625"/>
            </a:xfrm>
            <a:prstGeom prst="rect">
              <a:avLst/>
            </a:prstGeom>
            <a:noFill/>
          </p:spPr>
        </p:pic>
        <p:sp>
          <p:nvSpPr>
            <p:cNvPr id="150" name="TextBox 149"/>
            <p:cNvSpPr txBox="1"/>
            <p:nvPr/>
          </p:nvSpPr>
          <p:spPr>
            <a:xfrm>
              <a:off x="4299527" y="4033313"/>
              <a:ext cx="1665838" cy="215444"/>
            </a:xfrm>
            <a:prstGeom prst="rect">
              <a:avLst/>
            </a:prstGeom>
            <a:noFill/>
          </p:spPr>
          <p:txBody>
            <a:bodyPr wrap="square" rtlCol="0">
              <a:spAutoFit/>
            </a:bodyPr>
            <a:lstStyle/>
            <a:p>
              <a:r>
                <a:rPr lang="en-US" sz="800" dirty="0">
                  <a:solidFill>
                    <a:schemeClr val="bg2"/>
                  </a:solidFill>
                </a:rPr>
                <a:t>Greg K. Olsen</a:t>
              </a:r>
            </a:p>
          </p:txBody>
        </p:sp>
      </p:grpSp>
    </p:spTree>
    <p:extLst>
      <p:ext uri="{BB962C8B-B14F-4D97-AF65-F5344CB8AC3E}">
        <p14:creationId xmlns:p14="http://schemas.microsoft.com/office/powerpoint/2010/main" val="17259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A20B06-9CCC-63DD-DAF3-C5F27DA2D46F}"/>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TextBox 4"/>
          <p:cNvSpPr txBox="1"/>
          <p:nvPr/>
        </p:nvSpPr>
        <p:spPr>
          <a:xfrm>
            <a:off x="261256" y="6524492"/>
            <a:ext cx="5010539" cy="307777"/>
          </a:xfrm>
          <a:prstGeom prst="rect">
            <a:avLst/>
          </a:prstGeom>
          <a:noFill/>
        </p:spPr>
        <p:txBody>
          <a:bodyPr wrap="square" rtlCol="0">
            <a:spAutoFit/>
          </a:bodyPr>
          <a:lstStyle/>
          <a:p>
            <a:r>
              <a:rPr lang="en-US" sz="1400" dirty="0">
                <a:solidFill>
                  <a:schemeClr val="bg1"/>
                </a:solidFill>
              </a:rPr>
              <a:t>Leviticus 12:2-3, 6-8; Leviticus 12:5-6; Leviticus 12:8</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Turtle Doves</a:t>
            </a:r>
          </a:p>
        </p:txBody>
      </p:sp>
      <p:sp>
        <p:nvSpPr>
          <p:cNvPr id="7" name="Rectangle 6"/>
          <p:cNvSpPr/>
          <p:nvPr/>
        </p:nvSpPr>
        <p:spPr>
          <a:xfrm>
            <a:off x="832919" y="1305341"/>
            <a:ext cx="3657600" cy="4524315"/>
          </a:xfrm>
          <a:prstGeom prst="rect">
            <a:avLst/>
          </a:prstGeom>
        </p:spPr>
        <p:txBody>
          <a:bodyPr wrap="square">
            <a:spAutoFit/>
          </a:bodyPr>
          <a:lstStyle/>
          <a:p>
            <a:pPr fontAlgn="base"/>
            <a:r>
              <a:rPr lang="en-US" b="0" i="0" dirty="0">
                <a:solidFill>
                  <a:schemeClr val="bg1"/>
                </a:solidFill>
                <a:effectLst/>
              </a:rPr>
              <a:t>The law of Moses declared women to be ceremonially unclean after giving birth. To become clean, a new mother had to present a lamb at the temple for a burnt offering, and a pigeon or turtledove for a sin offering.</a:t>
            </a:r>
          </a:p>
          <a:p>
            <a:pPr fontAlgn="base"/>
            <a:endParaRPr lang="en-US" dirty="0">
              <a:solidFill>
                <a:schemeClr val="bg1"/>
              </a:solidFill>
            </a:endParaRPr>
          </a:p>
          <a:p>
            <a:pPr fontAlgn="base"/>
            <a:r>
              <a:rPr lang="en-US" b="0" i="0" dirty="0">
                <a:solidFill>
                  <a:schemeClr val="bg1"/>
                </a:solidFill>
                <a:effectLst/>
              </a:rPr>
              <a:t>“And if she be not able to bring a lamb, then she shall bring two turtles [turtledoves], or two young pigeons”.</a:t>
            </a:r>
          </a:p>
          <a:p>
            <a:pPr fontAlgn="base"/>
            <a:endParaRPr lang="en-US" dirty="0">
              <a:solidFill>
                <a:schemeClr val="bg1"/>
              </a:solidFill>
            </a:endParaRPr>
          </a:p>
          <a:p>
            <a:pPr fontAlgn="base"/>
            <a:r>
              <a:rPr lang="en-US" b="0" i="0" dirty="0">
                <a:solidFill>
                  <a:schemeClr val="bg1"/>
                </a:solidFill>
                <a:effectLst/>
              </a:rPr>
              <a:t>That Mary presented turtledoves or pigeons instead of a lamb is evidence Jesus Christ was born to a mother of little material means.</a:t>
            </a:r>
            <a:endParaRPr lang="en-US" i="1" dirty="0">
              <a:solidFill>
                <a:schemeClr val="bg1"/>
              </a:solidFill>
            </a:endParaRPr>
          </a:p>
        </p:txBody>
      </p:sp>
      <p:pic>
        <p:nvPicPr>
          <p:cNvPr id="4" name="Picture 3">
            <a:extLst>
              <a:ext uri="{FF2B5EF4-FFF2-40B4-BE49-F238E27FC236}">
                <a16:creationId xmlns:a16="http://schemas.microsoft.com/office/drawing/2014/main" id="{1F76A4F1-58D8-2E00-78B5-2F18E1C3EB0D}"/>
              </a:ext>
            </a:extLst>
          </p:cNvPr>
          <p:cNvPicPr>
            <a:picLocks noChangeAspect="1"/>
          </p:cNvPicPr>
          <p:nvPr/>
        </p:nvPicPr>
        <p:blipFill>
          <a:blip r:embed="rId3"/>
          <a:stretch>
            <a:fillRect/>
          </a:stretch>
        </p:blipFill>
        <p:spPr>
          <a:xfrm>
            <a:off x="5010538" y="1736230"/>
            <a:ext cx="6227929" cy="3847287"/>
          </a:xfrm>
          <a:prstGeom prst="rect">
            <a:avLst/>
          </a:prstGeom>
        </p:spPr>
      </p:pic>
    </p:spTree>
    <p:extLst>
      <p:ext uri="{BB962C8B-B14F-4D97-AF65-F5344CB8AC3E}">
        <p14:creationId xmlns:p14="http://schemas.microsoft.com/office/powerpoint/2010/main" val="31473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A20B06-9CCC-63DD-DAF3-C5F27DA2D46F}"/>
              </a:ext>
            </a:extLst>
          </p:cNvPr>
          <p:cNvPicPr>
            <a:picLocks noChangeAspect="1"/>
          </p:cNvPicPr>
          <p:nvPr/>
        </p:nvPicPr>
        <p:blipFill>
          <a:blip r:embed="rId2"/>
          <a:stretch>
            <a:fillRect/>
          </a:stretch>
        </p:blipFill>
        <p:spPr>
          <a:xfrm flipV="1">
            <a:off x="-1" y="-1"/>
            <a:ext cx="12192001" cy="6859847"/>
          </a:xfrm>
          <a:prstGeom prst="rect">
            <a:avLst/>
          </a:prstGeom>
        </p:spPr>
      </p:pic>
      <p:sp>
        <p:nvSpPr>
          <p:cNvPr id="6" name="TextBox 5"/>
          <p:cNvSpPr txBox="1"/>
          <p:nvPr/>
        </p:nvSpPr>
        <p:spPr>
          <a:xfrm>
            <a:off x="158620" y="2413337"/>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Matthew 2:11-23</a:t>
            </a:r>
          </a:p>
        </p:txBody>
      </p:sp>
      <p:sp>
        <p:nvSpPr>
          <p:cNvPr id="3" name="TextBox 2">
            <a:extLst>
              <a:ext uri="{FF2B5EF4-FFF2-40B4-BE49-F238E27FC236}">
                <a16:creationId xmlns:a16="http://schemas.microsoft.com/office/drawing/2014/main" id="{FF8E48E4-AC95-5E02-E5B8-6F968D86A593}"/>
              </a:ext>
            </a:extLst>
          </p:cNvPr>
          <p:cNvSpPr txBox="1"/>
          <p:nvPr/>
        </p:nvSpPr>
        <p:spPr>
          <a:xfrm>
            <a:off x="158620" y="1044847"/>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Being Warned of God</a:t>
            </a:r>
          </a:p>
        </p:txBody>
      </p:sp>
      <p:grpSp>
        <p:nvGrpSpPr>
          <p:cNvPr id="9" name="Group 8">
            <a:extLst>
              <a:ext uri="{FF2B5EF4-FFF2-40B4-BE49-F238E27FC236}">
                <a16:creationId xmlns:a16="http://schemas.microsoft.com/office/drawing/2014/main" id="{CD4923D5-FB16-EBA2-969E-50A8100B8386}"/>
              </a:ext>
            </a:extLst>
          </p:cNvPr>
          <p:cNvGrpSpPr/>
          <p:nvPr/>
        </p:nvGrpSpPr>
        <p:grpSpPr>
          <a:xfrm>
            <a:off x="1146111" y="2745933"/>
            <a:ext cx="2407920" cy="2398490"/>
            <a:chOff x="1066800" y="1371600"/>
            <a:chExt cx="2362200" cy="2398490"/>
          </a:xfrm>
        </p:grpSpPr>
        <p:sp>
          <p:nvSpPr>
            <p:cNvPr id="10" name="Rounded Rectangle 3">
              <a:extLst>
                <a:ext uri="{FF2B5EF4-FFF2-40B4-BE49-F238E27FC236}">
                  <a16:creationId xmlns:a16="http://schemas.microsoft.com/office/drawing/2014/main" id="{537CDA4F-E763-E2B2-D9B2-D927DFF462C7}"/>
                </a:ext>
              </a:extLst>
            </p:cNvPr>
            <p:cNvSpPr/>
            <p:nvPr/>
          </p:nvSpPr>
          <p:spPr>
            <a:xfrm rot="18902810">
              <a:off x="1066800" y="1371600"/>
              <a:ext cx="2362200" cy="2398490"/>
            </a:xfrm>
            <a:prstGeom prst="round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4">
              <a:extLst>
                <a:ext uri="{FF2B5EF4-FFF2-40B4-BE49-F238E27FC236}">
                  <a16:creationId xmlns:a16="http://schemas.microsoft.com/office/drawing/2014/main" id="{5C61C1E8-75E4-E308-CEDE-F8B289B159E0}"/>
                </a:ext>
              </a:extLst>
            </p:cNvPr>
            <p:cNvSpPr/>
            <p:nvPr/>
          </p:nvSpPr>
          <p:spPr>
            <a:xfrm rot="18902810">
              <a:off x="1270805" y="1598152"/>
              <a:ext cx="1958989" cy="1989085"/>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E5E17D3-442A-61F4-94D5-E035FF435918}"/>
                </a:ext>
              </a:extLst>
            </p:cNvPr>
            <p:cNvSpPr txBox="1"/>
            <p:nvPr/>
          </p:nvSpPr>
          <p:spPr>
            <a:xfrm>
              <a:off x="1333500" y="2222146"/>
              <a:ext cx="1828800" cy="523220"/>
            </a:xfrm>
            <a:prstGeom prst="rect">
              <a:avLst/>
            </a:prstGeom>
            <a:noFill/>
          </p:spPr>
          <p:txBody>
            <a:bodyPr wrap="square" rtlCol="0">
              <a:spAutoFit/>
            </a:bodyPr>
            <a:lstStyle/>
            <a:p>
              <a:pPr algn="ctr"/>
              <a:r>
                <a:rPr lang="en-US" sz="2800" dirty="0">
                  <a:latin typeface="Lucida Bright" panose="02040602050505020304" pitchFamily="18" charset="0"/>
                </a:rPr>
                <a:t>Warning</a:t>
              </a:r>
            </a:p>
          </p:txBody>
        </p:sp>
      </p:grpSp>
    </p:spTree>
    <p:extLst>
      <p:ext uri="{BB962C8B-B14F-4D97-AF65-F5344CB8AC3E}">
        <p14:creationId xmlns:p14="http://schemas.microsoft.com/office/powerpoint/2010/main" val="39529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E1D71B-0963-7394-6E88-60F11F1A5076}"/>
              </a:ext>
            </a:extLst>
          </p:cNvPr>
          <p:cNvPicPr>
            <a:picLocks noChangeAspect="1"/>
          </p:cNvPicPr>
          <p:nvPr/>
        </p:nvPicPr>
        <p:blipFill>
          <a:blip r:embed="rId2"/>
          <a:stretch>
            <a:fillRect/>
          </a:stretch>
        </p:blipFill>
        <p:spPr>
          <a:xfrm flipV="1">
            <a:off x="-1" y="-1"/>
            <a:ext cx="12192001" cy="6859847"/>
          </a:xfrm>
          <a:prstGeom prst="rect">
            <a:avLst/>
          </a:prstGeom>
        </p:spPr>
      </p:pic>
      <p:sp>
        <p:nvSpPr>
          <p:cNvPr id="58" name="TextBox 57"/>
          <p:cNvSpPr txBox="1"/>
          <p:nvPr/>
        </p:nvSpPr>
        <p:spPr>
          <a:xfrm>
            <a:off x="0" y="-33295"/>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Escape to Egypt</a:t>
            </a:r>
          </a:p>
        </p:txBody>
      </p:sp>
      <p:sp>
        <p:nvSpPr>
          <p:cNvPr id="5" name="Rectangle 4"/>
          <p:cNvSpPr/>
          <p:nvPr/>
        </p:nvSpPr>
        <p:spPr>
          <a:xfrm>
            <a:off x="0" y="6523615"/>
            <a:ext cx="9296255" cy="307777"/>
          </a:xfrm>
          <a:prstGeom prst="rect">
            <a:avLst/>
          </a:prstGeom>
        </p:spPr>
        <p:txBody>
          <a:bodyPr wrap="square">
            <a:spAutoFit/>
          </a:bodyPr>
          <a:lstStyle/>
          <a:p>
            <a:r>
              <a:rPr lang="en-US" sz="1400" dirty="0">
                <a:solidFill>
                  <a:schemeClr val="bg1"/>
                </a:solidFill>
              </a:rPr>
              <a:t>Matthew 2:13-23</a:t>
            </a:r>
          </a:p>
        </p:txBody>
      </p:sp>
      <p:sp>
        <p:nvSpPr>
          <p:cNvPr id="9" name="Rectangle 8"/>
          <p:cNvSpPr/>
          <p:nvPr/>
        </p:nvSpPr>
        <p:spPr>
          <a:xfrm>
            <a:off x="6651170" y="1749593"/>
            <a:ext cx="4245429" cy="3785652"/>
          </a:xfrm>
          <a:prstGeom prst="rect">
            <a:avLst/>
          </a:prstGeom>
        </p:spPr>
        <p:txBody>
          <a:bodyPr wrap="square">
            <a:spAutoFit/>
          </a:bodyPr>
          <a:lstStyle/>
          <a:p>
            <a:r>
              <a:rPr lang="en-US" sz="2400" dirty="0">
                <a:solidFill>
                  <a:schemeClr val="bg1"/>
                </a:solidFill>
              </a:rPr>
              <a:t>Herod became angry after the Wise Men “departed into their own country” without telling him where the Messiah was.</a:t>
            </a:r>
          </a:p>
          <a:p>
            <a:endParaRPr lang="en-US" sz="2400" dirty="0">
              <a:solidFill>
                <a:schemeClr val="bg1"/>
              </a:solidFill>
            </a:endParaRPr>
          </a:p>
          <a:p>
            <a:r>
              <a:rPr lang="en-US" sz="2400" dirty="0">
                <a:solidFill>
                  <a:schemeClr val="bg1"/>
                </a:solidFill>
              </a:rPr>
              <a:t>Hoping to kill the Messiah, he ordered that all children two years old and younger in Bethlehem and the surrounding area be killed.</a:t>
            </a:r>
          </a:p>
        </p:txBody>
      </p:sp>
      <p:pic>
        <p:nvPicPr>
          <p:cNvPr id="34" name="Picture 3" descr="IMG_835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742" y="932910"/>
            <a:ext cx="5322888"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97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F53D4-2C5C-FA1E-D502-56E73143A945}"/>
              </a:ext>
            </a:extLst>
          </p:cNvPr>
          <p:cNvPicPr>
            <a:picLocks noChangeAspect="1"/>
          </p:cNvPicPr>
          <p:nvPr/>
        </p:nvPicPr>
        <p:blipFill>
          <a:blip r:embed="rId2"/>
          <a:stretch>
            <a:fillRect/>
          </a:stretch>
        </p:blipFill>
        <p:spPr>
          <a:xfrm flipV="1">
            <a:off x="-1" y="-1"/>
            <a:ext cx="12192001" cy="6859847"/>
          </a:xfrm>
          <a:prstGeom prst="rect">
            <a:avLst/>
          </a:prstGeom>
        </p:spPr>
      </p:pic>
      <p:pic>
        <p:nvPicPr>
          <p:cNvPr id="3" name="Picture 2">
            <a:extLst>
              <a:ext uri="{FF2B5EF4-FFF2-40B4-BE49-F238E27FC236}">
                <a16:creationId xmlns:a16="http://schemas.microsoft.com/office/drawing/2014/main" id="{D25AB12F-3D9D-8460-16E9-14B431ABD914}"/>
              </a:ext>
            </a:extLst>
          </p:cNvPr>
          <p:cNvPicPr>
            <a:picLocks noChangeAspect="1"/>
          </p:cNvPicPr>
          <p:nvPr/>
        </p:nvPicPr>
        <p:blipFill>
          <a:blip r:embed="rId3"/>
          <a:stretch>
            <a:fillRect/>
          </a:stretch>
        </p:blipFill>
        <p:spPr>
          <a:xfrm>
            <a:off x="3536301" y="681134"/>
            <a:ext cx="8468038" cy="5495732"/>
          </a:xfrm>
          <a:prstGeom prst="rect">
            <a:avLst/>
          </a:prstGeom>
        </p:spPr>
      </p:pic>
      <p:sp>
        <p:nvSpPr>
          <p:cNvPr id="6" name="TextBox 5">
            <a:extLst>
              <a:ext uri="{FF2B5EF4-FFF2-40B4-BE49-F238E27FC236}">
                <a16:creationId xmlns:a16="http://schemas.microsoft.com/office/drawing/2014/main" id="{73406797-4C4A-35D8-03FC-4FA406422D20}"/>
              </a:ext>
            </a:extLst>
          </p:cNvPr>
          <p:cNvSpPr txBox="1"/>
          <p:nvPr/>
        </p:nvSpPr>
        <p:spPr>
          <a:xfrm>
            <a:off x="298578" y="1228397"/>
            <a:ext cx="3116425" cy="5262979"/>
          </a:xfrm>
          <a:prstGeom prst="rect">
            <a:avLst/>
          </a:prstGeom>
          <a:noFill/>
        </p:spPr>
        <p:txBody>
          <a:bodyPr wrap="square">
            <a:spAutoFit/>
          </a:bodyPr>
          <a:lstStyle/>
          <a:p>
            <a:r>
              <a:rPr lang="en-US" sz="2800" b="0" i="0" dirty="0">
                <a:solidFill>
                  <a:schemeClr val="bg1"/>
                </a:solidFill>
                <a:effectLst/>
                <a:latin typeface="Calibri" panose="020F0502020204030204" pitchFamily="34" charset="0"/>
              </a:rPr>
              <a:t>Joseph, Mary, and Jesus stayed in Egypt until Herod died. </a:t>
            </a:r>
          </a:p>
          <a:p>
            <a:endParaRPr lang="en-US" sz="2800" dirty="0">
              <a:solidFill>
                <a:schemeClr val="bg1"/>
              </a:solidFill>
              <a:latin typeface="Calibri" panose="020F0502020204030204" pitchFamily="34" charset="0"/>
            </a:endParaRPr>
          </a:p>
          <a:p>
            <a:r>
              <a:rPr lang="en-US" sz="2800" b="0" i="0" dirty="0">
                <a:solidFill>
                  <a:schemeClr val="bg1"/>
                </a:solidFill>
                <a:effectLst/>
                <a:latin typeface="Calibri" panose="020F0502020204030204" pitchFamily="34" charset="0"/>
              </a:rPr>
              <a:t>God instructed Joseph through dreams to take his family back to Israel, and they settled in the city of Nazareth.</a:t>
            </a:r>
            <a:endParaRPr lang="en-US" sz="2800" dirty="0">
              <a:solidFill>
                <a:schemeClr val="bg1"/>
              </a:solidFill>
            </a:endParaRPr>
          </a:p>
        </p:txBody>
      </p:sp>
    </p:spTree>
    <p:extLst>
      <p:ext uri="{BB962C8B-B14F-4D97-AF65-F5344CB8AC3E}">
        <p14:creationId xmlns:p14="http://schemas.microsoft.com/office/powerpoint/2010/main" val="412210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962D70-EDAF-E414-FFE5-040CDF9E9709}"/>
              </a:ext>
            </a:extLst>
          </p:cNvPr>
          <p:cNvPicPr>
            <a:picLocks noChangeAspect="1"/>
          </p:cNvPicPr>
          <p:nvPr/>
        </p:nvPicPr>
        <p:blipFill>
          <a:blip r:embed="rId2"/>
          <a:stretch>
            <a:fillRect/>
          </a:stretch>
        </p:blipFill>
        <p:spPr>
          <a:xfrm flipV="1">
            <a:off x="-1" y="-1"/>
            <a:ext cx="12192001" cy="6859847"/>
          </a:xfrm>
          <a:prstGeom prst="rect">
            <a:avLst/>
          </a:prstGeom>
        </p:spPr>
      </p:pic>
      <p:grpSp>
        <p:nvGrpSpPr>
          <p:cNvPr id="3" name="Group 2">
            <a:extLst>
              <a:ext uri="{FF2B5EF4-FFF2-40B4-BE49-F238E27FC236}">
                <a16:creationId xmlns:a16="http://schemas.microsoft.com/office/drawing/2014/main" id="{B94C3A23-0CC1-5908-5864-665C88FCB30F}"/>
              </a:ext>
            </a:extLst>
          </p:cNvPr>
          <p:cNvGrpSpPr/>
          <p:nvPr/>
        </p:nvGrpSpPr>
        <p:grpSpPr>
          <a:xfrm>
            <a:off x="614267" y="497256"/>
            <a:ext cx="2407920" cy="2398490"/>
            <a:chOff x="1066800" y="1371600"/>
            <a:chExt cx="2362200" cy="2398490"/>
          </a:xfrm>
        </p:grpSpPr>
        <p:sp>
          <p:nvSpPr>
            <p:cNvPr id="4" name="Rounded Rectangle 3">
              <a:extLst>
                <a:ext uri="{FF2B5EF4-FFF2-40B4-BE49-F238E27FC236}">
                  <a16:creationId xmlns:a16="http://schemas.microsoft.com/office/drawing/2014/main" id="{77545C8A-23CA-29FE-CFF5-32F58A79602D}"/>
                </a:ext>
              </a:extLst>
            </p:cNvPr>
            <p:cNvSpPr/>
            <p:nvPr/>
          </p:nvSpPr>
          <p:spPr>
            <a:xfrm rot="18902810">
              <a:off x="1066800" y="1371600"/>
              <a:ext cx="2362200" cy="2398490"/>
            </a:xfrm>
            <a:prstGeom prst="round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1DC7C71D-032E-E9A3-9F28-B8DAEC84E4E9}"/>
                </a:ext>
              </a:extLst>
            </p:cNvPr>
            <p:cNvSpPr/>
            <p:nvPr/>
          </p:nvSpPr>
          <p:spPr>
            <a:xfrm rot="18902810">
              <a:off x="1270805" y="1598152"/>
              <a:ext cx="1958989" cy="1989085"/>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63C5F84-A3FF-410F-BAD2-6D5888F694C8}"/>
                </a:ext>
              </a:extLst>
            </p:cNvPr>
            <p:cNvSpPr txBox="1"/>
            <p:nvPr/>
          </p:nvSpPr>
          <p:spPr>
            <a:xfrm>
              <a:off x="1333500" y="2222146"/>
              <a:ext cx="1828800" cy="954107"/>
            </a:xfrm>
            <a:prstGeom prst="rect">
              <a:avLst/>
            </a:prstGeom>
            <a:noFill/>
          </p:spPr>
          <p:txBody>
            <a:bodyPr wrap="square" rtlCol="0">
              <a:spAutoFit/>
            </a:bodyPr>
            <a:lstStyle/>
            <a:p>
              <a:pPr algn="ctr"/>
              <a:r>
                <a:rPr lang="en-US" sz="2800" dirty="0">
                  <a:latin typeface="Lucida Bright" panose="02040602050505020304" pitchFamily="18" charset="0"/>
                </a:rPr>
                <a:t>Warning</a:t>
              </a:r>
            </a:p>
            <a:p>
              <a:pPr algn="ctr"/>
              <a:r>
                <a:rPr lang="en-US" sz="2800" dirty="0">
                  <a:latin typeface="Lucida Bright" panose="02040602050505020304" pitchFamily="18" charset="0"/>
                </a:rPr>
                <a:t>Signs</a:t>
              </a:r>
            </a:p>
          </p:txBody>
        </p:sp>
      </p:grpSp>
      <p:sp>
        <p:nvSpPr>
          <p:cNvPr id="8" name="TextBox 7">
            <a:extLst>
              <a:ext uri="{FF2B5EF4-FFF2-40B4-BE49-F238E27FC236}">
                <a16:creationId xmlns:a16="http://schemas.microsoft.com/office/drawing/2014/main" id="{4E30C925-F696-EC16-6CBE-6173EB50CB72}"/>
              </a:ext>
            </a:extLst>
          </p:cNvPr>
          <p:cNvSpPr txBox="1"/>
          <p:nvPr/>
        </p:nvSpPr>
        <p:spPr>
          <a:xfrm>
            <a:off x="3229935" y="2865908"/>
            <a:ext cx="8257590" cy="2554545"/>
          </a:xfrm>
          <a:prstGeom prst="rect">
            <a:avLst/>
          </a:prstGeom>
          <a:noFill/>
        </p:spPr>
        <p:txBody>
          <a:bodyPr wrap="square">
            <a:spAutoFit/>
          </a:bodyPr>
          <a:lstStyle/>
          <a:p>
            <a:pPr algn="l" fontAlgn="base"/>
            <a:r>
              <a:rPr lang="en-US" sz="3200" b="0" i="0" dirty="0">
                <a:solidFill>
                  <a:schemeClr val="bg1"/>
                </a:solidFill>
                <a:effectLst/>
                <a:latin typeface="Calibri" panose="020F0502020204030204" pitchFamily="34" charset="0"/>
              </a:rPr>
              <a:t>It is not expected that you go through life without making mistakes, but you will not make a major mistake without first being warned by the promptings of the Spirit. This promise applies to all members of the Church.</a:t>
            </a:r>
          </a:p>
        </p:txBody>
      </p:sp>
      <p:sp>
        <p:nvSpPr>
          <p:cNvPr id="10" name="TextBox 9">
            <a:extLst>
              <a:ext uri="{FF2B5EF4-FFF2-40B4-BE49-F238E27FC236}">
                <a16:creationId xmlns:a16="http://schemas.microsoft.com/office/drawing/2014/main" id="{F5826C03-F69C-2DAD-D178-232D09A2F7D6}"/>
              </a:ext>
            </a:extLst>
          </p:cNvPr>
          <p:cNvSpPr txBox="1"/>
          <p:nvPr/>
        </p:nvSpPr>
        <p:spPr>
          <a:xfrm>
            <a:off x="5821756" y="6359567"/>
            <a:ext cx="6172200" cy="369332"/>
          </a:xfrm>
          <a:prstGeom prst="rect">
            <a:avLst/>
          </a:prstGeom>
          <a:noFill/>
        </p:spPr>
        <p:txBody>
          <a:bodyPr wrap="square">
            <a:spAutoFit/>
          </a:bodyPr>
          <a:lstStyle/>
          <a:p>
            <a:pPr algn="r" fontAlgn="base"/>
            <a:r>
              <a:rPr lang="en-US" sz="1800" b="0" i="0" dirty="0">
                <a:solidFill>
                  <a:schemeClr val="bg1"/>
                </a:solidFill>
                <a:effectLst/>
                <a:latin typeface="Calibri" panose="020F0502020204030204" pitchFamily="34" charset="0"/>
              </a:rPr>
              <a:t>(12)</a:t>
            </a:r>
          </a:p>
        </p:txBody>
      </p:sp>
      <p:pic>
        <p:nvPicPr>
          <p:cNvPr id="12" name="Picture 11">
            <a:extLst>
              <a:ext uri="{FF2B5EF4-FFF2-40B4-BE49-F238E27FC236}">
                <a16:creationId xmlns:a16="http://schemas.microsoft.com/office/drawing/2014/main" id="{2A66A8FD-4A54-9488-0180-6E3FF5161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8534" y="309092"/>
            <a:ext cx="1933575" cy="2409825"/>
          </a:xfrm>
          <a:prstGeom prst="rect">
            <a:avLst/>
          </a:prstGeom>
        </p:spPr>
      </p:pic>
    </p:spTree>
    <p:extLst>
      <p:ext uri="{BB962C8B-B14F-4D97-AF65-F5344CB8AC3E}">
        <p14:creationId xmlns:p14="http://schemas.microsoft.com/office/powerpoint/2010/main" val="3234823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962D70-EDAF-E414-FFE5-040CDF9E9709}"/>
              </a:ext>
            </a:extLst>
          </p:cNvPr>
          <p:cNvPicPr>
            <a:picLocks noChangeAspect="1"/>
          </p:cNvPicPr>
          <p:nvPr/>
        </p:nvPicPr>
        <p:blipFill>
          <a:blip r:embed="rId2"/>
          <a:stretch>
            <a:fillRect/>
          </a:stretch>
        </p:blipFill>
        <p:spPr>
          <a:xfrm flipV="1">
            <a:off x="-1" y="-1"/>
            <a:ext cx="12192001" cy="6859847"/>
          </a:xfrm>
          <a:prstGeom prst="rect">
            <a:avLst/>
          </a:prstGeom>
        </p:spPr>
      </p:pic>
      <p:sp>
        <p:nvSpPr>
          <p:cNvPr id="7" name="TextBox 6">
            <a:extLst>
              <a:ext uri="{FF2B5EF4-FFF2-40B4-BE49-F238E27FC236}">
                <a16:creationId xmlns:a16="http://schemas.microsoft.com/office/drawing/2014/main" id="{5F0BBB91-C8DE-9348-27E7-FA4DE5345E57}"/>
              </a:ext>
            </a:extLst>
          </p:cNvPr>
          <p:cNvSpPr txBox="1"/>
          <p:nvPr/>
        </p:nvSpPr>
        <p:spPr>
          <a:xfrm>
            <a:off x="0" y="2476640"/>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Luke 2:40-52</a:t>
            </a:r>
          </a:p>
        </p:txBody>
      </p:sp>
      <p:sp>
        <p:nvSpPr>
          <p:cNvPr id="9" name="TextBox 8">
            <a:extLst>
              <a:ext uri="{FF2B5EF4-FFF2-40B4-BE49-F238E27FC236}">
                <a16:creationId xmlns:a16="http://schemas.microsoft.com/office/drawing/2014/main" id="{4015288C-3543-7AC5-1331-EBD20441E76F}"/>
              </a:ext>
            </a:extLst>
          </p:cNvPr>
          <p:cNvSpPr txBox="1"/>
          <p:nvPr/>
        </p:nvSpPr>
        <p:spPr>
          <a:xfrm>
            <a:off x="0" y="1201456"/>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Jesus Grew, and Waxed Strong in Spirit</a:t>
            </a:r>
          </a:p>
        </p:txBody>
      </p:sp>
      <p:grpSp>
        <p:nvGrpSpPr>
          <p:cNvPr id="11" name="Group 10">
            <a:extLst>
              <a:ext uri="{FF2B5EF4-FFF2-40B4-BE49-F238E27FC236}">
                <a16:creationId xmlns:a16="http://schemas.microsoft.com/office/drawing/2014/main" id="{60242D9E-3E9E-8407-D30B-4E8AC4A722C7}"/>
              </a:ext>
            </a:extLst>
          </p:cNvPr>
          <p:cNvGrpSpPr/>
          <p:nvPr/>
        </p:nvGrpSpPr>
        <p:grpSpPr>
          <a:xfrm>
            <a:off x="1818342" y="2442270"/>
            <a:ext cx="1540678" cy="3905800"/>
            <a:chOff x="5133644" y="1112042"/>
            <a:chExt cx="2740642" cy="5482529"/>
          </a:xfrm>
        </p:grpSpPr>
        <p:sp>
          <p:nvSpPr>
            <p:cNvPr id="13" name="Oval 12">
              <a:extLst>
                <a:ext uri="{FF2B5EF4-FFF2-40B4-BE49-F238E27FC236}">
                  <a16:creationId xmlns:a16="http://schemas.microsoft.com/office/drawing/2014/main" id="{38A39E5C-586F-5322-134D-0C7E94D9CA88}"/>
                </a:ext>
              </a:extLst>
            </p:cNvPr>
            <p:cNvSpPr/>
            <p:nvPr/>
          </p:nvSpPr>
          <p:spPr>
            <a:xfrm>
              <a:off x="5740908" y="5274091"/>
              <a:ext cx="737882" cy="132048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7ADF13A-8514-8F97-F772-5ACAF0A08B21}"/>
                </a:ext>
              </a:extLst>
            </p:cNvPr>
            <p:cNvSpPr/>
            <p:nvPr/>
          </p:nvSpPr>
          <p:spPr>
            <a:xfrm>
              <a:off x="6601769" y="5274091"/>
              <a:ext cx="737882" cy="132048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55972D7-38B8-73FE-F2A0-1AE38F062C69}"/>
                </a:ext>
              </a:extLst>
            </p:cNvPr>
            <p:cNvSpPr/>
            <p:nvPr/>
          </p:nvSpPr>
          <p:spPr>
            <a:xfrm rot="20311296">
              <a:off x="7352300" y="3914427"/>
              <a:ext cx="521986" cy="77028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E974541-1ADC-2700-1874-90AC04788C71}"/>
                </a:ext>
              </a:extLst>
            </p:cNvPr>
            <p:cNvSpPr/>
            <p:nvPr/>
          </p:nvSpPr>
          <p:spPr>
            <a:xfrm rot="2446989">
              <a:off x="5133644" y="3907096"/>
              <a:ext cx="542189" cy="77028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DC8C9747-0EA5-7FFB-DD94-1107FB658888}"/>
                </a:ext>
              </a:extLst>
            </p:cNvPr>
            <p:cNvSpPr/>
            <p:nvPr/>
          </p:nvSpPr>
          <p:spPr>
            <a:xfrm rot="19843731">
              <a:off x="6675995" y="3003998"/>
              <a:ext cx="1106822" cy="1430521"/>
            </a:xfrm>
            <a:prstGeom prst="trapezoid">
              <a:avLst>
                <a:gd name="adj" fmla="val 28314"/>
              </a:avLst>
            </a:prstGeom>
            <a:solidFill>
              <a:srgbClr val="F7D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D16A61B4-CD52-94F0-BDAD-0DD541D7F925}"/>
                </a:ext>
              </a:extLst>
            </p:cNvPr>
            <p:cNvSpPr/>
            <p:nvPr/>
          </p:nvSpPr>
          <p:spPr>
            <a:xfrm rot="2089276">
              <a:off x="5237405" y="3007891"/>
              <a:ext cx="1106822" cy="1430521"/>
            </a:xfrm>
            <a:prstGeom prst="trapezoid">
              <a:avLst>
                <a:gd name="adj" fmla="val 28314"/>
              </a:avLst>
            </a:prstGeom>
            <a:solidFill>
              <a:srgbClr val="F7D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3CDF1B3B-710C-5C05-90B7-FC655AF283F0}"/>
                </a:ext>
              </a:extLst>
            </p:cNvPr>
            <p:cNvSpPr/>
            <p:nvPr/>
          </p:nvSpPr>
          <p:spPr>
            <a:xfrm>
              <a:off x="5494947" y="3293370"/>
              <a:ext cx="2090664" cy="2666251"/>
            </a:xfrm>
            <a:prstGeom prst="trapezoid">
              <a:avLst>
                <a:gd name="adj" fmla="val 33948"/>
              </a:avLst>
            </a:prstGeom>
            <a:solidFill>
              <a:srgbClr val="F7D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2383CAF-6211-82BC-79F7-0135D313BEDE}"/>
                </a:ext>
              </a:extLst>
            </p:cNvPr>
            <p:cNvSpPr/>
            <p:nvPr/>
          </p:nvSpPr>
          <p:spPr>
            <a:xfrm>
              <a:off x="5617927" y="6044371"/>
              <a:ext cx="860862" cy="550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5C15313-837B-49EE-918A-3FE9CD790514}"/>
                </a:ext>
              </a:extLst>
            </p:cNvPr>
            <p:cNvSpPr/>
            <p:nvPr/>
          </p:nvSpPr>
          <p:spPr>
            <a:xfrm>
              <a:off x="6601769" y="6044371"/>
              <a:ext cx="860862" cy="550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8AB686A-B127-59A8-3636-7EFF13B19F4F}"/>
                </a:ext>
              </a:extLst>
            </p:cNvPr>
            <p:cNvGrpSpPr/>
            <p:nvPr/>
          </p:nvGrpSpPr>
          <p:grpSpPr>
            <a:xfrm>
              <a:off x="5606346" y="5164050"/>
              <a:ext cx="1844704" cy="440160"/>
              <a:chOff x="3048000" y="457200"/>
              <a:chExt cx="1524000" cy="381000"/>
            </a:xfrm>
          </p:grpSpPr>
          <p:sp>
            <p:nvSpPr>
              <p:cNvPr id="27" name="Quad Arrow 258">
                <a:extLst>
                  <a:ext uri="{FF2B5EF4-FFF2-40B4-BE49-F238E27FC236}">
                    <a16:creationId xmlns:a16="http://schemas.microsoft.com/office/drawing/2014/main" id="{DCC158F1-14A5-FC1A-E597-DB1E088B389C}"/>
                  </a:ext>
                </a:extLst>
              </p:cNvPr>
              <p:cNvSpPr/>
              <p:nvPr/>
            </p:nvSpPr>
            <p:spPr>
              <a:xfrm>
                <a:off x="3048000" y="457200"/>
                <a:ext cx="304800" cy="381000"/>
              </a:xfrm>
              <a:prstGeom prst="quad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ad Arrow 259">
                <a:extLst>
                  <a:ext uri="{FF2B5EF4-FFF2-40B4-BE49-F238E27FC236}">
                    <a16:creationId xmlns:a16="http://schemas.microsoft.com/office/drawing/2014/main" id="{3073F4D7-19B5-1245-1B35-48EF69DD9E16}"/>
                  </a:ext>
                </a:extLst>
              </p:cNvPr>
              <p:cNvSpPr/>
              <p:nvPr/>
            </p:nvSpPr>
            <p:spPr>
              <a:xfrm>
                <a:off x="3352800" y="457200"/>
                <a:ext cx="304800" cy="381000"/>
              </a:xfrm>
              <a:prstGeom prst="quad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260">
                <a:extLst>
                  <a:ext uri="{FF2B5EF4-FFF2-40B4-BE49-F238E27FC236}">
                    <a16:creationId xmlns:a16="http://schemas.microsoft.com/office/drawing/2014/main" id="{1B0DCC3C-6F12-C88B-0E8C-3DE3EC16E6C3}"/>
                  </a:ext>
                </a:extLst>
              </p:cNvPr>
              <p:cNvSpPr/>
              <p:nvPr/>
            </p:nvSpPr>
            <p:spPr>
              <a:xfrm>
                <a:off x="3657600" y="457200"/>
                <a:ext cx="304800" cy="381000"/>
              </a:xfrm>
              <a:prstGeom prst="quad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261">
                <a:extLst>
                  <a:ext uri="{FF2B5EF4-FFF2-40B4-BE49-F238E27FC236}">
                    <a16:creationId xmlns:a16="http://schemas.microsoft.com/office/drawing/2014/main" id="{F8115735-1FFE-08B4-1C74-E2FF9FA686D4}"/>
                  </a:ext>
                </a:extLst>
              </p:cNvPr>
              <p:cNvSpPr/>
              <p:nvPr/>
            </p:nvSpPr>
            <p:spPr>
              <a:xfrm>
                <a:off x="3962400" y="457200"/>
                <a:ext cx="304800" cy="381000"/>
              </a:xfrm>
              <a:prstGeom prst="quad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262">
                <a:extLst>
                  <a:ext uri="{FF2B5EF4-FFF2-40B4-BE49-F238E27FC236}">
                    <a16:creationId xmlns:a16="http://schemas.microsoft.com/office/drawing/2014/main" id="{E446C307-536E-0D73-4A70-6A3E2695E92A}"/>
                  </a:ext>
                </a:extLst>
              </p:cNvPr>
              <p:cNvSpPr/>
              <p:nvPr/>
            </p:nvSpPr>
            <p:spPr>
              <a:xfrm>
                <a:off x="4267200" y="457200"/>
                <a:ext cx="304800" cy="381000"/>
              </a:xfrm>
              <a:prstGeom prst="quad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7436829C-5156-6554-0669-2FE4C28FBDA6}"/>
                </a:ext>
              </a:extLst>
            </p:cNvPr>
            <p:cNvSpPr/>
            <p:nvPr/>
          </p:nvSpPr>
          <p:spPr>
            <a:xfrm>
              <a:off x="6369259" y="3049272"/>
              <a:ext cx="373212" cy="55020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13D30DE-7023-3349-FC26-58F6147AFA3E}"/>
                </a:ext>
              </a:extLst>
            </p:cNvPr>
            <p:cNvSpPr/>
            <p:nvPr/>
          </p:nvSpPr>
          <p:spPr>
            <a:xfrm>
              <a:off x="5740908" y="1422689"/>
              <a:ext cx="1598743" cy="198072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9470297-E51D-CFC7-D02E-CBD6B33C3408}"/>
                </a:ext>
              </a:extLst>
            </p:cNvPr>
            <p:cNvSpPr/>
            <p:nvPr/>
          </p:nvSpPr>
          <p:spPr>
            <a:xfrm>
              <a:off x="5494321" y="1205841"/>
              <a:ext cx="2091632" cy="1430963"/>
            </a:xfrm>
            <a:custGeom>
              <a:avLst/>
              <a:gdLst>
                <a:gd name="connsiteX0" fmla="*/ 1476670 w 2091632"/>
                <a:gd name="connsiteY0" fmla="*/ 742 h 1430963"/>
                <a:gd name="connsiteX1" fmla="*/ 1536973 w 2091632"/>
                <a:gd name="connsiteY1" fmla="*/ 12586 h 1430963"/>
                <a:gd name="connsiteX2" fmla="*/ 1650758 w 2091632"/>
                <a:gd name="connsiteY2" fmla="*/ 124598 h 1430963"/>
                <a:gd name="connsiteX3" fmla="*/ 1651378 w 2091632"/>
                <a:gd name="connsiteY3" fmla="*/ 124798 h 1430963"/>
                <a:gd name="connsiteX4" fmla="*/ 1699491 w 2091632"/>
                <a:gd name="connsiteY4" fmla="*/ 140314 h 1430963"/>
                <a:gd name="connsiteX5" fmla="*/ 1796786 w 2091632"/>
                <a:gd name="connsiteY5" fmla="*/ 233308 h 1430963"/>
                <a:gd name="connsiteX6" fmla="*/ 1790250 w 2091632"/>
                <a:gd name="connsiteY6" fmla="*/ 351189 h 1430963"/>
                <a:gd name="connsiteX7" fmla="*/ 1840502 w 2091632"/>
                <a:gd name="connsiteY7" fmla="*/ 437026 h 1430963"/>
                <a:gd name="connsiteX8" fmla="*/ 1844097 w 2091632"/>
                <a:gd name="connsiteY8" fmla="*/ 467344 h 1430963"/>
                <a:gd name="connsiteX9" fmla="*/ 1862075 w 2091632"/>
                <a:gd name="connsiteY9" fmla="*/ 492545 h 1430963"/>
                <a:gd name="connsiteX10" fmla="*/ 1862974 w 2091632"/>
                <a:gd name="connsiteY10" fmla="*/ 493805 h 1430963"/>
                <a:gd name="connsiteX11" fmla="*/ 1933294 w 2091632"/>
                <a:gd name="connsiteY11" fmla="*/ 440902 h 1430963"/>
                <a:gd name="connsiteX12" fmla="*/ 1959138 w 2091632"/>
                <a:gd name="connsiteY12" fmla="*/ 452746 h 1430963"/>
                <a:gd name="connsiteX13" fmla="*/ 2007903 w 2091632"/>
                <a:gd name="connsiteY13" fmla="*/ 564758 h 1430963"/>
                <a:gd name="connsiteX14" fmla="*/ 2008172 w 2091632"/>
                <a:gd name="connsiteY14" fmla="*/ 565035 h 1430963"/>
                <a:gd name="connsiteX15" fmla="*/ 2046676 w 2091632"/>
                <a:gd name="connsiteY15" fmla="*/ 604688 h 1430963"/>
                <a:gd name="connsiteX16" fmla="*/ 2070486 w 2091632"/>
                <a:gd name="connsiteY16" fmla="*/ 673468 h 1430963"/>
                <a:gd name="connsiteX17" fmla="*/ 2067685 w 2091632"/>
                <a:gd name="connsiteY17" fmla="*/ 791349 h 1430963"/>
                <a:gd name="connsiteX18" fmla="*/ 2088147 w 2091632"/>
                <a:gd name="connsiteY18" fmla="*/ 971585 h 1430963"/>
                <a:gd name="connsiteX19" fmla="*/ 1992291 w 2091632"/>
                <a:gd name="connsiteY19" fmla="*/ 1129355 h 1430963"/>
                <a:gd name="connsiteX20" fmla="*/ 1957976 w 2091632"/>
                <a:gd name="connsiteY20" fmla="*/ 1264544 h 1430963"/>
                <a:gd name="connsiteX21" fmla="*/ 1841145 w 2091632"/>
                <a:gd name="connsiteY21" fmla="*/ 1280912 h 1430963"/>
                <a:gd name="connsiteX22" fmla="*/ 1757655 w 2091632"/>
                <a:gd name="connsiteY22" fmla="*/ 1425133 h 1430963"/>
                <a:gd name="connsiteX23" fmla="*/ 1634897 w 2091632"/>
                <a:gd name="connsiteY23" fmla="*/ 1337101 h 1430963"/>
                <a:gd name="connsiteX24" fmla="*/ 1452544 w 2091632"/>
                <a:gd name="connsiteY24" fmla="*/ 1250124 h 1430963"/>
                <a:gd name="connsiteX25" fmla="*/ 1372368 w 2091632"/>
                <a:gd name="connsiteY25" fmla="*/ 1153334 h 1430963"/>
                <a:gd name="connsiteX26" fmla="*/ 1389500 w 2091632"/>
                <a:gd name="connsiteY26" fmla="*/ 1022685 h 1430963"/>
                <a:gd name="connsiteX27" fmla="*/ 1353323 w 2091632"/>
                <a:gd name="connsiteY27" fmla="*/ 888642 h 1430963"/>
                <a:gd name="connsiteX28" fmla="*/ 1357210 w 2091632"/>
                <a:gd name="connsiteY28" fmla="*/ 864814 h 1430963"/>
                <a:gd name="connsiteX29" fmla="*/ 1329630 w 2091632"/>
                <a:gd name="connsiteY29" fmla="*/ 863086 h 1430963"/>
                <a:gd name="connsiteX30" fmla="*/ 1261657 w 2091632"/>
                <a:gd name="connsiteY30" fmla="*/ 840752 h 1430963"/>
                <a:gd name="connsiteX31" fmla="*/ 1066847 w 2091632"/>
                <a:gd name="connsiteY31" fmla="*/ 984973 h 1430963"/>
                <a:gd name="connsiteX32" fmla="*/ 780411 w 2091632"/>
                <a:gd name="connsiteY32" fmla="*/ 896941 h 1430963"/>
                <a:gd name="connsiteX33" fmla="*/ 736027 w 2091632"/>
                <a:gd name="connsiteY33" fmla="*/ 913330 h 1430963"/>
                <a:gd name="connsiteX34" fmla="*/ 735364 w 2091632"/>
                <a:gd name="connsiteY34" fmla="*/ 971585 h 1430963"/>
                <a:gd name="connsiteX35" fmla="*/ 639508 w 2091632"/>
                <a:gd name="connsiteY35" fmla="*/ 1129355 h 1430963"/>
                <a:gd name="connsiteX36" fmla="*/ 605193 w 2091632"/>
                <a:gd name="connsiteY36" fmla="*/ 1264544 h 1430963"/>
                <a:gd name="connsiteX37" fmla="*/ 488362 w 2091632"/>
                <a:gd name="connsiteY37" fmla="*/ 1280912 h 1430963"/>
                <a:gd name="connsiteX38" fmla="*/ 404872 w 2091632"/>
                <a:gd name="connsiteY38" fmla="*/ 1425133 h 1430963"/>
                <a:gd name="connsiteX39" fmla="*/ 282114 w 2091632"/>
                <a:gd name="connsiteY39" fmla="*/ 1337101 h 1430963"/>
                <a:gd name="connsiteX40" fmla="*/ 99761 w 2091632"/>
                <a:gd name="connsiteY40" fmla="*/ 1250124 h 1430963"/>
                <a:gd name="connsiteX41" fmla="*/ 19584 w 2091632"/>
                <a:gd name="connsiteY41" fmla="*/ 1153334 h 1430963"/>
                <a:gd name="connsiteX42" fmla="*/ 36716 w 2091632"/>
                <a:gd name="connsiteY42" fmla="*/ 1022685 h 1430963"/>
                <a:gd name="connsiteX43" fmla="*/ 539 w 2091632"/>
                <a:gd name="connsiteY43" fmla="*/ 888642 h 1430963"/>
                <a:gd name="connsiteX44" fmla="*/ 66607 w 2091632"/>
                <a:gd name="connsiteY44" fmla="*/ 769501 h 1430963"/>
                <a:gd name="connsiteX45" fmla="*/ 67239 w 2091632"/>
                <a:gd name="connsiteY45" fmla="*/ 766360 h 1430963"/>
                <a:gd name="connsiteX46" fmla="*/ 96669 w 2091632"/>
                <a:gd name="connsiteY46" fmla="*/ 595271 h 1430963"/>
                <a:gd name="connsiteX47" fmla="*/ 127963 w 2091632"/>
                <a:gd name="connsiteY47" fmla="*/ 551355 h 1430963"/>
                <a:gd name="connsiteX48" fmla="*/ 150904 w 2091632"/>
                <a:gd name="connsiteY48" fmla="*/ 537686 h 1430963"/>
                <a:gd name="connsiteX49" fmla="*/ 140175 w 2091632"/>
                <a:gd name="connsiteY49" fmla="*/ 525442 h 1430963"/>
                <a:gd name="connsiteX50" fmla="*/ 123406 w 2091632"/>
                <a:gd name="connsiteY50" fmla="*/ 448482 h 1430963"/>
                <a:gd name="connsiteX51" fmla="*/ 277564 w 2091632"/>
                <a:gd name="connsiteY51" fmla="*/ 329341 h 1430963"/>
                <a:gd name="connsiteX52" fmla="*/ 279039 w 2091632"/>
                <a:gd name="connsiteY52" fmla="*/ 326200 h 1430963"/>
                <a:gd name="connsiteX53" fmla="*/ 347708 w 2091632"/>
                <a:gd name="connsiteY53" fmla="*/ 155111 h 1430963"/>
                <a:gd name="connsiteX54" fmla="*/ 681771 w 2091632"/>
                <a:gd name="connsiteY54" fmla="*/ 116024 h 1430963"/>
                <a:gd name="connsiteX55" fmla="*/ 681835 w 2091632"/>
                <a:gd name="connsiteY55" fmla="*/ 115952 h 1430963"/>
                <a:gd name="connsiteX56" fmla="*/ 711231 w 2091632"/>
                <a:gd name="connsiteY56" fmla="*/ 82818 h 1430963"/>
                <a:gd name="connsiteX57" fmla="*/ 1018583 w 2091632"/>
                <a:gd name="connsiteY57" fmla="*/ 75447 h 1430963"/>
                <a:gd name="connsiteX58" fmla="*/ 1019783 w 2091632"/>
                <a:gd name="connsiteY58" fmla="*/ 74341 h 1430963"/>
                <a:gd name="connsiteX59" fmla="*/ 1072546 w 2091632"/>
                <a:gd name="connsiteY59" fmla="*/ 25719 h 1430963"/>
                <a:gd name="connsiteX60" fmla="*/ 1149824 w 2091632"/>
                <a:gd name="connsiteY60" fmla="*/ 1353 h 1430963"/>
                <a:gd name="connsiteX61" fmla="*/ 1279817 w 2091632"/>
                <a:gd name="connsiteY61" fmla="*/ 27953 h 1430963"/>
                <a:gd name="connsiteX62" fmla="*/ 1310683 w 2091632"/>
                <a:gd name="connsiteY62" fmla="*/ 52149 h 1430963"/>
                <a:gd name="connsiteX63" fmla="*/ 1312591 w 2091632"/>
                <a:gd name="connsiteY63" fmla="*/ 53645 h 1430963"/>
                <a:gd name="connsiteX64" fmla="*/ 1476670 w 2091632"/>
                <a:gd name="connsiteY64" fmla="*/ 742 h 143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091632" h="1430963">
                  <a:moveTo>
                    <a:pt x="1476670" y="742"/>
                  </a:moveTo>
                  <a:cubicBezTo>
                    <a:pt x="1497069" y="2094"/>
                    <a:pt x="1517424" y="5995"/>
                    <a:pt x="1536973" y="12586"/>
                  </a:cubicBezTo>
                  <a:cubicBezTo>
                    <a:pt x="1596556" y="32669"/>
                    <a:pt x="1639280" y="74713"/>
                    <a:pt x="1650758" y="124598"/>
                  </a:cubicBezTo>
                  <a:lnTo>
                    <a:pt x="1651378" y="124798"/>
                  </a:lnTo>
                  <a:lnTo>
                    <a:pt x="1699491" y="140314"/>
                  </a:lnTo>
                  <a:cubicBezTo>
                    <a:pt x="1745015" y="160493"/>
                    <a:pt x="1780047" y="193419"/>
                    <a:pt x="1796786" y="233308"/>
                  </a:cubicBezTo>
                  <a:cubicBezTo>
                    <a:pt x="1813007" y="271914"/>
                    <a:pt x="1810695" y="313844"/>
                    <a:pt x="1790250" y="351189"/>
                  </a:cubicBezTo>
                  <a:cubicBezTo>
                    <a:pt x="1815379" y="376796"/>
                    <a:pt x="1832337" y="406197"/>
                    <a:pt x="1840502" y="437026"/>
                  </a:cubicBezTo>
                  <a:lnTo>
                    <a:pt x="1844097" y="467344"/>
                  </a:lnTo>
                  <a:lnTo>
                    <a:pt x="1862075" y="492545"/>
                  </a:lnTo>
                  <a:lnTo>
                    <a:pt x="1862974" y="493805"/>
                  </a:lnTo>
                  <a:cubicBezTo>
                    <a:pt x="1880678" y="455738"/>
                    <a:pt x="1907067" y="436846"/>
                    <a:pt x="1933294" y="440902"/>
                  </a:cubicBezTo>
                  <a:cubicBezTo>
                    <a:pt x="1942036" y="442254"/>
                    <a:pt x="1950760" y="446155"/>
                    <a:pt x="1959138" y="452746"/>
                  </a:cubicBezTo>
                  <a:cubicBezTo>
                    <a:pt x="1984673" y="472829"/>
                    <a:pt x="2002984" y="514873"/>
                    <a:pt x="2007903" y="564758"/>
                  </a:cubicBezTo>
                  <a:lnTo>
                    <a:pt x="2008172" y="565035"/>
                  </a:lnTo>
                  <a:lnTo>
                    <a:pt x="2046676" y="604688"/>
                  </a:lnTo>
                  <a:cubicBezTo>
                    <a:pt x="2057436" y="623377"/>
                    <a:pt x="2065703" y="646875"/>
                    <a:pt x="2070486" y="673468"/>
                  </a:cubicBezTo>
                  <a:cubicBezTo>
                    <a:pt x="2077438" y="712074"/>
                    <a:pt x="2076447" y="754004"/>
                    <a:pt x="2067685" y="791349"/>
                  </a:cubicBezTo>
                  <a:cubicBezTo>
                    <a:pt x="2089223" y="842563"/>
                    <a:pt x="2096756" y="908954"/>
                    <a:pt x="2088147" y="971585"/>
                  </a:cubicBezTo>
                  <a:cubicBezTo>
                    <a:pt x="2076703" y="1054849"/>
                    <a:pt x="2038819" y="1117205"/>
                    <a:pt x="1992291" y="1129355"/>
                  </a:cubicBezTo>
                  <a:cubicBezTo>
                    <a:pt x="1992069" y="1181326"/>
                    <a:pt x="1979549" y="1230615"/>
                    <a:pt x="1957976" y="1264544"/>
                  </a:cubicBezTo>
                  <a:cubicBezTo>
                    <a:pt x="1925198" y="1316102"/>
                    <a:pt x="1877851" y="1322727"/>
                    <a:pt x="1841145" y="1280912"/>
                  </a:cubicBezTo>
                  <a:cubicBezTo>
                    <a:pt x="1829274" y="1352736"/>
                    <a:pt x="1797487" y="1407641"/>
                    <a:pt x="1757655" y="1425133"/>
                  </a:cubicBezTo>
                  <a:cubicBezTo>
                    <a:pt x="1710717" y="1445743"/>
                    <a:pt x="1661730" y="1410622"/>
                    <a:pt x="1634897" y="1337101"/>
                  </a:cubicBezTo>
                  <a:cubicBezTo>
                    <a:pt x="1571562" y="1406885"/>
                    <a:pt x="1489302" y="1367660"/>
                    <a:pt x="1452544" y="1250124"/>
                  </a:cubicBezTo>
                  <a:cubicBezTo>
                    <a:pt x="1416436" y="1257849"/>
                    <a:pt x="1382531" y="1216928"/>
                    <a:pt x="1372368" y="1153334"/>
                  </a:cubicBezTo>
                  <a:cubicBezTo>
                    <a:pt x="1365006" y="1107324"/>
                    <a:pt x="1371514" y="1057668"/>
                    <a:pt x="1389500" y="1022685"/>
                  </a:cubicBezTo>
                  <a:cubicBezTo>
                    <a:pt x="1363981" y="995244"/>
                    <a:pt x="1349770" y="942585"/>
                    <a:pt x="1353323" y="888642"/>
                  </a:cubicBezTo>
                  <a:lnTo>
                    <a:pt x="1357210" y="864814"/>
                  </a:lnTo>
                  <a:lnTo>
                    <a:pt x="1329630" y="863086"/>
                  </a:lnTo>
                  <a:cubicBezTo>
                    <a:pt x="1306033" y="858632"/>
                    <a:pt x="1283069" y="851206"/>
                    <a:pt x="1261657" y="840752"/>
                  </a:cubicBezTo>
                  <a:cubicBezTo>
                    <a:pt x="1233958" y="912576"/>
                    <a:pt x="1159788" y="967481"/>
                    <a:pt x="1066847" y="984973"/>
                  </a:cubicBezTo>
                  <a:cubicBezTo>
                    <a:pt x="957326" y="1005583"/>
                    <a:pt x="843023" y="970462"/>
                    <a:pt x="780411" y="896941"/>
                  </a:cubicBezTo>
                  <a:lnTo>
                    <a:pt x="736027" y="913330"/>
                  </a:lnTo>
                  <a:lnTo>
                    <a:pt x="735364" y="971585"/>
                  </a:lnTo>
                  <a:cubicBezTo>
                    <a:pt x="723920" y="1054849"/>
                    <a:pt x="686036" y="1117205"/>
                    <a:pt x="639508" y="1129355"/>
                  </a:cubicBezTo>
                  <a:cubicBezTo>
                    <a:pt x="639286" y="1181326"/>
                    <a:pt x="626766" y="1230615"/>
                    <a:pt x="605193" y="1264544"/>
                  </a:cubicBezTo>
                  <a:cubicBezTo>
                    <a:pt x="572415" y="1316102"/>
                    <a:pt x="525068" y="1322727"/>
                    <a:pt x="488362" y="1280912"/>
                  </a:cubicBezTo>
                  <a:cubicBezTo>
                    <a:pt x="476491" y="1352736"/>
                    <a:pt x="444704" y="1407641"/>
                    <a:pt x="404872" y="1425133"/>
                  </a:cubicBezTo>
                  <a:cubicBezTo>
                    <a:pt x="357934" y="1445743"/>
                    <a:pt x="308947" y="1410622"/>
                    <a:pt x="282114" y="1337101"/>
                  </a:cubicBezTo>
                  <a:cubicBezTo>
                    <a:pt x="218779" y="1406885"/>
                    <a:pt x="136519" y="1367660"/>
                    <a:pt x="99761" y="1250124"/>
                  </a:cubicBezTo>
                  <a:cubicBezTo>
                    <a:pt x="63652" y="1257849"/>
                    <a:pt x="29747" y="1216928"/>
                    <a:pt x="19584" y="1153334"/>
                  </a:cubicBezTo>
                  <a:cubicBezTo>
                    <a:pt x="12222" y="1107324"/>
                    <a:pt x="18730" y="1057668"/>
                    <a:pt x="36716" y="1022685"/>
                  </a:cubicBezTo>
                  <a:cubicBezTo>
                    <a:pt x="11198" y="995244"/>
                    <a:pt x="-3013" y="942585"/>
                    <a:pt x="539" y="888642"/>
                  </a:cubicBezTo>
                  <a:cubicBezTo>
                    <a:pt x="4707" y="825484"/>
                    <a:pt x="32138" y="776012"/>
                    <a:pt x="66607" y="769501"/>
                  </a:cubicBezTo>
                  <a:cubicBezTo>
                    <a:pt x="66812" y="768447"/>
                    <a:pt x="67034" y="767415"/>
                    <a:pt x="67239" y="766360"/>
                  </a:cubicBezTo>
                  <a:cubicBezTo>
                    <a:pt x="62610" y="704165"/>
                    <a:pt x="73405" y="641442"/>
                    <a:pt x="96669" y="595271"/>
                  </a:cubicBezTo>
                  <a:cubicBezTo>
                    <a:pt x="105858" y="577040"/>
                    <a:pt x="116475" y="562351"/>
                    <a:pt x="127963" y="551355"/>
                  </a:cubicBezTo>
                  <a:lnTo>
                    <a:pt x="150904" y="537686"/>
                  </a:lnTo>
                  <a:lnTo>
                    <a:pt x="140175" y="525442"/>
                  </a:lnTo>
                  <a:cubicBezTo>
                    <a:pt x="125479" y="502104"/>
                    <a:pt x="119261" y="475454"/>
                    <a:pt x="123406" y="448482"/>
                  </a:cubicBezTo>
                  <a:cubicBezTo>
                    <a:pt x="133131" y="385324"/>
                    <a:pt x="197137" y="335852"/>
                    <a:pt x="277564" y="329341"/>
                  </a:cubicBezTo>
                  <a:cubicBezTo>
                    <a:pt x="278042" y="328287"/>
                    <a:pt x="278560" y="327255"/>
                    <a:pt x="279039" y="326200"/>
                  </a:cubicBezTo>
                  <a:cubicBezTo>
                    <a:pt x="268238" y="264005"/>
                    <a:pt x="293426" y="201282"/>
                    <a:pt x="347708" y="155111"/>
                  </a:cubicBezTo>
                  <a:cubicBezTo>
                    <a:pt x="433476" y="82187"/>
                    <a:pt x="572529" y="65933"/>
                    <a:pt x="681771" y="116024"/>
                  </a:cubicBezTo>
                  <a:lnTo>
                    <a:pt x="681835" y="115952"/>
                  </a:lnTo>
                  <a:lnTo>
                    <a:pt x="711231" y="82818"/>
                  </a:lnTo>
                  <a:cubicBezTo>
                    <a:pt x="789599" y="14062"/>
                    <a:pt x="929936" y="7044"/>
                    <a:pt x="1018583" y="75447"/>
                  </a:cubicBezTo>
                  <a:lnTo>
                    <a:pt x="1019783" y="74341"/>
                  </a:lnTo>
                  <a:lnTo>
                    <a:pt x="1072546" y="25719"/>
                  </a:lnTo>
                  <a:cubicBezTo>
                    <a:pt x="1095084" y="12993"/>
                    <a:pt x="1121508" y="4494"/>
                    <a:pt x="1149824" y="1353"/>
                  </a:cubicBezTo>
                  <a:cubicBezTo>
                    <a:pt x="1196574" y="-3840"/>
                    <a:pt x="1243279" y="6107"/>
                    <a:pt x="1279817" y="27953"/>
                  </a:cubicBezTo>
                  <a:lnTo>
                    <a:pt x="1310683" y="52149"/>
                  </a:lnTo>
                  <a:lnTo>
                    <a:pt x="1312591" y="53645"/>
                  </a:lnTo>
                  <a:cubicBezTo>
                    <a:pt x="1353900" y="15578"/>
                    <a:pt x="1415476" y="-3314"/>
                    <a:pt x="1476670" y="742"/>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lowchart: Delay 25">
              <a:extLst>
                <a:ext uri="{FF2B5EF4-FFF2-40B4-BE49-F238E27FC236}">
                  <a16:creationId xmlns:a16="http://schemas.microsoft.com/office/drawing/2014/main" id="{8BCF74B6-61EB-5884-6F85-8228F484E675}"/>
                </a:ext>
              </a:extLst>
            </p:cNvPr>
            <p:cNvSpPr/>
            <p:nvPr/>
          </p:nvSpPr>
          <p:spPr>
            <a:xfrm rot="16200000">
              <a:off x="6280766" y="464790"/>
              <a:ext cx="550200" cy="1844704"/>
            </a:xfrm>
            <a:prstGeom prst="flowChartDelay">
              <a:avLst/>
            </a:prstGeom>
            <a:solidFill>
              <a:srgbClr val="F7D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35381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CA2548-17D1-A70C-734C-2021C9DB41D7}"/>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2:40</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Jesus’ Childhood</a:t>
            </a:r>
          </a:p>
        </p:txBody>
      </p:sp>
      <p:sp>
        <p:nvSpPr>
          <p:cNvPr id="7" name="Rectangle 6"/>
          <p:cNvSpPr/>
          <p:nvPr/>
        </p:nvSpPr>
        <p:spPr>
          <a:xfrm>
            <a:off x="3500582" y="1258560"/>
            <a:ext cx="2595418" cy="2031325"/>
          </a:xfrm>
          <a:prstGeom prst="rect">
            <a:avLst/>
          </a:prstGeom>
        </p:spPr>
        <p:txBody>
          <a:bodyPr wrap="square">
            <a:spAutoFit/>
          </a:bodyPr>
          <a:lstStyle/>
          <a:p>
            <a:pPr fontAlgn="base"/>
            <a:r>
              <a:rPr lang="en-US" dirty="0">
                <a:solidFill>
                  <a:schemeClr val="bg1"/>
                </a:solidFill>
              </a:rPr>
              <a:t>Though the scriptures contain little information regarding the youth of Jesus Christ, he more than likely grew up with the Jewish traditions of the family</a:t>
            </a:r>
            <a:endParaRPr lang="en-US" i="1" dirty="0">
              <a:solidFill>
                <a:schemeClr val="bg1"/>
              </a:solidFill>
            </a:endParaRPr>
          </a:p>
        </p:txBody>
      </p:sp>
      <p:sp>
        <p:nvSpPr>
          <p:cNvPr id="8" name="Rectangle 7"/>
          <p:cNvSpPr/>
          <p:nvPr/>
        </p:nvSpPr>
        <p:spPr>
          <a:xfrm>
            <a:off x="7808662" y="1441132"/>
            <a:ext cx="4128655" cy="3477875"/>
          </a:xfrm>
          <a:prstGeom prst="rect">
            <a:avLst/>
          </a:prstGeom>
        </p:spPr>
        <p:txBody>
          <a:bodyPr wrap="square">
            <a:spAutoFit/>
          </a:bodyPr>
          <a:lstStyle/>
          <a:p>
            <a:pPr fontAlgn="base"/>
            <a:r>
              <a:rPr lang="en-US" sz="2000" dirty="0">
                <a:solidFill>
                  <a:schemeClr val="bg1"/>
                </a:solidFill>
              </a:rPr>
              <a:t>“It was in the temple that Jesus received much of his early education. It was there he revealed the spiritual insight he had received to be about his Father’s business. In the temple the Savior announced his Messianic mission. Simeon came by the Spirit to the temple and there had fulfilled for him the promise by the Holy Ghost that he would not die until he had seen ‘the Lord’s Christ.”</a:t>
            </a:r>
            <a:endParaRPr lang="en-US" sz="2000" i="1" dirty="0">
              <a:solidFill>
                <a:schemeClr val="bg1"/>
              </a:solidFill>
            </a:endParaRPr>
          </a:p>
        </p:txBody>
      </p:sp>
      <p:sp>
        <p:nvSpPr>
          <p:cNvPr id="58" name="Rectangle 57"/>
          <p:cNvSpPr/>
          <p:nvPr/>
        </p:nvSpPr>
        <p:spPr>
          <a:xfrm>
            <a:off x="11574523" y="6488668"/>
            <a:ext cx="442750" cy="369332"/>
          </a:xfrm>
          <a:prstGeom prst="rect">
            <a:avLst/>
          </a:prstGeom>
        </p:spPr>
        <p:txBody>
          <a:bodyPr wrap="none">
            <a:spAutoFit/>
          </a:bodyPr>
          <a:lstStyle/>
          <a:p>
            <a:r>
              <a:rPr lang="en-US" dirty="0">
                <a:solidFill>
                  <a:schemeClr val="bg1"/>
                </a:solidFill>
              </a:rPr>
              <a:t>(9)</a:t>
            </a:r>
            <a:endParaRPr lang="en-US" dirty="0"/>
          </a:p>
        </p:txBody>
      </p:sp>
      <p:pic>
        <p:nvPicPr>
          <p:cNvPr id="12" name="Picture 11" descr="jesus-as-boy-temple.jpg"/>
          <p:cNvPicPr>
            <a:picLocks noChangeAspect="1"/>
          </p:cNvPicPr>
          <p:nvPr/>
        </p:nvPicPr>
        <p:blipFill>
          <a:blip r:embed="rId3" cstate="print"/>
          <a:srcRect l="3981" t="1202"/>
          <a:stretch>
            <a:fillRect/>
          </a:stretch>
        </p:blipFill>
        <p:spPr>
          <a:xfrm>
            <a:off x="4342698" y="3190240"/>
            <a:ext cx="3205637" cy="3298428"/>
          </a:xfrm>
          <a:prstGeom prst="rect">
            <a:avLst/>
          </a:prstGeom>
        </p:spPr>
      </p:pic>
      <p:pic>
        <p:nvPicPr>
          <p:cNvPr id="13" name="Picture 12" descr="mama-and-jesus.jpg"/>
          <p:cNvPicPr>
            <a:picLocks noChangeAspect="1"/>
          </p:cNvPicPr>
          <p:nvPr/>
        </p:nvPicPr>
        <p:blipFill>
          <a:blip r:embed="rId4" cstate="print"/>
          <a:stretch>
            <a:fillRect/>
          </a:stretch>
        </p:blipFill>
        <p:spPr>
          <a:xfrm>
            <a:off x="445852" y="1108274"/>
            <a:ext cx="3028950" cy="4572000"/>
          </a:xfrm>
          <a:prstGeom prst="rect">
            <a:avLst/>
          </a:prstGeom>
        </p:spPr>
      </p:pic>
      <p:pic>
        <p:nvPicPr>
          <p:cNvPr id="14" name="Picture 13" descr="james e faust.jpg"/>
          <p:cNvPicPr>
            <a:picLocks noChangeAspect="1"/>
          </p:cNvPicPr>
          <p:nvPr/>
        </p:nvPicPr>
        <p:blipFill>
          <a:blip r:embed="rId5" cstate="print"/>
          <a:stretch>
            <a:fillRect/>
          </a:stretch>
        </p:blipFill>
        <p:spPr>
          <a:xfrm>
            <a:off x="11051207" y="94625"/>
            <a:ext cx="966066" cy="1163935"/>
          </a:xfrm>
          <a:prstGeom prst="rect">
            <a:avLst/>
          </a:prstGeom>
        </p:spPr>
      </p:pic>
    </p:spTree>
    <p:extLst>
      <p:ext uri="{BB962C8B-B14F-4D97-AF65-F5344CB8AC3E}">
        <p14:creationId xmlns:p14="http://schemas.microsoft.com/office/powerpoint/2010/main" val="70386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A2610E-EB44-75B1-2AE0-24847451AE66}"/>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TextBox 4"/>
          <p:cNvSpPr txBox="1"/>
          <p:nvPr/>
        </p:nvSpPr>
        <p:spPr>
          <a:xfrm>
            <a:off x="0" y="6550223"/>
            <a:ext cx="2900218" cy="307777"/>
          </a:xfrm>
          <a:prstGeom prst="rect">
            <a:avLst/>
          </a:prstGeom>
          <a:noFill/>
        </p:spPr>
        <p:txBody>
          <a:bodyPr wrap="square" rtlCol="0">
            <a:spAutoFit/>
          </a:bodyPr>
          <a:lstStyle/>
          <a:p>
            <a:r>
              <a:rPr lang="en-US" sz="1400" dirty="0">
                <a:solidFill>
                  <a:schemeClr val="bg1"/>
                </a:solidFill>
              </a:rPr>
              <a:t>Luke 2:46-47; John 8:25-30</a:t>
            </a:r>
          </a:p>
        </p:txBody>
      </p:sp>
      <p:sp>
        <p:nvSpPr>
          <p:cNvPr id="7" name="Rectangle 6"/>
          <p:cNvSpPr/>
          <p:nvPr/>
        </p:nvSpPr>
        <p:spPr>
          <a:xfrm>
            <a:off x="5588001" y="2034414"/>
            <a:ext cx="5440217" cy="3970318"/>
          </a:xfrm>
          <a:prstGeom prst="rect">
            <a:avLst/>
          </a:prstGeom>
        </p:spPr>
        <p:txBody>
          <a:bodyPr wrap="square">
            <a:spAutoFit/>
          </a:bodyPr>
          <a:lstStyle/>
          <a:p>
            <a:pPr fontAlgn="base"/>
            <a:r>
              <a:rPr lang="en-US" sz="2800" dirty="0">
                <a:solidFill>
                  <a:schemeClr val="bg1"/>
                </a:solidFill>
              </a:rPr>
              <a:t>“When still a boy He had all the intelligence necessary to enable Him to rule and govern the kingdom of the Jews, and could reason with the wisest and most profound doctors of law and divinity, and make their theories and practice to appear like folly compared with the wisdom He possessed.”</a:t>
            </a:r>
            <a:endParaRPr lang="en-US" sz="2800" i="1" dirty="0">
              <a:solidFill>
                <a:schemeClr val="bg1"/>
              </a:solidFill>
            </a:endParaRPr>
          </a:p>
        </p:txBody>
      </p:sp>
      <p:sp>
        <p:nvSpPr>
          <p:cNvPr id="58" name="Rectangle 57"/>
          <p:cNvSpPr/>
          <p:nvPr/>
        </p:nvSpPr>
        <p:spPr>
          <a:xfrm>
            <a:off x="11574523" y="6488668"/>
            <a:ext cx="442750" cy="369332"/>
          </a:xfrm>
          <a:prstGeom prst="rect">
            <a:avLst/>
          </a:prstGeom>
        </p:spPr>
        <p:txBody>
          <a:bodyPr wrap="none">
            <a:spAutoFit/>
          </a:bodyPr>
          <a:lstStyle/>
          <a:p>
            <a:r>
              <a:rPr lang="en-US" dirty="0">
                <a:solidFill>
                  <a:schemeClr val="bg1"/>
                </a:solidFill>
              </a:rPr>
              <a:t>(8)</a:t>
            </a:r>
            <a:endParaRPr lang="en-US" dirty="0"/>
          </a:p>
        </p:txBody>
      </p:sp>
      <p:grpSp>
        <p:nvGrpSpPr>
          <p:cNvPr id="16" name="Group 15"/>
          <p:cNvGrpSpPr/>
          <p:nvPr/>
        </p:nvGrpSpPr>
        <p:grpSpPr>
          <a:xfrm>
            <a:off x="387927" y="433964"/>
            <a:ext cx="4959928" cy="3944072"/>
            <a:chOff x="729672" y="757237"/>
            <a:chExt cx="4303280" cy="3105126"/>
          </a:xfrm>
        </p:grpSpPr>
        <p:pic>
          <p:nvPicPr>
            <p:cNvPr id="38914" name="Picture 2" descr="Boy Jesus in the Temple"/>
            <p:cNvPicPr>
              <a:picLocks noChangeAspect="1" noChangeArrowheads="1"/>
            </p:cNvPicPr>
            <p:nvPr/>
          </p:nvPicPr>
          <p:blipFill>
            <a:blip r:embed="rId3" cstate="print"/>
            <a:srcRect/>
            <a:stretch>
              <a:fillRect/>
            </a:stretch>
          </p:blipFill>
          <p:spPr bwMode="auto">
            <a:xfrm>
              <a:off x="746702" y="757237"/>
              <a:ext cx="4286250" cy="3086101"/>
            </a:xfrm>
            <a:prstGeom prst="rect">
              <a:avLst/>
            </a:prstGeom>
            <a:noFill/>
          </p:spPr>
        </p:pic>
        <p:sp>
          <p:nvSpPr>
            <p:cNvPr id="15" name="TextBox 14"/>
            <p:cNvSpPr txBox="1"/>
            <p:nvPr/>
          </p:nvSpPr>
          <p:spPr>
            <a:xfrm>
              <a:off x="729672" y="3631531"/>
              <a:ext cx="1665838" cy="230832"/>
            </a:xfrm>
            <a:prstGeom prst="rect">
              <a:avLst/>
            </a:prstGeom>
            <a:noFill/>
          </p:spPr>
          <p:txBody>
            <a:bodyPr wrap="square" rtlCol="0">
              <a:spAutoFit/>
            </a:bodyPr>
            <a:lstStyle/>
            <a:p>
              <a:r>
                <a:rPr lang="en-US" sz="900" dirty="0">
                  <a:solidFill>
                    <a:schemeClr val="bg1"/>
                  </a:solidFill>
                </a:rPr>
                <a:t>Grant R. Clawson</a:t>
              </a:r>
            </a:p>
          </p:txBody>
        </p:sp>
      </p:grpSp>
      <p:pic>
        <p:nvPicPr>
          <p:cNvPr id="17" name="Picture 16" descr="joseph smith1.jpg"/>
          <p:cNvPicPr>
            <a:picLocks noChangeAspect="1"/>
          </p:cNvPicPr>
          <p:nvPr/>
        </p:nvPicPr>
        <p:blipFill>
          <a:blip r:embed="rId4" cstate="print"/>
          <a:stretch>
            <a:fillRect/>
          </a:stretch>
        </p:blipFill>
        <p:spPr>
          <a:xfrm>
            <a:off x="10834255" y="301013"/>
            <a:ext cx="1058672" cy="1283704"/>
          </a:xfrm>
          <a:prstGeom prst="rect">
            <a:avLst/>
          </a:prstGeom>
        </p:spPr>
      </p:pic>
    </p:spTree>
    <p:extLst>
      <p:ext uri="{BB962C8B-B14F-4D97-AF65-F5344CB8AC3E}">
        <p14:creationId xmlns:p14="http://schemas.microsoft.com/office/powerpoint/2010/main" val="406839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B98B98-7915-AE31-3F33-F1E3C1A064B6}"/>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2:2</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Taxes to Be Paid</a:t>
            </a:r>
          </a:p>
        </p:txBody>
      </p:sp>
      <p:sp>
        <p:nvSpPr>
          <p:cNvPr id="55" name="Rectangle 54"/>
          <p:cNvSpPr/>
          <p:nvPr/>
        </p:nvSpPr>
        <p:spPr>
          <a:xfrm>
            <a:off x="230909" y="1064782"/>
            <a:ext cx="6096000" cy="2031325"/>
          </a:xfrm>
          <a:prstGeom prst="rect">
            <a:avLst/>
          </a:prstGeom>
        </p:spPr>
        <p:txBody>
          <a:bodyPr>
            <a:spAutoFit/>
          </a:bodyPr>
          <a:lstStyle/>
          <a:p>
            <a:r>
              <a:rPr lang="en-US" dirty="0">
                <a:solidFill>
                  <a:schemeClr val="bg1"/>
                </a:solidFill>
              </a:rPr>
              <a:t>Caesar Augustus was a capable and energetic Roman ruler whose reign—from 31 B.C. to A.D. 14—was marked by order and lawfulness. </a:t>
            </a:r>
          </a:p>
          <a:p>
            <a:endParaRPr lang="en-US" dirty="0">
              <a:solidFill>
                <a:schemeClr val="bg1"/>
              </a:solidFill>
            </a:endParaRPr>
          </a:p>
          <a:p>
            <a:r>
              <a:rPr lang="en-US" dirty="0">
                <a:solidFill>
                  <a:schemeClr val="bg1"/>
                </a:solidFill>
              </a:rPr>
              <a:t>The “taxing”  was actually an enrollment of persons for future taxation purposes, an enrollment that required the taxpayer to personally submit required information. </a:t>
            </a:r>
          </a:p>
        </p:txBody>
      </p:sp>
      <p:sp>
        <p:nvSpPr>
          <p:cNvPr id="56" name="Rectangle 55"/>
          <p:cNvSpPr/>
          <p:nvPr/>
        </p:nvSpPr>
        <p:spPr>
          <a:xfrm>
            <a:off x="6474690" y="3475520"/>
            <a:ext cx="5403273" cy="2862322"/>
          </a:xfrm>
          <a:prstGeom prst="rect">
            <a:avLst/>
          </a:prstGeom>
        </p:spPr>
        <p:txBody>
          <a:bodyPr wrap="square">
            <a:spAutoFit/>
          </a:bodyPr>
          <a:lstStyle/>
          <a:p>
            <a:r>
              <a:rPr lang="en-US" dirty="0">
                <a:solidFill>
                  <a:schemeClr val="bg1"/>
                </a:solidFill>
              </a:rPr>
              <a:t>Because both Joseph and Mary were descendants of King David, they were required to make the journey to Bethlehem, which was King David’s hometown.</a:t>
            </a:r>
          </a:p>
          <a:p>
            <a:endParaRPr lang="en-US" dirty="0">
              <a:solidFill>
                <a:schemeClr val="bg1"/>
              </a:solidFill>
            </a:endParaRPr>
          </a:p>
          <a:p>
            <a:r>
              <a:rPr lang="en-US" dirty="0">
                <a:solidFill>
                  <a:schemeClr val="bg1"/>
                </a:solidFill>
              </a:rPr>
              <a:t>It is also possible that Joseph owned property in Bethlehem, further mandating him to register in Bethlehem.</a:t>
            </a:r>
          </a:p>
          <a:p>
            <a:endParaRPr lang="en-US" dirty="0">
              <a:solidFill>
                <a:schemeClr val="bg1"/>
              </a:solidFill>
            </a:endParaRPr>
          </a:p>
          <a:p>
            <a:r>
              <a:rPr lang="en-US" dirty="0">
                <a:solidFill>
                  <a:schemeClr val="bg1"/>
                </a:solidFill>
              </a:rPr>
              <a:t>Ancient prophets had testified that the Messiah would be born in Bethlehem, in the land of Jerusalem.</a:t>
            </a:r>
          </a:p>
        </p:txBody>
      </p:sp>
      <p:sp>
        <p:nvSpPr>
          <p:cNvPr id="57" name="Rectangle 56"/>
          <p:cNvSpPr/>
          <p:nvPr/>
        </p:nvSpPr>
        <p:spPr>
          <a:xfrm>
            <a:off x="1477817" y="4315891"/>
            <a:ext cx="4802909" cy="1477328"/>
          </a:xfrm>
          <a:prstGeom prst="rect">
            <a:avLst/>
          </a:prstGeom>
        </p:spPr>
        <p:txBody>
          <a:bodyPr wrap="square">
            <a:spAutoFit/>
          </a:bodyPr>
          <a:lstStyle/>
          <a:p>
            <a:r>
              <a:rPr lang="en-US" i="1" dirty="0">
                <a:solidFill>
                  <a:srgbClr val="FFFF00"/>
                </a:solidFill>
              </a:rPr>
              <a:t> But thou, Beth-</a:t>
            </a:r>
            <a:r>
              <a:rPr lang="en-US" i="1" dirty="0" err="1">
                <a:solidFill>
                  <a:srgbClr val="FFFF00"/>
                </a:solidFill>
              </a:rPr>
              <a:t>lehem</a:t>
            </a:r>
            <a:r>
              <a:rPr lang="en-US" i="1" dirty="0">
                <a:solidFill>
                  <a:srgbClr val="FFFF00"/>
                </a:solidFill>
              </a:rPr>
              <a:t>  </a:t>
            </a:r>
            <a:r>
              <a:rPr lang="en-US" i="1" dirty="0" err="1">
                <a:solidFill>
                  <a:srgbClr val="FFFF00"/>
                </a:solidFill>
              </a:rPr>
              <a:t>Ephratah</a:t>
            </a:r>
            <a:r>
              <a:rPr lang="en-US" i="1" dirty="0">
                <a:solidFill>
                  <a:srgbClr val="FFFF00"/>
                </a:solidFill>
              </a:rPr>
              <a:t>, though thou be little among the thousands of Judah, yet out of thee shall he come forth unto me that is to be ruler in Israel; whose goings forth have been from of old, from everlasting. Micah 5:2</a:t>
            </a:r>
          </a:p>
        </p:txBody>
      </p:sp>
      <p:grpSp>
        <p:nvGrpSpPr>
          <p:cNvPr id="58" name="Group 57"/>
          <p:cNvGrpSpPr/>
          <p:nvPr/>
        </p:nvGrpSpPr>
        <p:grpSpPr>
          <a:xfrm>
            <a:off x="314037" y="3657600"/>
            <a:ext cx="1197908" cy="2718077"/>
            <a:chOff x="5715000" y="1600200"/>
            <a:chExt cx="1531642" cy="3480177"/>
          </a:xfrm>
        </p:grpSpPr>
        <p:sp>
          <p:nvSpPr>
            <p:cNvPr id="59" name="Cloud 58"/>
            <p:cNvSpPr/>
            <p:nvPr/>
          </p:nvSpPr>
          <p:spPr>
            <a:xfrm>
              <a:off x="5740055" y="2355226"/>
              <a:ext cx="562905" cy="71734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a:off x="6628773" y="2448185"/>
              <a:ext cx="562905" cy="61363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18695172">
              <a:off x="6455206" y="1727938"/>
              <a:ext cx="584786" cy="98298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rot="1400185">
              <a:off x="5897858" y="1846560"/>
              <a:ext cx="509839" cy="81688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6128217">
              <a:off x="6550682" y="4763497"/>
              <a:ext cx="280000" cy="35376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4472555">
              <a:off x="6221124" y="4753998"/>
              <a:ext cx="256507" cy="371815"/>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5943600" y="3048000"/>
              <a:ext cx="1138765" cy="185657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610840">
              <a:off x="5972413" y="2995446"/>
              <a:ext cx="492946" cy="1891748"/>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901859">
              <a:off x="5764424" y="3641808"/>
              <a:ext cx="309645" cy="40849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0226769">
              <a:off x="6950373" y="3648213"/>
              <a:ext cx="296269" cy="39026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1442139">
              <a:off x="5916247" y="2952915"/>
              <a:ext cx="380255" cy="97275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20249249">
              <a:off x="6726896" y="2952745"/>
              <a:ext cx="378085" cy="97275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1059837">
              <a:off x="6594274" y="2996125"/>
              <a:ext cx="364232" cy="1891747"/>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073744" y="2009855"/>
              <a:ext cx="832175" cy="12504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17055069">
              <a:off x="6151825" y="1686010"/>
              <a:ext cx="568125" cy="73307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hord 73"/>
            <p:cNvSpPr/>
            <p:nvPr/>
          </p:nvSpPr>
          <p:spPr>
            <a:xfrm rot="5400000">
              <a:off x="5997529" y="1475346"/>
              <a:ext cx="931434" cy="1181142"/>
            </a:xfrm>
            <a:prstGeom prst="chord">
              <a:avLst>
                <a:gd name="adj1" fmla="val 5540578"/>
                <a:gd name="adj2" fmla="val 16200000"/>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Stored Data 74"/>
            <p:cNvSpPr/>
            <p:nvPr/>
          </p:nvSpPr>
          <p:spPr>
            <a:xfrm rot="5400000">
              <a:off x="6299004" y="1451957"/>
              <a:ext cx="341925" cy="1194585"/>
            </a:xfrm>
            <a:prstGeom prst="flowChartOnlineStorag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18452792">
              <a:off x="6164336" y="2877438"/>
              <a:ext cx="694991" cy="75222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356854" y="2980502"/>
              <a:ext cx="253388" cy="1418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844746" y="2467232"/>
              <a:ext cx="228600" cy="381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934200" y="2438400"/>
              <a:ext cx="228600" cy="381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639697" y="3045941"/>
              <a:ext cx="100914"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430"/>
            <p:cNvGrpSpPr/>
            <p:nvPr/>
          </p:nvGrpSpPr>
          <p:grpSpPr>
            <a:xfrm rot="4756587">
              <a:off x="6264428" y="4111727"/>
              <a:ext cx="1139096" cy="232307"/>
              <a:chOff x="2743200" y="984422"/>
              <a:chExt cx="2658762" cy="712572"/>
            </a:xfrm>
          </p:grpSpPr>
          <p:grpSp>
            <p:nvGrpSpPr>
              <p:cNvPr id="114" name="Group 417"/>
              <p:cNvGrpSpPr/>
              <p:nvPr/>
            </p:nvGrpSpPr>
            <p:grpSpPr>
              <a:xfrm>
                <a:off x="2743200" y="990600"/>
                <a:ext cx="685800" cy="685800"/>
                <a:chOff x="2743200" y="990600"/>
                <a:chExt cx="685800" cy="685800"/>
              </a:xfrm>
            </p:grpSpPr>
            <p:sp>
              <p:nvSpPr>
                <p:cNvPr id="127" name="Quad Arrow 126"/>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laque 127"/>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418"/>
              <p:cNvGrpSpPr/>
              <p:nvPr/>
            </p:nvGrpSpPr>
            <p:grpSpPr>
              <a:xfrm>
                <a:off x="3400168" y="984422"/>
                <a:ext cx="685800" cy="685800"/>
                <a:chOff x="2743200" y="990600"/>
                <a:chExt cx="685800" cy="685800"/>
              </a:xfrm>
            </p:grpSpPr>
            <p:sp>
              <p:nvSpPr>
                <p:cNvPr id="125" name="Quad Arrow 124"/>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Plaque 125"/>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421"/>
              <p:cNvGrpSpPr/>
              <p:nvPr/>
            </p:nvGrpSpPr>
            <p:grpSpPr>
              <a:xfrm>
                <a:off x="4057135" y="1002957"/>
                <a:ext cx="685800" cy="685800"/>
                <a:chOff x="2743200" y="990600"/>
                <a:chExt cx="685800" cy="685800"/>
              </a:xfrm>
            </p:grpSpPr>
            <p:sp>
              <p:nvSpPr>
                <p:cNvPr id="123" name="Quad Arrow 122"/>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laque 123"/>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424"/>
              <p:cNvGrpSpPr/>
              <p:nvPr/>
            </p:nvGrpSpPr>
            <p:grpSpPr>
              <a:xfrm>
                <a:off x="4716162" y="1011194"/>
                <a:ext cx="685800" cy="685800"/>
                <a:chOff x="2743200" y="990600"/>
                <a:chExt cx="685800" cy="685800"/>
              </a:xfrm>
            </p:grpSpPr>
            <p:sp>
              <p:nvSpPr>
                <p:cNvPr id="121" name="Quad Arrow 120"/>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laque 121"/>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Diamond 117"/>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431"/>
            <p:cNvGrpSpPr/>
            <p:nvPr/>
          </p:nvGrpSpPr>
          <p:grpSpPr>
            <a:xfrm rot="6012888">
              <a:off x="5629162" y="4089710"/>
              <a:ext cx="1139096" cy="232307"/>
              <a:chOff x="2743200" y="984422"/>
              <a:chExt cx="2658762" cy="712572"/>
            </a:xfrm>
          </p:grpSpPr>
          <p:grpSp>
            <p:nvGrpSpPr>
              <p:cNvPr id="99" name="Group 417"/>
              <p:cNvGrpSpPr/>
              <p:nvPr/>
            </p:nvGrpSpPr>
            <p:grpSpPr>
              <a:xfrm>
                <a:off x="2743200" y="990600"/>
                <a:ext cx="685800" cy="685800"/>
                <a:chOff x="2743200" y="990600"/>
                <a:chExt cx="685800" cy="685800"/>
              </a:xfrm>
            </p:grpSpPr>
            <p:sp>
              <p:nvSpPr>
                <p:cNvPr id="112" name="Quad Arrow 111"/>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laque 112"/>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418"/>
              <p:cNvGrpSpPr/>
              <p:nvPr/>
            </p:nvGrpSpPr>
            <p:grpSpPr>
              <a:xfrm>
                <a:off x="3400168" y="984422"/>
                <a:ext cx="685800" cy="685800"/>
                <a:chOff x="2743200" y="990600"/>
                <a:chExt cx="685800" cy="685800"/>
              </a:xfrm>
            </p:grpSpPr>
            <p:sp>
              <p:nvSpPr>
                <p:cNvPr id="110" name="Quad Arrow 109"/>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laque 110"/>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421"/>
              <p:cNvGrpSpPr/>
              <p:nvPr/>
            </p:nvGrpSpPr>
            <p:grpSpPr>
              <a:xfrm>
                <a:off x="4057135" y="1002957"/>
                <a:ext cx="685800" cy="685800"/>
                <a:chOff x="2743200" y="990600"/>
                <a:chExt cx="685800" cy="685800"/>
              </a:xfrm>
            </p:grpSpPr>
            <p:sp>
              <p:nvSpPr>
                <p:cNvPr id="108" name="Quad Arrow 107"/>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laque 108"/>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424"/>
              <p:cNvGrpSpPr/>
              <p:nvPr/>
            </p:nvGrpSpPr>
            <p:grpSpPr>
              <a:xfrm>
                <a:off x="4716162" y="1011194"/>
                <a:ext cx="685800" cy="685800"/>
                <a:chOff x="2743200" y="990600"/>
                <a:chExt cx="685800" cy="685800"/>
              </a:xfrm>
            </p:grpSpPr>
            <p:sp>
              <p:nvSpPr>
                <p:cNvPr id="106" name="Quad Arrow 105"/>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laque 106"/>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Diamond 102"/>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447"/>
            <p:cNvGrpSpPr/>
            <p:nvPr/>
          </p:nvGrpSpPr>
          <p:grpSpPr>
            <a:xfrm>
              <a:off x="6042006" y="1912224"/>
              <a:ext cx="822172" cy="231673"/>
              <a:chOff x="2743200" y="984422"/>
              <a:chExt cx="2658762" cy="712572"/>
            </a:xfrm>
          </p:grpSpPr>
          <p:grpSp>
            <p:nvGrpSpPr>
              <p:cNvPr id="84" name="Group 417"/>
              <p:cNvGrpSpPr/>
              <p:nvPr/>
            </p:nvGrpSpPr>
            <p:grpSpPr>
              <a:xfrm>
                <a:off x="2743200" y="990600"/>
                <a:ext cx="685800" cy="685800"/>
                <a:chOff x="2743200" y="990600"/>
                <a:chExt cx="685800" cy="685800"/>
              </a:xfrm>
            </p:grpSpPr>
            <p:sp>
              <p:nvSpPr>
                <p:cNvPr id="97" name="Quad Arrow 96"/>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laque 97"/>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418"/>
              <p:cNvGrpSpPr/>
              <p:nvPr/>
            </p:nvGrpSpPr>
            <p:grpSpPr>
              <a:xfrm>
                <a:off x="3400168" y="984422"/>
                <a:ext cx="685800" cy="685800"/>
                <a:chOff x="2743200" y="990600"/>
                <a:chExt cx="685800" cy="685800"/>
              </a:xfrm>
            </p:grpSpPr>
            <p:sp>
              <p:nvSpPr>
                <p:cNvPr id="95" name="Quad Arrow 94"/>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laque 95"/>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421"/>
              <p:cNvGrpSpPr/>
              <p:nvPr/>
            </p:nvGrpSpPr>
            <p:grpSpPr>
              <a:xfrm>
                <a:off x="4057135" y="1002957"/>
                <a:ext cx="685800" cy="685800"/>
                <a:chOff x="2743200" y="990600"/>
                <a:chExt cx="685800" cy="685800"/>
              </a:xfrm>
            </p:grpSpPr>
            <p:sp>
              <p:nvSpPr>
                <p:cNvPr id="93" name="Quad Arrow 92"/>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laque 93"/>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424"/>
              <p:cNvGrpSpPr/>
              <p:nvPr/>
            </p:nvGrpSpPr>
            <p:grpSpPr>
              <a:xfrm>
                <a:off x="4716162" y="1011194"/>
                <a:ext cx="685800" cy="685800"/>
                <a:chOff x="2743200" y="990600"/>
                <a:chExt cx="685800" cy="685800"/>
              </a:xfrm>
            </p:grpSpPr>
            <p:sp>
              <p:nvSpPr>
                <p:cNvPr id="91" name="Quad Arrow 90"/>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laque 91"/>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Diamond 87"/>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94"/>
          <p:cNvGrpSpPr/>
          <p:nvPr/>
        </p:nvGrpSpPr>
        <p:grpSpPr>
          <a:xfrm>
            <a:off x="9018194" y="72716"/>
            <a:ext cx="1465554" cy="3356284"/>
            <a:chOff x="228600" y="108679"/>
            <a:chExt cx="2514600" cy="5758721"/>
          </a:xfrm>
        </p:grpSpPr>
        <p:grpSp>
          <p:nvGrpSpPr>
            <p:cNvPr id="130" name="Group 90"/>
            <p:cNvGrpSpPr/>
            <p:nvPr/>
          </p:nvGrpSpPr>
          <p:grpSpPr>
            <a:xfrm>
              <a:off x="1524000" y="4953000"/>
              <a:ext cx="618673" cy="914400"/>
              <a:chOff x="5453023" y="2955884"/>
              <a:chExt cx="1438353" cy="2125890"/>
            </a:xfrm>
          </p:grpSpPr>
          <p:sp>
            <p:nvSpPr>
              <p:cNvPr id="194" name="Oval 4"/>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5" name="Oval 194"/>
              <p:cNvSpPr/>
              <p:nvPr/>
            </p:nvSpPr>
            <p:spPr>
              <a:xfrm>
                <a:off x="5562600" y="3276600"/>
                <a:ext cx="1213945" cy="148257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31" name="Group 91"/>
            <p:cNvGrpSpPr/>
            <p:nvPr/>
          </p:nvGrpSpPr>
          <p:grpSpPr>
            <a:xfrm rot="3910182">
              <a:off x="845098" y="4968533"/>
              <a:ext cx="618673" cy="914400"/>
              <a:chOff x="5453023" y="2955884"/>
              <a:chExt cx="1438353" cy="2125890"/>
            </a:xfrm>
          </p:grpSpPr>
          <p:sp>
            <p:nvSpPr>
              <p:cNvPr id="192" name="Oval 191"/>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3" name="Oval 192"/>
              <p:cNvSpPr/>
              <p:nvPr/>
            </p:nvSpPr>
            <p:spPr>
              <a:xfrm>
                <a:off x="5562600" y="3276600"/>
                <a:ext cx="1213945" cy="148257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32" name="Oval 131"/>
            <p:cNvSpPr/>
            <p:nvPr/>
          </p:nvSpPr>
          <p:spPr>
            <a:xfrm>
              <a:off x="1916243" y="390994"/>
              <a:ext cx="367259" cy="4284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804472" y="343525"/>
              <a:ext cx="367259" cy="4284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249180" y="108679"/>
              <a:ext cx="551187" cy="7190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a:off x="609600" y="2493777"/>
              <a:ext cx="1905000" cy="2840223"/>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6" name="Oval 135"/>
            <p:cNvSpPr/>
            <p:nvPr/>
          </p:nvSpPr>
          <p:spPr>
            <a:xfrm>
              <a:off x="2309649" y="3278669"/>
              <a:ext cx="433551" cy="52326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7" name="Oval 136"/>
            <p:cNvSpPr/>
            <p:nvPr/>
          </p:nvSpPr>
          <p:spPr>
            <a:xfrm>
              <a:off x="228600" y="3191460"/>
              <a:ext cx="433551" cy="52326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8" name="Trapezoid 137"/>
            <p:cNvSpPr/>
            <p:nvPr/>
          </p:nvSpPr>
          <p:spPr>
            <a:xfrm rot="19984891">
              <a:off x="1577519" y="2098596"/>
              <a:ext cx="923325" cy="1593132"/>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9" name="Trapezoid 138"/>
            <p:cNvSpPr/>
            <p:nvPr/>
          </p:nvSpPr>
          <p:spPr>
            <a:xfrm rot="2090544">
              <a:off x="512165" y="2163816"/>
              <a:ext cx="883006" cy="1509439"/>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0" name="Trapezoid 139"/>
            <p:cNvSpPr/>
            <p:nvPr/>
          </p:nvSpPr>
          <p:spPr>
            <a:xfrm>
              <a:off x="815340" y="2197704"/>
              <a:ext cx="1699260" cy="2983896"/>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41" name="Isosceles Triangle 140"/>
            <p:cNvSpPr/>
            <p:nvPr/>
          </p:nvSpPr>
          <p:spPr>
            <a:xfrm rot="10800000">
              <a:off x="1269124" y="2232144"/>
              <a:ext cx="520263" cy="348842"/>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2" name="Oval 141"/>
            <p:cNvSpPr/>
            <p:nvPr/>
          </p:nvSpPr>
          <p:spPr>
            <a:xfrm>
              <a:off x="922283" y="836777"/>
              <a:ext cx="1213945" cy="148257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3" name="Hexagon 142"/>
            <p:cNvSpPr/>
            <p:nvPr/>
          </p:nvSpPr>
          <p:spPr>
            <a:xfrm>
              <a:off x="866681" y="483748"/>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44" name="Hexagon 143"/>
            <p:cNvSpPr/>
            <p:nvPr/>
          </p:nvSpPr>
          <p:spPr>
            <a:xfrm>
              <a:off x="1988820" y="541210"/>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45" name="Hexagon 144"/>
            <p:cNvSpPr/>
            <p:nvPr/>
          </p:nvSpPr>
          <p:spPr>
            <a:xfrm>
              <a:off x="1391587" y="342275"/>
              <a:ext cx="251460" cy="358019"/>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nvGrpSpPr>
            <p:cNvPr id="146" name="Group 39"/>
            <p:cNvGrpSpPr/>
            <p:nvPr/>
          </p:nvGrpSpPr>
          <p:grpSpPr>
            <a:xfrm>
              <a:off x="824459" y="4724400"/>
              <a:ext cx="1613941" cy="388799"/>
              <a:chOff x="398489" y="1371600"/>
              <a:chExt cx="9752350" cy="1937478"/>
            </a:xfrm>
          </p:grpSpPr>
          <p:grpSp>
            <p:nvGrpSpPr>
              <p:cNvPr id="160" name="Group 8"/>
              <p:cNvGrpSpPr/>
              <p:nvPr/>
            </p:nvGrpSpPr>
            <p:grpSpPr>
              <a:xfrm>
                <a:off x="7864839" y="1372849"/>
                <a:ext cx="2286000" cy="1905000"/>
                <a:chOff x="1295400" y="2209800"/>
                <a:chExt cx="2286000" cy="1905000"/>
              </a:xfrm>
            </p:grpSpPr>
            <p:sp>
              <p:nvSpPr>
                <p:cNvPr id="185" name="Rectangle 184"/>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9"/>
              <p:cNvGrpSpPr/>
              <p:nvPr/>
            </p:nvGrpSpPr>
            <p:grpSpPr>
              <a:xfrm>
                <a:off x="2895600" y="1371600"/>
                <a:ext cx="2286000" cy="1905000"/>
                <a:chOff x="1295400" y="2209800"/>
                <a:chExt cx="2286000" cy="1905000"/>
              </a:xfrm>
            </p:grpSpPr>
            <p:sp>
              <p:nvSpPr>
                <p:cNvPr id="178" name="Rectangle 177"/>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7"/>
              <p:cNvGrpSpPr/>
              <p:nvPr/>
            </p:nvGrpSpPr>
            <p:grpSpPr>
              <a:xfrm>
                <a:off x="5410200" y="1371600"/>
                <a:ext cx="2286000" cy="1905000"/>
                <a:chOff x="1295400" y="2209800"/>
                <a:chExt cx="2286000" cy="1905000"/>
              </a:xfrm>
            </p:grpSpPr>
            <p:sp>
              <p:nvSpPr>
                <p:cNvPr id="171" name="Rectangle 170"/>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25"/>
              <p:cNvGrpSpPr/>
              <p:nvPr/>
            </p:nvGrpSpPr>
            <p:grpSpPr>
              <a:xfrm>
                <a:off x="398489" y="1404078"/>
                <a:ext cx="2286000" cy="1905000"/>
                <a:chOff x="1295400" y="2209800"/>
                <a:chExt cx="2286000" cy="1905000"/>
              </a:xfrm>
            </p:grpSpPr>
            <p:sp>
              <p:nvSpPr>
                <p:cNvPr id="164" name="Rectangle 163"/>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7" name="Rounded Rectangle 146"/>
            <p:cNvSpPr/>
            <p:nvPr/>
          </p:nvSpPr>
          <p:spPr>
            <a:xfrm>
              <a:off x="914400" y="990600"/>
              <a:ext cx="1219200" cy="3048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5400000">
              <a:off x="457200" y="1219200"/>
              <a:ext cx="838200" cy="228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rot="5400000">
              <a:off x="1828800" y="1219200"/>
              <a:ext cx="838200" cy="228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662151" y="810616"/>
              <a:ext cx="1820917" cy="28779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151" name="Group 88"/>
            <p:cNvGrpSpPr/>
            <p:nvPr/>
          </p:nvGrpSpPr>
          <p:grpSpPr>
            <a:xfrm>
              <a:off x="685800" y="1981200"/>
              <a:ext cx="1486894" cy="3451290"/>
              <a:chOff x="5855457" y="1828800"/>
              <a:chExt cx="1486894" cy="3451290"/>
            </a:xfrm>
          </p:grpSpPr>
          <p:sp>
            <p:nvSpPr>
              <p:cNvPr id="152" name="Double Wave 151"/>
              <p:cNvSpPr/>
              <p:nvPr/>
            </p:nvSpPr>
            <p:spPr>
              <a:xfrm rot="16200000">
                <a:off x="5519182" y="3514148"/>
                <a:ext cx="2933438" cy="598446"/>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ouble Wave 152"/>
              <p:cNvSpPr/>
              <p:nvPr/>
            </p:nvSpPr>
            <p:spPr>
              <a:xfrm rot="16635546">
                <a:off x="5101609" y="3348140"/>
                <a:ext cx="2987081" cy="838200"/>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ouble Wave 153"/>
              <p:cNvSpPr/>
              <p:nvPr/>
            </p:nvSpPr>
            <p:spPr>
              <a:xfrm rot="17120326">
                <a:off x="4870573" y="3147935"/>
                <a:ext cx="2807968" cy="838200"/>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80"/>
              <p:cNvGrpSpPr/>
              <p:nvPr/>
            </p:nvGrpSpPr>
            <p:grpSpPr>
              <a:xfrm>
                <a:off x="6248400" y="1828800"/>
                <a:ext cx="1093951" cy="1143000"/>
                <a:chOff x="2624682" y="2226017"/>
                <a:chExt cx="1981200" cy="2070031"/>
              </a:xfrm>
              <a:solidFill>
                <a:schemeClr val="bg1"/>
              </a:solidFill>
            </p:grpSpPr>
            <p:sp>
              <p:nvSpPr>
                <p:cNvPr id="156" name="Pie 155"/>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7" name="Group 5"/>
                <p:cNvGrpSpPr/>
                <p:nvPr/>
              </p:nvGrpSpPr>
              <p:grpSpPr>
                <a:xfrm>
                  <a:off x="2743200" y="2613845"/>
                  <a:ext cx="1683225" cy="1354095"/>
                  <a:chOff x="2740938" y="2613845"/>
                  <a:chExt cx="1683225" cy="1354095"/>
                </a:xfrm>
                <a:grpFill/>
              </p:grpSpPr>
              <p:sp>
                <p:nvSpPr>
                  <p:cNvPr id="158" name="Moon 3"/>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16200000">
                    <a:off x="3179716" y="2341513"/>
                    <a:ext cx="727172"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97391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14B99C-433D-E2B7-2BF3-8062007C28CC}"/>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2:51-52</a:t>
            </a:r>
          </a:p>
        </p:txBody>
      </p:sp>
      <p:sp>
        <p:nvSpPr>
          <p:cNvPr id="6" name="TextBox 5"/>
          <p:cNvSpPr txBox="1"/>
          <p:nvPr/>
        </p:nvSpPr>
        <p:spPr>
          <a:xfrm>
            <a:off x="0" y="0"/>
            <a:ext cx="12192000" cy="1015663"/>
          </a:xfrm>
          <a:prstGeom prst="rect">
            <a:avLst/>
          </a:prstGeom>
          <a:noFill/>
        </p:spPr>
        <p:txBody>
          <a:bodyPr wrap="square" rtlCol="0">
            <a:spAutoFit/>
          </a:bodyPr>
          <a:lstStyle/>
          <a:p>
            <a:pPr algn="ctr">
              <a:tabLst>
                <a:tab pos="111125" algn="l"/>
              </a:tabLst>
            </a:pPr>
            <a:r>
              <a:rPr lang="en-US" sz="6000" dirty="0">
                <a:solidFill>
                  <a:schemeClr val="bg1"/>
                </a:solidFill>
                <a:latin typeface="AR ESSENCE" panose="02000000000000000000" pitchFamily="2" charset="0"/>
              </a:rPr>
              <a:t>What Does it Mean to…</a:t>
            </a:r>
          </a:p>
        </p:txBody>
      </p:sp>
      <p:sp>
        <p:nvSpPr>
          <p:cNvPr id="58" name="Rectangle 57"/>
          <p:cNvSpPr/>
          <p:nvPr/>
        </p:nvSpPr>
        <p:spPr>
          <a:xfrm>
            <a:off x="11574523" y="6488668"/>
            <a:ext cx="442750" cy="369332"/>
          </a:xfrm>
          <a:prstGeom prst="rect">
            <a:avLst/>
          </a:prstGeom>
        </p:spPr>
        <p:txBody>
          <a:bodyPr wrap="none">
            <a:spAutoFit/>
          </a:bodyPr>
          <a:lstStyle/>
          <a:p>
            <a:r>
              <a:rPr lang="en-US" dirty="0">
                <a:solidFill>
                  <a:schemeClr val="bg1"/>
                </a:solidFill>
              </a:rPr>
              <a:t>(7)</a:t>
            </a:r>
            <a:endParaRPr lang="en-US" dirty="0"/>
          </a:p>
        </p:txBody>
      </p:sp>
      <p:grpSp>
        <p:nvGrpSpPr>
          <p:cNvPr id="15" name="Group 18"/>
          <p:cNvGrpSpPr/>
          <p:nvPr/>
        </p:nvGrpSpPr>
        <p:grpSpPr>
          <a:xfrm>
            <a:off x="221673" y="1116445"/>
            <a:ext cx="11767127" cy="5205846"/>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196159" y="3447039"/>
            <a:ext cx="5413949" cy="2095501"/>
            <a:chOff x="6196159" y="3447039"/>
            <a:chExt cx="5413949" cy="2095501"/>
          </a:xfrm>
        </p:grpSpPr>
        <p:sp>
          <p:nvSpPr>
            <p:cNvPr id="25" name="Rectangle 24"/>
            <p:cNvSpPr/>
            <p:nvPr/>
          </p:nvSpPr>
          <p:spPr>
            <a:xfrm>
              <a:off x="8506690" y="3715433"/>
              <a:ext cx="3103418" cy="1569660"/>
            </a:xfrm>
            <a:prstGeom prst="rect">
              <a:avLst/>
            </a:prstGeom>
          </p:spPr>
          <p:txBody>
            <a:bodyPr wrap="square">
              <a:spAutoFit/>
            </a:bodyPr>
            <a:lstStyle/>
            <a:p>
              <a:pPr algn="ctr" fontAlgn="base"/>
              <a:r>
                <a:rPr lang="en-US" sz="2400" b="1" dirty="0">
                  <a:ln>
                    <a:solidFill>
                      <a:schemeClr val="tx1"/>
                    </a:solidFill>
                  </a:ln>
                  <a:solidFill>
                    <a:srgbClr val="FFFF00"/>
                  </a:solidFill>
                </a:rPr>
                <a:t>To increase in “</a:t>
              </a:r>
              <a:r>
                <a:rPr lang="en-US" sz="2400" b="1" dirty="0" err="1">
                  <a:ln>
                    <a:solidFill>
                      <a:schemeClr val="tx1"/>
                    </a:solidFill>
                  </a:ln>
                  <a:solidFill>
                    <a:srgbClr val="FFFF00"/>
                  </a:solidFill>
                </a:rPr>
                <a:t>favour</a:t>
              </a:r>
              <a:r>
                <a:rPr lang="en-US" sz="2400" b="1" dirty="0">
                  <a:ln>
                    <a:solidFill>
                      <a:schemeClr val="tx1"/>
                    </a:solidFill>
                  </a:ln>
                  <a:solidFill>
                    <a:srgbClr val="FFFF00"/>
                  </a:solidFill>
                </a:rPr>
                <a:t> with … man”? </a:t>
              </a:r>
            </a:p>
            <a:p>
              <a:pPr algn="ctr" fontAlgn="base"/>
              <a:endParaRPr lang="en-US" sz="2400" b="1" dirty="0">
                <a:ln>
                  <a:solidFill>
                    <a:schemeClr val="tx1"/>
                  </a:solidFill>
                </a:ln>
                <a:solidFill>
                  <a:srgbClr val="FFFF00"/>
                </a:solidFill>
              </a:endParaRPr>
            </a:p>
            <a:p>
              <a:pPr algn="ctr" fontAlgn="base"/>
              <a:r>
                <a:rPr lang="en-US" sz="2400" b="1" dirty="0">
                  <a:ln>
                    <a:solidFill>
                      <a:schemeClr val="tx1"/>
                    </a:solidFill>
                  </a:ln>
                  <a:solidFill>
                    <a:srgbClr val="FFFF00"/>
                  </a:solidFill>
                </a:rPr>
                <a:t>Develop socially</a:t>
              </a:r>
              <a:endParaRPr lang="en-US" sz="2400" b="1" i="1" dirty="0">
                <a:ln>
                  <a:solidFill>
                    <a:schemeClr val="tx1"/>
                  </a:solidFill>
                </a:ln>
                <a:solidFill>
                  <a:srgbClr val="FFFF00"/>
                </a:solidFill>
              </a:endParaRPr>
            </a:p>
          </p:txBody>
        </p:sp>
        <p:grpSp>
          <p:nvGrpSpPr>
            <p:cNvPr id="27" name="Group 26"/>
            <p:cNvGrpSpPr/>
            <p:nvPr/>
          </p:nvGrpSpPr>
          <p:grpSpPr>
            <a:xfrm>
              <a:off x="6196159" y="3447039"/>
              <a:ext cx="2095500" cy="2095501"/>
              <a:chOff x="3850121" y="2902094"/>
              <a:chExt cx="2095500" cy="2095501"/>
            </a:xfrm>
          </p:grpSpPr>
          <p:pic>
            <p:nvPicPr>
              <p:cNvPr id="40962" name="Picture 2" descr="Image result for 3 d men animated"/>
              <p:cNvPicPr>
                <a:picLocks noChangeAspect="1" noChangeArrowheads="1" noCrop="1"/>
              </p:cNvPicPr>
              <p:nvPr/>
            </p:nvPicPr>
            <p:blipFill>
              <a:blip r:embed="rId3" cstate="print"/>
              <a:srcRect/>
              <a:stretch>
                <a:fillRect/>
              </a:stretch>
            </p:blipFill>
            <p:spPr bwMode="auto">
              <a:xfrm>
                <a:off x="3850121" y="2902094"/>
                <a:ext cx="2095500" cy="2095501"/>
              </a:xfrm>
              <a:prstGeom prst="rect">
                <a:avLst/>
              </a:prstGeom>
              <a:noFill/>
            </p:spPr>
          </p:pic>
          <p:sp>
            <p:nvSpPr>
              <p:cNvPr id="26" name="Rectangle 25"/>
              <p:cNvSpPr/>
              <p:nvPr/>
            </p:nvSpPr>
            <p:spPr>
              <a:xfrm>
                <a:off x="3953164" y="4535055"/>
                <a:ext cx="1856509" cy="36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p:cNvGrpSpPr/>
          <p:nvPr/>
        </p:nvGrpSpPr>
        <p:grpSpPr>
          <a:xfrm>
            <a:off x="475673" y="1263178"/>
            <a:ext cx="4488872" cy="2209696"/>
            <a:chOff x="475673" y="1263178"/>
            <a:chExt cx="4488872" cy="2209696"/>
          </a:xfrm>
        </p:grpSpPr>
        <p:sp>
          <p:nvSpPr>
            <p:cNvPr id="22" name="Rectangle 21"/>
            <p:cNvSpPr/>
            <p:nvPr/>
          </p:nvSpPr>
          <p:spPr>
            <a:xfrm>
              <a:off x="475673" y="1263178"/>
              <a:ext cx="4488872" cy="1569660"/>
            </a:xfrm>
            <a:prstGeom prst="rect">
              <a:avLst/>
            </a:prstGeom>
          </p:spPr>
          <p:txBody>
            <a:bodyPr wrap="square">
              <a:spAutoFit/>
            </a:bodyPr>
            <a:lstStyle/>
            <a:p>
              <a:pPr fontAlgn="base"/>
              <a:r>
                <a:rPr lang="en-US" sz="2400" b="1" dirty="0">
                  <a:ln>
                    <a:solidFill>
                      <a:schemeClr val="tx1"/>
                    </a:solidFill>
                  </a:ln>
                  <a:solidFill>
                    <a:srgbClr val="FFFF00"/>
                  </a:solidFill>
                </a:rPr>
                <a:t>To increase in wisdom? </a:t>
              </a:r>
            </a:p>
            <a:p>
              <a:pPr fontAlgn="base"/>
              <a:endParaRPr lang="en-US" sz="2400" b="1" dirty="0">
                <a:ln>
                  <a:solidFill>
                    <a:schemeClr val="tx1"/>
                  </a:solidFill>
                </a:ln>
                <a:solidFill>
                  <a:srgbClr val="FFFF00"/>
                </a:solidFill>
              </a:endParaRPr>
            </a:p>
            <a:p>
              <a:pPr fontAlgn="base"/>
              <a:r>
                <a:rPr lang="en-US" sz="2400" b="1" dirty="0">
                  <a:ln>
                    <a:solidFill>
                      <a:schemeClr val="tx1"/>
                    </a:solidFill>
                  </a:ln>
                  <a:solidFill>
                    <a:srgbClr val="FFFF00"/>
                  </a:solidFill>
                </a:rPr>
                <a:t>Develop wisdom </a:t>
              </a:r>
            </a:p>
            <a:p>
              <a:pPr fontAlgn="base"/>
              <a:endParaRPr lang="en-US" sz="2400" b="1" i="1" dirty="0">
                <a:ln>
                  <a:solidFill>
                    <a:schemeClr val="tx1"/>
                  </a:solidFill>
                </a:ln>
                <a:solidFill>
                  <a:srgbClr val="FF0000"/>
                </a:solidFill>
              </a:endParaRPr>
            </a:p>
          </p:txBody>
        </p:sp>
        <p:grpSp>
          <p:nvGrpSpPr>
            <p:cNvPr id="29" name="Group 28"/>
            <p:cNvGrpSpPr/>
            <p:nvPr/>
          </p:nvGrpSpPr>
          <p:grpSpPr>
            <a:xfrm>
              <a:off x="2872509" y="1756786"/>
              <a:ext cx="1835438" cy="1716088"/>
              <a:chOff x="2104448" y="1479694"/>
              <a:chExt cx="2095500" cy="2095501"/>
            </a:xfrm>
          </p:grpSpPr>
          <p:pic>
            <p:nvPicPr>
              <p:cNvPr id="40964" name="Picture 4" descr="Image result for 3 d men animated"/>
              <p:cNvPicPr>
                <a:picLocks noChangeAspect="1" noChangeArrowheads="1" noCrop="1"/>
              </p:cNvPicPr>
              <p:nvPr/>
            </p:nvPicPr>
            <p:blipFill>
              <a:blip r:embed="rId4" cstate="print"/>
              <a:srcRect/>
              <a:stretch>
                <a:fillRect/>
              </a:stretch>
            </p:blipFill>
            <p:spPr bwMode="auto">
              <a:xfrm>
                <a:off x="2104448" y="1479694"/>
                <a:ext cx="2095500" cy="2095501"/>
              </a:xfrm>
              <a:prstGeom prst="rect">
                <a:avLst/>
              </a:prstGeom>
              <a:noFill/>
            </p:spPr>
          </p:pic>
          <p:sp>
            <p:nvSpPr>
              <p:cNvPr id="28" name="Rectangle 27"/>
              <p:cNvSpPr/>
              <p:nvPr/>
            </p:nvSpPr>
            <p:spPr>
              <a:xfrm>
                <a:off x="2193637" y="3154218"/>
                <a:ext cx="1856509" cy="36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p:cNvGrpSpPr/>
          <p:nvPr/>
        </p:nvGrpSpPr>
        <p:grpSpPr>
          <a:xfrm>
            <a:off x="404957" y="3585585"/>
            <a:ext cx="5497079" cy="2095501"/>
            <a:chOff x="404957" y="3585585"/>
            <a:chExt cx="5497079" cy="2095501"/>
          </a:xfrm>
        </p:grpSpPr>
        <p:sp>
          <p:nvSpPr>
            <p:cNvPr id="23" name="Rectangle 22"/>
            <p:cNvSpPr/>
            <p:nvPr/>
          </p:nvSpPr>
          <p:spPr>
            <a:xfrm>
              <a:off x="2530764" y="3955577"/>
              <a:ext cx="3371272" cy="1200329"/>
            </a:xfrm>
            <a:prstGeom prst="rect">
              <a:avLst/>
            </a:prstGeom>
          </p:spPr>
          <p:txBody>
            <a:bodyPr wrap="square">
              <a:spAutoFit/>
            </a:bodyPr>
            <a:lstStyle/>
            <a:p>
              <a:pPr fontAlgn="base"/>
              <a:r>
                <a:rPr lang="en-US" sz="2400" b="1" dirty="0">
                  <a:ln>
                    <a:solidFill>
                      <a:schemeClr val="tx1"/>
                    </a:solidFill>
                  </a:ln>
                  <a:solidFill>
                    <a:srgbClr val="FFFF00"/>
                  </a:solidFill>
                </a:rPr>
                <a:t>To increase in “stature”? </a:t>
              </a:r>
            </a:p>
            <a:p>
              <a:pPr fontAlgn="base"/>
              <a:endParaRPr lang="en-US" sz="2400" b="1" dirty="0">
                <a:ln>
                  <a:solidFill>
                    <a:schemeClr val="tx1"/>
                  </a:solidFill>
                </a:ln>
                <a:solidFill>
                  <a:srgbClr val="FFFF00"/>
                </a:solidFill>
              </a:endParaRPr>
            </a:p>
            <a:p>
              <a:pPr fontAlgn="base"/>
              <a:r>
                <a:rPr lang="en-US" sz="2400" b="1" dirty="0">
                  <a:ln>
                    <a:solidFill>
                      <a:schemeClr val="tx1"/>
                    </a:solidFill>
                  </a:ln>
                  <a:solidFill>
                    <a:srgbClr val="FFFF00"/>
                  </a:solidFill>
                </a:rPr>
                <a:t>Develop physically </a:t>
              </a:r>
            </a:p>
          </p:txBody>
        </p:sp>
        <p:grpSp>
          <p:nvGrpSpPr>
            <p:cNvPr id="35" name="Group 34"/>
            <p:cNvGrpSpPr/>
            <p:nvPr/>
          </p:nvGrpSpPr>
          <p:grpSpPr>
            <a:xfrm>
              <a:off x="404957" y="3585585"/>
              <a:ext cx="2095500" cy="2095501"/>
              <a:chOff x="1448666" y="3317730"/>
              <a:chExt cx="2095500" cy="2095501"/>
            </a:xfrm>
          </p:grpSpPr>
          <p:pic>
            <p:nvPicPr>
              <p:cNvPr id="40972" name="Picture 12" descr="Image result for 3d man animation"/>
              <p:cNvPicPr>
                <a:picLocks noChangeAspect="1" noChangeArrowheads="1" noCrop="1"/>
              </p:cNvPicPr>
              <p:nvPr/>
            </p:nvPicPr>
            <p:blipFill>
              <a:blip r:embed="rId5" cstate="print"/>
              <a:srcRect/>
              <a:stretch>
                <a:fillRect/>
              </a:stretch>
            </p:blipFill>
            <p:spPr bwMode="auto">
              <a:xfrm>
                <a:off x="1448666" y="3317730"/>
                <a:ext cx="2095500" cy="2095501"/>
              </a:xfrm>
              <a:prstGeom prst="rect">
                <a:avLst/>
              </a:prstGeom>
              <a:noFill/>
            </p:spPr>
          </p:pic>
          <p:sp>
            <p:nvSpPr>
              <p:cNvPr id="34" name="Rectangle 33"/>
              <p:cNvSpPr/>
              <p:nvPr/>
            </p:nvSpPr>
            <p:spPr>
              <a:xfrm>
                <a:off x="1537856" y="4983018"/>
                <a:ext cx="1856509" cy="36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p:cNvGrpSpPr/>
          <p:nvPr/>
        </p:nvGrpSpPr>
        <p:grpSpPr>
          <a:xfrm>
            <a:off x="5832764" y="1327834"/>
            <a:ext cx="5612822" cy="1569660"/>
            <a:chOff x="5832764" y="1327834"/>
            <a:chExt cx="5612822" cy="1569660"/>
          </a:xfrm>
        </p:grpSpPr>
        <p:sp>
          <p:nvSpPr>
            <p:cNvPr id="24" name="Rectangle 23"/>
            <p:cNvSpPr/>
            <p:nvPr/>
          </p:nvSpPr>
          <p:spPr>
            <a:xfrm>
              <a:off x="5832764" y="1327834"/>
              <a:ext cx="3311236" cy="1569660"/>
            </a:xfrm>
            <a:prstGeom prst="rect">
              <a:avLst/>
            </a:prstGeom>
          </p:spPr>
          <p:txBody>
            <a:bodyPr wrap="square">
              <a:spAutoFit/>
            </a:bodyPr>
            <a:lstStyle/>
            <a:p>
              <a:pPr algn="ctr" fontAlgn="base"/>
              <a:r>
                <a:rPr lang="en-US" sz="2400" b="1" dirty="0">
                  <a:ln>
                    <a:solidFill>
                      <a:schemeClr val="tx1"/>
                    </a:solidFill>
                  </a:ln>
                  <a:solidFill>
                    <a:srgbClr val="FFFF00"/>
                  </a:solidFill>
                </a:rPr>
                <a:t>To increase in “</a:t>
              </a:r>
              <a:r>
                <a:rPr lang="en-US" sz="2400" b="1" dirty="0" err="1">
                  <a:ln>
                    <a:solidFill>
                      <a:schemeClr val="tx1"/>
                    </a:solidFill>
                  </a:ln>
                  <a:solidFill>
                    <a:srgbClr val="FFFF00"/>
                  </a:solidFill>
                </a:rPr>
                <a:t>favour</a:t>
              </a:r>
              <a:r>
                <a:rPr lang="en-US" sz="2400" b="1" dirty="0">
                  <a:ln>
                    <a:solidFill>
                      <a:schemeClr val="tx1"/>
                    </a:solidFill>
                  </a:ln>
                  <a:solidFill>
                    <a:srgbClr val="FFFF00"/>
                  </a:solidFill>
                </a:rPr>
                <a:t> with God”? </a:t>
              </a:r>
            </a:p>
            <a:p>
              <a:pPr algn="ctr" fontAlgn="base"/>
              <a:endParaRPr lang="en-US" sz="2400" b="1" dirty="0">
                <a:ln>
                  <a:solidFill>
                    <a:schemeClr val="tx1"/>
                  </a:solidFill>
                </a:ln>
                <a:solidFill>
                  <a:srgbClr val="FFFF00"/>
                </a:solidFill>
              </a:endParaRPr>
            </a:p>
            <a:p>
              <a:pPr algn="ctr" fontAlgn="base"/>
              <a:r>
                <a:rPr lang="en-US" sz="2400" b="1" dirty="0">
                  <a:ln>
                    <a:solidFill>
                      <a:schemeClr val="tx1"/>
                    </a:solidFill>
                  </a:ln>
                  <a:solidFill>
                    <a:srgbClr val="FFFF00"/>
                  </a:solidFill>
                </a:rPr>
                <a:t>Develop spiritually</a:t>
              </a:r>
              <a:endParaRPr lang="en-US" sz="2400" b="1" i="1" dirty="0">
                <a:ln>
                  <a:solidFill>
                    <a:schemeClr val="tx1"/>
                  </a:solidFill>
                </a:ln>
                <a:solidFill>
                  <a:srgbClr val="FFFF00"/>
                </a:solidFill>
              </a:endParaRPr>
            </a:p>
          </p:txBody>
        </p:sp>
        <p:pic>
          <p:nvPicPr>
            <p:cNvPr id="40974" name="Picture 14" descr="Image result for e3d men animated pray"/>
            <p:cNvPicPr>
              <a:picLocks noChangeAspect="1" noChangeArrowheads="1"/>
            </p:cNvPicPr>
            <p:nvPr/>
          </p:nvPicPr>
          <p:blipFill>
            <a:blip r:embed="rId6" cstate="print"/>
            <a:srcRect l="25480" t="142"/>
            <a:stretch>
              <a:fillRect/>
            </a:stretch>
          </p:blipFill>
          <p:spPr bwMode="auto">
            <a:xfrm>
              <a:off x="9550400" y="1330036"/>
              <a:ext cx="1895186" cy="1521836"/>
            </a:xfrm>
            <a:prstGeom prst="rect">
              <a:avLst/>
            </a:prstGeom>
            <a:noFill/>
          </p:spPr>
        </p:pic>
      </p:grpSp>
      <p:sp>
        <p:nvSpPr>
          <p:cNvPr id="41" name="Rectangle 40"/>
          <p:cNvSpPr/>
          <p:nvPr/>
        </p:nvSpPr>
        <p:spPr>
          <a:xfrm>
            <a:off x="387928" y="5821326"/>
            <a:ext cx="11499272" cy="400110"/>
          </a:xfrm>
          <a:prstGeom prst="rect">
            <a:avLst/>
          </a:prstGeom>
          <a:solidFill>
            <a:schemeClr val="accent2">
              <a:lumMod val="60000"/>
              <a:lumOff val="40000"/>
            </a:schemeClr>
          </a:solidFill>
        </p:spPr>
        <p:txBody>
          <a:bodyPr wrap="square">
            <a:spAutoFit/>
          </a:bodyPr>
          <a:lstStyle/>
          <a:p>
            <a:pPr algn="ctr"/>
            <a:r>
              <a:rPr lang="en-US" sz="2000" b="1" dirty="0"/>
              <a:t>We can follow Jesus’s example by gaining wisdom and by growing physically, spiritually, and socially</a:t>
            </a:r>
            <a:endParaRPr lang="en-US" sz="2000" dirty="0"/>
          </a:p>
        </p:txBody>
      </p:sp>
    </p:spTree>
    <p:extLst>
      <p:ext uri="{BB962C8B-B14F-4D97-AF65-F5344CB8AC3E}">
        <p14:creationId xmlns:p14="http://schemas.microsoft.com/office/powerpoint/2010/main" val="59546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outVertical)">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F550E4-83B2-FEF4-7615-5E0E2B51DAA7}"/>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2:52</a:t>
            </a:r>
          </a:p>
        </p:txBody>
      </p:sp>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AR ESSENCE" panose="02000000000000000000" pitchFamily="2" charset="0"/>
              </a:rPr>
              <a:t>Jesus Increased in Wisdom and Stature</a:t>
            </a:r>
          </a:p>
        </p:txBody>
      </p:sp>
      <p:sp>
        <p:nvSpPr>
          <p:cNvPr id="58" name="Rectangle 57"/>
          <p:cNvSpPr/>
          <p:nvPr/>
        </p:nvSpPr>
        <p:spPr>
          <a:xfrm>
            <a:off x="11574523" y="6488668"/>
            <a:ext cx="559769" cy="369332"/>
          </a:xfrm>
          <a:prstGeom prst="rect">
            <a:avLst/>
          </a:prstGeom>
        </p:spPr>
        <p:txBody>
          <a:bodyPr wrap="none">
            <a:spAutoFit/>
          </a:bodyPr>
          <a:lstStyle/>
          <a:p>
            <a:r>
              <a:rPr lang="en-US" dirty="0">
                <a:solidFill>
                  <a:schemeClr val="bg1"/>
                </a:solidFill>
              </a:rPr>
              <a:t>(11)</a:t>
            </a:r>
            <a:endParaRPr lang="en-US" dirty="0"/>
          </a:p>
        </p:txBody>
      </p:sp>
      <p:grpSp>
        <p:nvGrpSpPr>
          <p:cNvPr id="18" name="Group 17"/>
          <p:cNvGrpSpPr/>
          <p:nvPr/>
        </p:nvGrpSpPr>
        <p:grpSpPr>
          <a:xfrm>
            <a:off x="147783" y="766618"/>
            <a:ext cx="4608946" cy="3511927"/>
            <a:chOff x="147783" y="766618"/>
            <a:chExt cx="4608946" cy="3511927"/>
          </a:xfrm>
        </p:grpSpPr>
        <p:sp>
          <p:nvSpPr>
            <p:cNvPr id="7" name="Rectangle 6"/>
            <p:cNvSpPr/>
            <p:nvPr/>
          </p:nvSpPr>
          <p:spPr>
            <a:xfrm>
              <a:off x="147783" y="3355215"/>
              <a:ext cx="4608946" cy="923330"/>
            </a:xfrm>
            <a:prstGeom prst="rect">
              <a:avLst/>
            </a:prstGeom>
          </p:spPr>
          <p:txBody>
            <a:bodyPr wrap="square">
              <a:spAutoFit/>
            </a:bodyPr>
            <a:lstStyle/>
            <a:p>
              <a:pPr fontAlgn="base"/>
              <a:r>
                <a:rPr lang="en-US" dirty="0">
                  <a:solidFill>
                    <a:schemeClr val="bg1"/>
                  </a:solidFill>
                </a:rPr>
                <a:t>“What manner of man was Jesus during those thirty years when He was personally preparing Himself for His three-year public ministry? </a:t>
              </a:r>
            </a:p>
          </p:txBody>
        </p:sp>
        <p:pic>
          <p:nvPicPr>
            <p:cNvPr id="13" name="Picture 12" descr="mama-and-jesus.jpg"/>
            <p:cNvPicPr>
              <a:picLocks noChangeAspect="1"/>
            </p:cNvPicPr>
            <p:nvPr/>
          </p:nvPicPr>
          <p:blipFill>
            <a:blip r:embed="rId3" cstate="print"/>
            <a:srcRect l="50537" t="34951" r="11651" b="28483"/>
            <a:stretch>
              <a:fillRect/>
            </a:stretch>
          </p:blipFill>
          <p:spPr>
            <a:xfrm>
              <a:off x="536017" y="766618"/>
              <a:ext cx="1800783" cy="2628562"/>
            </a:xfrm>
            <a:prstGeom prst="rect">
              <a:avLst/>
            </a:prstGeom>
          </p:spPr>
        </p:pic>
      </p:grpSp>
      <p:grpSp>
        <p:nvGrpSpPr>
          <p:cNvPr id="19" name="Group 18"/>
          <p:cNvGrpSpPr/>
          <p:nvPr/>
        </p:nvGrpSpPr>
        <p:grpSpPr>
          <a:xfrm>
            <a:off x="3057236" y="722945"/>
            <a:ext cx="6096000" cy="3973745"/>
            <a:chOff x="3057236" y="722945"/>
            <a:chExt cx="6096000" cy="3973745"/>
          </a:xfrm>
        </p:grpSpPr>
        <p:pic>
          <p:nvPicPr>
            <p:cNvPr id="12" name="Picture 11" descr="jesus-as-boy-temple.jpg"/>
            <p:cNvPicPr>
              <a:picLocks noChangeAspect="1"/>
            </p:cNvPicPr>
            <p:nvPr/>
          </p:nvPicPr>
          <p:blipFill>
            <a:blip r:embed="rId4" cstate="print"/>
            <a:srcRect l="19005" t="15324" r="34723" b="22479"/>
            <a:stretch>
              <a:fillRect/>
            </a:stretch>
          </p:blipFill>
          <p:spPr>
            <a:xfrm>
              <a:off x="5680364" y="1630157"/>
              <a:ext cx="2281382" cy="3066533"/>
            </a:xfrm>
            <a:prstGeom prst="rect">
              <a:avLst/>
            </a:prstGeom>
          </p:spPr>
        </p:pic>
        <p:sp>
          <p:nvSpPr>
            <p:cNvPr id="15" name="Rectangle 14"/>
            <p:cNvSpPr/>
            <p:nvPr/>
          </p:nvSpPr>
          <p:spPr>
            <a:xfrm>
              <a:off x="3057236" y="722945"/>
              <a:ext cx="6096000" cy="923330"/>
            </a:xfrm>
            <a:prstGeom prst="rect">
              <a:avLst/>
            </a:prstGeom>
          </p:spPr>
          <p:txBody>
            <a:bodyPr>
              <a:spAutoFit/>
            </a:bodyPr>
            <a:lstStyle/>
            <a:p>
              <a:pPr fontAlgn="base"/>
              <a:r>
                <a:rPr lang="en-US" dirty="0">
                  <a:solidFill>
                    <a:schemeClr val="bg1"/>
                  </a:solidFill>
                </a:rPr>
                <a:t>“From modern-day revelation we learn that Jesus ‘received not of the fulness at first, but continued from grace to grace … , until he received a fulness.’ </a:t>
              </a:r>
            </a:p>
          </p:txBody>
        </p:sp>
      </p:grpSp>
      <p:grpSp>
        <p:nvGrpSpPr>
          <p:cNvPr id="20" name="Group 19"/>
          <p:cNvGrpSpPr/>
          <p:nvPr/>
        </p:nvGrpSpPr>
        <p:grpSpPr>
          <a:xfrm>
            <a:off x="3805382" y="3325091"/>
            <a:ext cx="7721600" cy="3232728"/>
            <a:chOff x="3805382" y="3325091"/>
            <a:chExt cx="7721600" cy="3232728"/>
          </a:xfrm>
        </p:grpSpPr>
        <p:pic>
          <p:nvPicPr>
            <p:cNvPr id="41986" name="Picture 2" descr="Image result for jesus and joseph carpenter"/>
            <p:cNvPicPr>
              <a:picLocks noChangeAspect="1" noChangeArrowheads="1"/>
            </p:cNvPicPr>
            <p:nvPr/>
          </p:nvPicPr>
          <p:blipFill>
            <a:blip r:embed="rId5" cstate="print"/>
            <a:srcRect t="11462" r="49796"/>
            <a:stretch>
              <a:fillRect/>
            </a:stretch>
          </p:blipFill>
          <p:spPr bwMode="auto">
            <a:xfrm>
              <a:off x="8843601" y="3325091"/>
              <a:ext cx="2683381" cy="3232728"/>
            </a:xfrm>
            <a:prstGeom prst="rect">
              <a:avLst/>
            </a:prstGeom>
            <a:noFill/>
          </p:spPr>
        </p:pic>
        <p:sp>
          <p:nvSpPr>
            <p:cNvPr id="16" name="Rectangle 15"/>
            <p:cNvSpPr/>
            <p:nvPr/>
          </p:nvSpPr>
          <p:spPr>
            <a:xfrm>
              <a:off x="3805382" y="4842409"/>
              <a:ext cx="4867564" cy="1477328"/>
            </a:xfrm>
            <a:prstGeom prst="rect">
              <a:avLst/>
            </a:prstGeom>
          </p:spPr>
          <p:txBody>
            <a:bodyPr wrap="square">
              <a:spAutoFit/>
            </a:bodyPr>
            <a:lstStyle/>
            <a:p>
              <a:pPr fontAlgn="base"/>
              <a:r>
                <a:rPr lang="en-US" dirty="0">
                  <a:solidFill>
                    <a:schemeClr val="bg1"/>
                  </a:solidFill>
                </a:rPr>
                <a:t>“We, too, should be moving from grace to grace in wisdom and stature and in favor with God and man. … May we all follow our leader, Jesus Christ, and increase in stature mentally, physically, spiritually, and socially.”</a:t>
              </a:r>
            </a:p>
          </p:txBody>
        </p:sp>
      </p:grpSp>
      <p:pic>
        <p:nvPicPr>
          <p:cNvPr id="17" name="Picture 16" descr="Ezra t benson.jpg"/>
          <p:cNvPicPr>
            <a:picLocks noChangeAspect="1"/>
          </p:cNvPicPr>
          <p:nvPr/>
        </p:nvPicPr>
        <p:blipFill>
          <a:blip r:embed="rId6" cstate="print"/>
          <a:stretch>
            <a:fillRect/>
          </a:stretch>
        </p:blipFill>
        <p:spPr>
          <a:xfrm>
            <a:off x="10889673" y="222134"/>
            <a:ext cx="1104946" cy="1563268"/>
          </a:xfrm>
          <a:prstGeom prst="rect">
            <a:avLst/>
          </a:prstGeom>
        </p:spPr>
      </p:pic>
    </p:spTree>
    <p:extLst>
      <p:ext uri="{BB962C8B-B14F-4D97-AF65-F5344CB8AC3E}">
        <p14:creationId xmlns:p14="http://schemas.microsoft.com/office/powerpoint/2010/main" val="424553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688A56-5A5F-3FCE-241A-307500DC22B6}"/>
              </a:ext>
            </a:extLst>
          </p:cNvPr>
          <p:cNvPicPr>
            <a:picLocks noChangeAspect="1"/>
          </p:cNvPicPr>
          <p:nvPr/>
        </p:nvPicPr>
        <p:blipFill>
          <a:blip r:embed="rId2"/>
          <a:stretch>
            <a:fillRect/>
          </a:stretch>
        </p:blipFill>
        <p:spPr>
          <a:xfrm flipV="1">
            <a:off x="-1" y="-1"/>
            <a:ext cx="12192001" cy="6859847"/>
          </a:xfrm>
          <a:prstGeom prst="rect">
            <a:avLst/>
          </a:prstGeom>
        </p:spPr>
      </p:pic>
      <p:grpSp>
        <p:nvGrpSpPr>
          <p:cNvPr id="6" name="Group 5">
            <a:extLst>
              <a:ext uri="{FF2B5EF4-FFF2-40B4-BE49-F238E27FC236}">
                <a16:creationId xmlns:a16="http://schemas.microsoft.com/office/drawing/2014/main" id="{9C945F88-3025-2E6A-90FE-64BF6CBD1113}"/>
              </a:ext>
            </a:extLst>
          </p:cNvPr>
          <p:cNvGrpSpPr/>
          <p:nvPr/>
        </p:nvGrpSpPr>
        <p:grpSpPr>
          <a:xfrm>
            <a:off x="174247" y="199473"/>
            <a:ext cx="11838180" cy="6150484"/>
            <a:chOff x="3296216" y="2483667"/>
            <a:chExt cx="3834387" cy="1923862"/>
          </a:xfrm>
        </p:grpSpPr>
        <p:grpSp>
          <p:nvGrpSpPr>
            <p:cNvPr id="7" name="Group 6">
              <a:extLst>
                <a:ext uri="{FF2B5EF4-FFF2-40B4-BE49-F238E27FC236}">
                  <a16:creationId xmlns:a16="http://schemas.microsoft.com/office/drawing/2014/main" id="{063A1CE0-88A3-EFEC-B01C-06A5E0348C87}"/>
                </a:ext>
              </a:extLst>
            </p:cNvPr>
            <p:cNvGrpSpPr/>
            <p:nvPr/>
          </p:nvGrpSpPr>
          <p:grpSpPr>
            <a:xfrm>
              <a:off x="3296216" y="2483667"/>
              <a:ext cx="3834387" cy="1923862"/>
              <a:chOff x="138066" y="140328"/>
              <a:chExt cx="3834387" cy="1923862"/>
            </a:xfrm>
          </p:grpSpPr>
          <p:grpSp>
            <p:nvGrpSpPr>
              <p:cNvPr id="14" name="Group 18">
                <a:extLst>
                  <a:ext uri="{FF2B5EF4-FFF2-40B4-BE49-F238E27FC236}">
                    <a16:creationId xmlns:a16="http://schemas.microsoft.com/office/drawing/2014/main" id="{1068B0DF-5A39-867B-D8F3-2A19EDA246BB}"/>
                  </a:ext>
                </a:extLst>
              </p:cNvPr>
              <p:cNvGrpSpPr/>
              <p:nvPr/>
            </p:nvGrpSpPr>
            <p:grpSpPr>
              <a:xfrm>
                <a:off x="138066" y="140328"/>
                <a:ext cx="3834387" cy="1923862"/>
                <a:chOff x="965200" y="2286000"/>
                <a:chExt cx="7302500" cy="2743200"/>
              </a:xfrm>
            </p:grpSpPr>
            <p:sp>
              <p:nvSpPr>
                <p:cNvPr id="27" name="Rectangle 26">
                  <a:extLst>
                    <a:ext uri="{FF2B5EF4-FFF2-40B4-BE49-F238E27FC236}">
                      <a16:creationId xmlns:a16="http://schemas.microsoft.com/office/drawing/2014/main" id="{647C847C-228E-6DE6-656B-886578FD6896}"/>
                    </a:ext>
                  </a:extLst>
                </p:cNvPr>
                <p:cNvSpPr/>
                <p:nvPr/>
              </p:nvSpPr>
              <p:spPr>
                <a:xfrm>
                  <a:off x="1014606" y="2286000"/>
                  <a:ext cx="7191473" cy="249381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137AB71C-83A4-7CC8-5601-BB8207FFF2CB}"/>
                    </a:ext>
                  </a:extLst>
                </p:cNvPr>
                <p:cNvSpPr/>
                <p:nvPr/>
              </p:nvSpPr>
              <p:spPr>
                <a:xfrm>
                  <a:off x="965200" y="4739054"/>
                  <a:ext cx="7302500" cy="290146"/>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Connector 28">
                  <a:extLst>
                    <a:ext uri="{FF2B5EF4-FFF2-40B4-BE49-F238E27FC236}">
                      <a16:creationId xmlns:a16="http://schemas.microsoft.com/office/drawing/2014/main" id="{6A04499D-2601-FABF-147C-F45DDEBAEE17}"/>
                    </a:ext>
                  </a:extLst>
                </p:cNvPr>
                <p:cNvCxnSpPr/>
                <p:nvPr/>
              </p:nvCxnSpPr>
              <p:spPr>
                <a:xfrm>
                  <a:off x="965200" y="4787412"/>
                  <a:ext cx="73025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00673A-DCAD-E91F-C676-4B9F3A9DF89F}"/>
                    </a:ext>
                  </a:extLst>
                </p:cNvPr>
                <p:cNvCxnSpPr>
                  <a:stCxn id="28" idx="1"/>
                  <a:endCxn id="28" idx="3"/>
                </p:cNvCxnSpPr>
                <p:nvPr/>
              </p:nvCxnSpPr>
              <p:spPr>
                <a:xfrm>
                  <a:off x="965200" y="4884127"/>
                  <a:ext cx="73025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2813E4A-CE05-5D4B-EEA0-14DB05A7FCEF}"/>
                    </a:ext>
                  </a:extLst>
                </p:cNvPr>
                <p:cNvCxnSpPr/>
                <p:nvPr/>
              </p:nvCxnSpPr>
              <p:spPr>
                <a:xfrm>
                  <a:off x="965200" y="4980842"/>
                  <a:ext cx="73025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14395F5-957A-C553-B4A4-628F6D0DCE43}"/>
                  </a:ext>
                </a:extLst>
              </p:cNvPr>
              <p:cNvGrpSpPr/>
              <p:nvPr/>
            </p:nvGrpSpPr>
            <p:grpSpPr>
              <a:xfrm>
                <a:off x="2888057" y="1828799"/>
                <a:ext cx="669956" cy="190123"/>
                <a:chOff x="1032095" y="2562130"/>
                <a:chExt cx="1865018" cy="597529"/>
              </a:xfrm>
            </p:grpSpPr>
            <p:sp>
              <p:nvSpPr>
                <p:cNvPr id="24" name="Trapezoid 23">
                  <a:extLst>
                    <a:ext uri="{FF2B5EF4-FFF2-40B4-BE49-F238E27FC236}">
                      <a16:creationId xmlns:a16="http://schemas.microsoft.com/office/drawing/2014/main" id="{22467B9E-39C3-A819-9FCF-3590FE67590A}"/>
                    </a:ext>
                  </a:extLst>
                </p:cNvPr>
                <p:cNvSpPr/>
                <p:nvPr/>
              </p:nvSpPr>
              <p:spPr>
                <a:xfrm rot="16200000">
                  <a:off x="2254313" y="2589291"/>
                  <a:ext cx="597529" cy="543208"/>
                </a:xfrm>
                <a:prstGeom prst="trapezoid">
                  <a:avLst>
                    <a:gd name="adj" fmla="val 16667"/>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rapezoid 24">
                  <a:extLst>
                    <a:ext uri="{FF2B5EF4-FFF2-40B4-BE49-F238E27FC236}">
                      <a16:creationId xmlns:a16="http://schemas.microsoft.com/office/drawing/2014/main" id="{089A245D-7813-6A78-FEC8-C57459C1F0A4}"/>
                    </a:ext>
                  </a:extLst>
                </p:cNvPr>
                <p:cNvSpPr/>
                <p:nvPr/>
              </p:nvSpPr>
              <p:spPr>
                <a:xfrm rot="16200000">
                  <a:off x="2572318" y="2684730"/>
                  <a:ext cx="340262" cy="309329"/>
                </a:xfrm>
                <a:prstGeom prst="trapezoid">
                  <a:avLst>
                    <a:gd name="adj" fmla="val 16667"/>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Rounded Corners 25">
                  <a:extLst>
                    <a:ext uri="{FF2B5EF4-FFF2-40B4-BE49-F238E27FC236}">
                      <a16:creationId xmlns:a16="http://schemas.microsoft.com/office/drawing/2014/main" id="{6BD1E5F1-4996-060F-EFE1-598579A39886}"/>
                    </a:ext>
                  </a:extLst>
                </p:cNvPr>
                <p:cNvSpPr/>
                <p:nvPr/>
              </p:nvSpPr>
              <p:spPr>
                <a:xfrm>
                  <a:off x="1032095" y="2670772"/>
                  <a:ext cx="1276539" cy="380246"/>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 name="Group 15">
                <a:extLst>
                  <a:ext uri="{FF2B5EF4-FFF2-40B4-BE49-F238E27FC236}">
                    <a16:creationId xmlns:a16="http://schemas.microsoft.com/office/drawing/2014/main" id="{B6A3023C-9772-6389-9B01-CAA5CC4B5A72}"/>
                  </a:ext>
                </a:extLst>
              </p:cNvPr>
              <p:cNvGrpSpPr/>
              <p:nvPr/>
            </p:nvGrpSpPr>
            <p:grpSpPr>
              <a:xfrm>
                <a:off x="2035523" y="1818237"/>
                <a:ext cx="669956" cy="190123"/>
                <a:chOff x="1032095" y="2562130"/>
                <a:chExt cx="1865018" cy="597529"/>
              </a:xfrm>
            </p:grpSpPr>
            <p:sp>
              <p:nvSpPr>
                <p:cNvPr id="21" name="Trapezoid 20">
                  <a:extLst>
                    <a:ext uri="{FF2B5EF4-FFF2-40B4-BE49-F238E27FC236}">
                      <a16:creationId xmlns:a16="http://schemas.microsoft.com/office/drawing/2014/main" id="{8C183E3A-E9B5-5035-FEA7-ECFA7C7A73E5}"/>
                    </a:ext>
                  </a:extLst>
                </p:cNvPr>
                <p:cNvSpPr/>
                <p:nvPr/>
              </p:nvSpPr>
              <p:spPr>
                <a:xfrm rot="16200000">
                  <a:off x="2254313" y="2589291"/>
                  <a:ext cx="597529" cy="543208"/>
                </a:xfrm>
                <a:prstGeom prst="trapezoid">
                  <a:avLst>
                    <a:gd name="adj" fmla="val 16667"/>
                  </a:avLst>
                </a:prstGeom>
                <a:solidFill>
                  <a:srgbClr val="00B05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rapezoid 21">
                  <a:extLst>
                    <a:ext uri="{FF2B5EF4-FFF2-40B4-BE49-F238E27FC236}">
                      <a16:creationId xmlns:a16="http://schemas.microsoft.com/office/drawing/2014/main" id="{554960AA-32D3-550F-5161-227CBDDF3BDE}"/>
                    </a:ext>
                  </a:extLst>
                </p:cNvPr>
                <p:cNvSpPr/>
                <p:nvPr/>
              </p:nvSpPr>
              <p:spPr>
                <a:xfrm rot="16200000">
                  <a:off x="2572318" y="2684730"/>
                  <a:ext cx="340262" cy="309329"/>
                </a:xfrm>
                <a:prstGeom prst="trapezoid">
                  <a:avLst>
                    <a:gd name="adj" fmla="val 16667"/>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Rounded Corners 22">
                  <a:extLst>
                    <a:ext uri="{FF2B5EF4-FFF2-40B4-BE49-F238E27FC236}">
                      <a16:creationId xmlns:a16="http://schemas.microsoft.com/office/drawing/2014/main" id="{DC5256E7-EAB6-981F-9651-A8C32D9B6061}"/>
                    </a:ext>
                  </a:extLst>
                </p:cNvPr>
                <p:cNvSpPr/>
                <p:nvPr/>
              </p:nvSpPr>
              <p:spPr>
                <a:xfrm>
                  <a:off x="1032095" y="2670772"/>
                  <a:ext cx="1276539" cy="380246"/>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 name="Group 16">
                <a:extLst>
                  <a:ext uri="{FF2B5EF4-FFF2-40B4-BE49-F238E27FC236}">
                    <a16:creationId xmlns:a16="http://schemas.microsoft.com/office/drawing/2014/main" id="{81BFF980-F689-8D27-C760-6D3739F8DE42}"/>
                  </a:ext>
                </a:extLst>
              </p:cNvPr>
              <p:cNvGrpSpPr/>
              <p:nvPr/>
            </p:nvGrpSpPr>
            <p:grpSpPr>
              <a:xfrm>
                <a:off x="398351" y="1837854"/>
                <a:ext cx="646278" cy="144856"/>
                <a:chOff x="1249378" y="2507810"/>
                <a:chExt cx="1050202" cy="235391"/>
              </a:xfrm>
            </p:grpSpPr>
            <p:sp>
              <p:nvSpPr>
                <p:cNvPr id="19" name="Rectangle: Rounded Corners 18">
                  <a:extLst>
                    <a:ext uri="{FF2B5EF4-FFF2-40B4-BE49-F238E27FC236}">
                      <a16:creationId xmlns:a16="http://schemas.microsoft.com/office/drawing/2014/main" id="{7FFB1E09-4D63-6D6F-10DA-42C8FB45B65B}"/>
                    </a:ext>
                  </a:extLst>
                </p:cNvPr>
                <p:cNvSpPr/>
                <p:nvPr/>
              </p:nvSpPr>
              <p:spPr>
                <a:xfrm>
                  <a:off x="1249378" y="2507810"/>
                  <a:ext cx="1050202" cy="81481"/>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2C1B7C9A-A57F-2FD5-7276-0BD41D174837}"/>
                    </a:ext>
                  </a:extLst>
                </p:cNvPr>
                <p:cNvSpPr/>
                <p:nvPr/>
              </p:nvSpPr>
              <p:spPr>
                <a:xfrm>
                  <a:off x="1295400" y="2590801"/>
                  <a:ext cx="967212" cy="152400"/>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 name="Group 7">
              <a:extLst>
                <a:ext uri="{FF2B5EF4-FFF2-40B4-BE49-F238E27FC236}">
                  <a16:creationId xmlns:a16="http://schemas.microsoft.com/office/drawing/2014/main" id="{4A8236C2-AC8E-01EF-2053-00CC91676502}"/>
                </a:ext>
              </a:extLst>
            </p:cNvPr>
            <p:cNvGrpSpPr/>
            <p:nvPr/>
          </p:nvGrpSpPr>
          <p:grpSpPr>
            <a:xfrm>
              <a:off x="4380370" y="4126869"/>
              <a:ext cx="669956" cy="190123"/>
              <a:chOff x="1032095" y="2562130"/>
              <a:chExt cx="1865018" cy="597529"/>
            </a:xfrm>
          </p:grpSpPr>
          <p:sp>
            <p:nvSpPr>
              <p:cNvPr id="11" name="Trapezoid 10">
                <a:extLst>
                  <a:ext uri="{FF2B5EF4-FFF2-40B4-BE49-F238E27FC236}">
                    <a16:creationId xmlns:a16="http://schemas.microsoft.com/office/drawing/2014/main" id="{A7AB5F61-AB54-3890-EE4F-3444F856A620}"/>
                  </a:ext>
                </a:extLst>
              </p:cNvPr>
              <p:cNvSpPr/>
              <p:nvPr/>
            </p:nvSpPr>
            <p:spPr>
              <a:xfrm rot="16200000">
                <a:off x="2254313" y="2589291"/>
                <a:ext cx="597529" cy="543208"/>
              </a:xfrm>
              <a:prstGeom prst="trapezoid">
                <a:avLst>
                  <a:gd name="adj" fmla="val 16667"/>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rapezoid 11">
                <a:extLst>
                  <a:ext uri="{FF2B5EF4-FFF2-40B4-BE49-F238E27FC236}">
                    <a16:creationId xmlns:a16="http://schemas.microsoft.com/office/drawing/2014/main" id="{3E8A8675-0DE6-5A2A-1FDB-FBF41A3877CF}"/>
                  </a:ext>
                </a:extLst>
              </p:cNvPr>
              <p:cNvSpPr/>
              <p:nvPr/>
            </p:nvSpPr>
            <p:spPr>
              <a:xfrm rot="16200000">
                <a:off x="2572318" y="2684730"/>
                <a:ext cx="340262" cy="309329"/>
              </a:xfrm>
              <a:prstGeom prst="trapezoid">
                <a:avLst>
                  <a:gd name="adj" fmla="val 16667"/>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9EBD27FC-A79F-115D-E1D5-E2647F0550A1}"/>
                  </a:ext>
                </a:extLst>
              </p:cNvPr>
              <p:cNvSpPr/>
              <p:nvPr/>
            </p:nvSpPr>
            <p:spPr>
              <a:xfrm>
                <a:off x="1032095" y="2670772"/>
                <a:ext cx="1276539" cy="380246"/>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32" name="Group 31">
            <a:extLst>
              <a:ext uri="{FF2B5EF4-FFF2-40B4-BE49-F238E27FC236}">
                <a16:creationId xmlns:a16="http://schemas.microsoft.com/office/drawing/2014/main" id="{48D5E3A1-B455-3B2A-7349-46562D527C7A}"/>
              </a:ext>
            </a:extLst>
          </p:cNvPr>
          <p:cNvGrpSpPr/>
          <p:nvPr/>
        </p:nvGrpSpPr>
        <p:grpSpPr>
          <a:xfrm>
            <a:off x="5431279" y="2040653"/>
            <a:ext cx="1771948" cy="3203433"/>
            <a:chOff x="1733577" y="1561840"/>
            <a:chExt cx="1250195" cy="2260177"/>
          </a:xfrm>
        </p:grpSpPr>
        <p:sp>
          <p:nvSpPr>
            <p:cNvPr id="33" name="Oval 32">
              <a:extLst>
                <a:ext uri="{FF2B5EF4-FFF2-40B4-BE49-F238E27FC236}">
                  <a16:creationId xmlns:a16="http://schemas.microsoft.com/office/drawing/2014/main" id="{2B09D062-BDBA-D4AA-5A80-9862EC9EA770}"/>
                </a:ext>
              </a:extLst>
            </p:cNvPr>
            <p:cNvSpPr/>
            <p:nvPr/>
          </p:nvSpPr>
          <p:spPr>
            <a:xfrm>
              <a:off x="1802004" y="1561840"/>
              <a:ext cx="813383" cy="862467"/>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1E75C50C-CF55-4970-B856-4C52AD36E58A}"/>
                </a:ext>
              </a:extLst>
            </p:cNvPr>
            <p:cNvSpPr/>
            <p:nvPr/>
          </p:nvSpPr>
          <p:spPr>
            <a:xfrm>
              <a:off x="2011727" y="2424307"/>
              <a:ext cx="400315" cy="661410"/>
            </a:xfrm>
            <a:prstGeom prst="triangl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1D6F0120-3391-BD0A-A255-FDFEB8E3D3A0}"/>
                </a:ext>
              </a:extLst>
            </p:cNvPr>
            <p:cNvCxnSpPr>
              <a:stCxn id="45" idx="3"/>
            </p:cNvCxnSpPr>
            <p:nvPr/>
          </p:nvCxnSpPr>
          <p:spPr>
            <a:xfrm flipV="1">
              <a:off x="2620882" y="2135685"/>
              <a:ext cx="278735" cy="28184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2C494A-AE66-7A26-6E79-344571B23C82}"/>
                </a:ext>
              </a:extLst>
            </p:cNvPr>
            <p:cNvCxnSpPr>
              <a:stCxn id="44" idx="3"/>
            </p:cNvCxnSpPr>
            <p:nvPr/>
          </p:nvCxnSpPr>
          <p:spPr>
            <a:xfrm flipH="1">
              <a:off x="1774406" y="2748387"/>
              <a:ext cx="199927" cy="17380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D06ABB0-B5DA-AB16-A1D5-2E791730E963}"/>
                </a:ext>
              </a:extLst>
            </p:cNvPr>
            <p:cNvCxnSpPr/>
            <p:nvPr/>
          </p:nvCxnSpPr>
          <p:spPr>
            <a:xfrm>
              <a:off x="1835251" y="2873106"/>
              <a:ext cx="28048" cy="9816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BFDD049-2A84-B939-F9B8-299B420DFD1D}"/>
                </a:ext>
              </a:extLst>
            </p:cNvPr>
            <p:cNvCxnSpPr/>
            <p:nvPr/>
          </p:nvCxnSpPr>
          <p:spPr>
            <a:xfrm flipH="1">
              <a:off x="1733577" y="2873107"/>
              <a:ext cx="9115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40453CCC-D717-2CD1-E343-274A9C38CD33}"/>
                </a:ext>
              </a:extLst>
            </p:cNvPr>
            <p:cNvGrpSpPr/>
            <p:nvPr/>
          </p:nvGrpSpPr>
          <p:grpSpPr>
            <a:xfrm rot="17415148">
              <a:off x="2846902" y="2142035"/>
              <a:ext cx="159393" cy="114346"/>
              <a:chOff x="2318656" y="3167742"/>
              <a:chExt cx="201387" cy="152400"/>
            </a:xfrm>
          </p:grpSpPr>
          <p:cxnSp>
            <p:nvCxnSpPr>
              <p:cNvPr id="48" name="Straight Connector 47">
                <a:extLst>
                  <a:ext uri="{FF2B5EF4-FFF2-40B4-BE49-F238E27FC236}">
                    <a16:creationId xmlns:a16="http://schemas.microsoft.com/office/drawing/2014/main" id="{BA589DA8-9BA5-7211-B110-12D0D03EFD17}"/>
                  </a:ext>
                </a:extLst>
              </p:cNvPr>
              <p:cNvCxnSpPr/>
              <p:nvPr/>
            </p:nvCxnSpPr>
            <p:spPr>
              <a:xfrm>
                <a:off x="2476500" y="3167742"/>
                <a:ext cx="43543" cy="1524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7C7662C-E183-2306-2EEF-9EAACC94A673}"/>
                  </a:ext>
                </a:extLst>
              </p:cNvPr>
              <p:cNvCxnSpPr/>
              <p:nvPr/>
            </p:nvCxnSpPr>
            <p:spPr>
              <a:xfrm flipH="1">
                <a:off x="2318656" y="3167743"/>
                <a:ext cx="14151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0B4E5650-6CA0-134C-6E9F-5CC0AA401A6F}"/>
                </a:ext>
              </a:extLst>
            </p:cNvPr>
            <p:cNvCxnSpPr/>
            <p:nvPr/>
          </p:nvCxnSpPr>
          <p:spPr>
            <a:xfrm>
              <a:off x="2311546" y="3448048"/>
              <a:ext cx="5835" cy="35293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421AD45-C011-C200-3FDD-075707187A3A}"/>
                </a:ext>
              </a:extLst>
            </p:cNvPr>
            <p:cNvCxnSpPr/>
            <p:nvPr/>
          </p:nvCxnSpPr>
          <p:spPr>
            <a:xfrm>
              <a:off x="2080153" y="3448048"/>
              <a:ext cx="5835" cy="35293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576BF0-8B82-B3DE-2CF1-41471404A25A}"/>
                </a:ext>
              </a:extLst>
            </p:cNvPr>
            <p:cNvCxnSpPr/>
            <p:nvPr/>
          </p:nvCxnSpPr>
          <p:spPr>
            <a:xfrm flipH="1">
              <a:off x="1963278" y="3779945"/>
              <a:ext cx="133226" cy="4207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63B553C-136A-32A6-C4F1-FA1578FBAB5C}"/>
                </a:ext>
              </a:extLst>
            </p:cNvPr>
            <p:cNvCxnSpPr/>
            <p:nvPr/>
          </p:nvCxnSpPr>
          <p:spPr>
            <a:xfrm flipH="1" flipV="1">
              <a:off x="2311546" y="3800981"/>
              <a:ext cx="125037" cy="2103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Isosceles Triangle 43">
              <a:extLst>
                <a:ext uri="{FF2B5EF4-FFF2-40B4-BE49-F238E27FC236}">
                  <a16:creationId xmlns:a16="http://schemas.microsoft.com/office/drawing/2014/main" id="{B830BF50-A206-779A-91E5-06A333EA6E0D}"/>
                </a:ext>
              </a:extLst>
            </p:cNvPr>
            <p:cNvSpPr/>
            <p:nvPr/>
          </p:nvSpPr>
          <p:spPr>
            <a:xfrm rot="2255590">
              <a:off x="1984232" y="2383831"/>
              <a:ext cx="228361" cy="406788"/>
            </a:xfrm>
            <a:prstGeom prst="triangl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AB83E265-17B0-D2FD-A55D-21C8C6E4CC6E}"/>
                </a:ext>
              </a:extLst>
            </p:cNvPr>
            <p:cNvSpPr/>
            <p:nvPr/>
          </p:nvSpPr>
          <p:spPr>
            <a:xfrm rot="15733032">
              <a:off x="2292721" y="2241676"/>
              <a:ext cx="253279" cy="406788"/>
            </a:xfrm>
            <a:prstGeom prst="triangl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E20F1F5-E7F7-1543-9C32-5F2309C6B21E}"/>
                </a:ext>
              </a:extLst>
            </p:cNvPr>
            <p:cNvSpPr/>
            <p:nvPr/>
          </p:nvSpPr>
          <p:spPr>
            <a:xfrm>
              <a:off x="2011727" y="3085718"/>
              <a:ext cx="400314" cy="348307"/>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123E229A-3E0C-C264-883E-8A9BBD0F1B04}"/>
                </a:ext>
              </a:extLst>
            </p:cNvPr>
            <p:cNvCxnSpPr>
              <a:endCxn id="46" idx="2"/>
            </p:cNvCxnSpPr>
            <p:nvPr/>
          </p:nvCxnSpPr>
          <p:spPr>
            <a:xfrm>
              <a:off x="2208695" y="3205810"/>
              <a:ext cx="3189" cy="22821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761A3125-B877-E450-AFDB-5F01A846449F}"/>
              </a:ext>
            </a:extLst>
          </p:cNvPr>
          <p:cNvGrpSpPr/>
          <p:nvPr/>
        </p:nvGrpSpPr>
        <p:grpSpPr>
          <a:xfrm>
            <a:off x="872005" y="616465"/>
            <a:ext cx="1935349" cy="1935349"/>
            <a:chOff x="872005" y="616465"/>
            <a:chExt cx="1935349" cy="1935349"/>
          </a:xfrm>
        </p:grpSpPr>
        <p:sp>
          <p:nvSpPr>
            <p:cNvPr id="53" name="Rectangle: Folded Corner 52">
              <a:extLst>
                <a:ext uri="{FF2B5EF4-FFF2-40B4-BE49-F238E27FC236}">
                  <a16:creationId xmlns:a16="http://schemas.microsoft.com/office/drawing/2014/main" id="{949697BB-9B26-310C-57D5-96B7B318038C}"/>
                </a:ext>
              </a:extLst>
            </p:cNvPr>
            <p:cNvSpPr/>
            <p:nvPr/>
          </p:nvSpPr>
          <p:spPr>
            <a:xfrm>
              <a:off x="872005" y="616465"/>
              <a:ext cx="1935349" cy="1935349"/>
            </a:xfrm>
            <a:prstGeom prst="foldedCorner">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EB3684C4-D958-8657-AB8A-3C1F10CB432A}"/>
                </a:ext>
              </a:extLst>
            </p:cNvPr>
            <p:cNvSpPr txBox="1"/>
            <p:nvPr/>
          </p:nvSpPr>
          <p:spPr>
            <a:xfrm>
              <a:off x="988201" y="760883"/>
              <a:ext cx="1702955" cy="1477328"/>
            </a:xfrm>
            <a:prstGeom prst="rect">
              <a:avLst/>
            </a:prstGeom>
            <a:noFill/>
          </p:spPr>
          <p:txBody>
            <a:bodyPr wrap="square">
              <a:spAutoFit/>
            </a:bodyPr>
            <a:lstStyle/>
            <a:p>
              <a:pPr algn="l" fontAlgn="base"/>
              <a:r>
                <a:rPr lang="en-US" b="0" i="0" dirty="0">
                  <a:solidFill>
                    <a:srgbClr val="000000"/>
                  </a:solidFill>
                  <a:effectLst/>
                  <a:latin typeface="Scribeedoo" panose="02000500000000000000" pitchFamily="2" charset="0"/>
                </a:rPr>
                <a:t>What would you like to improve on in this area of your life? Why?</a:t>
              </a:r>
            </a:p>
          </p:txBody>
        </p:sp>
      </p:grpSp>
      <p:grpSp>
        <p:nvGrpSpPr>
          <p:cNvPr id="65" name="Group 64">
            <a:extLst>
              <a:ext uri="{FF2B5EF4-FFF2-40B4-BE49-F238E27FC236}">
                <a16:creationId xmlns:a16="http://schemas.microsoft.com/office/drawing/2014/main" id="{00DA0752-C799-EDA7-BD70-02E480083C0B}"/>
              </a:ext>
            </a:extLst>
          </p:cNvPr>
          <p:cNvGrpSpPr/>
          <p:nvPr/>
        </p:nvGrpSpPr>
        <p:grpSpPr>
          <a:xfrm>
            <a:off x="8823772" y="508043"/>
            <a:ext cx="1935349" cy="1935349"/>
            <a:chOff x="7616591" y="616464"/>
            <a:chExt cx="1935349" cy="1935349"/>
          </a:xfrm>
        </p:grpSpPr>
        <p:sp>
          <p:nvSpPr>
            <p:cNvPr id="56" name="Rectangle: Folded Corner 55">
              <a:extLst>
                <a:ext uri="{FF2B5EF4-FFF2-40B4-BE49-F238E27FC236}">
                  <a16:creationId xmlns:a16="http://schemas.microsoft.com/office/drawing/2014/main" id="{7D3B574B-472E-C04D-3596-C9E23C576D83}"/>
                </a:ext>
              </a:extLst>
            </p:cNvPr>
            <p:cNvSpPr/>
            <p:nvPr/>
          </p:nvSpPr>
          <p:spPr>
            <a:xfrm>
              <a:off x="7616591" y="616464"/>
              <a:ext cx="1935349" cy="1935349"/>
            </a:xfrm>
            <a:prstGeom prst="foldedCorner">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529623A2-C6C1-1DAE-6883-CA4AC4D85FD8}"/>
                </a:ext>
              </a:extLst>
            </p:cNvPr>
            <p:cNvSpPr txBox="1"/>
            <p:nvPr/>
          </p:nvSpPr>
          <p:spPr>
            <a:xfrm>
              <a:off x="7717562" y="726586"/>
              <a:ext cx="1789112" cy="1477328"/>
            </a:xfrm>
            <a:prstGeom prst="rect">
              <a:avLst/>
            </a:prstGeom>
            <a:noFill/>
          </p:spPr>
          <p:txBody>
            <a:bodyPr wrap="square">
              <a:spAutoFit/>
            </a:bodyPr>
            <a:lstStyle/>
            <a:p>
              <a:pPr algn="l" fontAlgn="base"/>
              <a:r>
                <a:rPr lang="en-US" b="0" i="0" dirty="0">
                  <a:solidFill>
                    <a:srgbClr val="000000"/>
                  </a:solidFill>
                  <a:effectLst/>
                  <a:latin typeface="Scribeedoo" panose="02000500000000000000" pitchFamily="2" charset="0"/>
                </a:rPr>
                <a:t>In what ways will developing in this area help you become more like the Savior?</a:t>
              </a:r>
            </a:p>
          </p:txBody>
        </p:sp>
      </p:grpSp>
      <p:grpSp>
        <p:nvGrpSpPr>
          <p:cNvPr id="67" name="Group 66">
            <a:extLst>
              <a:ext uri="{FF2B5EF4-FFF2-40B4-BE49-F238E27FC236}">
                <a16:creationId xmlns:a16="http://schemas.microsoft.com/office/drawing/2014/main" id="{1ED5A3FC-8D89-223B-9D2B-84860DDCBBC1}"/>
              </a:ext>
            </a:extLst>
          </p:cNvPr>
          <p:cNvGrpSpPr/>
          <p:nvPr/>
        </p:nvGrpSpPr>
        <p:grpSpPr>
          <a:xfrm>
            <a:off x="7670753" y="3045636"/>
            <a:ext cx="2043270" cy="1935349"/>
            <a:chOff x="7808134" y="2853441"/>
            <a:chExt cx="2043270" cy="1935349"/>
          </a:xfrm>
        </p:grpSpPr>
        <p:sp>
          <p:nvSpPr>
            <p:cNvPr id="59" name="Rectangle: Folded Corner 58">
              <a:extLst>
                <a:ext uri="{FF2B5EF4-FFF2-40B4-BE49-F238E27FC236}">
                  <a16:creationId xmlns:a16="http://schemas.microsoft.com/office/drawing/2014/main" id="{18052AF1-4C16-904D-025E-62C70605B5F7}"/>
                </a:ext>
              </a:extLst>
            </p:cNvPr>
            <p:cNvSpPr/>
            <p:nvPr/>
          </p:nvSpPr>
          <p:spPr>
            <a:xfrm>
              <a:off x="7808134" y="2853441"/>
              <a:ext cx="1935349" cy="1935349"/>
            </a:xfrm>
            <a:prstGeom prst="foldedCorner">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12305D24-E08F-A83A-6AA4-EAD907E9182F}"/>
                </a:ext>
              </a:extLst>
            </p:cNvPr>
            <p:cNvSpPr txBox="1"/>
            <p:nvPr/>
          </p:nvSpPr>
          <p:spPr>
            <a:xfrm>
              <a:off x="7916055" y="3228017"/>
              <a:ext cx="1935349" cy="646331"/>
            </a:xfrm>
            <a:prstGeom prst="rect">
              <a:avLst/>
            </a:prstGeom>
            <a:noFill/>
          </p:spPr>
          <p:txBody>
            <a:bodyPr wrap="square">
              <a:spAutoFit/>
            </a:bodyPr>
            <a:lstStyle/>
            <a:p>
              <a:pPr algn="l" fontAlgn="base"/>
              <a:r>
                <a:rPr lang="en-US" b="0" i="0" dirty="0">
                  <a:solidFill>
                    <a:srgbClr val="000000"/>
                  </a:solidFill>
                  <a:effectLst/>
                  <a:latin typeface="Scribeedoo" panose="02000500000000000000" pitchFamily="2" charset="0"/>
                </a:rPr>
                <a:t>What obstacles might you face?</a:t>
              </a:r>
            </a:p>
          </p:txBody>
        </p:sp>
      </p:grpSp>
      <p:grpSp>
        <p:nvGrpSpPr>
          <p:cNvPr id="66" name="Group 65">
            <a:extLst>
              <a:ext uri="{FF2B5EF4-FFF2-40B4-BE49-F238E27FC236}">
                <a16:creationId xmlns:a16="http://schemas.microsoft.com/office/drawing/2014/main" id="{DE8F67F7-F938-1D10-B872-0ABDC80CE4F2}"/>
              </a:ext>
            </a:extLst>
          </p:cNvPr>
          <p:cNvGrpSpPr/>
          <p:nvPr/>
        </p:nvGrpSpPr>
        <p:grpSpPr>
          <a:xfrm>
            <a:off x="1912741" y="2992492"/>
            <a:ext cx="1935349" cy="1935349"/>
            <a:chOff x="1450243" y="3013193"/>
            <a:chExt cx="1935349" cy="1935349"/>
          </a:xfrm>
        </p:grpSpPr>
        <p:sp>
          <p:nvSpPr>
            <p:cNvPr id="62" name="Rectangle: Folded Corner 61">
              <a:extLst>
                <a:ext uri="{FF2B5EF4-FFF2-40B4-BE49-F238E27FC236}">
                  <a16:creationId xmlns:a16="http://schemas.microsoft.com/office/drawing/2014/main" id="{C1F4B8F5-C481-495A-6385-4B490AF83F8C}"/>
                </a:ext>
              </a:extLst>
            </p:cNvPr>
            <p:cNvSpPr/>
            <p:nvPr/>
          </p:nvSpPr>
          <p:spPr>
            <a:xfrm>
              <a:off x="1450243" y="3013193"/>
              <a:ext cx="1935349" cy="1935349"/>
            </a:xfrm>
            <a:prstGeom prst="foldedCorner">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55A07B9-1399-48B4-1C66-94253E97C609}"/>
                </a:ext>
              </a:extLst>
            </p:cNvPr>
            <p:cNvSpPr txBox="1"/>
            <p:nvPr/>
          </p:nvSpPr>
          <p:spPr>
            <a:xfrm>
              <a:off x="1552662" y="3302697"/>
              <a:ext cx="1780160" cy="1200329"/>
            </a:xfrm>
            <a:prstGeom prst="rect">
              <a:avLst/>
            </a:prstGeom>
            <a:noFill/>
          </p:spPr>
          <p:txBody>
            <a:bodyPr wrap="square">
              <a:spAutoFit/>
            </a:bodyPr>
            <a:lstStyle/>
            <a:p>
              <a:pPr algn="l" fontAlgn="base"/>
              <a:r>
                <a:rPr lang="en-US" b="0" i="0" dirty="0">
                  <a:solidFill>
                    <a:srgbClr val="000000"/>
                  </a:solidFill>
                  <a:effectLst/>
                  <a:latin typeface="Scribeedoo" panose="02000500000000000000" pitchFamily="2" charset="0"/>
                </a:rPr>
                <a:t>How will you seek Heavenly Father’s help and guidance?</a:t>
              </a:r>
            </a:p>
          </p:txBody>
        </p:sp>
      </p:grpSp>
      <p:sp>
        <p:nvSpPr>
          <p:cNvPr id="69" name="TextBox 68">
            <a:extLst>
              <a:ext uri="{FF2B5EF4-FFF2-40B4-BE49-F238E27FC236}">
                <a16:creationId xmlns:a16="http://schemas.microsoft.com/office/drawing/2014/main" id="{B90DF8DD-5A0A-9E8F-CC66-830A02C3DDB7}"/>
              </a:ext>
            </a:extLst>
          </p:cNvPr>
          <p:cNvSpPr txBox="1"/>
          <p:nvPr/>
        </p:nvSpPr>
        <p:spPr>
          <a:xfrm>
            <a:off x="5208284" y="384925"/>
            <a:ext cx="1668557" cy="584775"/>
          </a:xfrm>
          <a:prstGeom prst="rect">
            <a:avLst/>
          </a:prstGeom>
          <a:noFill/>
        </p:spPr>
        <p:txBody>
          <a:bodyPr wrap="square">
            <a:spAutoFit/>
          </a:bodyPr>
          <a:lstStyle/>
          <a:p>
            <a:pPr algn="ctr" fontAlgn="base"/>
            <a:r>
              <a:rPr lang="en-US" sz="3200" dirty="0">
                <a:solidFill>
                  <a:srgbClr val="000000"/>
                </a:solidFill>
                <a:latin typeface="Scribeedoo" panose="02000500000000000000" pitchFamily="2" charset="0"/>
              </a:rPr>
              <a:t>Goals</a:t>
            </a:r>
            <a:endParaRPr lang="en-US" sz="3200" b="0" i="0" dirty="0">
              <a:solidFill>
                <a:srgbClr val="000000"/>
              </a:solidFill>
              <a:effectLst/>
              <a:latin typeface="Scribeedoo" panose="02000500000000000000" pitchFamily="2" charset="0"/>
            </a:endParaRPr>
          </a:p>
        </p:txBody>
      </p:sp>
    </p:spTree>
    <p:extLst>
      <p:ext uri="{BB962C8B-B14F-4D97-AF65-F5344CB8AC3E}">
        <p14:creationId xmlns:p14="http://schemas.microsoft.com/office/powerpoint/2010/main" val="350477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p:cTn id="14" dur="500" fill="hold"/>
                                        <p:tgtEl>
                                          <p:spTgt spid="65"/>
                                        </p:tgtEl>
                                        <p:attrNameLst>
                                          <p:attrName>ppt_w</p:attrName>
                                        </p:attrNameLst>
                                      </p:cBhvr>
                                      <p:tavLst>
                                        <p:tav tm="0">
                                          <p:val>
                                            <p:fltVal val="0"/>
                                          </p:val>
                                        </p:tav>
                                        <p:tav tm="100000">
                                          <p:val>
                                            <p:strVal val="#ppt_w"/>
                                          </p:val>
                                        </p:tav>
                                      </p:tavLst>
                                    </p:anim>
                                    <p:anim calcmode="lin" valueType="num">
                                      <p:cBhvr>
                                        <p:cTn id="15" dur="500" fill="hold"/>
                                        <p:tgtEl>
                                          <p:spTgt spid="65"/>
                                        </p:tgtEl>
                                        <p:attrNameLst>
                                          <p:attrName>ppt_h</p:attrName>
                                        </p:attrNameLst>
                                      </p:cBhvr>
                                      <p:tavLst>
                                        <p:tav tm="0">
                                          <p:val>
                                            <p:fltVal val="0"/>
                                          </p:val>
                                        </p:tav>
                                        <p:tav tm="100000">
                                          <p:val>
                                            <p:strVal val="#ppt_h"/>
                                          </p:val>
                                        </p:tav>
                                      </p:tavLst>
                                    </p:anim>
                                    <p:animEffect transition="in" filter="fade">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7"/>
                                        </p:tgtEl>
                                        <p:attrNameLst>
                                          <p:attrName>style.visibility</p:attrName>
                                        </p:attrNameLst>
                                      </p:cBhvr>
                                      <p:to>
                                        <p:strVal val="visible"/>
                                      </p:to>
                                    </p:set>
                                    <p:anim calcmode="lin" valueType="num">
                                      <p:cBhvr>
                                        <p:cTn id="28" dur="500" fill="hold"/>
                                        <p:tgtEl>
                                          <p:spTgt spid="67"/>
                                        </p:tgtEl>
                                        <p:attrNameLst>
                                          <p:attrName>ppt_w</p:attrName>
                                        </p:attrNameLst>
                                      </p:cBhvr>
                                      <p:tavLst>
                                        <p:tav tm="0">
                                          <p:val>
                                            <p:fltVal val="0"/>
                                          </p:val>
                                        </p:tav>
                                        <p:tav tm="100000">
                                          <p:val>
                                            <p:strVal val="#ppt_w"/>
                                          </p:val>
                                        </p:tav>
                                      </p:tavLst>
                                    </p:anim>
                                    <p:anim calcmode="lin" valueType="num">
                                      <p:cBhvr>
                                        <p:cTn id="29" dur="500" fill="hold"/>
                                        <p:tgtEl>
                                          <p:spTgt spid="67"/>
                                        </p:tgtEl>
                                        <p:attrNameLst>
                                          <p:attrName>ppt_h</p:attrName>
                                        </p:attrNameLst>
                                      </p:cBhvr>
                                      <p:tavLst>
                                        <p:tav tm="0">
                                          <p:val>
                                            <p:fltVal val="0"/>
                                          </p:val>
                                        </p:tav>
                                        <p:tav tm="100000">
                                          <p:val>
                                            <p:strVal val="#ppt_h"/>
                                          </p:val>
                                        </p:tav>
                                      </p:tavLst>
                                    </p:anim>
                                    <p:animEffect transition="in" filter="fade">
                                      <p:cBhvr>
                                        <p:cTn id="3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B5512-33F5-25D0-2777-FAA9B24D7260}"/>
              </a:ext>
            </a:extLst>
          </p:cNvPr>
          <p:cNvPicPr>
            <a:picLocks noChangeAspect="1"/>
          </p:cNvPicPr>
          <p:nvPr/>
        </p:nvPicPr>
        <p:blipFill>
          <a:blip r:embed="rId2"/>
          <a:stretch>
            <a:fillRect/>
          </a:stretch>
        </p:blipFill>
        <p:spPr>
          <a:xfrm flipV="1">
            <a:off x="-1" y="-1"/>
            <a:ext cx="12192001" cy="6859847"/>
          </a:xfrm>
          <a:prstGeom prst="rect">
            <a:avLst/>
          </a:prstGeom>
        </p:spPr>
      </p:pic>
      <p:sp>
        <p:nvSpPr>
          <p:cNvPr id="3" name="TextBox 2">
            <a:extLst>
              <a:ext uri="{FF2B5EF4-FFF2-40B4-BE49-F238E27FC236}">
                <a16:creationId xmlns:a16="http://schemas.microsoft.com/office/drawing/2014/main" id="{F8C1615F-E4F6-68CC-8054-3195E7B682B3}"/>
              </a:ext>
            </a:extLst>
          </p:cNvPr>
          <p:cNvSpPr txBox="1"/>
          <p:nvPr/>
        </p:nvSpPr>
        <p:spPr>
          <a:xfrm>
            <a:off x="233679" y="33119"/>
            <a:ext cx="6981192" cy="7017306"/>
          </a:xfrm>
          <a:prstGeom prst="rect">
            <a:avLst/>
          </a:prstGeom>
          <a:noFill/>
        </p:spPr>
        <p:txBody>
          <a:bodyPr wrap="square">
            <a:spAutoFit/>
          </a:bodyPr>
          <a:lstStyle/>
          <a:p>
            <a:pPr algn="l" fontAlgn="base"/>
            <a:r>
              <a:rPr lang="en-US" b="0" i="0" dirty="0">
                <a:solidFill>
                  <a:schemeClr val="bg1"/>
                </a:solidFill>
                <a:effectLst/>
                <a:latin typeface="Calibri" panose="020F0502020204030204" pitchFamily="34" charset="0"/>
                <a:cs typeface="Calibri" panose="020F0502020204030204" pitchFamily="34" charset="0"/>
              </a:rPr>
              <a:t>We start with a little bit at a time. </a:t>
            </a:r>
          </a:p>
          <a:p>
            <a:pPr algn="l" fontAlgn="base"/>
            <a:endParaRPr lang="en-US" b="0" i="0" dirty="0">
              <a:solidFill>
                <a:schemeClr val="bg1"/>
              </a:solidFill>
              <a:effectLst/>
              <a:latin typeface="Calibri" panose="020F0502020204030204" pitchFamily="34" charset="0"/>
              <a:cs typeface="Calibri" panose="020F0502020204030204" pitchFamily="34" charset="0"/>
            </a:endParaRPr>
          </a:p>
          <a:p>
            <a:pPr algn="l" fontAlgn="base"/>
            <a:r>
              <a:rPr lang="en-US" b="0" i="0" dirty="0">
                <a:solidFill>
                  <a:schemeClr val="bg1"/>
                </a:solidFill>
                <a:effectLst/>
                <a:latin typeface="Calibri" panose="020F0502020204030204" pitchFamily="34" charset="0"/>
                <a:cs typeface="Calibri" panose="020F0502020204030204" pitchFamily="34" charset="0"/>
              </a:rPr>
              <a:t>Walking on the covenant path really is just placing one foot in front of the other. </a:t>
            </a:r>
          </a:p>
          <a:p>
            <a:pPr algn="l" fontAlgn="base"/>
            <a:endParaRPr lang="en-US" b="0" i="0" dirty="0">
              <a:solidFill>
                <a:schemeClr val="bg1"/>
              </a:solidFill>
              <a:effectLst/>
              <a:latin typeface="Calibri" panose="020F0502020204030204" pitchFamily="34" charset="0"/>
              <a:cs typeface="Calibri" panose="020F0502020204030204" pitchFamily="34" charset="0"/>
            </a:endParaRPr>
          </a:p>
          <a:p>
            <a:pPr algn="l" fontAlgn="base"/>
            <a:r>
              <a:rPr lang="en-US" b="0" i="0" dirty="0">
                <a:solidFill>
                  <a:schemeClr val="bg1"/>
                </a:solidFill>
                <a:effectLst/>
                <a:latin typeface="Calibri" panose="020F0502020204030204" pitchFamily="34" charset="0"/>
                <a:cs typeface="Calibri" panose="020F0502020204030204" pitchFamily="34" charset="0"/>
              </a:rPr>
              <a:t>Make one goal. Start simply. </a:t>
            </a:r>
          </a:p>
          <a:p>
            <a:pPr algn="l" fontAlgn="base"/>
            <a:endParaRPr lang="en-US" b="0" i="0" dirty="0">
              <a:solidFill>
                <a:schemeClr val="bg1"/>
              </a:solidFill>
              <a:effectLst/>
              <a:latin typeface="Calibri" panose="020F0502020204030204" pitchFamily="34" charset="0"/>
              <a:cs typeface="Calibri" panose="020F0502020204030204" pitchFamily="34" charset="0"/>
            </a:endParaRPr>
          </a:p>
          <a:p>
            <a:pPr algn="l" fontAlgn="base"/>
            <a:r>
              <a:rPr lang="en-US" b="0" i="0" dirty="0">
                <a:solidFill>
                  <a:schemeClr val="bg1"/>
                </a:solidFill>
                <a:effectLst/>
                <a:latin typeface="Calibri" panose="020F0502020204030204" pitchFamily="34" charset="0"/>
                <a:cs typeface="Calibri" panose="020F0502020204030204" pitchFamily="34" charset="0"/>
              </a:rPr>
              <a:t>The guidebooks for youth and children will give us a wonderful pattern to follow. …</a:t>
            </a:r>
          </a:p>
          <a:p>
            <a:pPr algn="l" fontAlgn="base"/>
            <a:endParaRPr lang="en-US" b="0" i="0" dirty="0">
              <a:solidFill>
                <a:schemeClr val="bg1"/>
              </a:solidFill>
              <a:effectLst/>
              <a:latin typeface="Calibri" panose="020F0502020204030204" pitchFamily="34" charset="0"/>
              <a:cs typeface="Calibri" panose="020F0502020204030204" pitchFamily="34" charset="0"/>
            </a:endParaRPr>
          </a:p>
          <a:p>
            <a:pPr algn="l" fontAlgn="base"/>
            <a:r>
              <a:rPr lang="en-US" b="0" i="0" dirty="0">
                <a:solidFill>
                  <a:schemeClr val="bg1"/>
                </a:solidFill>
                <a:effectLst/>
                <a:latin typeface="Calibri" panose="020F0502020204030204" pitchFamily="34" charset="0"/>
                <a:cs typeface="Calibri" panose="020F0502020204030204" pitchFamily="34" charset="0"/>
              </a:rPr>
              <a:t>This is an amazing opportunity to grow as the Savior did! If we’re wondering, “What do I focus on?” we can remember that we are already doing many things to become like Him. </a:t>
            </a:r>
          </a:p>
          <a:p>
            <a:pPr algn="l" fontAlgn="base"/>
            <a:endParaRPr lang="en-US" b="0" i="0" dirty="0">
              <a:solidFill>
                <a:schemeClr val="bg1"/>
              </a:solidFill>
              <a:effectLst/>
              <a:latin typeface="Calibri" panose="020F0502020204030204" pitchFamily="34" charset="0"/>
              <a:cs typeface="Calibri" panose="020F0502020204030204" pitchFamily="34" charset="0"/>
            </a:endParaRPr>
          </a:p>
          <a:p>
            <a:pPr algn="l" fontAlgn="base"/>
            <a:r>
              <a:rPr lang="en-US" b="0" i="0" dirty="0">
                <a:solidFill>
                  <a:schemeClr val="bg1"/>
                </a:solidFill>
                <a:effectLst/>
                <a:latin typeface="Calibri" panose="020F0502020204030204" pitchFamily="34" charset="0"/>
                <a:cs typeface="Calibri" panose="020F0502020204030204" pitchFamily="34" charset="0"/>
              </a:rPr>
              <a:t>Gospel learning is happening in many homes and at church. We’re serving and participating in activities. </a:t>
            </a:r>
          </a:p>
          <a:p>
            <a:pPr algn="l" fontAlgn="base"/>
            <a:endParaRPr lang="en-US" b="0" i="0" dirty="0">
              <a:solidFill>
                <a:schemeClr val="bg1"/>
              </a:solidFill>
              <a:effectLst/>
              <a:latin typeface="Calibri" panose="020F0502020204030204" pitchFamily="34" charset="0"/>
              <a:cs typeface="Calibri" panose="020F0502020204030204" pitchFamily="34" charset="0"/>
            </a:endParaRPr>
          </a:p>
          <a:p>
            <a:pPr algn="l" fontAlgn="base"/>
            <a:r>
              <a:rPr lang="en-US" b="0" i="0" dirty="0">
                <a:solidFill>
                  <a:schemeClr val="bg1"/>
                </a:solidFill>
                <a:effectLst/>
                <a:latin typeface="Calibri" panose="020F0502020204030204" pitchFamily="34" charset="0"/>
                <a:cs typeface="Calibri" panose="020F0502020204030204" pitchFamily="34" charset="0"/>
              </a:rPr>
              <a:t>This new effort is simply a way for us to be intentional and accountable about acting on what we are learning—and to focus that growth in the four areas that the Savior grew: spiritually, socially, physically, and intellectually. </a:t>
            </a:r>
          </a:p>
          <a:p>
            <a:pPr algn="l" fontAlgn="base"/>
            <a:endParaRPr lang="en-US" b="0" i="0" dirty="0">
              <a:solidFill>
                <a:schemeClr val="bg1"/>
              </a:solidFill>
              <a:effectLst/>
              <a:latin typeface="Calibri" panose="020F0502020204030204" pitchFamily="34" charset="0"/>
              <a:cs typeface="Calibri" panose="020F0502020204030204" pitchFamily="34" charset="0"/>
            </a:endParaRPr>
          </a:p>
          <a:p>
            <a:pPr algn="l" fontAlgn="base"/>
            <a:r>
              <a:rPr lang="en-US" b="0" i="0" dirty="0">
                <a:solidFill>
                  <a:schemeClr val="bg1"/>
                </a:solidFill>
                <a:effectLst/>
                <a:latin typeface="Calibri" panose="020F0502020204030204" pitchFamily="34" charset="0"/>
                <a:cs typeface="Calibri" panose="020F0502020204030204" pitchFamily="34" charset="0"/>
              </a:rPr>
              <a:t>This will bring joy, peace, and lasting happiness to us all as we follow the Savior!</a:t>
            </a:r>
          </a:p>
          <a:p>
            <a:pPr algn="l" fontAlgn="base"/>
            <a:r>
              <a:rPr lang="en-US" sz="1200" b="0" i="0" dirty="0">
                <a:solidFill>
                  <a:schemeClr val="bg1"/>
                </a:solidFill>
                <a:effectLst/>
                <a:latin typeface="Calibri" panose="020F0502020204030204" pitchFamily="34" charset="0"/>
                <a:cs typeface="Calibri" panose="020F0502020204030204" pitchFamily="34" charset="0"/>
              </a:rPr>
              <a:t>(11)</a:t>
            </a:r>
          </a:p>
        </p:txBody>
      </p:sp>
      <p:sp>
        <p:nvSpPr>
          <p:cNvPr id="6" name="TextBox 5">
            <a:extLst>
              <a:ext uri="{FF2B5EF4-FFF2-40B4-BE49-F238E27FC236}">
                <a16:creationId xmlns:a16="http://schemas.microsoft.com/office/drawing/2014/main" id="{76EBEB74-C045-3D32-0964-EB301263F2A8}"/>
              </a:ext>
            </a:extLst>
          </p:cNvPr>
          <p:cNvSpPr txBox="1"/>
          <p:nvPr/>
        </p:nvSpPr>
        <p:spPr>
          <a:xfrm>
            <a:off x="5760721" y="6404094"/>
            <a:ext cx="6197600" cy="369332"/>
          </a:xfrm>
          <a:prstGeom prst="rect">
            <a:avLst/>
          </a:prstGeom>
          <a:noFill/>
        </p:spPr>
        <p:txBody>
          <a:bodyPr wrap="square">
            <a:spAutoFit/>
          </a:bodyPr>
          <a:lstStyle/>
          <a:p>
            <a:pPr algn="r" fontAlgn="base"/>
            <a:r>
              <a:rPr lang="en-US" b="0" i="0" dirty="0">
                <a:solidFill>
                  <a:schemeClr val="bg1"/>
                </a:solidFill>
                <a:effectLst/>
                <a:latin typeface="Calibri" panose="020F0502020204030204" pitchFamily="34" charset="0"/>
              </a:rPr>
              <a:t>(</a:t>
            </a:r>
            <a:r>
              <a:rPr lang="en-US" dirty="0">
                <a:solidFill>
                  <a:schemeClr val="bg1"/>
                </a:solidFill>
                <a:latin typeface="Calibri" panose="020F0502020204030204" pitchFamily="34" charset="0"/>
              </a:rPr>
              <a:t>Luke 2:52</a:t>
            </a:r>
            <a:r>
              <a:rPr lang="en-US" b="0" i="0" dirty="0">
                <a:solidFill>
                  <a:schemeClr val="bg1"/>
                </a:solidFill>
                <a:effectLst/>
                <a:latin typeface="Calibri" panose="020F0502020204030204" pitchFamily="34" charset="0"/>
              </a:rPr>
              <a:t>)</a:t>
            </a:r>
          </a:p>
        </p:txBody>
      </p:sp>
      <p:pic>
        <p:nvPicPr>
          <p:cNvPr id="1026" name="Picture 2" descr="Walking Gangster Walking GIF - Walking Gangster Walking Happy GIFs">
            <a:extLst>
              <a:ext uri="{FF2B5EF4-FFF2-40B4-BE49-F238E27FC236}">
                <a16:creationId xmlns:a16="http://schemas.microsoft.com/office/drawing/2014/main" id="{25A536D3-291D-A692-5B52-88A47E67A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871" y="870419"/>
            <a:ext cx="474345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6633E1B-CA97-17FF-9FD0-48F63732F3CA}"/>
              </a:ext>
            </a:extLst>
          </p:cNvPr>
          <p:cNvPicPr>
            <a:picLocks noChangeAspect="1"/>
          </p:cNvPicPr>
          <p:nvPr/>
        </p:nvPicPr>
        <p:blipFill>
          <a:blip r:embed="rId2"/>
          <a:stretch>
            <a:fillRect/>
          </a:stretch>
        </p:blipFill>
        <p:spPr>
          <a:xfrm flipV="1">
            <a:off x="-1" y="-1"/>
            <a:ext cx="12192001" cy="6859847"/>
          </a:xfrm>
          <a:prstGeom prst="rect">
            <a:avLst/>
          </a:prstGeom>
        </p:spPr>
      </p:pic>
      <p:sp>
        <p:nvSpPr>
          <p:cNvPr id="27" name="TextBox 26">
            <a:extLst>
              <a:ext uri="{FF2B5EF4-FFF2-40B4-BE49-F238E27FC236}">
                <a16:creationId xmlns:a16="http://schemas.microsoft.com/office/drawing/2014/main" id="{E2138662-2E30-D7B3-F1BB-44C9758C55BD}"/>
              </a:ext>
            </a:extLst>
          </p:cNvPr>
          <p:cNvSpPr txBox="1"/>
          <p:nvPr/>
        </p:nvSpPr>
        <p:spPr>
          <a:xfrm>
            <a:off x="297039" y="249809"/>
            <a:ext cx="8119173" cy="5355312"/>
          </a:xfrm>
          <a:prstGeom prst="rect">
            <a:avLst/>
          </a:prstGeom>
          <a:noFill/>
        </p:spPr>
        <p:txBody>
          <a:bodyPr wrap="square">
            <a:spAutoFit/>
          </a:bodyPr>
          <a:lstStyle/>
          <a:p>
            <a:r>
              <a:rPr lang="en-US" dirty="0">
                <a:solidFill>
                  <a:schemeClr val="bg1"/>
                </a:solidFill>
              </a:rPr>
              <a:t>Sources:</a:t>
            </a:r>
          </a:p>
          <a:p>
            <a:pPr marL="342900" indent="-342900">
              <a:buFontTx/>
              <a:buAutoNum type="arabicPeriod"/>
            </a:pPr>
            <a:r>
              <a:rPr lang="en-US" dirty="0">
                <a:solidFill>
                  <a:schemeClr val="bg1"/>
                </a:solidFill>
              </a:rPr>
              <a:t>New Testament Institute Student Manual Chapter 15</a:t>
            </a:r>
          </a:p>
          <a:p>
            <a:pPr marL="342900" indent="-342900">
              <a:buFontTx/>
              <a:buAutoNum type="arabicPeriod"/>
            </a:pPr>
            <a:r>
              <a:rPr lang="en-US" dirty="0">
                <a:solidFill>
                  <a:schemeClr val="bg1"/>
                </a:solidFill>
              </a:rPr>
              <a:t>Elder Bruce D. Porter (The King of Kings [2000], 26). And </a:t>
            </a:r>
            <a:r>
              <a:rPr lang="en-US" i="1" dirty="0">
                <a:solidFill>
                  <a:schemeClr val="bg1"/>
                </a:solidFill>
              </a:rPr>
              <a:t>Latter-day Commentary on the New Testament: The Four Gospels, </a:t>
            </a:r>
            <a:r>
              <a:rPr lang="en-US" dirty="0">
                <a:solidFill>
                  <a:schemeClr val="bg1"/>
                </a:solidFill>
              </a:rPr>
              <a:t>by </a:t>
            </a:r>
            <a:r>
              <a:rPr lang="en-US" dirty="0" err="1">
                <a:solidFill>
                  <a:schemeClr val="bg1"/>
                </a:solidFill>
              </a:rPr>
              <a:t>Pinegar</a:t>
            </a:r>
            <a:r>
              <a:rPr lang="en-US" dirty="0">
                <a:solidFill>
                  <a:schemeClr val="bg1"/>
                </a:solidFill>
              </a:rPr>
              <a:t>, Bassett, and Earl, p. 20-21)</a:t>
            </a:r>
          </a:p>
          <a:p>
            <a:pPr marL="342900" indent="-342900">
              <a:buFontTx/>
              <a:buAutoNum type="arabicPeriod"/>
            </a:pPr>
            <a:r>
              <a:rPr lang="en-US" dirty="0">
                <a:solidFill>
                  <a:schemeClr val="bg1"/>
                </a:solidFill>
              </a:rPr>
              <a:t>President Boyd K. Packer (“The Candle of the Lord,”</a:t>
            </a:r>
            <a:r>
              <a:rPr lang="en-US" i="1" dirty="0">
                <a:solidFill>
                  <a:schemeClr val="bg1"/>
                </a:solidFill>
              </a:rPr>
              <a:t> Ensign,</a:t>
            </a:r>
            <a:r>
              <a:rPr lang="en-US" dirty="0">
                <a:solidFill>
                  <a:schemeClr val="bg1"/>
                </a:solidFill>
              </a:rPr>
              <a:t> Jan. 1983, 53).</a:t>
            </a:r>
          </a:p>
          <a:p>
            <a:pPr marL="342900" indent="-342900">
              <a:buFontTx/>
              <a:buAutoNum type="arabicPeriod"/>
            </a:pPr>
            <a:r>
              <a:rPr lang="en-US" dirty="0">
                <a:solidFill>
                  <a:schemeClr val="bg1"/>
                </a:solidFill>
              </a:rPr>
              <a:t>Elder D. Todd Christofferson (“When Thou Art Converted,”</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2004, 12</a:t>
            </a:r>
          </a:p>
          <a:p>
            <a:pPr marL="342900" indent="-342900">
              <a:buFontTx/>
              <a:buAutoNum type="arabicPeriod"/>
            </a:pPr>
            <a:r>
              <a:rPr lang="en-US" b="0" i="0" dirty="0">
                <a:solidFill>
                  <a:schemeClr val="bg1"/>
                </a:solidFill>
                <a:effectLst/>
                <a:latin typeface="Calibri" panose="020F0502020204030204" pitchFamily="34" charset="0"/>
              </a:rPr>
              <a:t>D. Todd Christofferson, “Why We Need Jesus Christ,” </a:t>
            </a:r>
            <a:r>
              <a:rPr lang="en-US" b="0" i="1" dirty="0">
                <a:solidFill>
                  <a:schemeClr val="bg1"/>
                </a:solidFill>
                <a:effectLst/>
                <a:latin typeface="Calibri" panose="020F0502020204030204" pitchFamily="34" charset="0"/>
              </a:rPr>
              <a:t>Ensign</a:t>
            </a:r>
            <a:r>
              <a:rPr lang="en-US" b="0" i="0" dirty="0">
                <a:solidFill>
                  <a:schemeClr val="bg1"/>
                </a:solidFill>
                <a:effectLst/>
                <a:latin typeface="Calibri" panose="020F0502020204030204" pitchFamily="34" charset="0"/>
              </a:rPr>
              <a:t>, Dec. 2020, 19–20</a:t>
            </a:r>
          </a:p>
          <a:p>
            <a:pPr marL="342900" indent="-342900">
              <a:buFontTx/>
              <a:buAutoNum type="arabicPeriod"/>
            </a:pPr>
            <a:r>
              <a:rPr lang="en-US" i="1" dirty="0">
                <a:solidFill>
                  <a:schemeClr val="bg1"/>
                </a:solidFill>
              </a:rPr>
              <a:t>Who’s Who in the New Testament </a:t>
            </a:r>
            <a:r>
              <a:rPr lang="en-US" dirty="0">
                <a:solidFill>
                  <a:schemeClr val="bg1"/>
                </a:solidFill>
              </a:rPr>
              <a:t>by Richard J. Allen p. 9, 178-179</a:t>
            </a:r>
          </a:p>
          <a:p>
            <a:pPr marL="342900" indent="-342900">
              <a:buFontTx/>
              <a:buAutoNum type="arabicPeriod"/>
            </a:pPr>
            <a:r>
              <a:rPr lang="en-US" dirty="0">
                <a:solidFill>
                  <a:schemeClr val="bg1"/>
                </a:solidFill>
                <a:latin typeface="Calibri" panose="020F0502020204030204" pitchFamily="34" charset="0"/>
              </a:rPr>
              <a:t>Bible Dictionary</a:t>
            </a:r>
          </a:p>
          <a:p>
            <a:pPr marL="342900" indent="-342900">
              <a:buFontTx/>
              <a:buAutoNum type="arabicPeriod"/>
            </a:pPr>
            <a:r>
              <a:rPr lang="en-US" dirty="0">
                <a:solidFill>
                  <a:schemeClr val="bg1"/>
                </a:solidFill>
              </a:rPr>
              <a:t>James P. Bell, </a:t>
            </a:r>
            <a:r>
              <a:rPr lang="en-US" i="1" dirty="0">
                <a:solidFill>
                  <a:schemeClr val="bg1"/>
                </a:solidFill>
              </a:rPr>
              <a:t>In the Strength of the Lord: The Life and Teachings of James E. Faust</a:t>
            </a:r>
            <a:r>
              <a:rPr lang="en-US" dirty="0">
                <a:solidFill>
                  <a:schemeClr val="bg1"/>
                </a:solidFill>
              </a:rPr>
              <a:t> [1999], 444–45</a:t>
            </a:r>
          </a:p>
          <a:p>
            <a:pPr marL="342900" indent="-342900">
              <a:buFontTx/>
              <a:buAutoNum type="arabicPeriod"/>
            </a:pPr>
            <a:r>
              <a:rPr lang="en-US" dirty="0">
                <a:solidFill>
                  <a:schemeClr val="bg1"/>
                </a:solidFill>
              </a:rPr>
              <a:t>Joseph Smith (in </a:t>
            </a:r>
            <a:r>
              <a:rPr lang="en-US" i="1" dirty="0">
                <a:solidFill>
                  <a:schemeClr val="bg1"/>
                </a:solidFill>
              </a:rPr>
              <a:t>History of the Church,</a:t>
            </a:r>
            <a:r>
              <a:rPr lang="en-US" dirty="0">
                <a:solidFill>
                  <a:schemeClr val="bg1"/>
                </a:solidFill>
              </a:rPr>
              <a:t> 6:608</a:t>
            </a:r>
          </a:p>
          <a:p>
            <a:pPr marL="342900" indent="-342900">
              <a:buFontTx/>
              <a:buAutoNum type="arabicPeriod"/>
            </a:pPr>
            <a:r>
              <a:rPr lang="en-US" dirty="0">
                <a:solidFill>
                  <a:schemeClr val="bg1"/>
                </a:solidFill>
              </a:rPr>
              <a:t>President Ezra Taft Benson “In His Steps”</a:t>
            </a:r>
            <a:r>
              <a:rPr lang="en-US" i="1" dirty="0">
                <a:solidFill>
                  <a:schemeClr val="bg1"/>
                </a:solidFill>
              </a:rPr>
              <a:t> Ensign,</a:t>
            </a:r>
            <a:r>
              <a:rPr lang="en-US" dirty="0">
                <a:solidFill>
                  <a:schemeClr val="bg1"/>
                </a:solidFill>
              </a:rPr>
              <a:t> Sept. 1988, 4, 6</a:t>
            </a:r>
          </a:p>
          <a:p>
            <a:pPr marL="342900" indent="-342900">
              <a:buFontTx/>
              <a:buAutoNum type="arabicPeriod"/>
            </a:pPr>
            <a:r>
              <a:rPr lang="en-US" b="0" i="0" dirty="0">
                <a:solidFill>
                  <a:schemeClr val="bg1"/>
                </a:solidFill>
                <a:effectLst/>
                <a:latin typeface="Calibri" panose="020F0502020204030204" pitchFamily="34" charset="0"/>
              </a:rPr>
              <a:t>Bonnie H. Cordon, in “</a:t>
            </a:r>
            <a:r>
              <a:rPr lang="en-US" b="0" i="0" u="none" strike="noStrike" dirty="0">
                <a:solidFill>
                  <a:schemeClr val="bg1"/>
                </a:solidFill>
                <a:effectLst/>
                <a:latin typeface="Calibri" panose="020F0502020204030204" pitchFamily="34" charset="0"/>
              </a:rPr>
              <a:t>Children and Youth: Starting Strong</a:t>
            </a:r>
            <a:r>
              <a:rPr lang="en-US" b="0" i="0" dirty="0">
                <a:solidFill>
                  <a:schemeClr val="bg1"/>
                </a:solidFill>
                <a:effectLst/>
                <a:latin typeface="Calibri" panose="020F0502020204030204" pitchFamily="34" charset="0"/>
              </a:rPr>
              <a:t>,” </a:t>
            </a:r>
            <a:r>
              <a:rPr lang="en-US" b="0" i="1" dirty="0">
                <a:solidFill>
                  <a:schemeClr val="bg1"/>
                </a:solidFill>
                <a:effectLst/>
                <a:latin typeface="Calibri" panose="020F0502020204030204" pitchFamily="34" charset="0"/>
              </a:rPr>
              <a:t>Ensign</a:t>
            </a:r>
            <a:r>
              <a:rPr lang="en-US" b="0" i="0" dirty="0">
                <a:solidFill>
                  <a:schemeClr val="bg1"/>
                </a:solidFill>
                <a:effectLst/>
                <a:latin typeface="Calibri" panose="020F0502020204030204" pitchFamily="34" charset="0"/>
              </a:rPr>
              <a:t>, Jan. 2020, 54, 55</a:t>
            </a:r>
          </a:p>
          <a:p>
            <a:pPr marL="342900" indent="-342900">
              <a:buFontTx/>
              <a:buAutoNum type="arabicPeriod"/>
            </a:pPr>
            <a:r>
              <a:rPr lang="en-US" b="0" i="0" dirty="0">
                <a:solidFill>
                  <a:schemeClr val="bg1"/>
                </a:solidFill>
                <a:effectLst/>
                <a:latin typeface="Calibri" panose="020F0502020204030204" pitchFamily="34" charset="0"/>
              </a:rPr>
              <a:t>Boyd K. Packer, “</a:t>
            </a:r>
            <a:r>
              <a:rPr lang="en-US" b="0" i="0" u="none" strike="noStrike" dirty="0">
                <a:solidFill>
                  <a:schemeClr val="bg1"/>
                </a:solidFill>
                <a:effectLst/>
                <a:latin typeface="Calibri" panose="020F0502020204030204" pitchFamily="34" charset="0"/>
              </a:rPr>
              <a:t>Counsel to Youth</a:t>
            </a:r>
            <a:r>
              <a:rPr lang="en-US" b="0" i="0" dirty="0">
                <a:solidFill>
                  <a:schemeClr val="bg1"/>
                </a:solidFill>
                <a:effectLst/>
                <a:latin typeface="Calibri" panose="020F0502020204030204" pitchFamily="34" charset="0"/>
              </a:rPr>
              <a:t>,” </a:t>
            </a:r>
            <a:r>
              <a:rPr lang="en-US" b="0" i="1" dirty="0">
                <a:solidFill>
                  <a:schemeClr val="bg1"/>
                </a:solidFill>
                <a:effectLst/>
                <a:latin typeface="Calibri" panose="020F0502020204030204" pitchFamily="34" charset="0"/>
              </a:rPr>
              <a:t>Ensign</a:t>
            </a:r>
            <a:r>
              <a:rPr lang="en-US" b="0" i="0" dirty="0">
                <a:solidFill>
                  <a:schemeClr val="bg1"/>
                </a:solidFill>
                <a:effectLst/>
                <a:latin typeface="Calibri" panose="020F0502020204030204" pitchFamily="34" charset="0"/>
              </a:rPr>
              <a:t> or</a:t>
            </a:r>
            <a:r>
              <a:rPr lang="en-US" b="0" i="1" dirty="0">
                <a:solidFill>
                  <a:schemeClr val="bg1"/>
                </a:solidFill>
                <a:effectLst/>
                <a:latin typeface="Calibri" panose="020F0502020204030204" pitchFamily="34" charset="0"/>
              </a:rPr>
              <a:t> Liahona</a:t>
            </a:r>
            <a:r>
              <a:rPr lang="en-US" b="0" i="0" dirty="0">
                <a:solidFill>
                  <a:schemeClr val="bg1"/>
                </a:solidFill>
                <a:effectLst/>
                <a:latin typeface="Calibri" panose="020F0502020204030204" pitchFamily="34" charset="0"/>
              </a:rPr>
              <a:t>, Nov. 2011, 18</a:t>
            </a: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p:txBody>
      </p:sp>
    </p:spTree>
    <p:extLst>
      <p:ext uri="{BB962C8B-B14F-4D97-AF65-F5344CB8AC3E}">
        <p14:creationId xmlns:p14="http://schemas.microsoft.com/office/powerpoint/2010/main" val="1872262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86677165"/>
              </p:ext>
            </p:extLst>
          </p:nvPr>
        </p:nvGraphicFramePr>
        <p:xfrm>
          <a:off x="387946" y="693095"/>
          <a:ext cx="10434045" cy="2407776"/>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Birth of Jesus the Christ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Shepherds</a:t>
                      </a:r>
                      <a:r>
                        <a:rPr lang="en-US" sz="1200" baseline="0" dirty="0"/>
                        <a:t> Witness the Babe and make known His birth</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2:8-20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Circumcision</a:t>
                      </a:r>
                      <a:r>
                        <a:rPr lang="en-US" sz="1200" baseline="0" dirty="0"/>
                        <a:t> and Naming of Jesus</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Jesus presented at the temple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2:22-39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Flight to Egypt and Return to Nazareth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2:13-23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r>
                        <a:rPr lang="en-US" sz="1200" dirty="0"/>
                        <a:t>Childhood of Jesus and age twelve at</a:t>
                      </a:r>
                      <a:r>
                        <a:rPr lang="en-US" sz="1200" baseline="0" dirty="0"/>
                        <a:t> the temple</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2:40-52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12781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50182" cy="1754326"/>
          </a:xfrm>
          <a:prstGeom prst="rect">
            <a:avLst/>
          </a:prstGeom>
          <a:ln>
            <a:solidFill>
              <a:schemeClr val="tx1"/>
            </a:solidFill>
          </a:ln>
        </p:spPr>
        <p:txBody>
          <a:bodyPr wrap="square">
            <a:spAutoFit/>
          </a:bodyPr>
          <a:lstStyle/>
          <a:p>
            <a:r>
              <a:rPr lang="en-US" sz="1200" b="1" dirty="0"/>
              <a:t>Joseph </a:t>
            </a:r>
          </a:p>
          <a:p>
            <a:r>
              <a:rPr lang="en-US" sz="1200" dirty="0"/>
              <a:t> “Matthew tells us that [Joseph] was of the lineage of King David, that he was a just and considerate man, that in a dream an angel told him who Jesus would be, that he was obedient, and that he gave Jesus his name, which means </a:t>
            </a:r>
            <a:r>
              <a:rPr lang="en-US" sz="1200" i="1" dirty="0"/>
              <a:t>savior.</a:t>
            </a:r>
            <a:r>
              <a:rPr lang="en-US" sz="1200" dirty="0"/>
              <a:t> (See Matt. 1.) We know that he took Mary to Bethlehem, where Jesus was born. (See Luke 2:4–6.) Less than two years later, Joseph took his family into Egypt to escape Herod, after being warned in a dream. In Egypt, a dream again told him when to return, and another dream told him to go to Galilee. (See Matt. 2:13–15, 19–22.) Four dreams from God! Joseph must have been an exceptionally visionary and spiritually sensitive man” Gerald N. Lund (</a:t>
            </a:r>
            <a:r>
              <a:rPr lang="en-US" sz="1200" i="1" dirty="0"/>
              <a:t>Jesus Christ, Key to the Plan of Salvation</a:t>
            </a:r>
            <a:r>
              <a:rPr lang="en-US" sz="1200" dirty="0"/>
              <a:t> [1991], 51–52).</a:t>
            </a:r>
          </a:p>
        </p:txBody>
      </p:sp>
      <p:sp>
        <p:nvSpPr>
          <p:cNvPr id="4" name="Rectangle 3"/>
          <p:cNvSpPr/>
          <p:nvPr/>
        </p:nvSpPr>
        <p:spPr>
          <a:xfrm>
            <a:off x="-1" y="1752983"/>
            <a:ext cx="6640945" cy="1384995"/>
          </a:xfrm>
          <a:prstGeom prst="rect">
            <a:avLst/>
          </a:prstGeom>
          <a:ln>
            <a:solidFill>
              <a:schemeClr val="tx1"/>
            </a:solidFill>
          </a:ln>
        </p:spPr>
        <p:txBody>
          <a:bodyPr wrap="square">
            <a:spAutoFit/>
          </a:bodyPr>
          <a:lstStyle/>
          <a:p>
            <a:r>
              <a:rPr lang="en-US" sz="1200" b="1" dirty="0"/>
              <a:t>The City of David  Luke 1:4</a:t>
            </a:r>
          </a:p>
          <a:p>
            <a:r>
              <a:rPr lang="en-US" sz="1200" dirty="0"/>
              <a:t>"Bethlehem. The city of David. Ancient homeland of Israel's greatest king. In Hebrew it is called </a:t>
            </a:r>
            <a:r>
              <a:rPr lang="en-US" sz="1200" i="1" dirty="0"/>
              <a:t>Beth </a:t>
            </a:r>
            <a:r>
              <a:rPr lang="en-US" sz="1200" i="1" dirty="0" err="1"/>
              <a:t>Lechem</a:t>
            </a:r>
            <a:r>
              <a:rPr lang="en-US" sz="1200" i="1" dirty="0"/>
              <a:t>.</a:t>
            </a:r>
            <a:r>
              <a:rPr lang="en-US" sz="1200" dirty="0"/>
              <a:t> Literally, </a:t>
            </a:r>
            <a:r>
              <a:rPr lang="en-US" sz="1200" i="1" dirty="0"/>
              <a:t>Beth </a:t>
            </a:r>
            <a:r>
              <a:rPr lang="en-US" sz="1200" i="1" dirty="0" err="1"/>
              <a:t>Lechem</a:t>
            </a:r>
            <a:r>
              <a:rPr lang="en-US" sz="1200" dirty="0"/>
              <a:t> means 'The House of Bread.' How perfect that He who was to take the throne of David and become Israel's ultimate king should come to earth in the city of His illustrious ancestor! How fitting that He who would be known as the 'Bread of Life' should enter mortality in the tiny village called 'The House of Bread.' (See John 6:35.)"  Gerald N. Lund (</a:t>
            </a:r>
            <a:r>
              <a:rPr lang="en-US" sz="1200" i="1" dirty="0"/>
              <a:t>Jesus Christ, Key to the Plan of Salvation</a:t>
            </a:r>
            <a:r>
              <a:rPr lang="en-US" sz="1200" dirty="0"/>
              <a:t> [Salt Lake City: Deseret Book Co., 1991], 12 - 13.)</a:t>
            </a:r>
          </a:p>
        </p:txBody>
      </p:sp>
      <p:sp>
        <p:nvSpPr>
          <p:cNvPr id="5" name="Rectangle 4"/>
          <p:cNvSpPr/>
          <p:nvPr/>
        </p:nvSpPr>
        <p:spPr>
          <a:xfrm>
            <a:off x="-1" y="3127766"/>
            <a:ext cx="6631709" cy="3785652"/>
          </a:xfrm>
          <a:prstGeom prst="rect">
            <a:avLst/>
          </a:prstGeom>
          <a:ln>
            <a:solidFill>
              <a:schemeClr val="tx1"/>
            </a:solidFill>
          </a:ln>
        </p:spPr>
        <p:txBody>
          <a:bodyPr wrap="square">
            <a:spAutoFit/>
          </a:bodyPr>
          <a:lstStyle/>
          <a:p>
            <a:pPr fontAlgn="base"/>
            <a:r>
              <a:rPr lang="en-US" sz="1200" b="1" dirty="0"/>
              <a:t>Of Royal Blood: Luke 1:4</a:t>
            </a:r>
          </a:p>
          <a:p>
            <a:pPr fontAlgn="base"/>
            <a:r>
              <a:rPr lang="en-US" sz="1200" dirty="0"/>
              <a:t>"Since Jesus was not begotten by mortal man, his descent from David would, by necessity, be through his mother. Thus, when Mary came to earth she was born into that royal lineage so that she could transmit it to her son Jesus. That Mary was of Davidic descent is plainly set forth in the scriptures. Jesus was frequently addressed as 'Son of David.' He did not disclaim that title.</a:t>
            </a:r>
          </a:p>
          <a:p>
            <a:pPr fontAlgn="base"/>
            <a:r>
              <a:rPr lang="en-US" sz="1200" dirty="0"/>
              <a:t>"Paul made it clear that Jesus was of royal blood in his earthly lineage. To the Roman Saints he wrote: 'Jesus Christ our Lord... was made of the seed of David according to the flesh' (Rom. 1:3). And to Timothy he said: 'Remember that Jesus Christ of the seed of David was raised from the dead' (2 Tim. 2:8; see also Acts 13:22-23; 2:30).</a:t>
            </a:r>
          </a:p>
          <a:p>
            <a:pPr fontAlgn="base"/>
            <a:r>
              <a:rPr lang="en-US" sz="1200" dirty="0"/>
              <a:t>"Mary's husband, Joseph, also was 'of the house and lineage of David' (Luke 2:4; see also Luke 1:27; Matt. 1:16, 20; Luke 3:23-31). So Jesus, though not a blood descendant of Joseph, inherited legal status as a son of David through him.</a:t>
            </a:r>
          </a:p>
          <a:p>
            <a:pPr fontAlgn="base"/>
            <a:r>
              <a:rPr lang="en-US" sz="1200" dirty="0"/>
              <a:t>"At that time the Jews were ruled by Rome, and the rights of the royal Davidic family were not recognized. Herod, king of the Jews by Roman appointment, was not even an Israelite, and certainly not of David's line. Gospel Doctrine.com</a:t>
            </a:r>
          </a:p>
          <a:p>
            <a:pPr fontAlgn="base"/>
            <a:r>
              <a:rPr lang="en-US" sz="1200" dirty="0"/>
              <a:t>"</a:t>
            </a:r>
            <a:r>
              <a:rPr lang="en-US" sz="1200" b="1" dirty="0"/>
              <a:t>Elder James E. Talmage</a:t>
            </a:r>
            <a:r>
              <a:rPr lang="en-US" sz="1200" dirty="0"/>
              <a:t> explained: 'Had Judah been a free and independent nation, ruled by her rightful sovereign, Joseph the carpenter would have been her crowned king; and his lawful successor to the throne would have been Jesus of Nazareth, the King of the Jews' </a:t>
            </a:r>
            <a:r>
              <a:rPr lang="en-US" sz="1200" i="1" dirty="0"/>
              <a:t>(Jesus the Christ </a:t>
            </a:r>
            <a:r>
              <a:rPr lang="en-US" sz="1200" dirty="0"/>
              <a:t>[Salt Lake City: Deseret Book Co., 1948], p. 87)." (Robert J. Matthews, </a:t>
            </a:r>
            <a:r>
              <a:rPr lang="en-US" sz="1200" i="1" dirty="0"/>
              <a:t>Behold the Messiah </a:t>
            </a:r>
            <a:r>
              <a:rPr lang="en-US" sz="1200" dirty="0"/>
              <a:t>[Salt Lake City: </a:t>
            </a:r>
            <a:r>
              <a:rPr lang="en-US" sz="1200" dirty="0" err="1"/>
              <a:t>Bookcraft</a:t>
            </a:r>
            <a:r>
              <a:rPr lang="en-US" sz="1200" dirty="0"/>
              <a:t>, 1994], 78-79.)</a:t>
            </a:r>
          </a:p>
        </p:txBody>
      </p:sp>
      <p:sp>
        <p:nvSpPr>
          <p:cNvPr id="6" name="Rectangle 5"/>
          <p:cNvSpPr/>
          <p:nvPr/>
        </p:nvSpPr>
        <p:spPr>
          <a:xfrm>
            <a:off x="6640945" y="0"/>
            <a:ext cx="5551055" cy="1754326"/>
          </a:xfrm>
          <a:prstGeom prst="rect">
            <a:avLst/>
          </a:prstGeom>
          <a:ln>
            <a:solidFill>
              <a:schemeClr val="tx1"/>
            </a:solidFill>
          </a:ln>
        </p:spPr>
        <p:txBody>
          <a:bodyPr wrap="square">
            <a:spAutoFit/>
          </a:bodyPr>
          <a:lstStyle/>
          <a:p>
            <a:r>
              <a:rPr lang="en-US" sz="1200" b="1" dirty="0"/>
              <a:t>No Room   Luke 2:7:</a:t>
            </a:r>
          </a:p>
          <a:p>
            <a:r>
              <a:rPr lang="en-US" sz="1200" dirty="0"/>
              <a:t>"Even in our day, although two thousand years have passed, there are many who say the same thing that was said on that night in Bethlehem. 'There is no room, no room' (see Luke 2:7). We make room for the gifts, but sometimes no room is made for the giver. We have room for the commercialism of Christmas and even pleasure-seeking on the Sabbath day, but there are times when there is not room for worship. Our thoughts are filled with other things-there is no room." Howard W. Hunter (</a:t>
            </a:r>
            <a:r>
              <a:rPr lang="en-US" sz="1200" i="1" dirty="0"/>
              <a:t>The Teachings of Howard W. Hunter, </a:t>
            </a:r>
            <a:r>
              <a:rPr lang="en-US" sz="1200" dirty="0"/>
              <a:t>edited by Clyde J. Williams [Salt Lake City: </a:t>
            </a:r>
            <a:r>
              <a:rPr lang="en-US" sz="1200" dirty="0" err="1"/>
              <a:t>Bookcraft</a:t>
            </a:r>
            <a:r>
              <a:rPr lang="en-US" sz="1200" dirty="0"/>
              <a:t>, 1997], 42.)</a:t>
            </a:r>
          </a:p>
        </p:txBody>
      </p:sp>
      <p:sp>
        <p:nvSpPr>
          <p:cNvPr id="7" name="Rectangle 6"/>
          <p:cNvSpPr/>
          <p:nvPr/>
        </p:nvSpPr>
        <p:spPr>
          <a:xfrm>
            <a:off x="6640945" y="3326038"/>
            <a:ext cx="5551055" cy="2631490"/>
          </a:xfrm>
          <a:prstGeom prst="rect">
            <a:avLst/>
          </a:prstGeom>
          <a:ln>
            <a:solidFill>
              <a:schemeClr val="tx1"/>
            </a:solidFill>
          </a:ln>
        </p:spPr>
        <p:txBody>
          <a:bodyPr wrap="square">
            <a:spAutoFit/>
          </a:bodyPr>
          <a:lstStyle/>
          <a:p>
            <a:r>
              <a:rPr lang="en-US" sz="1100" b="1" dirty="0"/>
              <a:t>Shepherds—Keepers of the temple flocks  Luke 2:9:</a:t>
            </a:r>
          </a:p>
          <a:p>
            <a:r>
              <a:rPr lang="en-US" sz="1100" dirty="0"/>
              <a:t>"The shepherds to whom the angels appeared were the keepers of the temple flocks, a conjecture based on an ancient Jewish tradition that the Messiah would be revealed from </a:t>
            </a:r>
            <a:r>
              <a:rPr lang="en-US" sz="1100" i="1" dirty="0" err="1"/>
              <a:t>Migdal</a:t>
            </a:r>
            <a:r>
              <a:rPr lang="en-US" sz="1100" i="1" dirty="0"/>
              <a:t> Eder, </a:t>
            </a:r>
            <a:r>
              <a:rPr lang="en-US" sz="1100" dirty="0"/>
              <a:t>'the tower of the flock.' The Jewish interpretive text of the </a:t>
            </a:r>
            <a:r>
              <a:rPr lang="en-US" sz="1100" i="1" dirty="0" err="1"/>
              <a:t>Mishnah</a:t>
            </a:r>
            <a:r>
              <a:rPr lang="en-US" sz="1100" dirty="0" err="1"/>
              <a:t>suggests</a:t>
            </a:r>
            <a:r>
              <a:rPr lang="en-US" sz="1100" dirty="0"/>
              <a:t> that this could mean none other than the special flocks consecrated to the temple. If this is so, then lambs born years later into those same flocks may have been among those offered in the temple at the time of Christ's Passover sacrifice on the cross. Whether this is so or not, it is certainly the case that his atoning sacrifice was portended even in his birth. An ancient Hebrew tradition held that the Messiah would be born on the Passover. And from astronomical calculation we know that April 6 in the meridian of time was indeed the day of the Passover Feast, that sacred Jewish commemoration of Israel's salvation from the destroying angel that meant death for the firstborn sons of Egypt. It was a salvation granted to each Israelite family that sacrificed a lamb and smeared its blood on the wooden doorposts of their dwelling." (Bruce D. Porter, </a:t>
            </a:r>
            <a:r>
              <a:rPr lang="en-US" sz="1100" i="1" dirty="0"/>
              <a:t>The King of Kings, </a:t>
            </a:r>
            <a:r>
              <a:rPr lang="en-US" sz="1100" dirty="0"/>
              <a:t>21, 23 as taken from </a:t>
            </a:r>
            <a:r>
              <a:rPr lang="en-US" sz="1100" i="1" dirty="0"/>
              <a:t>Latter-day Commentary on the New Testament: The Four Gospels, </a:t>
            </a:r>
            <a:r>
              <a:rPr lang="en-US" sz="1100" dirty="0"/>
              <a:t>by Pinegar, Bassett, and Earl, p. 20-21)</a:t>
            </a:r>
          </a:p>
        </p:txBody>
      </p:sp>
      <p:sp>
        <p:nvSpPr>
          <p:cNvPr id="2" name="Rectangle 1">
            <a:extLst>
              <a:ext uri="{FF2B5EF4-FFF2-40B4-BE49-F238E27FC236}">
                <a16:creationId xmlns:a16="http://schemas.microsoft.com/office/drawing/2014/main" id="{0219235D-5F47-6674-4987-B814F179E143}"/>
              </a:ext>
            </a:extLst>
          </p:cNvPr>
          <p:cNvSpPr/>
          <p:nvPr/>
        </p:nvSpPr>
        <p:spPr>
          <a:xfrm>
            <a:off x="6631708" y="1754326"/>
            <a:ext cx="5551055" cy="1569660"/>
          </a:xfrm>
          <a:prstGeom prst="rect">
            <a:avLst/>
          </a:prstGeom>
          <a:ln>
            <a:solidFill>
              <a:schemeClr val="tx1"/>
            </a:solidFill>
          </a:ln>
        </p:spPr>
        <p:txBody>
          <a:bodyPr wrap="square">
            <a:spAutoFit/>
          </a:bodyPr>
          <a:lstStyle/>
          <a:p>
            <a:r>
              <a:rPr lang="en-US" sz="1200" b="1" dirty="0"/>
              <a:t>The City of David  Luke 1:4</a:t>
            </a:r>
          </a:p>
          <a:p>
            <a:r>
              <a:rPr lang="en-US" sz="1200" dirty="0"/>
              <a:t>"Bethlehem. The city of David. Ancient homeland of Israel's greatest king. In Hebrew it is called </a:t>
            </a:r>
            <a:r>
              <a:rPr lang="en-US" sz="1200" i="1" dirty="0"/>
              <a:t>Beth </a:t>
            </a:r>
            <a:r>
              <a:rPr lang="en-US" sz="1200" i="1" dirty="0" err="1"/>
              <a:t>Lechem</a:t>
            </a:r>
            <a:r>
              <a:rPr lang="en-US" sz="1200" i="1" dirty="0"/>
              <a:t>.</a:t>
            </a:r>
            <a:r>
              <a:rPr lang="en-US" sz="1200" dirty="0"/>
              <a:t> Literally, </a:t>
            </a:r>
            <a:r>
              <a:rPr lang="en-US" sz="1200" i="1" dirty="0"/>
              <a:t>Beth </a:t>
            </a:r>
            <a:r>
              <a:rPr lang="en-US" sz="1200" i="1" dirty="0" err="1"/>
              <a:t>Lechem</a:t>
            </a:r>
            <a:r>
              <a:rPr lang="en-US" sz="1200" dirty="0"/>
              <a:t> means 'The House of Bread.' How perfect that He who was to take the throne of David and become Israel's ultimate king should come to earth in the city of His illustrious ancestor! How fitting that He who would be known as the 'Bread of Life' should enter mortality in the tiny village called 'The House of Bread.' (See John 6:35.)"  Gerald N. Lund (</a:t>
            </a:r>
            <a:r>
              <a:rPr lang="en-US" sz="1200" i="1" dirty="0"/>
              <a:t>Jesus Christ, Key to the Plan of Salvation</a:t>
            </a:r>
            <a:r>
              <a:rPr lang="en-US" sz="1200" dirty="0"/>
              <a:t> [Salt Lake City: Deseret Book Co., 1991], 12 - 13.)</a:t>
            </a:r>
          </a:p>
        </p:txBody>
      </p:sp>
    </p:spTree>
    <p:extLst>
      <p:ext uri="{BB962C8B-B14F-4D97-AF65-F5344CB8AC3E}">
        <p14:creationId xmlns:p14="http://schemas.microsoft.com/office/powerpoint/2010/main" val="2309876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2" y="2139666"/>
            <a:ext cx="6650182" cy="2123658"/>
          </a:xfrm>
          <a:prstGeom prst="rect">
            <a:avLst/>
          </a:prstGeom>
          <a:ln>
            <a:solidFill>
              <a:schemeClr val="tx1"/>
            </a:solidFill>
          </a:ln>
        </p:spPr>
        <p:txBody>
          <a:bodyPr wrap="square">
            <a:spAutoFit/>
          </a:bodyPr>
          <a:lstStyle/>
          <a:p>
            <a:r>
              <a:rPr lang="en-US" sz="1200" b="1" dirty="0"/>
              <a:t>Testimonies of the Birth of Jesus  Luke 2:17:</a:t>
            </a:r>
          </a:p>
          <a:p>
            <a:r>
              <a:rPr lang="en-US" sz="1200" dirty="0"/>
              <a:t>"'It will be observed that the testimonies concerning the birth of the Messiah are from two extremes, the lowly shepherds in the Judean field, and the learned magi from the far east. We cannot think this is the result of mere chance, but that in it may be discerned the purpose and wisdom of God...there were classes of people among the Jews whom these lowly shepherd witnesses could not reach, and had they been able to reach them, the story of the angel's visit, and the concourse of angels singing the magnificent song of Peace on earth, good will to men would doubtless have been accounted an idle tale of superstitious folk, deceived by their own over-wrought imaginations or idle dreams. Hence God raised up another class of witnesses-the wise men from the east-witnesses that could enter the royal palace of proud King Herod and boldly ask: Where is he that is born king of the Jews? for we have seen his star in the east, and are come to worship him.'" James E. Talmage (quoted in </a:t>
            </a:r>
            <a:r>
              <a:rPr lang="en-US" sz="1200" i="1" dirty="0"/>
              <a:t>Jesus the Christ</a:t>
            </a:r>
            <a:r>
              <a:rPr lang="en-US" sz="1200" dirty="0"/>
              <a:t>, 108-109)</a:t>
            </a:r>
          </a:p>
        </p:txBody>
      </p:sp>
      <p:sp>
        <p:nvSpPr>
          <p:cNvPr id="2" name="Rectangle 1">
            <a:extLst>
              <a:ext uri="{FF2B5EF4-FFF2-40B4-BE49-F238E27FC236}">
                <a16:creationId xmlns:a16="http://schemas.microsoft.com/office/drawing/2014/main" id="{2FAF2CB5-5C00-3286-FBFC-1545D5E55547}"/>
              </a:ext>
            </a:extLst>
          </p:cNvPr>
          <p:cNvSpPr/>
          <p:nvPr/>
        </p:nvSpPr>
        <p:spPr>
          <a:xfrm>
            <a:off x="9236" y="0"/>
            <a:ext cx="6640946" cy="2123658"/>
          </a:xfrm>
          <a:prstGeom prst="rect">
            <a:avLst/>
          </a:prstGeom>
          <a:ln>
            <a:solidFill>
              <a:schemeClr val="tx1"/>
            </a:solidFill>
          </a:ln>
        </p:spPr>
        <p:txBody>
          <a:bodyPr wrap="square">
            <a:spAutoFit/>
          </a:bodyPr>
          <a:lstStyle/>
          <a:p>
            <a:pPr fontAlgn="base"/>
            <a:r>
              <a:rPr lang="en-US" sz="1200" b="1" dirty="0"/>
              <a:t>Day of Jesus’ Birth   Luke 2:11:</a:t>
            </a:r>
            <a:r>
              <a:rPr lang="en-US" sz="1200" dirty="0"/>
              <a:t>The Latter-day saints have long believed that Jesus was born in the spring and not on December 25. The traditional celebration of his birth in December is a remnant of an old Roman holiday which celebrated the birth of the sun after the winter solstice. There are many evidences suggesting that this could not have been the correct date.</a:t>
            </a:r>
          </a:p>
          <a:p>
            <a:pPr fontAlgn="base"/>
            <a:r>
              <a:rPr lang="en-US" sz="1200" dirty="0"/>
              <a:t>"It has been pointed out that the 6 April 1 B.C. date also explains certain aspects of the New Testament account. For example, the date is during the short lambing season, which would explain why the shepherds were 'keeping watch over their flock by night.' (Luke 2:8.) Moreover, the fact that 'there was no room for them in the inn' (Luke 2:7) suggests that the birth probably occurred at the time of one of the three feasts, such as Passover, at which Jews were required to be in Jerusalem. That proposal is also consistent with the 6 April date." (John P. Pratt, "Passover-Was It Symbolic of His Coming?" Ensign, Jan. 1994, 44)</a:t>
            </a:r>
          </a:p>
        </p:txBody>
      </p:sp>
      <p:sp>
        <p:nvSpPr>
          <p:cNvPr id="5" name="Rectangle 4">
            <a:extLst>
              <a:ext uri="{FF2B5EF4-FFF2-40B4-BE49-F238E27FC236}">
                <a16:creationId xmlns:a16="http://schemas.microsoft.com/office/drawing/2014/main" id="{0A22D0B3-D949-DBAE-3EB5-5DCBD3F63A16}"/>
              </a:ext>
            </a:extLst>
          </p:cNvPr>
          <p:cNvSpPr/>
          <p:nvPr/>
        </p:nvSpPr>
        <p:spPr>
          <a:xfrm>
            <a:off x="32658" y="4279332"/>
            <a:ext cx="6628410" cy="2308324"/>
          </a:xfrm>
          <a:prstGeom prst="rect">
            <a:avLst/>
          </a:prstGeom>
          <a:ln>
            <a:solidFill>
              <a:schemeClr val="tx1"/>
            </a:solidFill>
          </a:ln>
        </p:spPr>
        <p:txBody>
          <a:bodyPr wrap="square">
            <a:spAutoFit/>
          </a:bodyPr>
          <a:lstStyle/>
          <a:p>
            <a:r>
              <a:rPr lang="en-US" sz="1200" b="1" dirty="0"/>
              <a:t>Matthew 2:1-12 The Identity of the Wise Men:</a:t>
            </a:r>
          </a:p>
          <a:p>
            <a:r>
              <a:rPr lang="en-US" sz="1200" dirty="0"/>
              <a:t>“It would appear they were true prophets, righteous persons like Simeon, Anna, and the shepherds, to whom Deity revealed that the promised Messiah had been born among men. Obviously they were in possession of ancient prophecies telling of the rise of a new star at his birth. That they did receive revelation for their personal guidance is seen from the inspired dream in which they were warned not to return to Herod after they had found and worshiped the Son of Mary” (</a:t>
            </a:r>
            <a:r>
              <a:rPr lang="en-US" sz="1200" i="1" dirty="0"/>
              <a:t>Doctrinal New Testament Commentary,</a:t>
            </a:r>
            <a:r>
              <a:rPr lang="en-US" sz="1200" dirty="0"/>
              <a:t> 3 vols. [1965–73], 1:103).</a:t>
            </a:r>
          </a:p>
          <a:p>
            <a:endParaRPr lang="en-US" sz="1200" dirty="0"/>
          </a:p>
          <a:p>
            <a:r>
              <a:rPr lang="en-US" sz="1200" dirty="0"/>
              <a:t>Regardless of who the Wise Men were or where they came from, their visit shows that those who should have been aware of the signs accompanying the birth of Jesus Christ failed to recognize them, while righteous people from other lands, directed by the Holy Ghost, not only noticed the signs but acted upon them.</a:t>
            </a:r>
          </a:p>
        </p:txBody>
      </p:sp>
    </p:spTree>
    <p:extLst>
      <p:ext uri="{BB962C8B-B14F-4D97-AF65-F5344CB8AC3E}">
        <p14:creationId xmlns:p14="http://schemas.microsoft.com/office/powerpoint/2010/main" val="3908154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1CF549-5069-514A-C9ED-ABA21A66C7C9}"/>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TextBox 4"/>
          <p:cNvSpPr txBox="1"/>
          <p:nvPr/>
        </p:nvSpPr>
        <p:spPr>
          <a:xfrm>
            <a:off x="-1" y="6550223"/>
            <a:ext cx="3676073" cy="307777"/>
          </a:xfrm>
          <a:prstGeom prst="rect">
            <a:avLst/>
          </a:prstGeom>
          <a:noFill/>
        </p:spPr>
        <p:txBody>
          <a:bodyPr wrap="square" rtlCol="0">
            <a:spAutoFit/>
          </a:bodyPr>
          <a:lstStyle/>
          <a:p>
            <a:r>
              <a:rPr lang="en-US" sz="1400" dirty="0">
                <a:solidFill>
                  <a:schemeClr val="bg1"/>
                </a:solidFill>
              </a:rPr>
              <a:t>Luke 2:5; Leviticus 20:10; John 8:5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Espoused Wife</a:t>
            </a:r>
          </a:p>
        </p:txBody>
      </p:sp>
      <p:sp>
        <p:nvSpPr>
          <p:cNvPr id="8" name="Rectangle 7"/>
          <p:cNvSpPr/>
          <p:nvPr/>
        </p:nvSpPr>
        <p:spPr>
          <a:xfrm>
            <a:off x="258617" y="981701"/>
            <a:ext cx="6326909" cy="2031325"/>
          </a:xfrm>
          <a:prstGeom prst="rect">
            <a:avLst/>
          </a:prstGeom>
        </p:spPr>
        <p:txBody>
          <a:bodyPr wrap="square">
            <a:spAutoFit/>
          </a:bodyPr>
          <a:lstStyle/>
          <a:p>
            <a:r>
              <a:rPr lang="en-US" dirty="0">
                <a:solidFill>
                  <a:schemeClr val="bg1"/>
                </a:solidFill>
              </a:rPr>
              <a:t>When Mary was found to be with child, Joseph, knowing he was not the father, had several options. </a:t>
            </a:r>
          </a:p>
          <a:p>
            <a:endParaRPr lang="en-US" dirty="0">
              <a:solidFill>
                <a:schemeClr val="bg1"/>
              </a:solidFill>
            </a:endParaRPr>
          </a:p>
          <a:p>
            <a:r>
              <a:rPr lang="en-US" dirty="0">
                <a:solidFill>
                  <a:schemeClr val="bg1"/>
                </a:solidFill>
              </a:rPr>
              <a:t>First, he could have subjected Mary to a public divorce and perhaps even execution, for people would have presumed that Mary was guilty of adultery—a crime punishable by death under the law of Moses.</a:t>
            </a:r>
          </a:p>
        </p:txBody>
      </p:sp>
      <p:sp>
        <p:nvSpPr>
          <p:cNvPr id="39" name="Rectangle 38"/>
          <p:cNvSpPr/>
          <p:nvPr/>
        </p:nvSpPr>
        <p:spPr>
          <a:xfrm>
            <a:off x="2318327" y="3032036"/>
            <a:ext cx="3823855" cy="923330"/>
          </a:xfrm>
          <a:prstGeom prst="rect">
            <a:avLst/>
          </a:prstGeom>
        </p:spPr>
        <p:txBody>
          <a:bodyPr wrap="square">
            <a:spAutoFit/>
          </a:bodyPr>
          <a:lstStyle/>
          <a:p>
            <a:r>
              <a:rPr lang="en-US" dirty="0">
                <a:solidFill>
                  <a:schemeClr val="bg1"/>
                </a:solidFill>
              </a:rPr>
              <a:t>Second, Joseph could have had his betrothal to Mary privately annulled before two witnesses.</a:t>
            </a:r>
          </a:p>
        </p:txBody>
      </p:sp>
      <p:pic>
        <p:nvPicPr>
          <p:cNvPr id="23" name="Picture 22" descr="joseph and mary.jpg"/>
          <p:cNvPicPr>
            <a:picLocks noChangeAspect="1"/>
          </p:cNvPicPr>
          <p:nvPr/>
        </p:nvPicPr>
        <p:blipFill>
          <a:blip r:embed="rId3" cstate="print"/>
          <a:stretch>
            <a:fillRect/>
          </a:stretch>
        </p:blipFill>
        <p:spPr>
          <a:xfrm>
            <a:off x="6610373" y="885029"/>
            <a:ext cx="4309872" cy="2871216"/>
          </a:xfrm>
          <a:prstGeom prst="rect">
            <a:avLst/>
          </a:prstGeom>
        </p:spPr>
      </p:pic>
      <p:sp>
        <p:nvSpPr>
          <p:cNvPr id="24" name="Rectangle 23"/>
          <p:cNvSpPr/>
          <p:nvPr/>
        </p:nvSpPr>
        <p:spPr>
          <a:xfrm>
            <a:off x="5800436" y="3955626"/>
            <a:ext cx="6096000" cy="923330"/>
          </a:xfrm>
          <a:prstGeom prst="rect">
            <a:avLst/>
          </a:prstGeom>
        </p:spPr>
        <p:txBody>
          <a:bodyPr>
            <a:spAutoFit/>
          </a:bodyPr>
          <a:lstStyle/>
          <a:p>
            <a:r>
              <a:rPr lang="en-US" dirty="0">
                <a:solidFill>
                  <a:schemeClr val="bg1"/>
                </a:solidFill>
              </a:rPr>
              <a:t>A third option was to proceed with the marriage. Joseph was inclined to show mercy to Mary by quietly annulling the betrothal agreement.</a:t>
            </a:r>
          </a:p>
        </p:txBody>
      </p:sp>
      <p:sp>
        <p:nvSpPr>
          <p:cNvPr id="25" name="Rectangle 24"/>
          <p:cNvSpPr/>
          <p:nvPr/>
        </p:nvSpPr>
        <p:spPr>
          <a:xfrm>
            <a:off x="997526" y="4916209"/>
            <a:ext cx="4174837" cy="1477328"/>
          </a:xfrm>
          <a:prstGeom prst="rect">
            <a:avLst/>
          </a:prstGeom>
        </p:spPr>
        <p:txBody>
          <a:bodyPr wrap="square">
            <a:spAutoFit/>
          </a:bodyPr>
          <a:lstStyle/>
          <a:p>
            <a:r>
              <a:rPr lang="en-US" dirty="0">
                <a:solidFill>
                  <a:schemeClr val="bg1"/>
                </a:solidFill>
              </a:rPr>
              <a:t>However, when assured by an angel that Mary’s child was the Son of God, Joseph elected to marry her, though doing so could have brought upon him public shame and ridicule.</a:t>
            </a:r>
          </a:p>
        </p:txBody>
      </p:sp>
      <p:sp>
        <p:nvSpPr>
          <p:cNvPr id="26" name="Rectangle 25"/>
          <p:cNvSpPr/>
          <p:nvPr/>
        </p:nvSpPr>
        <p:spPr>
          <a:xfrm>
            <a:off x="4964436" y="5627299"/>
            <a:ext cx="6743321" cy="923330"/>
          </a:xfrm>
          <a:prstGeom prst="rect">
            <a:avLst/>
          </a:prstGeom>
          <a:noFill/>
        </p:spPr>
        <p:txBody>
          <a:bodyPr wrap="none" lIns="91440" tIns="45720" rIns="91440" bIns="45720">
            <a:spAutoFit/>
          </a:bodyPr>
          <a:lstStyle/>
          <a:p>
            <a:pPr algn="ctr"/>
            <a:r>
              <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Read Matthew 1:19-25</a:t>
            </a:r>
          </a:p>
        </p:txBody>
      </p:sp>
      <p:sp>
        <p:nvSpPr>
          <p:cNvPr id="27" name="TextBox 26"/>
          <p:cNvSpPr txBox="1"/>
          <p:nvPr/>
        </p:nvSpPr>
        <p:spPr>
          <a:xfrm>
            <a:off x="8515927" y="6550223"/>
            <a:ext cx="3676073" cy="307777"/>
          </a:xfrm>
          <a:prstGeom prst="rect">
            <a:avLst/>
          </a:prstGeom>
          <a:noFill/>
        </p:spPr>
        <p:txBody>
          <a:bodyPr wrap="square" rtlCol="0">
            <a:spAutoFit/>
          </a:bodyPr>
          <a:lstStyle/>
          <a:p>
            <a:pPr algn="r"/>
            <a:r>
              <a:rPr lang="en-US" sz="1400" dirty="0">
                <a:solidFill>
                  <a:schemeClr val="bg1"/>
                </a:solidFill>
              </a:rPr>
              <a:t>(1)</a:t>
            </a:r>
          </a:p>
        </p:txBody>
      </p:sp>
    </p:spTree>
    <p:extLst>
      <p:ext uri="{BB962C8B-B14F-4D97-AF65-F5344CB8AC3E}">
        <p14:creationId xmlns:p14="http://schemas.microsoft.com/office/powerpoint/2010/main" val="2411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D4EDC3-663C-52B2-1372-B6C21E25303B}"/>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2:1-6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Bethlehem</a:t>
            </a:r>
          </a:p>
        </p:txBody>
      </p:sp>
      <p:pic>
        <p:nvPicPr>
          <p:cNvPr id="1026" name="Picture 2" descr="Joseph and Mary Travel to Bethlehem"/>
          <p:cNvPicPr>
            <a:picLocks noChangeAspect="1" noChangeArrowheads="1"/>
          </p:cNvPicPr>
          <p:nvPr/>
        </p:nvPicPr>
        <p:blipFill>
          <a:blip r:embed="rId3" cstate="print"/>
          <a:srcRect/>
          <a:stretch>
            <a:fillRect/>
          </a:stretch>
        </p:blipFill>
        <p:spPr bwMode="auto">
          <a:xfrm>
            <a:off x="695731" y="2114378"/>
            <a:ext cx="4723211" cy="3547657"/>
          </a:xfrm>
          <a:prstGeom prst="rect">
            <a:avLst/>
          </a:prstGeom>
          <a:noFill/>
        </p:spPr>
      </p:pic>
      <p:sp>
        <p:nvSpPr>
          <p:cNvPr id="8" name="Rectangle 7"/>
          <p:cNvSpPr/>
          <p:nvPr/>
        </p:nvSpPr>
        <p:spPr>
          <a:xfrm>
            <a:off x="341187" y="906781"/>
            <a:ext cx="6434609" cy="1015663"/>
          </a:xfrm>
          <a:prstGeom prst="rect">
            <a:avLst/>
          </a:prstGeom>
        </p:spPr>
        <p:txBody>
          <a:bodyPr wrap="square">
            <a:spAutoFit/>
          </a:bodyPr>
          <a:lstStyle/>
          <a:p>
            <a:r>
              <a:rPr lang="en-US" sz="2000" dirty="0">
                <a:solidFill>
                  <a:schemeClr val="bg1"/>
                </a:solidFill>
              </a:rPr>
              <a:t>Bethlehem lay approximately 85–90 miles (137–145 kilometers) south of Nazareth, a trek of at least four to five walking days, perhaps longer considering Mary’s condition. </a:t>
            </a:r>
          </a:p>
        </p:txBody>
      </p:sp>
      <p:grpSp>
        <p:nvGrpSpPr>
          <p:cNvPr id="9" name="Group 8"/>
          <p:cNvGrpSpPr/>
          <p:nvPr/>
        </p:nvGrpSpPr>
        <p:grpSpPr>
          <a:xfrm>
            <a:off x="7495309" y="844181"/>
            <a:ext cx="3702336" cy="4671821"/>
            <a:chOff x="7505323" y="495847"/>
            <a:chExt cx="3702336" cy="4671821"/>
          </a:xfrm>
        </p:grpSpPr>
        <p:grpSp>
          <p:nvGrpSpPr>
            <p:cNvPr id="10" name="Group 7"/>
            <p:cNvGrpSpPr/>
            <p:nvPr/>
          </p:nvGrpSpPr>
          <p:grpSpPr>
            <a:xfrm>
              <a:off x="7505323" y="495847"/>
              <a:ext cx="3702336" cy="4671821"/>
              <a:chOff x="8455499" y="1694834"/>
              <a:chExt cx="2752160" cy="3472834"/>
            </a:xfrm>
          </p:grpSpPr>
          <p:sp>
            <p:nvSpPr>
              <p:cNvPr id="22" name="Rectangle 21"/>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8455499" y="1694834"/>
                <a:ext cx="1810693" cy="3071775"/>
                <a:chOff x="3730028" y="2278823"/>
                <a:chExt cx="1810693" cy="3071775"/>
              </a:xfrm>
            </p:grpSpPr>
            <p:sp>
              <p:nvSpPr>
                <p:cNvPr id="36" name="Freeform 35"/>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extBox 14"/>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6" name="TextBox 15"/>
            <p:cNvSpPr txBox="1"/>
            <p:nvPr/>
          </p:nvSpPr>
          <p:spPr>
            <a:xfrm>
              <a:off x="8487680" y="3571307"/>
              <a:ext cx="1430447" cy="276999"/>
            </a:xfrm>
            <a:prstGeom prst="rect">
              <a:avLst/>
            </a:prstGeom>
            <a:noFill/>
          </p:spPr>
          <p:txBody>
            <a:bodyPr wrap="square" rtlCol="0">
              <a:spAutoFit/>
            </a:bodyPr>
            <a:lstStyle/>
            <a:p>
              <a:r>
                <a:rPr lang="en-US" sz="1200" dirty="0">
                  <a:solidFill>
                    <a:schemeClr val="bg1"/>
                  </a:solidFill>
                </a:rPr>
                <a:t>Bethlehem</a:t>
              </a:r>
            </a:p>
          </p:txBody>
        </p:sp>
        <p:sp>
          <p:nvSpPr>
            <p:cNvPr id="17" name="TextBox 16"/>
            <p:cNvSpPr txBox="1"/>
            <p:nvPr/>
          </p:nvSpPr>
          <p:spPr>
            <a:xfrm>
              <a:off x="9128061" y="1641603"/>
              <a:ext cx="1430447" cy="276999"/>
            </a:xfrm>
            <a:prstGeom prst="rect">
              <a:avLst/>
            </a:prstGeom>
            <a:noFill/>
          </p:spPr>
          <p:txBody>
            <a:bodyPr wrap="square" rtlCol="0">
              <a:spAutoFit/>
            </a:bodyPr>
            <a:lstStyle/>
            <a:p>
              <a:r>
                <a:rPr lang="en-US" sz="1200" dirty="0">
                  <a:solidFill>
                    <a:schemeClr val="bg1"/>
                  </a:solidFill>
                </a:rPr>
                <a:t>Nazareth</a:t>
              </a:r>
            </a:p>
          </p:txBody>
        </p:sp>
        <p:sp>
          <p:nvSpPr>
            <p:cNvPr id="18" name="5-Point Star 17"/>
            <p:cNvSpPr/>
            <p:nvPr/>
          </p:nvSpPr>
          <p:spPr>
            <a:xfrm>
              <a:off x="9239542" y="3331099"/>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9057964" y="355953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9543271" y="1574110"/>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ame 20"/>
            <p:cNvSpPr/>
            <p:nvPr/>
          </p:nvSpPr>
          <p:spPr>
            <a:xfrm>
              <a:off x="7505323" y="500334"/>
              <a:ext cx="3699360" cy="4662847"/>
            </a:xfrm>
            <a:prstGeom prst="frame">
              <a:avLst>
                <a:gd name="adj1" fmla="val 540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4903061" y="5598298"/>
            <a:ext cx="7168422" cy="1015663"/>
          </a:xfrm>
          <a:prstGeom prst="rect">
            <a:avLst/>
          </a:prstGeom>
        </p:spPr>
        <p:txBody>
          <a:bodyPr wrap="square">
            <a:spAutoFit/>
          </a:bodyPr>
          <a:lstStyle/>
          <a:p>
            <a:r>
              <a:rPr lang="en-US" sz="2000" dirty="0">
                <a:solidFill>
                  <a:schemeClr val="bg1"/>
                </a:solidFill>
              </a:rPr>
              <a:t>Travelers typically stayed at quarters known as caravansaries, which were rectangular structures with open rooms overlooking a central courtyard, where the travelers’ animals were kept.</a:t>
            </a:r>
            <a:endParaRPr lang="en-US" sz="2000" dirty="0"/>
          </a:p>
        </p:txBody>
      </p:sp>
      <p:sp>
        <p:nvSpPr>
          <p:cNvPr id="3" name="Rectangle 2">
            <a:extLst>
              <a:ext uri="{FF2B5EF4-FFF2-40B4-BE49-F238E27FC236}">
                <a16:creationId xmlns:a16="http://schemas.microsoft.com/office/drawing/2014/main" id="{1ABF5C79-1291-1AC1-4BDC-C65617AF4692}"/>
              </a:ext>
            </a:extLst>
          </p:cNvPr>
          <p:cNvSpPr/>
          <p:nvPr/>
        </p:nvSpPr>
        <p:spPr>
          <a:xfrm>
            <a:off x="11749250" y="6488668"/>
            <a:ext cx="442750" cy="369332"/>
          </a:xfrm>
          <a:prstGeom prst="rect">
            <a:avLst/>
          </a:prstGeom>
        </p:spPr>
        <p:txBody>
          <a:bodyPr wrap="none">
            <a:spAutoFit/>
          </a:bodyPr>
          <a:lstStyle/>
          <a:p>
            <a:r>
              <a:rPr lang="en-US" dirty="0">
                <a:solidFill>
                  <a:schemeClr val="bg1"/>
                </a:solidFill>
              </a:rPr>
              <a:t>(1)</a:t>
            </a:r>
            <a:endParaRPr lang="en-US" dirty="0"/>
          </a:p>
        </p:txBody>
      </p:sp>
    </p:spTree>
    <p:extLst>
      <p:ext uri="{BB962C8B-B14F-4D97-AF65-F5344CB8AC3E}">
        <p14:creationId xmlns:p14="http://schemas.microsoft.com/office/powerpoint/2010/main" val="145952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24C43-690E-752C-6C87-2252B1604F81}"/>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No Room At the Inn</a:t>
            </a:r>
          </a:p>
        </p:txBody>
      </p:sp>
      <p:sp>
        <p:nvSpPr>
          <p:cNvPr id="8" name="Rectangle 7"/>
          <p:cNvSpPr/>
          <p:nvPr/>
        </p:nvSpPr>
        <p:spPr>
          <a:xfrm>
            <a:off x="443345" y="917047"/>
            <a:ext cx="6096000" cy="646331"/>
          </a:xfrm>
          <a:prstGeom prst="rect">
            <a:avLst/>
          </a:prstGeom>
        </p:spPr>
        <p:txBody>
          <a:bodyPr>
            <a:spAutoFit/>
          </a:bodyPr>
          <a:lstStyle/>
          <a:p>
            <a:r>
              <a:rPr lang="en-US" dirty="0">
                <a:solidFill>
                  <a:schemeClr val="bg1"/>
                </a:solidFill>
              </a:rPr>
              <a:t>The Joseph Smith Translation indicates there was no room for Mary and Joseph in the “inns” at Bethlehem.</a:t>
            </a:r>
          </a:p>
        </p:txBody>
      </p:sp>
      <p:sp>
        <p:nvSpPr>
          <p:cNvPr id="39" name="Rectangle 38"/>
          <p:cNvSpPr/>
          <p:nvPr/>
        </p:nvSpPr>
        <p:spPr>
          <a:xfrm>
            <a:off x="544010" y="5038834"/>
            <a:ext cx="7694825" cy="1323439"/>
          </a:xfrm>
          <a:prstGeom prst="rect">
            <a:avLst/>
          </a:prstGeom>
        </p:spPr>
        <p:txBody>
          <a:bodyPr wrap="square">
            <a:spAutoFit/>
          </a:bodyPr>
          <a:lstStyle/>
          <a:p>
            <a:r>
              <a:rPr lang="en-US" sz="2000" dirty="0">
                <a:solidFill>
                  <a:schemeClr val="bg1"/>
                </a:solidFill>
              </a:rPr>
              <a:t>It is therefore likely that there were no openings in the rooms of the caravansaries, and on the night of the Savior’s birth, the couple was required to stay in the crowded courtyard of a caravansary—where the travelers’ animals, including donkeys, dogs, oxen, and camels, were kept.</a:t>
            </a:r>
          </a:p>
        </p:txBody>
      </p:sp>
      <p:pic>
        <p:nvPicPr>
          <p:cNvPr id="28674" name="Picture 2" descr="http://www.burrowdesigns.com/wp-content/uploads/2014/12/BRICKEY_xi_NoRoom.jpg"/>
          <p:cNvPicPr>
            <a:picLocks noChangeAspect="1" noChangeArrowheads="1"/>
          </p:cNvPicPr>
          <p:nvPr/>
        </p:nvPicPr>
        <p:blipFill>
          <a:blip r:embed="rId3" cstate="print"/>
          <a:srcRect/>
          <a:stretch>
            <a:fillRect/>
          </a:stretch>
        </p:blipFill>
        <p:spPr bwMode="auto">
          <a:xfrm>
            <a:off x="831273" y="1717963"/>
            <a:ext cx="5919065" cy="2959533"/>
          </a:xfrm>
          <a:prstGeom prst="rect">
            <a:avLst/>
          </a:prstGeom>
          <a:noFill/>
        </p:spPr>
      </p:pic>
      <p:sp>
        <p:nvSpPr>
          <p:cNvPr id="24" name="Rectangle 23"/>
          <p:cNvSpPr/>
          <p:nvPr/>
        </p:nvSpPr>
        <p:spPr>
          <a:xfrm>
            <a:off x="8543635" y="1512793"/>
            <a:ext cx="2983347" cy="1477328"/>
          </a:xfrm>
          <a:prstGeom prst="rect">
            <a:avLst/>
          </a:prstGeom>
        </p:spPr>
        <p:txBody>
          <a:bodyPr wrap="square">
            <a:spAutoFit/>
          </a:bodyPr>
          <a:lstStyle/>
          <a:p>
            <a:r>
              <a:rPr lang="en-US" dirty="0">
                <a:solidFill>
                  <a:schemeClr val="bg1"/>
                </a:solidFill>
              </a:rPr>
              <a:t>Swaddling clothes were generally blankets or strips of cloth wrapped tightly around tiny infants. To </a:t>
            </a:r>
            <a:r>
              <a:rPr lang="en-US" i="1" dirty="0">
                <a:solidFill>
                  <a:schemeClr val="bg1"/>
                </a:solidFill>
              </a:rPr>
              <a:t>swaddle = </a:t>
            </a:r>
            <a:r>
              <a:rPr lang="en-US" dirty="0">
                <a:solidFill>
                  <a:schemeClr val="bg1"/>
                </a:solidFill>
              </a:rPr>
              <a:t>to “wrap snugly.”</a:t>
            </a:r>
          </a:p>
        </p:txBody>
      </p:sp>
      <p:grpSp>
        <p:nvGrpSpPr>
          <p:cNvPr id="26" name="Group 25"/>
          <p:cNvGrpSpPr/>
          <p:nvPr/>
        </p:nvGrpSpPr>
        <p:grpSpPr>
          <a:xfrm>
            <a:off x="8957830" y="3215410"/>
            <a:ext cx="2324100" cy="3121771"/>
            <a:chOff x="8957830" y="3215410"/>
            <a:chExt cx="2324100" cy="3121771"/>
          </a:xfrm>
        </p:grpSpPr>
        <p:pic>
          <p:nvPicPr>
            <p:cNvPr id="28676" name="Picture 4" descr="blanketed infant laid in hay"/>
            <p:cNvPicPr>
              <a:picLocks noChangeAspect="1" noChangeArrowheads="1"/>
            </p:cNvPicPr>
            <p:nvPr/>
          </p:nvPicPr>
          <p:blipFill>
            <a:blip r:embed="rId4" cstate="print"/>
            <a:srcRect/>
            <a:stretch>
              <a:fillRect/>
            </a:stretch>
          </p:blipFill>
          <p:spPr bwMode="auto">
            <a:xfrm>
              <a:off x="8957830" y="3215410"/>
              <a:ext cx="2324100" cy="3095625"/>
            </a:xfrm>
            <a:prstGeom prst="rect">
              <a:avLst/>
            </a:prstGeom>
            <a:noFill/>
          </p:spPr>
        </p:pic>
        <p:sp>
          <p:nvSpPr>
            <p:cNvPr id="25" name="Rectangle 24"/>
            <p:cNvSpPr/>
            <p:nvPr/>
          </p:nvSpPr>
          <p:spPr>
            <a:xfrm>
              <a:off x="9065490" y="6121737"/>
              <a:ext cx="1510146" cy="215444"/>
            </a:xfrm>
            <a:prstGeom prst="rect">
              <a:avLst/>
            </a:prstGeom>
          </p:spPr>
          <p:txBody>
            <a:bodyPr wrap="square">
              <a:spAutoFit/>
            </a:bodyPr>
            <a:lstStyle/>
            <a:p>
              <a:r>
                <a:rPr lang="en-US" sz="800" dirty="0">
                  <a:solidFill>
                    <a:schemeClr val="bg1"/>
                  </a:solidFill>
                </a:rPr>
                <a:t>Simon Dewey</a:t>
              </a:r>
            </a:p>
          </p:txBody>
        </p:sp>
      </p:grpSp>
      <p:sp>
        <p:nvSpPr>
          <p:cNvPr id="3" name="Rectangle 2">
            <a:extLst>
              <a:ext uri="{FF2B5EF4-FFF2-40B4-BE49-F238E27FC236}">
                <a16:creationId xmlns:a16="http://schemas.microsoft.com/office/drawing/2014/main" id="{307BC23A-8BAB-8B0B-A5E9-27CBC59C07BE}"/>
              </a:ext>
            </a:extLst>
          </p:cNvPr>
          <p:cNvSpPr/>
          <p:nvPr/>
        </p:nvSpPr>
        <p:spPr>
          <a:xfrm>
            <a:off x="11749250" y="6488668"/>
            <a:ext cx="442750" cy="369332"/>
          </a:xfrm>
          <a:prstGeom prst="rect">
            <a:avLst/>
          </a:prstGeom>
        </p:spPr>
        <p:txBody>
          <a:bodyPr wrap="none">
            <a:spAutoFit/>
          </a:bodyPr>
          <a:lstStyle/>
          <a:p>
            <a:r>
              <a:rPr lang="en-US" dirty="0">
                <a:solidFill>
                  <a:schemeClr val="bg1"/>
                </a:solidFill>
              </a:rPr>
              <a:t>(1)</a:t>
            </a:r>
            <a:endParaRPr lang="en-US" dirty="0"/>
          </a:p>
        </p:txBody>
      </p:sp>
    </p:spTree>
    <p:extLst>
      <p:ext uri="{BB962C8B-B14F-4D97-AF65-F5344CB8AC3E}">
        <p14:creationId xmlns:p14="http://schemas.microsoft.com/office/powerpoint/2010/main" val="309336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CC9E91-031D-D0A6-F0B9-2BD78FAEC46F}"/>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Of Humble Birth</a:t>
            </a:r>
          </a:p>
        </p:txBody>
      </p:sp>
      <p:sp>
        <p:nvSpPr>
          <p:cNvPr id="24" name="Rectangle 23"/>
          <p:cNvSpPr/>
          <p:nvPr/>
        </p:nvSpPr>
        <p:spPr>
          <a:xfrm>
            <a:off x="5467927" y="1540502"/>
            <a:ext cx="5264727" cy="4801314"/>
          </a:xfrm>
          <a:prstGeom prst="rect">
            <a:avLst/>
          </a:prstGeom>
        </p:spPr>
        <p:txBody>
          <a:bodyPr wrap="square">
            <a:spAutoFit/>
          </a:bodyPr>
          <a:lstStyle/>
          <a:p>
            <a:r>
              <a:rPr lang="en-US" dirty="0">
                <a:solidFill>
                  <a:schemeClr val="bg1"/>
                </a:solidFill>
              </a:rPr>
              <a:t>“His birth, like his life, teaches us that there is nothing wrong with humble origins, with poverty, simplicity, and obscurity. </a:t>
            </a:r>
          </a:p>
          <a:p>
            <a:endParaRPr lang="en-US" dirty="0">
              <a:solidFill>
                <a:schemeClr val="bg1"/>
              </a:solidFill>
            </a:endParaRPr>
          </a:p>
          <a:p>
            <a:r>
              <a:rPr lang="en-US" dirty="0">
                <a:solidFill>
                  <a:schemeClr val="bg1"/>
                </a:solidFill>
              </a:rPr>
              <a:t>There is nothing to be ashamed of in being outcast from society, in being forced to dwell apart from the world, literally or figuratively. </a:t>
            </a:r>
          </a:p>
          <a:p>
            <a:endParaRPr lang="en-US" dirty="0">
              <a:solidFill>
                <a:schemeClr val="bg1"/>
              </a:solidFill>
            </a:endParaRPr>
          </a:p>
          <a:p>
            <a:r>
              <a:rPr lang="en-US" dirty="0">
                <a:solidFill>
                  <a:schemeClr val="bg1"/>
                </a:solidFill>
              </a:rPr>
              <a:t>Poverty is no disgrace, and a shelter for animals may be a temple of God’s spirit as surely as any more elegant dwelling. … </a:t>
            </a:r>
          </a:p>
          <a:p>
            <a:endParaRPr lang="en-US" dirty="0">
              <a:solidFill>
                <a:schemeClr val="bg1"/>
              </a:solidFill>
            </a:endParaRPr>
          </a:p>
          <a:p>
            <a:r>
              <a:rPr lang="en-US" dirty="0">
                <a:solidFill>
                  <a:schemeClr val="bg1"/>
                </a:solidFill>
              </a:rPr>
              <a:t>Christ’s birth and simple upbringing are a reminder to us that we must never look down on anyone because of their origins or worldly status. If we scorn the humble, we may unwittingly scorn the chosen of God’s children on the earth.” </a:t>
            </a:r>
          </a:p>
        </p:txBody>
      </p:sp>
      <p:sp>
        <p:nvSpPr>
          <p:cNvPr id="12" name="Rectangle 11"/>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pic>
        <p:nvPicPr>
          <p:cNvPr id="32770" name="Picture 2" descr="https://www.lds.org/bc/content/shared/content/images/leaders/bruce-d-porter-large.jpg"/>
          <p:cNvPicPr>
            <a:picLocks noChangeAspect="1" noChangeArrowheads="1"/>
          </p:cNvPicPr>
          <p:nvPr/>
        </p:nvPicPr>
        <p:blipFill>
          <a:blip r:embed="rId3" cstate="print"/>
          <a:srcRect/>
          <a:stretch>
            <a:fillRect/>
          </a:stretch>
        </p:blipFill>
        <p:spPr bwMode="auto">
          <a:xfrm>
            <a:off x="10854499" y="174191"/>
            <a:ext cx="1163742" cy="1451409"/>
          </a:xfrm>
          <a:prstGeom prst="rect">
            <a:avLst/>
          </a:prstGeom>
          <a:noFill/>
        </p:spPr>
      </p:pic>
      <p:pic>
        <p:nvPicPr>
          <p:cNvPr id="32772" name="Picture 4" descr="http://aviewfromtheright.com/wp-content/uploads/2011/12/jesus-mary-joseph.jpg"/>
          <p:cNvPicPr>
            <a:picLocks noChangeAspect="1" noChangeArrowheads="1"/>
          </p:cNvPicPr>
          <p:nvPr/>
        </p:nvPicPr>
        <p:blipFill>
          <a:blip r:embed="rId4" cstate="print"/>
          <a:srcRect/>
          <a:stretch>
            <a:fillRect/>
          </a:stretch>
        </p:blipFill>
        <p:spPr bwMode="auto">
          <a:xfrm>
            <a:off x="432666" y="1988994"/>
            <a:ext cx="4743450" cy="3381375"/>
          </a:xfrm>
          <a:prstGeom prst="rect">
            <a:avLst/>
          </a:prstGeom>
          <a:noFill/>
        </p:spPr>
      </p:pic>
    </p:spTree>
    <p:extLst>
      <p:ext uri="{BB962C8B-B14F-4D97-AF65-F5344CB8AC3E}">
        <p14:creationId xmlns:p14="http://schemas.microsoft.com/office/powerpoint/2010/main" val="226380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3D2458-F2E3-B6E7-7C8B-F3E972796A07}"/>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TextBox 4"/>
          <p:cNvSpPr txBox="1"/>
          <p:nvPr/>
        </p:nvSpPr>
        <p:spPr>
          <a:xfrm>
            <a:off x="0" y="6596390"/>
            <a:ext cx="1665838" cy="261610"/>
          </a:xfrm>
          <a:prstGeom prst="rect">
            <a:avLst/>
          </a:prstGeom>
          <a:noFill/>
        </p:spPr>
        <p:txBody>
          <a:bodyPr wrap="square" rtlCol="0">
            <a:spAutoFit/>
          </a:bodyPr>
          <a:lstStyle/>
          <a:p>
            <a:r>
              <a:rPr lang="en-US" sz="1100" dirty="0">
                <a:solidFill>
                  <a:schemeClr val="bg1"/>
                </a:solidFill>
              </a:rPr>
              <a:t>Luke 2:8; Isaiah 53:7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Shepherds in the Field</a:t>
            </a:r>
          </a:p>
        </p:txBody>
      </p:sp>
      <p:sp>
        <p:nvSpPr>
          <p:cNvPr id="12" name="Rectangle 11"/>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sp>
        <p:nvSpPr>
          <p:cNvPr id="9" name="Rectangle 8"/>
          <p:cNvSpPr/>
          <p:nvPr/>
        </p:nvSpPr>
        <p:spPr>
          <a:xfrm>
            <a:off x="3796145" y="963365"/>
            <a:ext cx="6188365" cy="2031325"/>
          </a:xfrm>
          <a:prstGeom prst="rect">
            <a:avLst/>
          </a:prstGeom>
        </p:spPr>
        <p:txBody>
          <a:bodyPr wrap="square">
            <a:spAutoFit/>
          </a:bodyPr>
          <a:lstStyle/>
          <a:p>
            <a:pPr fontAlgn="base"/>
            <a:r>
              <a:rPr lang="en-US" dirty="0">
                <a:solidFill>
                  <a:schemeClr val="bg1"/>
                </a:solidFill>
              </a:rPr>
              <a:t>"The fields surrounding Bethlehem were home to numerous flocks of sheep, and the month of April was a traditional birthing season for the ewes of the flock, with lambs born almost every night. In their awkward role of midwives to the animals, the shepherds would have stayed up most of the night laboring beneath the crystal sky of the desert plateau; hence, the angels who heralded his birth would not have needed to wake them.</a:t>
            </a:r>
          </a:p>
        </p:txBody>
      </p:sp>
      <p:sp>
        <p:nvSpPr>
          <p:cNvPr id="10" name="Rectangle 9"/>
          <p:cNvSpPr/>
          <p:nvPr/>
        </p:nvSpPr>
        <p:spPr>
          <a:xfrm>
            <a:off x="1597890" y="4826675"/>
            <a:ext cx="7758546" cy="2031325"/>
          </a:xfrm>
          <a:prstGeom prst="rect">
            <a:avLst/>
          </a:prstGeom>
        </p:spPr>
        <p:txBody>
          <a:bodyPr wrap="square">
            <a:spAutoFit/>
          </a:bodyPr>
          <a:lstStyle/>
          <a:p>
            <a:r>
              <a:rPr lang="en-US" dirty="0">
                <a:solidFill>
                  <a:schemeClr val="bg1"/>
                </a:solidFill>
              </a:rPr>
              <a:t>"The boy child who arrived that birthing season was known as 'the Lamb of God.' It is a title of deep significance, for he arrived with the lambs and would someday be 'brought as a lamb to the slaughter'.</a:t>
            </a:r>
          </a:p>
          <a:p>
            <a:endParaRPr lang="en-US" dirty="0">
              <a:solidFill>
                <a:schemeClr val="bg1"/>
              </a:solidFill>
            </a:endParaRPr>
          </a:p>
          <a:p>
            <a:r>
              <a:rPr lang="en-US" dirty="0">
                <a:solidFill>
                  <a:schemeClr val="bg1"/>
                </a:solidFill>
              </a:rPr>
              <a:t>Yet paradoxically, he was also the Good Shepherd, one who cares for the lambs....He was the greatest, who made himself least; the heavenly Shepherd who became a lamb...</a:t>
            </a:r>
          </a:p>
        </p:txBody>
      </p:sp>
      <p:pic>
        <p:nvPicPr>
          <p:cNvPr id="11" name="Picture 2" descr="https://www.lds.org/bc/content/shared/content/images/leaders/bruce-d-porter-large.jpg"/>
          <p:cNvPicPr>
            <a:picLocks noChangeAspect="1" noChangeArrowheads="1"/>
          </p:cNvPicPr>
          <p:nvPr/>
        </p:nvPicPr>
        <p:blipFill>
          <a:blip r:embed="rId3" cstate="print"/>
          <a:srcRect/>
          <a:stretch>
            <a:fillRect/>
          </a:stretch>
        </p:blipFill>
        <p:spPr bwMode="auto">
          <a:xfrm>
            <a:off x="10854499" y="174191"/>
            <a:ext cx="1163742" cy="1451409"/>
          </a:xfrm>
          <a:prstGeom prst="rect">
            <a:avLst/>
          </a:prstGeom>
          <a:noFill/>
        </p:spPr>
      </p:pic>
      <p:pic>
        <p:nvPicPr>
          <p:cNvPr id="1026" name="Picture 2" descr="Image result for shepherds in the field"/>
          <p:cNvPicPr>
            <a:picLocks noChangeAspect="1" noChangeArrowheads="1"/>
          </p:cNvPicPr>
          <p:nvPr/>
        </p:nvPicPr>
        <p:blipFill>
          <a:blip r:embed="rId4" cstate="print"/>
          <a:srcRect/>
          <a:stretch>
            <a:fillRect/>
          </a:stretch>
        </p:blipFill>
        <p:spPr bwMode="auto">
          <a:xfrm>
            <a:off x="640570" y="974820"/>
            <a:ext cx="2847973" cy="3794925"/>
          </a:xfrm>
          <a:prstGeom prst="rect">
            <a:avLst/>
          </a:prstGeom>
          <a:noFill/>
        </p:spPr>
      </p:pic>
      <p:pic>
        <p:nvPicPr>
          <p:cNvPr id="1028" name="Picture 4" descr="Image result for good shepherd"/>
          <p:cNvPicPr>
            <a:picLocks noChangeAspect="1" noChangeArrowheads="1"/>
          </p:cNvPicPr>
          <p:nvPr/>
        </p:nvPicPr>
        <p:blipFill>
          <a:blip r:embed="rId5" cstate="print"/>
          <a:srcRect/>
          <a:stretch>
            <a:fillRect/>
          </a:stretch>
        </p:blipFill>
        <p:spPr bwMode="auto">
          <a:xfrm>
            <a:off x="9361305" y="3814618"/>
            <a:ext cx="2166543" cy="2863273"/>
          </a:xfrm>
          <a:prstGeom prst="rect">
            <a:avLst/>
          </a:prstGeom>
          <a:noFill/>
        </p:spPr>
      </p:pic>
      <p:pic>
        <p:nvPicPr>
          <p:cNvPr id="1030" name="Picture 6" descr="Image result for lamb to slaughter"/>
          <p:cNvPicPr>
            <a:picLocks noChangeAspect="1" noChangeArrowheads="1"/>
          </p:cNvPicPr>
          <p:nvPr/>
        </p:nvPicPr>
        <p:blipFill>
          <a:blip r:embed="rId6" cstate="print"/>
          <a:srcRect/>
          <a:stretch>
            <a:fillRect/>
          </a:stretch>
        </p:blipFill>
        <p:spPr bwMode="auto">
          <a:xfrm>
            <a:off x="4839854" y="3125210"/>
            <a:ext cx="2876839" cy="1720350"/>
          </a:xfrm>
          <a:prstGeom prst="rect">
            <a:avLst/>
          </a:prstGeom>
          <a:noFill/>
        </p:spPr>
      </p:pic>
      <p:pic>
        <p:nvPicPr>
          <p:cNvPr id="1032" name="Picture 8" descr="Image result for jesus manger"/>
          <p:cNvPicPr>
            <a:picLocks noChangeAspect="1" noChangeArrowheads="1"/>
          </p:cNvPicPr>
          <p:nvPr/>
        </p:nvPicPr>
        <p:blipFill>
          <a:blip r:embed="rId7" cstate="print"/>
          <a:srcRect l="24579" t="42327" r="8174" b="5481"/>
          <a:stretch>
            <a:fillRect/>
          </a:stretch>
        </p:blipFill>
        <p:spPr bwMode="auto">
          <a:xfrm>
            <a:off x="9956799" y="2041238"/>
            <a:ext cx="1671782" cy="1625600"/>
          </a:xfrm>
          <a:prstGeom prst="rect">
            <a:avLst/>
          </a:prstGeom>
          <a:noFill/>
        </p:spPr>
      </p:pic>
    </p:spTree>
    <p:extLst>
      <p:ext uri="{BB962C8B-B14F-4D97-AF65-F5344CB8AC3E}">
        <p14:creationId xmlns:p14="http://schemas.microsoft.com/office/powerpoint/2010/main" val="137252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B85D1B-5913-2FA7-C6E6-0D80913EB4F8}"/>
              </a:ext>
            </a:extLst>
          </p:cNvPr>
          <p:cNvPicPr>
            <a:picLocks noChangeAspect="1"/>
          </p:cNvPicPr>
          <p:nvPr/>
        </p:nvPicPr>
        <p:blipFill>
          <a:blip r:embed="rId2"/>
          <a:stretch>
            <a:fillRect/>
          </a:stretch>
        </p:blipFill>
        <p:spPr>
          <a:xfrm flipV="1">
            <a:off x="-1" y="-1"/>
            <a:ext cx="12192001" cy="6859847"/>
          </a:xfrm>
          <a:prstGeom prst="rect">
            <a:avLst/>
          </a:prstGeom>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2:8-15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Angels Appear to Shepherds</a:t>
            </a:r>
          </a:p>
        </p:txBody>
      </p:sp>
      <p:pic>
        <p:nvPicPr>
          <p:cNvPr id="30722" name="Picture 2" descr="The Angel Appears to Shepherds"/>
          <p:cNvPicPr>
            <a:picLocks noChangeAspect="1" noChangeArrowheads="1"/>
          </p:cNvPicPr>
          <p:nvPr/>
        </p:nvPicPr>
        <p:blipFill>
          <a:blip r:embed="rId3" cstate="print"/>
          <a:srcRect/>
          <a:stretch>
            <a:fillRect/>
          </a:stretch>
        </p:blipFill>
        <p:spPr bwMode="auto">
          <a:xfrm>
            <a:off x="4060208" y="1848493"/>
            <a:ext cx="3590748" cy="4777893"/>
          </a:xfrm>
          <a:prstGeom prst="rect">
            <a:avLst/>
          </a:prstGeom>
          <a:noFill/>
        </p:spPr>
      </p:pic>
      <p:sp>
        <p:nvSpPr>
          <p:cNvPr id="7" name="Rectangle 6"/>
          <p:cNvSpPr/>
          <p:nvPr/>
        </p:nvSpPr>
        <p:spPr>
          <a:xfrm>
            <a:off x="554182" y="2994999"/>
            <a:ext cx="3546763" cy="2677656"/>
          </a:xfrm>
          <a:prstGeom prst="rect">
            <a:avLst/>
          </a:prstGeom>
        </p:spPr>
        <p:txBody>
          <a:bodyPr wrap="square">
            <a:spAutoFit/>
          </a:bodyPr>
          <a:lstStyle/>
          <a:p>
            <a:r>
              <a:rPr lang="en-US" sz="2800" i="1" dirty="0">
                <a:solidFill>
                  <a:srgbClr val="FFFF00"/>
                </a:solidFill>
              </a:rPr>
              <a:t>And, lo, the angel of the Lord came upon them, and the glory of the Lord shone round about them: and they were sore afraid.</a:t>
            </a:r>
          </a:p>
        </p:txBody>
      </p:sp>
      <p:sp>
        <p:nvSpPr>
          <p:cNvPr id="8" name="Rectangle 7"/>
          <p:cNvSpPr/>
          <p:nvPr/>
        </p:nvSpPr>
        <p:spPr>
          <a:xfrm>
            <a:off x="7833905" y="2994999"/>
            <a:ext cx="3451412" cy="2246769"/>
          </a:xfrm>
          <a:prstGeom prst="rect">
            <a:avLst/>
          </a:prstGeom>
        </p:spPr>
        <p:txBody>
          <a:bodyPr wrap="square">
            <a:spAutoFit/>
          </a:bodyPr>
          <a:lstStyle/>
          <a:p>
            <a:r>
              <a:rPr lang="en-US" sz="2800" i="1" dirty="0">
                <a:solidFill>
                  <a:srgbClr val="FFFF00"/>
                </a:solidFill>
              </a:rPr>
              <a:t>Fear not: for, behold, I bring you good tidings of great joy, which shall be to all people.</a:t>
            </a:r>
          </a:p>
        </p:txBody>
      </p:sp>
      <p:sp>
        <p:nvSpPr>
          <p:cNvPr id="9" name="Rectangle 8"/>
          <p:cNvSpPr/>
          <p:nvPr/>
        </p:nvSpPr>
        <p:spPr>
          <a:xfrm>
            <a:off x="3581373" y="1078135"/>
            <a:ext cx="5435306" cy="707886"/>
          </a:xfrm>
          <a:prstGeom prst="rect">
            <a:avLst/>
          </a:prstGeom>
        </p:spPr>
        <p:txBody>
          <a:bodyPr wrap="square">
            <a:spAutoFit/>
          </a:bodyPr>
          <a:lstStyle/>
          <a:p>
            <a:r>
              <a:rPr lang="en-US" sz="2000" dirty="0">
                <a:solidFill>
                  <a:schemeClr val="bg1"/>
                </a:solidFill>
              </a:rPr>
              <a:t>"The shepherds to whom the angels appeared were the keepers of the temple flocks.”</a:t>
            </a:r>
          </a:p>
        </p:txBody>
      </p:sp>
    </p:spTree>
    <p:extLst>
      <p:ext uri="{BB962C8B-B14F-4D97-AF65-F5344CB8AC3E}">
        <p14:creationId xmlns:p14="http://schemas.microsoft.com/office/powerpoint/2010/main" val="212920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5260</Words>
  <Application>Microsoft Office PowerPoint</Application>
  <PresentationFormat>Widescreen</PresentationFormat>
  <Paragraphs>300</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Colonna MT</vt:lpstr>
      <vt:lpstr>Scribeedoo</vt:lpstr>
      <vt:lpstr>Calibri</vt:lpstr>
      <vt:lpstr>Abadi</vt:lpstr>
      <vt:lpstr>Palatino</vt:lpstr>
      <vt:lpstr>Arial</vt:lpstr>
      <vt:lpstr>AR ESSENCE</vt:lpstr>
      <vt:lpstr>Calibri Light</vt:lpstr>
      <vt:lpstr>Lucida Bright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cp:revision>
  <dcterms:created xsi:type="dcterms:W3CDTF">2022-11-02T09:56:48Z</dcterms:created>
  <dcterms:modified xsi:type="dcterms:W3CDTF">2022-11-14T12:20:25Z</dcterms:modified>
</cp:coreProperties>
</file>