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2" r:id="rId2"/>
    <p:sldId id="308" r:id="rId3"/>
    <p:sldId id="288" r:id="rId4"/>
    <p:sldId id="289" r:id="rId5"/>
    <p:sldId id="292" r:id="rId6"/>
    <p:sldId id="310" r:id="rId7"/>
    <p:sldId id="294" r:id="rId8"/>
    <p:sldId id="295" r:id="rId9"/>
    <p:sldId id="296" r:id="rId10"/>
    <p:sldId id="311" r:id="rId11"/>
    <p:sldId id="297" r:id="rId12"/>
    <p:sldId id="298" r:id="rId13"/>
    <p:sldId id="299" r:id="rId14"/>
    <p:sldId id="300" r:id="rId15"/>
    <p:sldId id="301" r:id="rId16"/>
    <p:sldId id="302" r:id="rId17"/>
    <p:sldId id="304" r:id="rId18"/>
    <p:sldId id="313" r:id="rId19"/>
    <p:sldId id="305" r:id="rId20"/>
    <p:sldId id="284" r:id="rId21"/>
    <p:sldId id="286" r:id="rId22"/>
    <p:sldId id="312" r:id="rId23"/>
    <p:sldId id="309" r:id="rId24"/>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Eras Demi ITC" panose="020B0805030504020804" pitchFamily="34" charset="0"/>
      <p:regular r:id="rId33"/>
    </p:embeddedFont>
    <p:embeddedFont>
      <p:font typeface="Open Sans" panose="020B0606030504020204" pitchFamily="34" charset="0"/>
      <p:regular r:id="rId34"/>
      <p:bold r:id="rId35"/>
      <p:italic r:id="rId36"/>
      <p:boldItalic r:id="rId37"/>
    </p:embeddedFont>
    <p:embeddedFont>
      <p:font typeface="Palatino" panose="020B060402020202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1" d="100"/>
          <a:sy n="101" d="100"/>
        </p:scale>
        <p:origin x="156"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1/25/2023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A75FA2-3682-4DD3-B43D-5351B4837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93</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Eras Demi ITC" panose="020B0805030504020804" pitchFamily="34" charset="0"/>
              </a:rPr>
              <a:t>The Promptings of the Spirit</a:t>
            </a:r>
          </a:p>
          <a:p>
            <a:pPr algn="ctr"/>
            <a:r>
              <a:rPr lang="en-US" sz="6000" dirty="0">
                <a:solidFill>
                  <a:schemeClr val="bg1"/>
                </a:solidFill>
                <a:latin typeface="Eras Demi ITC" panose="020B0805030504020804" pitchFamily="34" charset="0"/>
              </a:rPr>
              <a:t>Acts 16</a:t>
            </a:r>
            <a:endParaRPr lang="en-US" sz="4400" dirty="0">
              <a:solidFill>
                <a:schemeClr val="bg1"/>
              </a:solidFill>
              <a:latin typeface="Eras Demi ITC" panose="020B0805030504020804" pitchFamily="34" charset="0"/>
            </a:endParaRPr>
          </a:p>
        </p:txBody>
      </p:sp>
      <p:grpSp>
        <p:nvGrpSpPr>
          <p:cNvPr id="25" name="Group 94"/>
          <p:cNvGrpSpPr/>
          <p:nvPr/>
        </p:nvGrpSpPr>
        <p:grpSpPr>
          <a:xfrm>
            <a:off x="9988494" y="3199590"/>
            <a:ext cx="1429062" cy="3113314"/>
            <a:chOff x="4405860" y="139189"/>
            <a:chExt cx="2861871" cy="6475262"/>
          </a:xfrm>
        </p:grpSpPr>
        <p:grpSp>
          <p:nvGrpSpPr>
            <p:cNvPr id="26" name="Group 86"/>
            <p:cNvGrpSpPr/>
            <p:nvPr/>
          </p:nvGrpSpPr>
          <p:grpSpPr>
            <a:xfrm rot="2107423">
              <a:off x="4802579" y="139189"/>
              <a:ext cx="743864" cy="1806453"/>
              <a:chOff x="7696200" y="914400"/>
              <a:chExt cx="685800" cy="2438400"/>
            </a:xfrm>
          </p:grpSpPr>
          <p:sp>
            <p:nvSpPr>
              <p:cNvPr id="66" name="Moon 6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87"/>
            <p:cNvGrpSpPr/>
            <p:nvPr/>
          </p:nvGrpSpPr>
          <p:grpSpPr>
            <a:xfrm rot="19262140" flipH="1">
              <a:off x="6126313" y="231425"/>
              <a:ext cx="743864" cy="1645187"/>
              <a:chOff x="7696200" y="914400"/>
              <a:chExt cx="685800" cy="2438400"/>
            </a:xfrm>
          </p:grpSpPr>
          <p:sp>
            <p:nvSpPr>
              <p:cNvPr id="62" name="Moon 6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7"/>
            <p:cNvGrpSpPr/>
            <p:nvPr/>
          </p:nvGrpSpPr>
          <p:grpSpPr>
            <a:xfrm rot="562843">
              <a:off x="5697438" y="5840305"/>
              <a:ext cx="666047" cy="774146"/>
              <a:chOff x="6106804" y="4039302"/>
              <a:chExt cx="666047" cy="774146"/>
            </a:xfrm>
          </p:grpSpPr>
          <p:sp>
            <p:nvSpPr>
              <p:cNvPr id="59" name="Oval 5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7"/>
            <p:cNvGrpSpPr/>
            <p:nvPr/>
          </p:nvGrpSpPr>
          <p:grpSpPr>
            <a:xfrm rot="2613352">
              <a:off x="5128037" y="5761712"/>
              <a:ext cx="666047" cy="774146"/>
              <a:chOff x="6106804" y="4039302"/>
              <a:chExt cx="666047" cy="774146"/>
            </a:xfrm>
          </p:grpSpPr>
          <p:sp>
            <p:nvSpPr>
              <p:cNvPr id="56" name="Oval 5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7"/>
            <p:cNvGrpSpPr/>
            <p:nvPr/>
          </p:nvGrpSpPr>
          <p:grpSpPr>
            <a:xfrm>
              <a:off x="4953000" y="5334000"/>
              <a:ext cx="1828800" cy="609600"/>
              <a:chOff x="1371600" y="3962400"/>
              <a:chExt cx="6705600" cy="2057400"/>
            </a:xfrm>
          </p:grpSpPr>
          <p:grpSp>
            <p:nvGrpSpPr>
              <p:cNvPr id="44" name="Group 195"/>
              <p:cNvGrpSpPr/>
              <p:nvPr/>
            </p:nvGrpSpPr>
            <p:grpSpPr>
              <a:xfrm>
                <a:off x="1371600" y="3962400"/>
                <a:ext cx="1676400" cy="2057400"/>
                <a:chOff x="1371600" y="3962400"/>
                <a:chExt cx="1676400" cy="2057400"/>
              </a:xfrm>
            </p:grpSpPr>
            <p:sp>
              <p:nvSpPr>
                <p:cNvPr id="54" name="Right Arrow Callout 5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96"/>
              <p:cNvGrpSpPr/>
              <p:nvPr/>
            </p:nvGrpSpPr>
            <p:grpSpPr>
              <a:xfrm>
                <a:off x="3048000" y="3962400"/>
                <a:ext cx="1676400" cy="2057400"/>
                <a:chOff x="1371600" y="3962400"/>
                <a:chExt cx="1676400" cy="2057400"/>
              </a:xfrm>
            </p:grpSpPr>
            <p:sp>
              <p:nvSpPr>
                <p:cNvPr id="52" name="Right Arrow Callout 5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99"/>
              <p:cNvGrpSpPr/>
              <p:nvPr/>
            </p:nvGrpSpPr>
            <p:grpSpPr>
              <a:xfrm>
                <a:off x="4724400" y="3962400"/>
                <a:ext cx="1676400" cy="2057400"/>
                <a:chOff x="1371600" y="3962400"/>
                <a:chExt cx="1676400" cy="2057400"/>
              </a:xfrm>
            </p:grpSpPr>
            <p:sp>
              <p:nvSpPr>
                <p:cNvPr id="50" name="Right Arrow Callout 4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02"/>
              <p:cNvGrpSpPr/>
              <p:nvPr/>
            </p:nvGrpSpPr>
            <p:grpSpPr>
              <a:xfrm>
                <a:off x="6400800" y="3962400"/>
                <a:ext cx="1676400" cy="2057400"/>
                <a:chOff x="1371600" y="3962400"/>
                <a:chExt cx="1676400" cy="2057400"/>
              </a:xfrm>
            </p:grpSpPr>
            <p:sp>
              <p:nvSpPr>
                <p:cNvPr id="48" name="Right Arrow Callout 4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Cloud 40"/>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826515" y="4066253"/>
            <a:ext cx="1410049" cy="2565219"/>
            <a:chOff x="4278503" y="1662749"/>
            <a:chExt cx="2203117" cy="4008000"/>
          </a:xfrm>
        </p:grpSpPr>
        <p:sp>
          <p:nvSpPr>
            <p:cNvPr id="71" name="Oval 70"/>
            <p:cNvSpPr/>
            <p:nvPr/>
          </p:nvSpPr>
          <p:spPr>
            <a:xfrm rot="2332152">
              <a:off x="5167004" y="4957678"/>
              <a:ext cx="387615" cy="7130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708024">
              <a:off x="5568106" y="4998219"/>
              <a:ext cx="405889" cy="7253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000137" y="3987336"/>
              <a:ext cx="449826" cy="7130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767211" y="3987336"/>
              <a:ext cx="441661" cy="7130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4724400" y="1752599"/>
              <a:ext cx="1447800" cy="243840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733689" flipH="1">
              <a:off x="4826573" y="3214319"/>
              <a:ext cx="923142" cy="136131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9866311">
              <a:off x="5485960" y="3149495"/>
              <a:ext cx="923142" cy="136131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erge 77"/>
            <p:cNvSpPr/>
            <p:nvPr/>
          </p:nvSpPr>
          <p:spPr>
            <a:xfrm rot="10800000">
              <a:off x="5011058" y="2820492"/>
              <a:ext cx="1186896" cy="2526223"/>
            </a:xfrm>
            <a:prstGeom prst="flowChartMer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Merge 78"/>
            <p:cNvSpPr/>
            <p:nvPr/>
          </p:nvSpPr>
          <p:spPr>
            <a:xfrm>
              <a:off x="5310035" y="3031549"/>
              <a:ext cx="597105" cy="566839"/>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apezoid 79"/>
            <p:cNvSpPr/>
            <p:nvPr/>
          </p:nvSpPr>
          <p:spPr>
            <a:xfrm rot="393591" flipH="1">
              <a:off x="5025485" y="3168938"/>
              <a:ext cx="561618" cy="2204190"/>
            </a:xfrm>
            <a:prstGeom prst="trapezoid">
              <a:avLst>
                <a:gd name="adj" fmla="val 37426"/>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1062122">
              <a:off x="5671294" y="3167938"/>
              <a:ext cx="561618" cy="2183721"/>
            </a:xfrm>
            <a:prstGeom prst="trapezoid">
              <a:avLst>
                <a:gd name="adj" fmla="val 3555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147188" y="1977772"/>
              <a:ext cx="922799" cy="1296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4945118" y="1752600"/>
              <a:ext cx="1150882" cy="6141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20909514" flipH="1">
              <a:off x="4278503" y="1662749"/>
              <a:ext cx="2203117" cy="2212278"/>
            </a:xfrm>
            <a:custGeom>
              <a:avLst/>
              <a:gdLst>
                <a:gd name="connsiteX0" fmla="*/ 720516 w 2203117"/>
                <a:gd name="connsiteY0" fmla="*/ 34642 h 2225507"/>
                <a:gd name="connsiteX1" fmla="*/ 131444 w 2203117"/>
                <a:gd name="connsiteY1" fmla="*/ 387866 h 2225507"/>
                <a:gd name="connsiteX2" fmla="*/ 153530 w 2203117"/>
                <a:gd name="connsiteY2" fmla="*/ 430386 h 2225507"/>
                <a:gd name="connsiteX3" fmla="*/ 189468 w 2203117"/>
                <a:gd name="connsiteY3" fmla="*/ 457625 h 2225507"/>
                <a:gd name="connsiteX4" fmla="*/ 178832 w 2203117"/>
                <a:gd name="connsiteY4" fmla="*/ 585022 h 2225507"/>
                <a:gd name="connsiteX5" fmla="*/ 0 w 2203117"/>
                <a:gd name="connsiteY5" fmla="*/ 2089457 h 2225507"/>
                <a:gd name="connsiteX6" fmla="*/ 585397 w 2203117"/>
                <a:gd name="connsiteY6" fmla="*/ 2033469 h 2225507"/>
                <a:gd name="connsiteX7" fmla="*/ 512904 w 2203117"/>
                <a:gd name="connsiteY7" fmla="*/ 515903 h 2225507"/>
                <a:gd name="connsiteX8" fmla="*/ 561101 w 2203117"/>
                <a:gd name="connsiteY8" fmla="*/ 515345 h 2225507"/>
                <a:gd name="connsiteX9" fmla="*/ 811730 w 2203117"/>
                <a:gd name="connsiteY9" fmla="*/ 482650 h 2225507"/>
                <a:gd name="connsiteX10" fmla="*/ 938714 w 2203117"/>
                <a:gd name="connsiteY10" fmla="*/ 452057 h 2225507"/>
                <a:gd name="connsiteX11" fmla="*/ 1055050 w 2203117"/>
                <a:gd name="connsiteY11" fmla="*/ 414794 h 2225507"/>
                <a:gd name="connsiteX12" fmla="*/ 1633499 w 2203117"/>
                <a:gd name="connsiteY12" fmla="*/ 1745111 h 2225507"/>
                <a:gd name="connsiteX13" fmla="*/ 2203117 w 2203117"/>
                <a:gd name="connsiteY13" fmla="*/ 1520634 h 2225507"/>
                <a:gd name="connsiteX14" fmla="*/ 1398159 w 2203117"/>
                <a:gd name="connsiteY14" fmla="*/ 323549 h 2225507"/>
                <a:gd name="connsiteX15" fmla="*/ 1349811 w 2203117"/>
                <a:gd name="connsiteY15" fmla="*/ 245341 h 2225507"/>
                <a:gd name="connsiteX16" fmla="*/ 1368678 w 2203117"/>
                <a:gd name="connsiteY16" fmla="*/ 226773 h 2225507"/>
                <a:gd name="connsiteX17" fmla="*/ 1400802 w 2203117"/>
                <a:gd name="connsiteY17" fmla="*/ 129426 h 2225507"/>
                <a:gd name="connsiteX18" fmla="*/ 720516 w 2203117"/>
                <a:gd name="connsiteY18" fmla="*/ 34642 h 2225507"/>
                <a:gd name="connsiteX0" fmla="*/ 720516 w 2203117"/>
                <a:gd name="connsiteY0" fmla="*/ 21413 h 2212278"/>
                <a:gd name="connsiteX1" fmla="*/ 131444 w 2203117"/>
                <a:gd name="connsiteY1" fmla="*/ 374637 h 2212278"/>
                <a:gd name="connsiteX2" fmla="*/ 153530 w 2203117"/>
                <a:gd name="connsiteY2" fmla="*/ 417157 h 2212278"/>
                <a:gd name="connsiteX3" fmla="*/ 189468 w 2203117"/>
                <a:gd name="connsiteY3" fmla="*/ 444396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266270 w 2203117"/>
                <a:gd name="connsiteY3" fmla="*/ 428759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163868 w 2203117"/>
                <a:gd name="connsiteY3" fmla="*/ 449608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3117" h="2212278">
                  <a:moveTo>
                    <a:pt x="720516" y="21413"/>
                  </a:moveTo>
                  <a:cubicBezTo>
                    <a:pt x="525180" y="64145"/>
                    <a:pt x="106256" y="250923"/>
                    <a:pt x="131444" y="374637"/>
                  </a:cubicBezTo>
                  <a:cubicBezTo>
                    <a:pt x="134593" y="390102"/>
                    <a:pt x="142107" y="404296"/>
                    <a:pt x="153530" y="417157"/>
                  </a:cubicBezTo>
                  <a:lnTo>
                    <a:pt x="163868" y="449608"/>
                  </a:lnTo>
                  <a:lnTo>
                    <a:pt x="178832" y="571793"/>
                  </a:lnTo>
                  <a:cubicBezTo>
                    <a:pt x="150448" y="1071128"/>
                    <a:pt x="200131" y="1565106"/>
                    <a:pt x="0" y="2076228"/>
                  </a:cubicBezTo>
                  <a:cubicBezTo>
                    <a:pt x="223923" y="2412156"/>
                    <a:pt x="361475" y="2020240"/>
                    <a:pt x="585397" y="2020240"/>
                  </a:cubicBezTo>
                  <a:lnTo>
                    <a:pt x="512904" y="502674"/>
                  </a:lnTo>
                  <a:lnTo>
                    <a:pt x="561101" y="502116"/>
                  </a:lnTo>
                  <a:cubicBezTo>
                    <a:pt x="639340" y="497992"/>
                    <a:pt x="724100" y="487263"/>
                    <a:pt x="811730" y="469421"/>
                  </a:cubicBezTo>
                  <a:cubicBezTo>
                    <a:pt x="855546" y="460501"/>
                    <a:pt x="898005" y="450224"/>
                    <a:pt x="938714" y="438828"/>
                  </a:cubicBezTo>
                  <a:lnTo>
                    <a:pt x="1055050" y="401565"/>
                  </a:lnTo>
                  <a:lnTo>
                    <a:pt x="1633499" y="1731882"/>
                  </a:lnTo>
                  <a:cubicBezTo>
                    <a:pt x="1842301" y="1627792"/>
                    <a:pt x="2136821" y="1897356"/>
                    <a:pt x="2203117" y="1507405"/>
                  </a:cubicBezTo>
                  <a:cubicBezTo>
                    <a:pt x="1799675" y="1165490"/>
                    <a:pt x="1636451" y="722040"/>
                    <a:pt x="1398159" y="310320"/>
                  </a:cubicBezTo>
                  <a:lnTo>
                    <a:pt x="1349811" y="232112"/>
                  </a:lnTo>
                  <a:lnTo>
                    <a:pt x="1368678" y="213544"/>
                  </a:lnTo>
                  <a:cubicBezTo>
                    <a:pt x="1395339" y="180205"/>
                    <a:pt x="1309756" y="149170"/>
                    <a:pt x="1303459" y="118242"/>
                  </a:cubicBezTo>
                  <a:cubicBezTo>
                    <a:pt x="1278271" y="-5472"/>
                    <a:pt x="915852" y="-21319"/>
                    <a:pt x="720516" y="21413"/>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4953000" y="1828800"/>
              <a:ext cx="1219200" cy="1524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5181600" y="1828800"/>
              <a:ext cx="685800" cy="152400"/>
              <a:chOff x="6705600" y="2209800"/>
              <a:chExt cx="2057400" cy="609600"/>
            </a:xfrm>
          </p:grpSpPr>
          <p:grpSp>
            <p:nvGrpSpPr>
              <p:cNvPr id="103" name="Group 102"/>
              <p:cNvGrpSpPr/>
              <p:nvPr/>
            </p:nvGrpSpPr>
            <p:grpSpPr>
              <a:xfrm>
                <a:off x="6705600" y="2209800"/>
                <a:ext cx="914400" cy="609600"/>
                <a:chOff x="6705600" y="2209800"/>
                <a:chExt cx="914400" cy="609600"/>
              </a:xfrm>
            </p:grpSpPr>
            <p:sp>
              <p:nvSpPr>
                <p:cNvPr id="108" name="Isosceles Triangle 107"/>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467600" y="2209800"/>
                <a:ext cx="914400" cy="609600"/>
                <a:chOff x="6705600" y="2209800"/>
                <a:chExt cx="914400" cy="609600"/>
              </a:xfrm>
            </p:grpSpPr>
            <p:sp>
              <p:nvSpPr>
                <p:cNvPr id="106" name="Isosceles Triangle 105"/>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Isosceles Triangle 104"/>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5257800" y="4343400"/>
              <a:ext cx="685797" cy="152400"/>
              <a:chOff x="6705600" y="2209800"/>
              <a:chExt cx="2057400" cy="609600"/>
            </a:xfrm>
          </p:grpSpPr>
          <p:grpSp>
            <p:nvGrpSpPr>
              <p:cNvPr id="96" name="Group 95"/>
              <p:cNvGrpSpPr/>
              <p:nvPr/>
            </p:nvGrpSpPr>
            <p:grpSpPr>
              <a:xfrm>
                <a:off x="6705600" y="2209800"/>
                <a:ext cx="914400" cy="609600"/>
                <a:chOff x="6705600" y="2209800"/>
                <a:chExt cx="914400" cy="609600"/>
              </a:xfrm>
            </p:grpSpPr>
            <p:sp>
              <p:nvSpPr>
                <p:cNvPr id="101" name="Isosceles Triangle 100"/>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467600" y="2209800"/>
                <a:ext cx="914400" cy="609600"/>
                <a:chOff x="6705600" y="2209800"/>
                <a:chExt cx="914400" cy="609600"/>
              </a:xfrm>
            </p:grpSpPr>
            <p:sp>
              <p:nvSpPr>
                <p:cNvPr id="99" name="Isosceles Triangle 98"/>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Isosceles Triangle 97"/>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5257800" y="3962400"/>
              <a:ext cx="685797" cy="152400"/>
              <a:chOff x="6705600" y="2209800"/>
              <a:chExt cx="2057400" cy="609600"/>
            </a:xfrm>
          </p:grpSpPr>
          <p:grpSp>
            <p:nvGrpSpPr>
              <p:cNvPr id="89" name="Group 88"/>
              <p:cNvGrpSpPr/>
              <p:nvPr/>
            </p:nvGrpSpPr>
            <p:grpSpPr>
              <a:xfrm>
                <a:off x="6705600" y="2209800"/>
                <a:ext cx="914400" cy="609600"/>
                <a:chOff x="6705600" y="2209800"/>
                <a:chExt cx="914400" cy="609600"/>
              </a:xfrm>
            </p:grpSpPr>
            <p:sp>
              <p:nvSpPr>
                <p:cNvPr id="94" name="Isosceles Triangle 93"/>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467600" y="2209800"/>
                <a:ext cx="914400" cy="609600"/>
                <a:chOff x="6705600" y="2209800"/>
                <a:chExt cx="914400" cy="609600"/>
              </a:xfrm>
            </p:grpSpPr>
            <p:sp>
              <p:nvSpPr>
                <p:cNvPr id="92" name="Isosceles Triangle 91"/>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Isosceles Triangle 90"/>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59"/>
          <p:cNvGrpSpPr/>
          <p:nvPr/>
        </p:nvGrpSpPr>
        <p:grpSpPr>
          <a:xfrm>
            <a:off x="3376490" y="3865691"/>
            <a:ext cx="1286555" cy="2823927"/>
            <a:chOff x="6172200" y="838200"/>
            <a:chExt cx="2362200" cy="4812748"/>
          </a:xfrm>
        </p:grpSpPr>
        <p:sp>
          <p:nvSpPr>
            <p:cNvPr id="111" name="Cloud 110"/>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62"/>
            <p:cNvGrpSpPr/>
            <p:nvPr/>
          </p:nvGrpSpPr>
          <p:grpSpPr>
            <a:xfrm>
              <a:off x="6629400" y="1143000"/>
              <a:ext cx="1524000" cy="228600"/>
              <a:chOff x="6571728" y="1086622"/>
              <a:chExt cx="1528420" cy="286099"/>
            </a:xfrm>
          </p:grpSpPr>
          <p:sp>
            <p:nvSpPr>
              <p:cNvPr id="151" name="Rounded Rectangle 150"/>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Cloud 125"/>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63"/>
            <p:cNvGrpSpPr/>
            <p:nvPr/>
          </p:nvGrpSpPr>
          <p:grpSpPr>
            <a:xfrm>
              <a:off x="6629395" y="3352800"/>
              <a:ext cx="1428751" cy="1371600"/>
              <a:chOff x="7543801" y="3581401"/>
              <a:chExt cx="1176618" cy="1066800"/>
            </a:xfrm>
          </p:grpSpPr>
          <p:sp>
            <p:nvSpPr>
              <p:cNvPr id="146" name="Rounded Rectangle 145"/>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62"/>
              <p:cNvGrpSpPr/>
              <p:nvPr/>
            </p:nvGrpSpPr>
            <p:grpSpPr>
              <a:xfrm>
                <a:off x="7543801" y="3581401"/>
                <a:ext cx="457200" cy="1066800"/>
                <a:chOff x="6827799" y="4800600"/>
                <a:chExt cx="868401" cy="2043177"/>
              </a:xfrm>
              <a:solidFill>
                <a:srgbClr val="D98A33"/>
              </a:solidFill>
            </p:grpSpPr>
            <p:sp>
              <p:nvSpPr>
                <p:cNvPr id="148" name="Double Wave 14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ouble Wave 148"/>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69"/>
            <p:cNvGrpSpPr/>
            <p:nvPr/>
          </p:nvGrpSpPr>
          <p:grpSpPr>
            <a:xfrm>
              <a:off x="6477000" y="4495800"/>
              <a:ext cx="1800069" cy="609600"/>
              <a:chOff x="0" y="4648200"/>
              <a:chExt cx="3986134" cy="1541489"/>
            </a:xfrm>
          </p:grpSpPr>
          <p:grpSp>
            <p:nvGrpSpPr>
              <p:cNvPr id="131" name="Group 138"/>
              <p:cNvGrpSpPr/>
              <p:nvPr/>
            </p:nvGrpSpPr>
            <p:grpSpPr>
              <a:xfrm>
                <a:off x="0" y="4648200"/>
                <a:ext cx="1600200" cy="1524000"/>
                <a:chOff x="533400" y="4648200"/>
                <a:chExt cx="1905000" cy="1828800"/>
              </a:xfrm>
            </p:grpSpPr>
            <p:sp>
              <p:nvSpPr>
                <p:cNvPr id="142" name="Plus 141"/>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9"/>
              <p:cNvGrpSpPr/>
              <p:nvPr/>
            </p:nvGrpSpPr>
            <p:grpSpPr>
              <a:xfrm>
                <a:off x="1182973" y="4665689"/>
                <a:ext cx="1600200" cy="1524000"/>
                <a:chOff x="533400" y="4648200"/>
                <a:chExt cx="1905000" cy="1828800"/>
              </a:xfrm>
            </p:grpSpPr>
            <p:sp>
              <p:nvSpPr>
                <p:cNvPr id="138" name="Plus 13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44"/>
              <p:cNvGrpSpPr/>
              <p:nvPr/>
            </p:nvGrpSpPr>
            <p:grpSpPr>
              <a:xfrm>
                <a:off x="2385934" y="4665689"/>
                <a:ext cx="1600200" cy="1524000"/>
                <a:chOff x="533400" y="4648200"/>
                <a:chExt cx="1905000" cy="1828800"/>
              </a:xfrm>
            </p:grpSpPr>
            <p:sp>
              <p:nvSpPr>
                <p:cNvPr id="134" name="Plus 13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7" name="Group 281"/>
          <p:cNvGrpSpPr/>
          <p:nvPr/>
        </p:nvGrpSpPr>
        <p:grpSpPr>
          <a:xfrm>
            <a:off x="6100311" y="3894537"/>
            <a:ext cx="1219200" cy="2438400"/>
            <a:chOff x="2013412" y="762000"/>
            <a:chExt cx="2482388" cy="4875375"/>
          </a:xfrm>
        </p:grpSpPr>
        <p:sp>
          <p:nvSpPr>
            <p:cNvPr id="158" name="Oval 157"/>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16200000">
              <a:off x="2438400" y="1066800"/>
              <a:ext cx="1752600" cy="1600200"/>
            </a:xfrm>
            <a:prstGeom prst="round2DiagRect">
              <a:avLst>
                <a:gd name="adj1" fmla="val 16667"/>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901859">
              <a:off x="2124008" y="3408792"/>
              <a:ext cx="442542" cy="663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0226769">
              <a:off x="4068808" y="3446251"/>
              <a:ext cx="426992" cy="5317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601367" y="1042638"/>
              <a:ext cx="1352140" cy="18406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57"/>
            <p:cNvGrpSpPr/>
            <p:nvPr/>
          </p:nvGrpSpPr>
          <p:grpSpPr>
            <a:xfrm>
              <a:off x="2590800" y="3733800"/>
              <a:ext cx="1524000" cy="506039"/>
              <a:chOff x="6096000" y="1376597"/>
              <a:chExt cx="3810000" cy="1867525"/>
            </a:xfrm>
          </p:grpSpPr>
          <p:grpSp>
            <p:nvGrpSpPr>
              <p:cNvPr id="193" name="Group 34"/>
              <p:cNvGrpSpPr/>
              <p:nvPr/>
            </p:nvGrpSpPr>
            <p:grpSpPr>
              <a:xfrm>
                <a:off x="6096000" y="1447800"/>
                <a:ext cx="3810000" cy="1752600"/>
                <a:chOff x="4800600" y="183630"/>
                <a:chExt cx="5791200" cy="1311639"/>
              </a:xfrm>
            </p:grpSpPr>
            <p:grpSp>
              <p:nvGrpSpPr>
                <p:cNvPr id="204" name="Group 28"/>
                <p:cNvGrpSpPr/>
                <p:nvPr/>
              </p:nvGrpSpPr>
              <p:grpSpPr>
                <a:xfrm>
                  <a:off x="4800600" y="184879"/>
                  <a:ext cx="2895600" cy="1295400"/>
                  <a:chOff x="4800600" y="184879"/>
                  <a:chExt cx="2895600" cy="1295400"/>
                </a:xfrm>
              </p:grpSpPr>
              <p:sp>
                <p:nvSpPr>
                  <p:cNvPr id="210" name="Flowchart: Decision 209"/>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Decision 210"/>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4-Point Star 211"/>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9"/>
                <p:cNvGrpSpPr/>
                <p:nvPr/>
              </p:nvGrpSpPr>
              <p:grpSpPr>
                <a:xfrm>
                  <a:off x="7696200" y="183630"/>
                  <a:ext cx="2895600" cy="1295400"/>
                  <a:chOff x="4800600" y="184879"/>
                  <a:chExt cx="2895600" cy="1295400"/>
                </a:xfrm>
              </p:grpSpPr>
              <p:sp>
                <p:nvSpPr>
                  <p:cNvPr id="207" name="Flowchart: Decision 20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ecision 20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4-Point Star 208"/>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4-Point Star 205"/>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Oval 193"/>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Flowchart: Delay 168"/>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58"/>
            <p:cNvGrpSpPr/>
            <p:nvPr/>
          </p:nvGrpSpPr>
          <p:grpSpPr>
            <a:xfrm>
              <a:off x="2514600" y="1066800"/>
              <a:ext cx="1524000" cy="506039"/>
              <a:chOff x="6096000" y="1376597"/>
              <a:chExt cx="3810000" cy="1867525"/>
            </a:xfrm>
          </p:grpSpPr>
          <p:grpSp>
            <p:nvGrpSpPr>
              <p:cNvPr id="173" name="Group 34"/>
              <p:cNvGrpSpPr/>
              <p:nvPr/>
            </p:nvGrpSpPr>
            <p:grpSpPr>
              <a:xfrm>
                <a:off x="6096000" y="1447800"/>
                <a:ext cx="3810000" cy="1752600"/>
                <a:chOff x="4800600" y="183630"/>
                <a:chExt cx="5791200" cy="1311639"/>
              </a:xfrm>
            </p:grpSpPr>
            <p:grpSp>
              <p:nvGrpSpPr>
                <p:cNvPr id="184" name="Group 308"/>
                <p:cNvGrpSpPr/>
                <p:nvPr/>
              </p:nvGrpSpPr>
              <p:grpSpPr>
                <a:xfrm>
                  <a:off x="4800600" y="184879"/>
                  <a:ext cx="2895600" cy="1295400"/>
                  <a:chOff x="4800600" y="184879"/>
                  <a:chExt cx="2895600" cy="1295400"/>
                </a:xfrm>
              </p:grpSpPr>
              <p:sp>
                <p:nvSpPr>
                  <p:cNvPr id="190" name="Flowchart: Decision 189"/>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cision 190"/>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4-Point Star 191"/>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309"/>
                <p:cNvGrpSpPr/>
                <p:nvPr/>
              </p:nvGrpSpPr>
              <p:grpSpPr>
                <a:xfrm>
                  <a:off x="7696200" y="183630"/>
                  <a:ext cx="2895600" cy="1295400"/>
                  <a:chOff x="4800600" y="184879"/>
                  <a:chExt cx="2895600" cy="1295400"/>
                </a:xfrm>
              </p:grpSpPr>
              <p:sp>
                <p:nvSpPr>
                  <p:cNvPr id="187" name="Flowchart: Decision 18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Decision 18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4-Point Star 188"/>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4-Point Star 185"/>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Oval 173"/>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 Diagonal Corner Rectangle 170"/>
            <p:cNvSpPr/>
            <p:nvPr/>
          </p:nvSpPr>
          <p:spPr>
            <a:xfrm rot="18262111">
              <a:off x="2971800" y="2362200"/>
              <a:ext cx="685800" cy="685800"/>
            </a:xfrm>
            <a:prstGeom prst="round2DiagRect">
              <a:avLst>
                <a:gd name="adj1" fmla="val 50000"/>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124200" y="2438400"/>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25"/>
          <p:cNvGrpSpPr/>
          <p:nvPr/>
        </p:nvGrpSpPr>
        <p:grpSpPr>
          <a:xfrm>
            <a:off x="7425353" y="3941208"/>
            <a:ext cx="1522751" cy="2403423"/>
            <a:chOff x="4495800" y="1066801"/>
            <a:chExt cx="1600200" cy="3124198"/>
          </a:xfrm>
        </p:grpSpPr>
        <p:sp>
          <p:nvSpPr>
            <p:cNvPr id="216" name="Cloud 215"/>
            <p:cNvSpPr/>
            <p:nvPr/>
          </p:nvSpPr>
          <p:spPr>
            <a:xfrm rot="365569">
              <a:off x="4755675" y="1390098"/>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6128217">
              <a:off x="5396330" y="38760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4472555">
              <a:off x="5054505" y="38663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4772378" y="2276311"/>
              <a:ext cx="1177462" cy="1750807"/>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rot="610840">
              <a:off x="4879605" y="2223322"/>
              <a:ext cx="311919" cy="178397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2901859">
              <a:off x="4596296" y="27894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20226769">
              <a:off x="5824278" y="28352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442139">
              <a:off x="4730413" y="2171683"/>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20249249">
              <a:off x="5625963" y="2172731"/>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41"/>
            <p:cNvGrpSpPr/>
            <p:nvPr/>
          </p:nvGrpSpPr>
          <p:grpSpPr>
            <a:xfrm>
              <a:off x="4953000" y="2133599"/>
              <a:ext cx="851881" cy="1870857"/>
              <a:chOff x="6327583" y="3173375"/>
              <a:chExt cx="1142159" cy="1658222"/>
            </a:xfrm>
          </p:grpSpPr>
          <p:sp>
            <p:nvSpPr>
              <p:cNvPr id="232" name="Trapezoid 231"/>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Oval 225"/>
            <p:cNvSpPr/>
            <p:nvPr/>
          </p:nvSpPr>
          <p:spPr>
            <a:xfrm>
              <a:off x="4890452" y="1295400"/>
              <a:ext cx="860453" cy="1179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rot="19570029">
              <a:off x="5562600" y="1371600"/>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4800600" y="1371600"/>
              <a:ext cx="996313" cy="170311"/>
            </a:xfrm>
            <a:prstGeom prst="roundRect">
              <a:avLst>
                <a:gd name="adj" fmla="val 50000"/>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5400000">
              <a:off x="5127346" y="740054"/>
              <a:ext cx="333136" cy="986629"/>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loud 229"/>
            <p:cNvSpPr/>
            <p:nvPr/>
          </p:nvSpPr>
          <p:spPr>
            <a:xfrm rot="15781698">
              <a:off x="5062944" y="1935243"/>
              <a:ext cx="478051" cy="64467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124964" y="2119450"/>
              <a:ext cx="239479" cy="1218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064653" y="2593848"/>
            <a:ext cx="6739944" cy="923330"/>
          </a:xfrm>
          <a:prstGeom prst="rect">
            <a:avLst/>
          </a:prstGeom>
        </p:spPr>
        <p:txBody>
          <a:bodyPr wrap="square">
            <a:spAutoFit/>
          </a:bodyPr>
          <a:lstStyle/>
          <a:p>
            <a:r>
              <a:rPr lang="en-US" i="1" dirty="0">
                <a:solidFill>
                  <a:schemeClr val="bg1"/>
                </a:solidFill>
                <a:latin typeface="Palatino"/>
              </a:rPr>
              <a:t>And the Spirit giveth light to every man that cometh into the world; and the Spirit </a:t>
            </a:r>
            <a:r>
              <a:rPr lang="en-US" i="1" dirty="0" err="1">
                <a:solidFill>
                  <a:schemeClr val="bg1"/>
                </a:solidFill>
                <a:latin typeface="Palatino"/>
              </a:rPr>
              <a:t>enlighteneth</a:t>
            </a:r>
            <a:r>
              <a:rPr lang="en-US" i="1" dirty="0">
                <a:solidFill>
                  <a:schemeClr val="bg1"/>
                </a:solidFill>
                <a:latin typeface="Palatino"/>
              </a:rPr>
              <a:t> every man through the world, that </a:t>
            </a:r>
            <a:r>
              <a:rPr lang="en-US" i="1" dirty="0" err="1">
                <a:solidFill>
                  <a:schemeClr val="bg1"/>
                </a:solidFill>
                <a:latin typeface="Palatino"/>
              </a:rPr>
              <a:t>hearkeneth</a:t>
            </a:r>
            <a:r>
              <a:rPr lang="en-US" i="1" dirty="0">
                <a:solidFill>
                  <a:schemeClr val="bg1"/>
                </a:solidFill>
                <a:latin typeface="Palatino"/>
              </a:rPr>
              <a:t> to the voice of the Spirit. D&amp;C 84:46</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p:cNvSpPr txBox="1"/>
          <p:nvPr/>
        </p:nvSpPr>
        <p:spPr>
          <a:xfrm>
            <a:off x="556247" y="1513114"/>
            <a:ext cx="7991193" cy="5016758"/>
          </a:xfrm>
          <a:prstGeom prst="rect">
            <a:avLst/>
          </a:prstGeom>
          <a:noFill/>
        </p:spPr>
        <p:txBody>
          <a:bodyPr wrap="square" rtlCol="0">
            <a:spAutoFit/>
          </a:bodyPr>
          <a:lstStyle/>
          <a:p>
            <a:pPr fontAlgn="base"/>
            <a:r>
              <a:rPr lang="en-US" sz="2000" dirty="0">
                <a:solidFill>
                  <a:schemeClr val="bg1"/>
                </a:solidFill>
              </a:rPr>
              <a:t>“We must pray for the Lord’s help and directions so we can be instruments in His hands for one who is now ready—one He would have us help today. </a:t>
            </a:r>
          </a:p>
          <a:p>
            <a:pPr fontAlgn="base"/>
            <a:endParaRPr lang="en-US" sz="2000" dirty="0">
              <a:solidFill>
                <a:schemeClr val="bg1"/>
              </a:solidFill>
            </a:endParaRPr>
          </a:p>
          <a:p>
            <a:pPr fontAlgn="base"/>
            <a:r>
              <a:rPr lang="en-US" sz="2000" dirty="0">
                <a:solidFill>
                  <a:schemeClr val="bg1"/>
                </a:solidFill>
              </a:rPr>
              <a:t>Then, we must be alert to hear and heed the promptings of His Spirit in how we proceed.</a:t>
            </a:r>
          </a:p>
          <a:p>
            <a:pPr fontAlgn="base"/>
            <a:endParaRPr lang="en-US" sz="2000" dirty="0">
              <a:solidFill>
                <a:schemeClr val="bg1"/>
              </a:solidFill>
            </a:endParaRPr>
          </a:p>
          <a:p>
            <a:pPr fontAlgn="base"/>
            <a:r>
              <a:rPr lang="en-US" sz="2000" dirty="0">
                <a:solidFill>
                  <a:schemeClr val="bg1"/>
                </a:solidFill>
              </a:rPr>
              <a:t>“Those promptings will come.</a:t>
            </a:r>
          </a:p>
          <a:p>
            <a:pPr fontAlgn="base"/>
            <a:r>
              <a:rPr lang="en-US" sz="2000" dirty="0">
                <a:solidFill>
                  <a:schemeClr val="bg1"/>
                </a:solidFill>
              </a:rPr>
              <a:t> </a:t>
            </a:r>
          </a:p>
          <a:p>
            <a:pPr fontAlgn="base"/>
            <a:r>
              <a:rPr lang="en-US" sz="2000" dirty="0">
                <a:solidFill>
                  <a:schemeClr val="bg1"/>
                </a:solidFill>
              </a:rPr>
              <a:t>We know from countless personal testimonies that in His own way and His own time the Lord is preparing persons to accept His gospel. </a:t>
            </a:r>
          </a:p>
          <a:p>
            <a:pPr fontAlgn="base"/>
            <a:endParaRPr lang="en-US" sz="2000" dirty="0">
              <a:solidFill>
                <a:schemeClr val="bg1"/>
              </a:solidFill>
            </a:endParaRPr>
          </a:p>
          <a:p>
            <a:pPr fontAlgn="base"/>
            <a:r>
              <a:rPr lang="en-US" sz="2000" dirty="0">
                <a:solidFill>
                  <a:schemeClr val="bg1"/>
                </a:solidFill>
              </a:rPr>
              <a:t>Such persons are searching, and when we are seeking to identify them the Lord will answer their prayers through answering ours. </a:t>
            </a:r>
          </a:p>
          <a:p>
            <a:pPr fontAlgn="base"/>
            <a:endParaRPr lang="en-US" sz="2000" dirty="0">
              <a:solidFill>
                <a:schemeClr val="bg1"/>
              </a:solidFill>
            </a:endParaRPr>
          </a:p>
          <a:p>
            <a:pPr fontAlgn="base"/>
            <a:r>
              <a:rPr lang="en-US" sz="2000" dirty="0">
                <a:solidFill>
                  <a:schemeClr val="bg1"/>
                </a:solidFill>
              </a:rPr>
              <a:t>He will prompt and guide those who desire and who sincerely seek guidance in how, where, when, and with whom to share His gospel.” </a:t>
            </a:r>
          </a:p>
        </p:txBody>
      </p:sp>
      <p:sp>
        <p:nvSpPr>
          <p:cNvPr id="3" name="Rectangle 2"/>
          <p:cNvSpPr/>
          <p:nvPr/>
        </p:nvSpPr>
        <p:spPr>
          <a:xfrm>
            <a:off x="11650736" y="6422101"/>
            <a:ext cx="442750" cy="369332"/>
          </a:xfrm>
          <a:prstGeom prst="rect">
            <a:avLst/>
          </a:prstGeom>
        </p:spPr>
        <p:txBody>
          <a:bodyPr wrap="none">
            <a:spAutoFit/>
          </a:bodyPr>
          <a:lstStyle/>
          <a:p>
            <a:r>
              <a:rPr lang="en-US" dirty="0">
                <a:solidFill>
                  <a:schemeClr val="bg1"/>
                </a:solidFill>
              </a:rPr>
              <a:t>(5)</a:t>
            </a:r>
            <a:endParaRPr lang="en-US" dirty="0"/>
          </a:p>
        </p:txBody>
      </p:sp>
      <p:pic>
        <p:nvPicPr>
          <p:cNvPr id="5122" name="Picture 2" descr="Elder Dallin H. O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1" y="238767"/>
            <a:ext cx="888902" cy="11826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issionaries pr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1086" y="655561"/>
            <a:ext cx="2284728" cy="247258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675913" y="3766454"/>
            <a:ext cx="2623427" cy="2956767"/>
            <a:chOff x="8675913" y="3766454"/>
            <a:chExt cx="2623427" cy="2956767"/>
          </a:xfrm>
        </p:grpSpPr>
        <p:pic>
          <p:nvPicPr>
            <p:cNvPr id="5128" name="Picture 8" descr="Image result for lds sister missionaries pray"/>
            <p:cNvPicPr>
              <a:picLocks noChangeAspect="1" noChangeArrowheads="1"/>
            </p:cNvPicPr>
            <p:nvPr/>
          </p:nvPicPr>
          <p:blipFill rotWithShape="1">
            <a:blip r:embed="rId5">
              <a:extLst>
                <a:ext uri="{28A0092B-C50C-407E-A947-70E740481C1C}">
                  <a14:useLocalDpi xmlns:a14="http://schemas.microsoft.com/office/drawing/2010/main" val="0"/>
                </a:ext>
              </a:extLst>
            </a:blip>
            <a:srcRect l="20271" t="10745" r="27824" b="16027"/>
            <a:stretch/>
          </p:blipFill>
          <p:spPr bwMode="auto">
            <a:xfrm>
              <a:off x="8675913" y="3766454"/>
              <a:ext cx="2623427" cy="277585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839200" y="6477000"/>
              <a:ext cx="1814892" cy="246221"/>
            </a:xfrm>
            <a:prstGeom prst="rect">
              <a:avLst/>
            </a:prstGeom>
          </p:spPr>
          <p:txBody>
            <a:bodyPr wrap="square">
              <a:spAutoFit/>
            </a:bodyPr>
            <a:lstStyle/>
            <a:p>
              <a:r>
                <a:rPr lang="en-US" sz="1000" dirty="0">
                  <a:solidFill>
                    <a:schemeClr val="bg1"/>
                  </a:solidFill>
                </a:rPr>
                <a:t>Greg Olsen</a:t>
              </a:r>
              <a:endParaRPr lang="en-US" sz="1000" dirty="0"/>
            </a:p>
          </p:txBody>
        </p:sp>
      </p:grpSp>
    </p:spTree>
    <p:extLst>
      <p:ext uri="{BB962C8B-B14F-4D97-AF65-F5344CB8AC3E}">
        <p14:creationId xmlns:p14="http://schemas.microsoft.com/office/powerpoint/2010/main" val="18042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“Spirit of Divination”</a:t>
            </a:r>
          </a:p>
        </p:txBody>
      </p:sp>
      <p:sp>
        <p:nvSpPr>
          <p:cNvPr id="175" name="TextBox 174"/>
          <p:cNvSpPr txBox="1"/>
          <p:nvPr/>
        </p:nvSpPr>
        <p:spPr>
          <a:xfrm>
            <a:off x="137311" y="6550223"/>
            <a:ext cx="4579544" cy="307777"/>
          </a:xfrm>
          <a:prstGeom prst="rect">
            <a:avLst/>
          </a:prstGeom>
          <a:noFill/>
        </p:spPr>
        <p:txBody>
          <a:bodyPr wrap="square" rtlCol="0">
            <a:spAutoFit/>
          </a:bodyPr>
          <a:lstStyle/>
          <a:p>
            <a:r>
              <a:rPr lang="en-US" sz="1400" dirty="0">
                <a:solidFill>
                  <a:schemeClr val="bg1"/>
                </a:solidFill>
              </a:rPr>
              <a:t>Acts 16:16-17; Deuteronomy 18:9-14; Joshua 13:22</a:t>
            </a:r>
          </a:p>
        </p:txBody>
      </p:sp>
      <p:sp>
        <p:nvSpPr>
          <p:cNvPr id="10" name="TextBox 9"/>
          <p:cNvSpPr txBox="1"/>
          <p:nvPr/>
        </p:nvSpPr>
        <p:spPr>
          <a:xfrm>
            <a:off x="1127156" y="5062397"/>
            <a:ext cx="2362200" cy="1323439"/>
          </a:xfrm>
          <a:prstGeom prst="rect">
            <a:avLst/>
          </a:prstGeom>
          <a:noFill/>
        </p:spPr>
        <p:txBody>
          <a:bodyPr wrap="square" rtlCol="0">
            <a:spAutoFit/>
          </a:bodyPr>
          <a:lstStyle/>
          <a:p>
            <a:r>
              <a:rPr lang="en-US" sz="2000" dirty="0">
                <a:solidFill>
                  <a:schemeClr val="bg1"/>
                </a:solidFill>
              </a:rPr>
              <a:t>The missionaries encounter a “certain damsel possessed”</a:t>
            </a:r>
          </a:p>
          <a:p>
            <a:endParaRPr lang="en-US" sz="2000" dirty="0">
              <a:solidFill>
                <a:schemeClr val="bg1"/>
              </a:solidFill>
            </a:endParaRPr>
          </a:p>
        </p:txBody>
      </p:sp>
      <p:pic>
        <p:nvPicPr>
          <p:cNvPr id="25602" name="Picture 2" descr="https://encrypted-tbn0.gstatic.com/images?q=tbn:ANd9GcTGggg2IA5fY4ehlUDSGNBQUXabKD48NQDbS0vN-5WBjWMO6N1jBg"/>
          <p:cNvPicPr>
            <a:picLocks noChangeAspect="1" noChangeArrowheads="1"/>
          </p:cNvPicPr>
          <p:nvPr/>
        </p:nvPicPr>
        <p:blipFill>
          <a:blip r:embed="rId3" cstate="print"/>
          <a:srcRect/>
          <a:stretch>
            <a:fillRect/>
          </a:stretch>
        </p:blipFill>
        <p:spPr bwMode="auto">
          <a:xfrm>
            <a:off x="633742" y="1727703"/>
            <a:ext cx="3067239" cy="3067241"/>
          </a:xfrm>
          <a:prstGeom prst="rect">
            <a:avLst/>
          </a:prstGeom>
          <a:noFill/>
        </p:spPr>
      </p:pic>
      <p:pic>
        <p:nvPicPr>
          <p:cNvPr id="25604" name="Picture 4" descr="https://encrypted-tbn2.gstatic.com/images?q=tbn:ANd9GcQXodMQGuaU6dgqEsGr0N8zhLAxdMs5TZYoE9aj1hya4NyuCMbk"/>
          <p:cNvPicPr>
            <a:picLocks noChangeAspect="1" noChangeArrowheads="1"/>
          </p:cNvPicPr>
          <p:nvPr/>
        </p:nvPicPr>
        <p:blipFill>
          <a:blip r:embed="rId4" cstate="print"/>
          <a:srcRect r="4000" b="7556"/>
          <a:stretch>
            <a:fillRect/>
          </a:stretch>
        </p:blipFill>
        <p:spPr bwMode="auto">
          <a:xfrm>
            <a:off x="7858408" y="2225643"/>
            <a:ext cx="2849578" cy="2744038"/>
          </a:xfrm>
          <a:prstGeom prst="rect">
            <a:avLst/>
          </a:prstGeom>
          <a:noFill/>
        </p:spPr>
      </p:pic>
      <p:sp>
        <p:nvSpPr>
          <p:cNvPr id="13" name="TextBox 12"/>
          <p:cNvSpPr txBox="1"/>
          <p:nvPr/>
        </p:nvSpPr>
        <p:spPr>
          <a:xfrm>
            <a:off x="8317117" y="5208007"/>
            <a:ext cx="2221117" cy="1323439"/>
          </a:xfrm>
          <a:prstGeom prst="rect">
            <a:avLst/>
          </a:prstGeom>
          <a:noFill/>
        </p:spPr>
        <p:txBody>
          <a:bodyPr wrap="square" rtlCol="0">
            <a:spAutoFit/>
          </a:bodyPr>
          <a:lstStyle/>
          <a:p>
            <a:r>
              <a:rPr lang="en-US" sz="2000" dirty="0">
                <a:solidFill>
                  <a:schemeClr val="bg1"/>
                </a:solidFill>
              </a:rPr>
              <a:t>She brought her masters much gain by “soothsaying”</a:t>
            </a:r>
          </a:p>
          <a:p>
            <a:endParaRPr lang="en-US" sz="2000" dirty="0">
              <a:solidFill>
                <a:schemeClr val="bg1"/>
              </a:solidFill>
            </a:endParaRPr>
          </a:p>
        </p:txBody>
      </p:sp>
      <p:sp>
        <p:nvSpPr>
          <p:cNvPr id="14" name="TextBox 13"/>
          <p:cNvSpPr txBox="1"/>
          <p:nvPr/>
        </p:nvSpPr>
        <p:spPr>
          <a:xfrm>
            <a:off x="4690449" y="2448962"/>
            <a:ext cx="2362200" cy="1938992"/>
          </a:xfrm>
          <a:prstGeom prst="rect">
            <a:avLst/>
          </a:prstGeom>
          <a:noFill/>
        </p:spPr>
        <p:txBody>
          <a:bodyPr wrap="square" rtlCol="0">
            <a:spAutoFit/>
          </a:bodyPr>
          <a:lstStyle/>
          <a:p>
            <a:r>
              <a:rPr lang="en-US" sz="2000" dirty="0">
                <a:solidFill>
                  <a:schemeClr val="bg1"/>
                </a:solidFill>
              </a:rPr>
              <a:t>She foretold of “These men” being servants of the most high God. </a:t>
            </a:r>
          </a:p>
          <a:p>
            <a:endParaRPr lang="en-US" sz="2000" dirty="0">
              <a:solidFill>
                <a:schemeClr val="bg1"/>
              </a:solidFill>
            </a:endParaRPr>
          </a:p>
          <a:p>
            <a:r>
              <a:rPr lang="en-US" sz="2000" dirty="0">
                <a:solidFill>
                  <a:schemeClr val="bg1"/>
                </a:solidFill>
              </a:rPr>
              <a:t>She told a truth.</a:t>
            </a:r>
          </a:p>
        </p:txBody>
      </p:sp>
      <p:sp>
        <p:nvSpPr>
          <p:cNvPr id="2" name="Rectangle 1"/>
          <p:cNvSpPr/>
          <p:nvPr/>
        </p:nvSpPr>
        <p:spPr>
          <a:xfrm>
            <a:off x="1113577" y="520203"/>
            <a:ext cx="10121773" cy="646331"/>
          </a:xfrm>
          <a:prstGeom prst="rect">
            <a:avLst/>
          </a:prstGeom>
        </p:spPr>
        <p:txBody>
          <a:bodyPr wrap="square">
            <a:spAutoFit/>
          </a:bodyPr>
          <a:lstStyle/>
          <a:p>
            <a:pPr algn="ctr"/>
            <a:r>
              <a:rPr lang="en-US" dirty="0">
                <a:solidFill>
                  <a:schemeClr val="bg1"/>
                </a:solidFill>
                <a:latin typeface="Open Sans"/>
              </a:rPr>
              <a:t> Divination is the act of foretelling, or pretending to foretell, the future by using occult practices. Divination, which is also called soothsaying, was and is forbidden to the Lord’s people.</a:t>
            </a:r>
            <a:endParaRPr lang="en-US" dirty="0">
              <a:solidFill>
                <a:schemeClr val="bg1"/>
              </a:solidFill>
            </a:endParaRPr>
          </a:p>
        </p:txBody>
      </p:sp>
    </p:spTree>
    <p:extLst>
      <p:ext uri="{BB962C8B-B14F-4D97-AF65-F5344CB8AC3E}">
        <p14:creationId xmlns:p14="http://schemas.microsoft.com/office/powerpoint/2010/main" val="38422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Truth From the Wrong Source</a:t>
            </a:r>
          </a:p>
        </p:txBody>
      </p:sp>
      <p:sp>
        <p:nvSpPr>
          <p:cNvPr id="175" name="TextBox 174"/>
          <p:cNvSpPr txBox="1"/>
          <p:nvPr/>
        </p:nvSpPr>
        <p:spPr>
          <a:xfrm>
            <a:off x="110151" y="6550223"/>
            <a:ext cx="3581400" cy="307777"/>
          </a:xfrm>
          <a:prstGeom prst="rect">
            <a:avLst/>
          </a:prstGeom>
          <a:noFill/>
        </p:spPr>
        <p:txBody>
          <a:bodyPr wrap="square" rtlCol="0">
            <a:spAutoFit/>
          </a:bodyPr>
          <a:lstStyle/>
          <a:p>
            <a:r>
              <a:rPr lang="en-US" sz="1400" dirty="0">
                <a:solidFill>
                  <a:schemeClr val="bg1"/>
                </a:solidFill>
              </a:rPr>
              <a:t>Acts 16:18</a:t>
            </a:r>
          </a:p>
        </p:txBody>
      </p:sp>
      <p:pic>
        <p:nvPicPr>
          <p:cNvPr id="11" name="Picture 14" descr="https://encrypted-tbn3.gstatic.com/images?q=tbn:ANd9GcQLNz83OcVJXzTZ-Jc5LMSB-DviNeDkbFbnVxruBoT6PvBMIDTPYA"/>
          <p:cNvPicPr>
            <a:picLocks noChangeAspect="1" noChangeArrowheads="1"/>
          </p:cNvPicPr>
          <p:nvPr/>
        </p:nvPicPr>
        <p:blipFill>
          <a:blip r:embed="rId3" cstate="print"/>
          <a:srcRect/>
          <a:stretch>
            <a:fillRect/>
          </a:stretch>
        </p:blipFill>
        <p:spPr bwMode="auto">
          <a:xfrm>
            <a:off x="458710" y="428531"/>
            <a:ext cx="1685925" cy="2714626"/>
          </a:xfrm>
          <a:prstGeom prst="rect">
            <a:avLst/>
          </a:prstGeom>
          <a:noFill/>
        </p:spPr>
      </p:pic>
      <p:sp>
        <p:nvSpPr>
          <p:cNvPr id="13" name="TextBox 12"/>
          <p:cNvSpPr txBox="1"/>
          <p:nvPr/>
        </p:nvSpPr>
        <p:spPr>
          <a:xfrm>
            <a:off x="2254313" y="933263"/>
            <a:ext cx="3621386" cy="1015663"/>
          </a:xfrm>
          <a:prstGeom prst="rect">
            <a:avLst/>
          </a:prstGeom>
          <a:noFill/>
        </p:spPr>
        <p:txBody>
          <a:bodyPr wrap="square" rtlCol="0">
            <a:spAutoFit/>
          </a:bodyPr>
          <a:lstStyle/>
          <a:p>
            <a:r>
              <a:rPr lang="en-US" sz="2000" dirty="0">
                <a:solidFill>
                  <a:schemeClr val="bg1"/>
                </a:solidFill>
              </a:rPr>
              <a:t>Paul recognized that she had a truth but it came from the wrong source.</a:t>
            </a:r>
          </a:p>
        </p:txBody>
      </p:sp>
      <p:pic>
        <p:nvPicPr>
          <p:cNvPr id="14" name="Picture 2" descr="https://encrypted-tbn2.gstatic.com/images?q=tbn:ANd9GcSfsju2qXF9kv3b5pXzCX7aVj2wc069E--mNq423W2HMxT4EKTP"/>
          <p:cNvPicPr>
            <a:picLocks noChangeAspect="1" noChangeArrowheads="1"/>
          </p:cNvPicPr>
          <p:nvPr/>
        </p:nvPicPr>
        <p:blipFill>
          <a:blip r:embed="rId4" cstate="print"/>
          <a:srcRect/>
          <a:stretch>
            <a:fillRect/>
          </a:stretch>
        </p:blipFill>
        <p:spPr bwMode="auto">
          <a:xfrm>
            <a:off x="2794503" y="2615698"/>
            <a:ext cx="2705100" cy="1695451"/>
          </a:xfrm>
          <a:prstGeom prst="rect">
            <a:avLst/>
          </a:prstGeom>
          <a:noFill/>
        </p:spPr>
      </p:pic>
      <p:sp>
        <p:nvSpPr>
          <p:cNvPr id="15" name="TextBox 14"/>
          <p:cNvSpPr txBox="1"/>
          <p:nvPr/>
        </p:nvSpPr>
        <p:spPr>
          <a:xfrm>
            <a:off x="520574" y="4546349"/>
            <a:ext cx="3517271" cy="1323439"/>
          </a:xfrm>
          <a:prstGeom prst="rect">
            <a:avLst/>
          </a:prstGeom>
          <a:noFill/>
        </p:spPr>
        <p:txBody>
          <a:bodyPr wrap="square" rtlCol="0">
            <a:spAutoFit/>
          </a:bodyPr>
          <a:lstStyle/>
          <a:p>
            <a:r>
              <a:rPr lang="en-US" sz="2000" i="1" dirty="0">
                <a:solidFill>
                  <a:srgbClr val="FFFF00"/>
                </a:solidFill>
              </a:rPr>
              <a:t>“…But Paul, being grieved, turned and said to the spirit, I command thee in the name of Jesus Christ to come out of her.” </a:t>
            </a:r>
          </a:p>
        </p:txBody>
      </p:sp>
      <p:sp>
        <p:nvSpPr>
          <p:cNvPr id="2" name="Rectangle 1"/>
          <p:cNvSpPr/>
          <p:nvPr/>
        </p:nvSpPr>
        <p:spPr>
          <a:xfrm>
            <a:off x="6255944" y="985773"/>
            <a:ext cx="5305331" cy="5632311"/>
          </a:xfrm>
          <a:prstGeom prst="rect">
            <a:avLst/>
          </a:prstGeom>
        </p:spPr>
        <p:txBody>
          <a:bodyPr wrap="square">
            <a:spAutoFit/>
          </a:bodyPr>
          <a:lstStyle/>
          <a:p>
            <a:r>
              <a:rPr lang="en-US" dirty="0">
                <a:solidFill>
                  <a:schemeClr val="bg1"/>
                </a:solidFill>
                <a:latin typeface="Open Sans"/>
              </a:rPr>
              <a:t>“The testimony of the devil-led damsel was true. Paul and Silas were prophets; they had the words and power of salvation. But true testimony from Satan’s servants does not lead to salvation. </a:t>
            </a:r>
          </a:p>
          <a:p>
            <a:endParaRPr lang="en-US" dirty="0">
              <a:solidFill>
                <a:schemeClr val="bg1"/>
              </a:solidFill>
              <a:latin typeface="Open Sans"/>
            </a:endParaRPr>
          </a:p>
          <a:p>
            <a:r>
              <a:rPr lang="en-US" dirty="0">
                <a:solidFill>
                  <a:schemeClr val="bg1"/>
                </a:solidFill>
                <a:latin typeface="Open Sans"/>
              </a:rPr>
              <a:t>In effect the damsel was saying: ‘Go ahead and believe in Paul and Silas and this Jesus whom they preach. I agree they and their Master are of God; and since we are now united on that point, you can also continue to follow me and enjoy the fruits of my divination.’</a:t>
            </a:r>
          </a:p>
          <a:p>
            <a:endParaRPr lang="en-US" dirty="0">
              <a:solidFill>
                <a:schemeClr val="bg1"/>
              </a:solidFill>
              <a:latin typeface="Open Sans"/>
            </a:endParaRPr>
          </a:p>
          <a:p>
            <a:r>
              <a:rPr lang="en-US" dirty="0">
                <a:solidFill>
                  <a:schemeClr val="bg1"/>
                </a:solidFill>
                <a:latin typeface="Open Sans"/>
              </a:rPr>
              <a:t>And how many other practitioners of false religions there are who give lip service to Jesus and his doctrines so that people will the more readily follow them and their special brand of ‘saving’ grace. It was for the very reason here involved that Jesus himself forbade the devils whom he cast out to testify that he was the Son of God (Luke 4:41.)” (2)</a:t>
            </a:r>
            <a:endParaRPr lang="en-US"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339" y="88461"/>
            <a:ext cx="792787" cy="1106598"/>
          </a:xfrm>
          <a:prstGeom prst="rect">
            <a:avLst/>
          </a:prstGeom>
        </p:spPr>
      </p:pic>
    </p:spTree>
    <p:extLst>
      <p:ext uri="{BB962C8B-B14F-4D97-AF65-F5344CB8AC3E}">
        <p14:creationId xmlns:p14="http://schemas.microsoft.com/office/powerpoint/2010/main" val="24049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Why Cast Out Her Gift? </a:t>
            </a:r>
          </a:p>
        </p:txBody>
      </p:sp>
      <p:sp>
        <p:nvSpPr>
          <p:cNvPr id="10" name="TextBox 9"/>
          <p:cNvSpPr txBox="1"/>
          <p:nvPr/>
        </p:nvSpPr>
        <p:spPr>
          <a:xfrm>
            <a:off x="2113230" y="828392"/>
            <a:ext cx="9647222" cy="3477875"/>
          </a:xfrm>
          <a:prstGeom prst="rect">
            <a:avLst/>
          </a:prstGeom>
          <a:noFill/>
        </p:spPr>
        <p:txBody>
          <a:bodyPr wrap="square" rtlCol="0">
            <a:spAutoFit/>
          </a:bodyPr>
          <a:lstStyle/>
          <a:p>
            <a:r>
              <a:rPr lang="en-US" sz="2000" dirty="0">
                <a:solidFill>
                  <a:schemeClr val="bg1"/>
                </a:solidFill>
              </a:rPr>
              <a:t>It is important for us to understand </a:t>
            </a:r>
            <a:r>
              <a:rPr lang="en-US" sz="2000" b="1" i="1" dirty="0">
                <a:solidFill>
                  <a:schemeClr val="bg1"/>
                </a:solidFill>
              </a:rPr>
              <a:t>why</a:t>
            </a:r>
            <a:r>
              <a:rPr lang="en-US" sz="2000" dirty="0">
                <a:solidFill>
                  <a:schemeClr val="bg1"/>
                </a:solidFill>
              </a:rPr>
              <a:t> this woman's actions grieved Paul so.</a:t>
            </a:r>
          </a:p>
          <a:p>
            <a:endParaRPr lang="en-US" sz="2000" dirty="0">
              <a:solidFill>
                <a:schemeClr val="bg1"/>
              </a:solidFill>
            </a:endParaRPr>
          </a:p>
          <a:p>
            <a:r>
              <a:rPr lang="en-US" sz="2000" dirty="0">
                <a:solidFill>
                  <a:schemeClr val="bg1"/>
                </a:solidFill>
              </a:rPr>
              <a:t>This spirit claimed to know certain truths of God and to "prophecy" about them, but it was the </a:t>
            </a:r>
            <a:r>
              <a:rPr lang="en-US" sz="2000" b="1" i="1" dirty="0">
                <a:solidFill>
                  <a:schemeClr val="bg1"/>
                </a:solidFill>
              </a:rPr>
              <a:t>wrong spirit</a:t>
            </a:r>
            <a:r>
              <a:rPr lang="en-US" sz="2000" dirty="0">
                <a:solidFill>
                  <a:schemeClr val="bg1"/>
                </a:solidFill>
              </a:rPr>
              <a:t>. </a:t>
            </a:r>
          </a:p>
          <a:p>
            <a:endParaRPr lang="en-US" sz="2000" dirty="0">
              <a:solidFill>
                <a:schemeClr val="bg1"/>
              </a:solidFill>
            </a:endParaRPr>
          </a:p>
          <a:p>
            <a:r>
              <a:rPr lang="en-US" sz="2000" dirty="0">
                <a:solidFill>
                  <a:schemeClr val="bg1"/>
                </a:solidFill>
              </a:rPr>
              <a:t>Someone can say something that is </a:t>
            </a:r>
            <a:r>
              <a:rPr lang="en-US" sz="2000" i="1" dirty="0">
                <a:solidFill>
                  <a:schemeClr val="bg1"/>
                </a:solidFill>
              </a:rPr>
              <a:t>true</a:t>
            </a:r>
            <a:r>
              <a:rPr lang="en-US" sz="2000" dirty="0">
                <a:solidFill>
                  <a:schemeClr val="bg1"/>
                </a:solidFill>
              </a:rPr>
              <a:t>, but </a:t>
            </a:r>
            <a:r>
              <a:rPr lang="en-US" sz="2000" i="1" dirty="0">
                <a:solidFill>
                  <a:schemeClr val="bg1"/>
                </a:solidFill>
              </a:rPr>
              <a:t>still be</a:t>
            </a:r>
            <a:r>
              <a:rPr lang="en-US" sz="2000" dirty="0">
                <a:solidFill>
                  <a:schemeClr val="bg1"/>
                </a:solidFill>
              </a:rPr>
              <a:t> demonically inspired. </a:t>
            </a:r>
          </a:p>
          <a:p>
            <a:endParaRPr lang="en-US" sz="2000" dirty="0">
              <a:solidFill>
                <a:schemeClr val="bg1"/>
              </a:solidFill>
            </a:endParaRPr>
          </a:p>
          <a:p>
            <a:r>
              <a:rPr lang="en-US" sz="2000" dirty="0">
                <a:solidFill>
                  <a:schemeClr val="bg1"/>
                </a:solidFill>
              </a:rPr>
              <a:t>Paul was able to discern </a:t>
            </a:r>
            <a:r>
              <a:rPr lang="en-US" sz="2000" i="1" dirty="0">
                <a:solidFill>
                  <a:schemeClr val="bg1"/>
                </a:solidFill>
              </a:rPr>
              <a:t>the spirit operating </a:t>
            </a:r>
            <a:r>
              <a:rPr lang="en-US" sz="2000" b="1" i="1" dirty="0">
                <a:solidFill>
                  <a:schemeClr val="bg1"/>
                </a:solidFill>
              </a:rPr>
              <a:t>behind</a:t>
            </a:r>
            <a:r>
              <a:rPr lang="en-US" sz="2000" i="1" dirty="0">
                <a:solidFill>
                  <a:schemeClr val="bg1"/>
                </a:solidFill>
              </a:rPr>
              <a:t> those words</a:t>
            </a:r>
            <a:r>
              <a:rPr lang="en-US" sz="2000" dirty="0">
                <a:solidFill>
                  <a:schemeClr val="bg1"/>
                </a:solidFill>
              </a:rPr>
              <a:t>. This is why God tells us to test the spirits (I John 4:1).</a:t>
            </a:r>
          </a:p>
          <a:p>
            <a:endParaRPr lang="en-US" sz="2000" dirty="0">
              <a:solidFill>
                <a:schemeClr val="bg1"/>
              </a:solidFill>
            </a:endParaRPr>
          </a:p>
          <a:p>
            <a:r>
              <a:rPr lang="en-US" sz="2000" dirty="0">
                <a:solidFill>
                  <a:schemeClr val="bg1"/>
                </a:solidFill>
              </a:rPr>
              <a:t> Even </a:t>
            </a:r>
            <a:r>
              <a:rPr lang="en-US" sz="2000" i="1" dirty="0">
                <a:solidFill>
                  <a:schemeClr val="bg1"/>
                </a:solidFill>
              </a:rPr>
              <a:t>truths</a:t>
            </a:r>
            <a:r>
              <a:rPr lang="en-US" sz="2000" dirty="0">
                <a:solidFill>
                  <a:schemeClr val="bg1"/>
                </a:solidFill>
              </a:rPr>
              <a:t> spoken in the wrong spirit is not the “Way of the Lord”</a:t>
            </a:r>
          </a:p>
        </p:txBody>
      </p:sp>
      <p:sp>
        <p:nvSpPr>
          <p:cNvPr id="9" name="TextBox 8"/>
          <p:cNvSpPr txBox="1"/>
          <p:nvPr/>
        </p:nvSpPr>
        <p:spPr>
          <a:xfrm>
            <a:off x="4635375" y="4964317"/>
            <a:ext cx="6325354" cy="1323439"/>
          </a:xfrm>
          <a:prstGeom prst="rect">
            <a:avLst/>
          </a:prstGeom>
          <a:noFill/>
        </p:spPr>
        <p:txBody>
          <a:bodyPr wrap="square" rtlCol="0">
            <a:spAutoFit/>
          </a:bodyPr>
          <a:lstStyle/>
          <a:p>
            <a:r>
              <a:rPr lang="en-US" sz="2000" dirty="0">
                <a:solidFill>
                  <a:schemeClr val="bg1"/>
                </a:solidFill>
              </a:rPr>
              <a:t>1 John 4:1</a:t>
            </a:r>
          </a:p>
          <a:p>
            <a:r>
              <a:rPr lang="en-US" sz="2000" dirty="0">
                <a:solidFill>
                  <a:schemeClr val="bg1"/>
                </a:solidFill>
              </a:rPr>
              <a:t>“Beloved, believe not every spirit, but try the spirits whether they are of God: because many false prophets are gone out into the world.”</a:t>
            </a:r>
          </a:p>
        </p:txBody>
      </p:sp>
      <p:grpSp>
        <p:nvGrpSpPr>
          <p:cNvPr id="2" name="Group 91"/>
          <p:cNvGrpSpPr/>
          <p:nvPr/>
        </p:nvGrpSpPr>
        <p:grpSpPr>
          <a:xfrm>
            <a:off x="3445598" y="4503347"/>
            <a:ext cx="955962" cy="2209799"/>
            <a:chOff x="949038" y="838201"/>
            <a:chExt cx="2214084" cy="4807874"/>
          </a:xfrm>
        </p:grpSpPr>
        <p:sp>
          <p:nvSpPr>
            <p:cNvPr id="15" name="Oval 14"/>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1143000" y="2057400"/>
              <a:ext cx="1695267" cy="2438400"/>
              <a:chOff x="4553133" y="914400"/>
              <a:chExt cx="2152467" cy="3437344"/>
            </a:xfrm>
          </p:grpSpPr>
          <p:sp>
            <p:nvSpPr>
              <p:cNvPr id="93"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6"/>
              <p:cNvGrpSpPr/>
              <p:nvPr/>
            </p:nvGrpSpPr>
            <p:grpSpPr>
              <a:xfrm>
                <a:off x="4724400" y="914400"/>
                <a:ext cx="1981200" cy="2070031"/>
                <a:chOff x="2624682" y="2226017"/>
                <a:chExt cx="1981200" cy="2070031"/>
              </a:xfrm>
              <a:solidFill>
                <a:srgbClr val="E0C13C"/>
              </a:solidFill>
            </p:grpSpPr>
            <p:sp>
              <p:nvSpPr>
                <p:cNvPr id="95"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5"/>
                <p:cNvGrpSpPr/>
                <p:nvPr/>
              </p:nvGrpSpPr>
              <p:grpSpPr>
                <a:xfrm>
                  <a:off x="2743200" y="2438400"/>
                  <a:ext cx="1683225" cy="1529540"/>
                  <a:chOff x="2740938" y="2438400"/>
                  <a:chExt cx="1683225" cy="1529540"/>
                </a:xfrm>
                <a:grpFill/>
              </p:grpSpPr>
              <p:sp>
                <p:nvSpPr>
                  <p:cNvPr id="97"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20"/>
                  <p:cNvSpPr/>
                  <p:nvPr/>
                </p:nvSpPr>
                <p:spPr>
                  <a:xfrm rot="16200000">
                    <a:off x="3009901" y="2171700"/>
                    <a:ext cx="1066800" cy="1600199"/>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 name="Oval 27"/>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8"/>
            <p:cNvGrpSpPr/>
            <p:nvPr/>
          </p:nvGrpSpPr>
          <p:grpSpPr>
            <a:xfrm>
              <a:off x="1236689" y="4868055"/>
              <a:ext cx="1586459" cy="585867"/>
              <a:chOff x="3810000" y="1677648"/>
              <a:chExt cx="4705061" cy="1827552"/>
            </a:xfrm>
          </p:grpSpPr>
          <p:grpSp>
            <p:nvGrpSpPr>
              <p:cNvPr id="11" name="Group 37"/>
              <p:cNvGrpSpPr/>
              <p:nvPr/>
            </p:nvGrpSpPr>
            <p:grpSpPr>
              <a:xfrm>
                <a:off x="3810000" y="1828800"/>
                <a:ext cx="1776984" cy="1676400"/>
                <a:chOff x="3810000" y="1828800"/>
                <a:chExt cx="4038600" cy="3810000"/>
              </a:xfrm>
            </p:grpSpPr>
            <p:sp>
              <p:nvSpPr>
                <p:cNvPr id="84" name="Half Frame 8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Half Frame 8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Half Frame 8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iamond 8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8"/>
              <p:cNvGrpSpPr/>
              <p:nvPr/>
            </p:nvGrpSpPr>
            <p:grpSpPr>
              <a:xfrm>
                <a:off x="5314014" y="1757596"/>
                <a:ext cx="1776984" cy="1676400"/>
                <a:chOff x="3810000" y="1828800"/>
                <a:chExt cx="4038600" cy="3810000"/>
              </a:xfrm>
            </p:grpSpPr>
            <p:sp>
              <p:nvSpPr>
                <p:cNvPr id="75" name="Half Frame 7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iamond 7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8"/>
              <p:cNvGrpSpPr/>
              <p:nvPr/>
            </p:nvGrpSpPr>
            <p:grpSpPr>
              <a:xfrm>
                <a:off x="6738077" y="1677648"/>
                <a:ext cx="1776984" cy="1676400"/>
                <a:chOff x="3810000" y="1828800"/>
                <a:chExt cx="4038600" cy="3810000"/>
              </a:xfrm>
            </p:grpSpPr>
            <p:sp>
              <p:nvSpPr>
                <p:cNvPr id="66" name="Half Frame 6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mond 7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90"/>
            <p:cNvGrpSpPr/>
            <p:nvPr/>
          </p:nvGrpSpPr>
          <p:grpSpPr>
            <a:xfrm>
              <a:off x="1140502" y="1128010"/>
              <a:ext cx="1722619" cy="206116"/>
              <a:chOff x="3733800" y="723275"/>
              <a:chExt cx="1930420" cy="585867"/>
            </a:xfrm>
          </p:grpSpPr>
          <p:sp>
            <p:nvSpPr>
              <p:cNvPr id="31"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9"/>
              <p:cNvGrpSpPr/>
              <p:nvPr/>
            </p:nvGrpSpPr>
            <p:grpSpPr>
              <a:xfrm rot="228535">
                <a:off x="3889947" y="723275"/>
                <a:ext cx="1586459" cy="585867"/>
                <a:chOff x="3810000" y="1677648"/>
                <a:chExt cx="4705061" cy="1827552"/>
              </a:xfrm>
            </p:grpSpPr>
            <p:grpSp>
              <p:nvGrpSpPr>
                <p:cNvPr id="29" name="Group 37"/>
                <p:cNvGrpSpPr/>
                <p:nvPr/>
              </p:nvGrpSpPr>
              <p:grpSpPr>
                <a:xfrm>
                  <a:off x="3810000" y="1828800"/>
                  <a:ext cx="1776984" cy="1676400"/>
                  <a:chOff x="3810000" y="1828800"/>
                  <a:chExt cx="4038600" cy="3810000"/>
                </a:xfrm>
              </p:grpSpPr>
              <p:sp>
                <p:nvSpPr>
                  <p:cNvPr id="54" name="Half Frame 5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Half Frame 5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Half Frame 5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Half Frame 5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iamond 5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8"/>
                <p:cNvGrpSpPr/>
                <p:nvPr/>
              </p:nvGrpSpPr>
              <p:grpSpPr>
                <a:xfrm>
                  <a:off x="5314014" y="1757596"/>
                  <a:ext cx="1776984" cy="1676400"/>
                  <a:chOff x="3810000" y="1828800"/>
                  <a:chExt cx="4038600" cy="3810000"/>
                </a:xfrm>
              </p:grpSpPr>
              <p:sp>
                <p:nvSpPr>
                  <p:cNvPr id="45" name="Half Frame 4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iamond 4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48"/>
                <p:cNvGrpSpPr/>
                <p:nvPr/>
              </p:nvGrpSpPr>
              <p:grpSpPr>
                <a:xfrm>
                  <a:off x="6738077" y="1677648"/>
                  <a:ext cx="1776984" cy="1676400"/>
                  <a:chOff x="3810000" y="1828800"/>
                  <a:chExt cx="4038600" cy="3810000"/>
                </a:xfrm>
              </p:grpSpPr>
              <p:sp>
                <p:nvSpPr>
                  <p:cNvPr id="36" name="Half Frame 3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mond 4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6" name="Group 95"/>
          <p:cNvGrpSpPr/>
          <p:nvPr/>
        </p:nvGrpSpPr>
        <p:grpSpPr>
          <a:xfrm>
            <a:off x="1446291" y="715225"/>
            <a:ext cx="507391" cy="594622"/>
            <a:chOff x="70431" y="572470"/>
            <a:chExt cx="6749791" cy="7910223"/>
          </a:xfrm>
        </p:grpSpPr>
        <p:sp>
          <p:nvSpPr>
            <p:cNvPr id="99" name="Oval 98"/>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12" descr="http://img08.deviantart.net/3602/i/2013/332/b/6/christmas_background_by_flashtuchka-d6vy3p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1" y="572470"/>
              <a:ext cx="6749791" cy="67208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1" name="Oval 100"/>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tored Data 101"/>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Stored Data 102"/>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tored Data 103"/>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1883227" y="7075712"/>
              <a:ext cx="3124199" cy="576943"/>
              <a:chOff x="1415144" y="3069771"/>
              <a:chExt cx="3124199" cy="576943"/>
            </a:xfrm>
          </p:grpSpPr>
          <p:sp>
            <p:nvSpPr>
              <p:cNvPr id="106" name="Oval 105"/>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1457607" y="1479866"/>
            <a:ext cx="507391" cy="594622"/>
            <a:chOff x="70431" y="572470"/>
            <a:chExt cx="6749791" cy="7910223"/>
          </a:xfrm>
        </p:grpSpPr>
        <p:sp>
          <p:nvSpPr>
            <p:cNvPr id="117" name="Oval 116"/>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2" descr="http://img08.deviantart.net/3602/i/2013/332/b/6/christmas_background_by_flashtuchka-d6vy3p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1" y="572470"/>
              <a:ext cx="6749791" cy="67208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9" name="Oval 118"/>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tored Data 119"/>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Stored Data 120"/>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tored Data 121"/>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1883227" y="7075712"/>
              <a:ext cx="3124199" cy="576943"/>
              <a:chOff x="1415144" y="3069771"/>
              <a:chExt cx="3124199" cy="576943"/>
            </a:xfrm>
          </p:grpSpPr>
          <p:sp>
            <p:nvSpPr>
              <p:cNvPr id="124" name="Oval 123"/>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1439500" y="2244507"/>
            <a:ext cx="507391" cy="594622"/>
            <a:chOff x="70431" y="572470"/>
            <a:chExt cx="6749791" cy="7910223"/>
          </a:xfrm>
        </p:grpSpPr>
        <p:sp>
          <p:nvSpPr>
            <p:cNvPr id="135" name="Oval 134"/>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2" descr="http://img08.deviantart.net/3602/i/2013/332/b/6/christmas_background_by_flashtuchka-d6vy3p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1" y="572470"/>
              <a:ext cx="6749791" cy="67208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7" name="Oval 136"/>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Stored Data 137"/>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tored Data 138"/>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tored Data 139"/>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1883227" y="7075712"/>
              <a:ext cx="3124199" cy="576943"/>
              <a:chOff x="1415144" y="3069771"/>
              <a:chExt cx="3124199" cy="576943"/>
            </a:xfrm>
          </p:grpSpPr>
          <p:sp>
            <p:nvSpPr>
              <p:cNvPr id="142" name="Oval 141"/>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p:cNvGrpSpPr/>
          <p:nvPr/>
        </p:nvGrpSpPr>
        <p:grpSpPr>
          <a:xfrm>
            <a:off x="1462134" y="3009148"/>
            <a:ext cx="507391" cy="594622"/>
            <a:chOff x="70431" y="572470"/>
            <a:chExt cx="6749791" cy="7910223"/>
          </a:xfrm>
        </p:grpSpPr>
        <p:sp>
          <p:nvSpPr>
            <p:cNvPr id="153" name="Oval 152"/>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Picture 12" descr="http://img08.deviantart.net/3602/i/2013/332/b/6/christmas_background_by_flashtuchka-d6vy3p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1" y="572470"/>
              <a:ext cx="6749791" cy="67208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5" name="Oval 154"/>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tored Data 155"/>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Stored Data 156"/>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Stored Data 157"/>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1883227" y="7075712"/>
              <a:ext cx="3124199" cy="576943"/>
              <a:chOff x="1415144" y="3069771"/>
              <a:chExt cx="3124199" cy="576943"/>
            </a:xfrm>
          </p:grpSpPr>
          <p:sp>
            <p:nvSpPr>
              <p:cNvPr id="160" name="Oval 159"/>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p:cNvGrpSpPr/>
          <p:nvPr/>
        </p:nvGrpSpPr>
        <p:grpSpPr>
          <a:xfrm>
            <a:off x="1450817" y="3773787"/>
            <a:ext cx="507391" cy="594622"/>
            <a:chOff x="70431" y="572470"/>
            <a:chExt cx="6749791" cy="7910223"/>
          </a:xfrm>
        </p:grpSpPr>
        <p:sp>
          <p:nvSpPr>
            <p:cNvPr id="171" name="Oval 170"/>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12" descr="http://img08.deviantart.net/3602/i/2013/332/b/6/christmas_background_by_flashtuchka-d6vy3p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1" y="572470"/>
              <a:ext cx="6749791" cy="67208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3" name="Oval 172"/>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Stored Data 173"/>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Stored Data 175"/>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tored Data 176"/>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1883227" y="7075712"/>
              <a:ext cx="3124199" cy="576943"/>
              <a:chOff x="1415144" y="3069771"/>
              <a:chExt cx="3124199" cy="576943"/>
            </a:xfrm>
          </p:grpSpPr>
          <p:sp>
            <p:nvSpPr>
              <p:cNvPr id="179" name="Oval 178"/>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89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9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 calcmode="lin" valueType="num">
                                      <p:cBhvr>
                                        <p:cTn id="16"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17"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0">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p:cTn id="25" dur="1000" fill="hold"/>
                                        <p:tgtEl>
                                          <p:spTgt spid="10">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1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
                                            <p:txEl>
                                              <p:pRg st="4" end="4"/>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 calcmode="lin" valueType="num">
                                      <p:cBhvr>
                                        <p:cTn id="34" dur="1000" fill="hold"/>
                                        <p:tgtEl>
                                          <p:spTgt spid="10">
                                            <p:txEl>
                                              <p:pRg st="6" end="6"/>
                                            </p:txEl>
                                          </p:spTgt>
                                        </p:tgtEl>
                                        <p:attrNameLst>
                                          <p:attrName>ppt_x</p:attrName>
                                        </p:attrNameLst>
                                      </p:cBhvr>
                                      <p:tavLst>
                                        <p:tav tm="0">
                                          <p:val>
                                            <p:strVal val="#ppt_x-.2"/>
                                          </p:val>
                                        </p:tav>
                                        <p:tav tm="100000">
                                          <p:val>
                                            <p:strVal val="#ppt_x"/>
                                          </p:val>
                                        </p:tav>
                                      </p:tavLst>
                                    </p:anim>
                                    <p:anim calcmode="lin" valueType="num">
                                      <p:cBhvr>
                                        <p:cTn id="35" dur="1000" fill="hold"/>
                                        <p:tgtEl>
                                          <p:spTgt spid="1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
                                            <p:txEl>
                                              <p:pRg st="6" end="6"/>
                                            </p:txEl>
                                          </p:spTgt>
                                        </p:tgtEl>
                                      </p:cBhvr>
                                    </p:animEffect>
                                  </p:childTnLst>
                                </p:cTn>
                              </p:par>
                              <p:par>
                                <p:cTn id="37" presetID="1" presetClass="entr" presetSubtype="0" fill="hold"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p:cTn id="43" dur="1000" fill="hold"/>
                                        <p:tgtEl>
                                          <p:spTgt spid="10">
                                            <p:txEl>
                                              <p:pRg st="8" end="8"/>
                                            </p:txEl>
                                          </p:spTgt>
                                        </p:tgtEl>
                                        <p:attrNameLst>
                                          <p:attrName>ppt_x</p:attrName>
                                        </p:attrNameLst>
                                      </p:cBhvr>
                                      <p:tavLst>
                                        <p:tav tm="0">
                                          <p:val>
                                            <p:strVal val="#ppt_x-.2"/>
                                          </p:val>
                                        </p:tav>
                                        <p:tav tm="100000">
                                          <p:val>
                                            <p:strVal val="#ppt_x"/>
                                          </p:val>
                                        </p:tav>
                                      </p:tavLst>
                                    </p:anim>
                                    <p:anim calcmode="lin" valueType="num">
                                      <p:cBhvr>
                                        <p:cTn id="44" dur="1000" fill="hold"/>
                                        <p:tgtEl>
                                          <p:spTgt spid="10">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xEl>
                                              <p:pRg st="8" end="8"/>
                                            </p:txEl>
                                          </p:spTgt>
                                        </p:tgtEl>
                                      </p:cBhvr>
                                    </p:animEffect>
                                  </p:childTnLst>
                                </p:cTn>
                              </p:par>
                              <p:par>
                                <p:cTn id="46" presetID="1" presetClass="entr" presetSubtype="0" fill="hold" nodeType="withEffect">
                                  <p:stCondLst>
                                    <p:cond delay="0"/>
                                  </p:stCondLst>
                                  <p:childTnLst>
                                    <p:set>
                                      <p:cBhvr>
                                        <p:cTn id="47" dur="1" fill="hold">
                                          <p:stCondLst>
                                            <p:cond delay="0"/>
                                          </p:stCondLst>
                                        </p:cTn>
                                        <p:tgtEl>
                                          <p:spTgt spid="17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8610600" y="6519446"/>
            <a:ext cx="3581400" cy="338554"/>
          </a:xfrm>
          <a:prstGeom prst="rect">
            <a:avLst/>
          </a:prstGeom>
          <a:noFill/>
        </p:spPr>
        <p:txBody>
          <a:bodyPr wrap="square" rtlCol="0">
            <a:spAutoFit/>
          </a:bodyPr>
          <a:lstStyle/>
          <a:p>
            <a:pPr algn="r"/>
            <a:r>
              <a:rPr lang="en-US" sz="1600" dirty="0">
                <a:solidFill>
                  <a:schemeClr val="bg1"/>
                </a:solidFill>
              </a:rPr>
              <a:t>(4)</a:t>
            </a:r>
          </a:p>
        </p:txBody>
      </p:sp>
      <p:sp>
        <p:nvSpPr>
          <p:cNvPr id="10" name="TextBox 9"/>
          <p:cNvSpPr txBox="1"/>
          <p:nvPr/>
        </p:nvSpPr>
        <p:spPr>
          <a:xfrm>
            <a:off x="1748828" y="849517"/>
            <a:ext cx="5867400" cy="4893647"/>
          </a:xfrm>
          <a:prstGeom prst="rect">
            <a:avLst/>
          </a:prstGeom>
          <a:noFill/>
        </p:spPr>
        <p:txBody>
          <a:bodyPr wrap="square" rtlCol="0">
            <a:spAutoFit/>
          </a:bodyPr>
          <a:lstStyle/>
          <a:p>
            <a:r>
              <a:rPr lang="en-US" sz="2400" dirty="0">
                <a:solidFill>
                  <a:schemeClr val="bg1"/>
                </a:solidFill>
              </a:rPr>
              <a:t>“It is not good practice to become intrigued by Satan and his mysteries. </a:t>
            </a:r>
          </a:p>
          <a:p>
            <a:endParaRPr lang="en-US" sz="2400" dirty="0">
              <a:solidFill>
                <a:schemeClr val="bg1"/>
              </a:solidFill>
            </a:endParaRPr>
          </a:p>
          <a:p>
            <a:r>
              <a:rPr lang="en-US" sz="2400" dirty="0">
                <a:solidFill>
                  <a:schemeClr val="bg1"/>
                </a:solidFill>
              </a:rPr>
              <a:t>No good can come from getting close to evil. </a:t>
            </a:r>
          </a:p>
          <a:p>
            <a:endParaRPr lang="en-US" sz="2400" dirty="0">
              <a:solidFill>
                <a:schemeClr val="bg1"/>
              </a:solidFill>
            </a:endParaRPr>
          </a:p>
          <a:p>
            <a:r>
              <a:rPr lang="en-US" sz="2400" dirty="0">
                <a:solidFill>
                  <a:schemeClr val="bg1"/>
                </a:solidFill>
              </a:rPr>
              <a:t>The only safe course is to keep well distanced from him and any of his wicked activities or nefarious practices. </a:t>
            </a:r>
          </a:p>
          <a:p>
            <a:endParaRPr lang="en-US" sz="2400" dirty="0">
              <a:solidFill>
                <a:schemeClr val="bg1"/>
              </a:solidFill>
            </a:endParaRPr>
          </a:p>
          <a:p>
            <a:r>
              <a:rPr lang="en-US" sz="2400" dirty="0">
                <a:solidFill>
                  <a:schemeClr val="bg1"/>
                </a:solidFill>
              </a:rPr>
              <a:t>The mischief of devil worship, sorcery, casting spells, witchcraft, </a:t>
            </a:r>
            <a:r>
              <a:rPr lang="en-US" sz="2400" dirty="0" err="1">
                <a:solidFill>
                  <a:schemeClr val="bg1"/>
                </a:solidFill>
              </a:rPr>
              <a:t>voodooism</a:t>
            </a:r>
            <a:r>
              <a:rPr lang="en-US" sz="2400" dirty="0">
                <a:solidFill>
                  <a:schemeClr val="bg1"/>
                </a:solidFill>
              </a:rPr>
              <a:t>, black magic, and all other forms of demonism should be avoided like the plague.”</a:t>
            </a:r>
          </a:p>
        </p:txBody>
      </p:sp>
      <p:pic>
        <p:nvPicPr>
          <p:cNvPr id="26626" name="Picture 2" descr="https://encrypted-tbn2.gstatic.com/images?q=tbn:ANd9GcQNSnFtf6XsDw4GLG_7zQatBGrzYUz3o6oiXqf7o511XViykf60"/>
          <p:cNvPicPr>
            <a:picLocks noChangeAspect="1" noChangeArrowheads="1"/>
          </p:cNvPicPr>
          <p:nvPr/>
        </p:nvPicPr>
        <p:blipFill>
          <a:blip r:embed="rId3" cstate="print"/>
          <a:srcRect/>
          <a:stretch>
            <a:fillRect/>
          </a:stretch>
        </p:blipFill>
        <p:spPr bwMode="auto">
          <a:xfrm>
            <a:off x="8673975" y="1886139"/>
            <a:ext cx="1581150" cy="1905000"/>
          </a:xfrm>
          <a:prstGeom prst="rect">
            <a:avLst/>
          </a:prstGeom>
          <a:noFill/>
        </p:spPr>
      </p:pic>
    </p:spTree>
    <p:extLst>
      <p:ext uri="{BB962C8B-B14F-4D97-AF65-F5344CB8AC3E}">
        <p14:creationId xmlns:p14="http://schemas.microsoft.com/office/powerpoint/2010/main" val="25961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50428" y="4539343"/>
            <a:ext cx="5867400" cy="1569660"/>
          </a:xfrm>
          <a:prstGeom prst="rect">
            <a:avLst/>
          </a:prstGeom>
          <a:noFill/>
        </p:spPr>
        <p:txBody>
          <a:bodyPr wrap="square" rtlCol="0">
            <a:spAutoFit/>
          </a:bodyPr>
          <a:lstStyle/>
          <a:p>
            <a:r>
              <a:rPr lang="en-US" sz="2400" i="1" dirty="0">
                <a:solidFill>
                  <a:srgbClr val="FFFF00"/>
                </a:solidFill>
              </a:rPr>
              <a:t>“For I say unto you that whatsoever is good cometh from God, and whatsoever is evil cometh from the devil.” </a:t>
            </a:r>
          </a:p>
          <a:p>
            <a:r>
              <a:rPr lang="en-US" sz="2400" i="1" dirty="0">
                <a:solidFill>
                  <a:srgbClr val="FFFF00"/>
                </a:solidFill>
              </a:rPr>
              <a:t>Alma 5:40</a:t>
            </a:r>
          </a:p>
        </p:txBody>
      </p:sp>
      <p:sp>
        <p:nvSpPr>
          <p:cNvPr id="6" name="Rectangle 5"/>
          <p:cNvSpPr/>
          <p:nvPr/>
        </p:nvSpPr>
        <p:spPr>
          <a:xfrm>
            <a:off x="511628" y="598715"/>
            <a:ext cx="6096000" cy="3416320"/>
          </a:xfrm>
          <a:prstGeom prst="rect">
            <a:avLst/>
          </a:prstGeom>
        </p:spPr>
        <p:txBody>
          <a:bodyPr wrap="square">
            <a:spAutoFit/>
          </a:bodyPr>
          <a:lstStyle/>
          <a:p>
            <a:r>
              <a:rPr lang="en-US" sz="2400" dirty="0">
                <a:solidFill>
                  <a:schemeClr val="bg1"/>
                </a:solidFill>
              </a:rPr>
              <a:t>“These days we really need to be careful about everything we see and hear. It can seem spiritual, knowledgeable, and even mention an actual truth we are sure of. But, that does not mean it is leading us in God’s truths. </a:t>
            </a:r>
          </a:p>
          <a:p>
            <a:endParaRPr lang="en-US" sz="2400" dirty="0">
              <a:solidFill>
                <a:schemeClr val="bg1"/>
              </a:solidFill>
            </a:endParaRPr>
          </a:p>
          <a:p>
            <a:r>
              <a:rPr lang="en-US" sz="2400" dirty="0">
                <a:solidFill>
                  <a:schemeClr val="bg1"/>
                </a:solidFill>
              </a:rPr>
              <a:t>The only way we will ever be able to figure out if we’re being misled is to actually become grounded in God’s word.” (6)</a:t>
            </a:r>
          </a:p>
        </p:txBody>
      </p:sp>
      <p:pic>
        <p:nvPicPr>
          <p:cNvPr id="6146" name="Picture 2" descr="Image result for div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70" y="715509"/>
            <a:ext cx="4583339" cy="25552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230990" y="3995057"/>
            <a:ext cx="1287897" cy="2764972"/>
            <a:chOff x="838200" y="2752626"/>
            <a:chExt cx="1752600" cy="3762638"/>
          </a:xfrm>
        </p:grpSpPr>
        <p:sp>
          <p:nvSpPr>
            <p:cNvPr id="11" name="Moon 10"/>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74"/>
            <p:cNvGrpSpPr/>
            <p:nvPr/>
          </p:nvGrpSpPr>
          <p:grpSpPr>
            <a:xfrm rot="20913872" flipH="1">
              <a:off x="1942990" y="3031456"/>
              <a:ext cx="517033" cy="1139635"/>
              <a:chOff x="6528137" y="1535176"/>
              <a:chExt cx="450325" cy="1073251"/>
            </a:xfrm>
          </p:grpSpPr>
          <p:sp>
            <p:nvSpPr>
              <p:cNvPr id="61" name="Moon 60"/>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3"/>
            <p:cNvGrpSpPr/>
            <p:nvPr/>
          </p:nvGrpSpPr>
          <p:grpSpPr>
            <a:xfrm rot="686128">
              <a:off x="1100663" y="2914453"/>
              <a:ext cx="604067" cy="1177100"/>
              <a:chOff x="6477000" y="1545521"/>
              <a:chExt cx="526130" cy="1108534"/>
            </a:xfrm>
          </p:grpSpPr>
          <p:sp>
            <p:nvSpPr>
              <p:cNvPr id="56" name="Moon 55"/>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80"/>
            <p:cNvGrpSpPr/>
            <p:nvPr/>
          </p:nvGrpSpPr>
          <p:grpSpPr>
            <a:xfrm rot="16200000" flipH="1">
              <a:off x="1639604" y="2476150"/>
              <a:ext cx="496897" cy="1049852"/>
              <a:chOff x="6477000" y="1545521"/>
              <a:chExt cx="526130" cy="1108534"/>
            </a:xfrm>
          </p:grpSpPr>
          <p:sp>
            <p:nvSpPr>
              <p:cNvPr id="51" name="Moon 50"/>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Moon 28"/>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48"/>
            <p:cNvGrpSpPr/>
            <p:nvPr/>
          </p:nvGrpSpPr>
          <p:grpSpPr>
            <a:xfrm>
              <a:off x="1363126" y="4694543"/>
              <a:ext cx="699902" cy="174274"/>
              <a:chOff x="553453" y="4798401"/>
              <a:chExt cx="1858183" cy="519282"/>
            </a:xfrm>
          </p:grpSpPr>
          <p:sp>
            <p:nvSpPr>
              <p:cNvPr id="46" name="Frame 45"/>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Rounded Rectangle 32"/>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60"/>
            <p:cNvGrpSpPr/>
            <p:nvPr/>
          </p:nvGrpSpPr>
          <p:grpSpPr>
            <a:xfrm>
              <a:off x="1219200" y="2971800"/>
              <a:ext cx="1021829" cy="307918"/>
              <a:chOff x="1187970" y="2667000"/>
              <a:chExt cx="2889355" cy="870678"/>
            </a:xfrm>
          </p:grpSpPr>
          <p:grpSp>
            <p:nvGrpSpPr>
              <p:cNvPr id="35" name="Group 25"/>
              <p:cNvGrpSpPr/>
              <p:nvPr/>
            </p:nvGrpSpPr>
            <p:grpSpPr>
              <a:xfrm>
                <a:off x="1187970" y="2667000"/>
                <a:ext cx="838200" cy="838200"/>
                <a:chOff x="1219200" y="2971800"/>
                <a:chExt cx="838200" cy="838200"/>
              </a:xfrm>
            </p:grpSpPr>
            <p:sp>
              <p:nvSpPr>
                <p:cNvPr id="44" name="Frame 43"/>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Quad Arrow 44"/>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6"/>
              <p:cNvGrpSpPr/>
              <p:nvPr/>
            </p:nvGrpSpPr>
            <p:grpSpPr>
              <a:xfrm>
                <a:off x="2214797" y="2683239"/>
                <a:ext cx="838200" cy="838200"/>
                <a:chOff x="1219200" y="2971800"/>
                <a:chExt cx="838200" cy="838200"/>
              </a:xfrm>
            </p:grpSpPr>
            <p:sp>
              <p:nvSpPr>
                <p:cNvPr id="42" name="Frame 41"/>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Quad Arrow 42"/>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9"/>
              <p:cNvGrpSpPr/>
              <p:nvPr/>
            </p:nvGrpSpPr>
            <p:grpSpPr>
              <a:xfrm>
                <a:off x="3239125" y="2699478"/>
                <a:ext cx="838200" cy="838200"/>
                <a:chOff x="1219200" y="2971800"/>
                <a:chExt cx="838200" cy="838200"/>
              </a:xfrm>
            </p:grpSpPr>
            <p:sp>
              <p:nvSpPr>
                <p:cNvPr id="40" name="Frame 39"/>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ad Arrow 40"/>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37"/>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361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24200" y="152401"/>
            <a:ext cx="5867400" cy="461665"/>
          </a:xfrm>
          <a:prstGeom prst="rect">
            <a:avLst/>
          </a:prstGeom>
          <a:noFill/>
        </p:spPr>
        <p:txBody>
          <a:bodyPr wrap="square" rtlCol="0">
            <a:spAutoFit/>
          </a:bodyPr>
          <a:lstStyle/>
          <a:p>
            <a:pPr algn="ctr"/>
            <a:r>
              <a:rPr lang="en-US" sz="2400" dirty="0">
                <a:solidFill>
                  <a:schemeClr val="bg1"/>
                </a:solidFill>
              </a:rPr>
              <a:t>Paul and Silas are Thrown in Prison</a:t>
            </a:r>
          </a:p>
        </p:txBody>
      </p:sp>
      <p:pic>
        <p:nvPicPr>
          <p:cNvPr id="8" name="Picture 18" descr="https://encrypted-tbn1.gstatic.com/images?q=tbn:ANd9GcSmWMbhUkpZsJW-v2CIJq2N_VS053nDWB_rNfuOY455jfDCXGlX"/>
          <p:cNvPicPr>
            <a:picLocks noChangeAspect="1" noChangeArrowheads="1"/>
          </p:cNvPicPr>
          <p:nvPr/>
        </p:nvPicPr>
        <p:blipFill>
          <a:blip r:embed="rId3" cstate="print"/>
          <a:srcRect/>
          <a:stretch>
            <a:fillRect/>
          </a:stretch>
        </p:blipFill>
        <p:spPr bwMode="auto">
          <a:xfrm>
            <a:off x="1998613" y="87086"/>
            <a:ext cx="1630413" cy="1948543"/>
          </a:xfrm>
          <a:prstGeom prst="rect">
            <a:avLst/>
          </a:prstGeom>
          <a:noFill/>
        </p:spPr>
      </p:pic>
      <p:pic>
        <p:nvPicPr>
          <p:cNvPr id="11" name="Picture 16" descr="https://encrypted-tbn1.gstatic.com/images?q=tbn:ANd9GcQyM2-dmZh0gc-AQVrjdheEIZT43ThVzA5dSreO2wXu_upgDMMRAQ"/>
          <p:cNvPicPr>
            <a:picLocks noChangeAspect="1" noChangeArrowheads="1"/>
          </p:cNvPicPr>
          <p:nvPr/>
        </p:nvPicPr>
        <p:blipFill>
          <a:blip r:embed="rId4" cstate="print"/>
          <a:srcRect/>
          <a:stretch>
            <a:fillRect/>
          </a:stretch>
        </p:blipFill>
        <p:spPr bwMode="auto">
          <a:xfrm>
            <a:off x="8371116" y="163286"/>
            <a:ext cx="2619375" cy="1743076"/>
          </a:xfrm>
          <a:prstGeom prst="rect">
            <a:avLst/>
          </a:prstGeom>
          <a:noFill/>
        </p:spPr>
      </p:pic>
      <p:sp>
        <p:nvSpPr>
          <p:cNvPr id="13" name="TextBox 12"/>
          <p:cNvSpPr txBox="1"/>
          <p:nvPr/>
        </p:nvSpPr>
        <p:spPr>
          <a:xfrm>
            <a:off x="4637314" y="729344"/>
            <a:ext cx="3211286" cy="707886"/>
          </a:xfrm>
          <a:prstGeom prst="rect">
            <a:avLst/>
          </a:prstGeom>
          <a:noFill/>
        </p:spPr>
        <p:txBody>
          <a:bodyPr wrap="square" rtlCol="0">
            <a:spAutoFit/>
          </a:bodyPr>
          <a:lstStyle/>
          <a:p>
            <a:pPr algn="ctr"/>
            <a:r>
              <a:rPr lang="en-US" sz="2000" dirty="0">
                <a:solidFill>
                  <a:schemeClr val="bg1"/>
                </a:solidFill>
              </a:rPr>
              <a:t>They are taken before the rulers and beaten</a:t>
            </a:r>
          </a:p>
        </p:txBody>
      </p:sp>
      <p:sp>
        <p:nvSpPr>
          <p:cNvPr id="14" name="TextBox 13"/>
          <p:cNvSpPr txBox="1"/>
          <p:nvPr/>
        </p:nvSpPr>
        <p:spPr>
          <a:xfrm>
            <a:off x="4180114" y="1491344"/>
            <a:ext cx="4201886" cy="707886"/>
          </a:xfrm>
          <a:prstGeom prst="rect">
            <a:avLst/>
          </a:prstGeom>
          <a:noFill/>
        </p:spPr>
        <p:txBody>
          <a:bodyPr wrap="square" rtlCol="0">
            <a:spAutoFit/>
          </a:bodyPr>
          <a:lstStyle/>
          <a:p>
            <a:r>
              <a:rPr lang="en-US" sz="2000" dirty="0">
                <a:solidFill>
                  <a:schemeClr val="bg1"/>
                </a:solidFill>
              </a:rPr>
              <a:t>A jailor is put in charge of them and “made feet fast in the stocks.”</a:t>
            </a:r>
          </a:p>
        </p:txBody>
      </p:sp>
      <p:grpSp>
        <p:nvGrpSpPr>
          <p:cNvPr id="35" name="Group 34"/>
          <p:cNvGrpSpPr/>
          <p:nvPr/>
        </p:nvGrpSpPr>
        <p:grpSpPr>
          <a:xfrm>
            <a:off x="7881258" y="2547257"/>
            <a:ext cx="1771650" cy="2707141"/>
            <a:chOff x="7881258" y="2547257"/>
            <a:chExt cx="1771650" cy="2707141"/>
          </a:xfrm>
        </p:grpSpPr>
        <p:cxnSp>
          <p:nvCxnSpPr>
            <p:cNvPr id="32" name="Straight Connector 31"/>
            <p:cNvCxnSpPr/>
            <p:nvPr/>
          </p:nvCxnSpPr>
          <p:spPr>
            <a:xfrm rot="-120000" flipH="1">
              <a:off x="8686800" y="2852057"/>
              <a:ext cx="32657" cy="8817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2" descr="https://encrypted-tbn3.gstatic.com/images?q=tbn:ANd9GcQgR01wrQSBwbnXstuiPTzekO49UpkjwT35aIoIEThpfC3wuv1S"/>
            <p:cNvPicPr>
              <a:picLocks noChangeAspect="1" noChangeArrowheads="1"/>
            </p:cNvPicPr>
            <p:nvPr/>
          </p:nvPicPr>
          <p:blipFill>
            <a:blip r:embed="rId5" cstate="print"/>
            <a:srcRect/>
            <a:stretch>
              <a:fillRect/>
            </a:stretch>
          </p:blipFill>
          <p:spPr bwMode="auto">
            <a:xfrm>
              <a:off x="7881258" y="3606573"/>
              <a:ext cx="1771650" cy="1647825"/>
            </a:xfrm>
            <a:prstGeom prst="rect">
              <a:avLst/>
            </a:prstGeom>
            <a:noFill/>
          </p:spPr>
        </p:pic>
        <p:sp>
          <p:nvSpPr>
            <p:cNvPr id="20" name="TextBox 19"/>
            <p:cNvSpPr txBox="1"/>
            <p:nvPr/>
          </p:nvSpPr>
          <p:spPr>
            <a:xfrm>
              <a:off x="7994468" y="2547257"/>
              <a:ext cx="1556657" cy="369332"/>
            </a:xfrm>
            <a:prstGeom prst="rect">
              <a:avLst/>
            </a:prstGeom>
            <a:solidFill>
              <a:schemeClr val="accent5">
                <a:lumMod val="75000"/>
              </a:schemeClr>
            </a:solidFill>
          </p:spPr>
          <p:txBody>
            <a:bodyPr wrap="square" rtlCol="0">
              <a:spAutoFit/>
            </a:bodyPr>
            <a:lstStyle/>
            <a:p>
              <a:r>
                <a:rPr lang="en-US" dirty="0">
                  <a:solidFill>
                    <a:schemeClr val="bg1"/>
                  </a:solidFill>
                </a:rPr>
                <a:t>Acts 16:31-32</a:t>
              </a:r>
            </a:p>
          </p:txBody>
        </p:sp>
      </p:grpSp>
      <p:grpSp>
        <p:nvGrpSpPr>
          <p:cNvPr id="29" name="Group 28"/>
          <p:cNvGrpSpPr/>
          <p:nvPr/>
        </p:nvGrpSpPr>
        <p:grpSpPr>
          <a:xfrm>
            <a:off x="1868258" y="2547257"/>
            <a:ext cx="1727201" cy="4147458"/>
            <a:chOff x="1868258" y="2547257"/>
            <a:chExt cx="1727201" cy="4147458"/>
          </a:xfrm>
        </p:grpSpPr>
        <p:cxnSp>
          <p:nvCxnSpPr>
            <p:cNvPr id="26" name="Straight Connector 25"/>
            <p:cNvCxnSpPr/>
            <p:nvPr/>
          </p:nvCxnSpPr>
          <p:spPr>
            <a:xfrm flipH="1">
              <a:off x="2667000" y="2764972"/>
              <a:ext cx="21772" cy="18179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7475" y="2547257"/>
              <a:ext cx="1219200" cy="369332"/>
            </a:xfrm>
            <a:prstGeom prst="rect">
              <a:avLst/>
            </a:prstGeom>
            <a:solidFill>
              <a:schemeClr val="accent5">
                <a:lumMod val="75000"/>
              </a:schemeClr>
            </a:solidFill>
          </p:spPr>
          <p:txBody>
            <a:bodyPr wrap="square" rtlCol="0">
              <a:spAutoFit/>
            </a:bodyPr>
            <a:lstStyle/>
            <a:p>
              <a:r>
                <a:rPr lang="en-US" dirty="0">
                  <a:solidFill>
                    <a:schemeClr val="bg1"/>
                  </a:solidFill>
                </a:rPr>
                <a:t>Acts 16:26</a:t>
              </a:r>
            </a:p>
          </p:txBody>
        </p:sp>
        <p:pic>
          <p:nvPicPr>
            <p:cNvPr id="8194" name="Picture 2" descr="Image result for acts 16: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8258" y="4381500"/>
              <a:ext cx="1727201" cy="2313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3855721" y="2536370"/>
            <a:ext cx="1502227" cy="2482291"/>
            <a:chOff x="3855721" y="2536370"/>
            <a:chExt cx="1502227" cy="2482291"/>
          </a:xfrm>
        </p:grpSpPr>
        <p:cxnSp>
          <p:nvCxnSpPr>
            <p:cNvPr id="28" name="Straight Connector 27"/>
            <p:cNvCxnSpPr/>
            <p:nvPr/>
          </p:nvCxnSpPr>
          <p:spPr>
            <a:xfrm flipH="1">
              <a:off x="4626428" y="2819400"/>
              <a:ext cx="21772" cy="7075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5721" y="2536370"/>
              <a:ext cx="1502227" cy="369332"/>
            </a:xfrm>
            <a:prstGeom prst="rect">
              <a:avLst/>
            </a:prstGeom>
            <a:solidFill>
              <a:schemeClr val="accent5">
                <a:lumMod val="75000"/>
              </a:schemeClr>
            </a:solidFill>
          </p:spPr>
          <p:txBody>
            <a:bodyPr wrap="square" rtlCol="0">
              <a:spAutoFit/>
            </a:bodyPr>
            <a:lstStyle/>
            <a:p>
              <a:r>
                <a:rPr lang="en-US" dirty="0">
                  <a:solidFill>
                    <a:schemeClr val="bg1"/>
                  </a:solidFill>
                </a:rPr>
                <a:t>Acts 16:27-28</a:t>
              </a:r>
            </a:p>
          </p:txBody>
        </p:sp>
        <p:pic>
          <p:nvPicPr>
            <p:cNvPr id="8196"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2636" y="3322637"/>
              <a:ext cx="1449570" cy="16960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5744730" y="2514599"/>
            <a:ext cx="1858180" cy="4027714"/>
            <a:chOff x="5744730" y="2514599"/>
            <a:chExt cx="1858180" cy="4027714"/>
          </a:xfrm>
        </p:grpSpPr>
        <p:cxnSp>
          <p:nvCxnSpPr>
            <p:cNvPr id="30" name="Straight Connector 29"/>
            <p:cNvCxnSpPr/>
            <p:nvPr/>
          </p:nvCxnSpPr>
          <p:spPr>
            <a:xfrm rot="-60000" flipH="1">
              <a:off x="6629400" y="2797628"/>
              <a:ext cx="32657" cy="16981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86994" y="2514599"/>
              <a:ext cx="1578428" cy="369332"/>
            </a:xfrm>
            <a:prstGeom prst="rect">
              <a:avLst/>
            </a:prstGeom>
            <a:solidFill>
              <a:schemeClr val="accent5">
                <a:lumMod val="75000"/>
              </a:schemeClr>
            </a:solidFill>
          </p:spPr>
          <p:txBody>
            <a:bodyPr wrap="square" rtlCol="0">
              <a:spAutoFit/>
            </a:bodyPr>
            <a:lstStyle/>
            <a:p>
              <a:r>
                <a:rPr lang="en-US" dirty="0">
                  <a:solidFill>
                    <a:schemeClr val="bg1"/>
                  </a:solidFill>
                </a:rPr>
                <a:t>Acts 16:29-30</a:t>
              </a:r>
            </a:p>
          </p:txBody>
        </p:sp>
        <p:pic>
          <p:nvPicPr>
            <p:cNvPr id="8200" name="Picture 8" descr="Image result for acts 16: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4730" y="4307792"/>
              <a:ext cx="1858180" cy="2234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217714" y="2547258"/>
            <a:ext cx="1524000" cy="2830285"/>
            <a:chOff x="217714" y="2547258"/>
            <a:chExt cx="1524000" cy="2830285"/>
          </a:xfrm>
        </p:grpSpPr>
        <p:grpSp>
          <p:nvGrpSpPr>
            <p:cNvPr id="27" name="Group 26"/>
            <p:cNvGrpSpPr/>
            <p:nvPr/>
          </p:nvGrpSpPr>
          <p:grpSpPr>
            <a:xfrm>
              <a:off x="359229" y="2547258"/>
              <a:ext cx="1219200" cy="859971"/>
              <a:chOff x="359229" y="2547258"/>
              <a:chExt cx="1219200" cy="859971"/>
            </a:xfrm>
          </p:grpSpPr>
          <p:cxnSp>
            <p:nvCxnSpPr>
              <p:cNvPr id="5" name="Straight Connector 4"/>
              <p:cNvCxnSpPr/>
              <p:nvPr/>
            </p:nvCxnSpPr>
            <p:spPr>
              <a:xfrm flipH="1">
                <a:off x="936171" y="2699657"/>
                <a:ext cx="21772" cy="7075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9229" y="2547258"/>
                <a:ext cx="1219200" cy="369332"/>
              </a:xfrm>
              <a:prstGeom prst="rect">
                <a:avLst/>
              </a:prstGeom>
              <a:solidFill>
                <a:schemeClr val="accent5">
                  <a:lumMod val="75000"/>
                </a:schemeClr>
              </a:solidFill>
            </p:spPr>
            <p:txBody>
              <a:bodyPr wrap="square" rtlCol="0">
                <a:spAutoFit/>
              </a:bodyPr>
              <a:lstStyle/>
              <a:p>
                <a:r>
                  <a:rPr lang="en-US" dirty="0">
                    <a:solidFill>
                      <a:schemeClr val="bg1"/>
                    </a:solidFill>
                  </a:rPr>
                  <a:t>Acts 16:25</a:t>
                </a:r>
              </a:p>
            </p:txBody>
          </p:sp>
        </p:grpSp>
        <p:pic>
          <p:nvPicPr>
            <p:cNvPr id="43" name="Picture 6" descr="https://encrypted-tbn3.gstatic.com/images?q=tbn:ANd9GcRw6NxM3J1LW0eI-6GIxAq3EOAe7yMmKpOVWyQ2Ic9nnlN2uJF6"/>
            <p:cNvPicPr>
              <a:picLocks noChangeAspect="1" noChangeArrowheads="1"/>
            </p:cNvPicPr>
            <p:nvPr/>
          </p:nvPicPr>
          <p:blipFill rotWithShape="1">
            <a:blip r:embed="rId9" cstate="print"/>
            <a:srcRect r="16667" b="14068"/>
            <a:stretch/>
          </p:blipFill>
          <p:spPr bwMode="auto">
            <a:xfrm>
              <a:off x="217714" y="3233058"/>
              <a:ext cx="1524000" cy="2144485"/>
            </a:xfrm>
            <a:prstGeom prst="rect">
              <a:avLst/>
            </a:prstGeom>
            <a:noFill/>
          </p:spPr>
        </p:pic>
      </p:grpSp>
      <p:grpSp>
        <p:nvGrpSpPr>
          <p:cNvPr id="40" name="Group 39"/>
          <p:cNvGrpSpPr/>
          <p:nvPr/>
        </p:nvGrpSpPr>
        <p:grpSpPr>
          <a:xfrm>
            <a:off x="9862456" y="2569028"/>
            <a:ext cx="2035629" cy="4164373"/>
            <a:chOff x="9862456" y="2569028"/>
            <a:chExt cx="2035629" cy="4164373"/>
          </a:xfrm>
        </p:grpSpPr>
        <p:grpSp>
          <p:nvGrpSpPr>
            <p:cNvPr id="38" name="Group 37"/>
            <p:cNvGrpSpPr/>
            <p:nvPr/>
          </p:nvGrpSpPr>
          <p:grpSpPr>
            <a:xfrm>
              <a:off x="9862456" y="2569028"/>
              <a:ext cx="1981201" cy="2746378"/>
              <a:chOff x="9862456" y="2569028"/>
              <a:chExt cx="1981201" cy="2746378"/>
            </a:xfrm>
          </p:grpSpPr>
          <p:grpSp>
            <p:nvGrpSpPr>
              <p:cNvPr id="36" name="Group 35"/>
              <p:cNvGrpSpPr/>
              <p:nvPr/>
            </p:nvGrpSpPr>
            <p:grpSpPr>
              <a:xfrm>
                <a:off x="10080171" y="2569028"/>
                <a:ext cx="1534885" cy="1404258"/>
                <a:chOff x="10080171" y="2569028"/>
                <a:chExt cx="1534885" cy="1404258"/>
              </a:xfrm>
            </p:grpSpPr>
            <p:cxnSp>
              <p:nvCxnSpPr>
                <p:cNvPr id="34" name="Straight Connector 33"/>
                <p:cNvCxnSpPr/>
                <p:nvPr/>
              </p:nvCxnSpPr>
              <p:spPr>
                <a:xfrm rot="120000">
                  <a:off x="10913863" y="2895298"/>
                  <a:ext cx="26280" cy="10779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80171" y="2569028"/>
                  <a:ext cx="1534885" cy="369332"/>
                </a:xfrm>
                <a:prstGeom prst="rect">
                  <a:avLst/>
                </a:prstGeom>
                <a:solidFill>
                  <a:schemeClr val="accent5">
                    <a:lumMod val="75000"/>
                  </a:schemeClr>
                </a:solidFill>
              </p:spPr>
              <p:txBody>
                <a:bodyPr wrap="square" rtlCol="0">
                  <a:spAutoFit/>
                </a:bodyPr>
                <a:lstStyle/>
                <a:p>
                  <a:r>
                    <a:rPr lang="en-US" dirty="0">
                      <a:solidFill>
                        <a:schemeClr val="bg1"/>
                      </a:solidFill>
                    </a:rPr>
                    <a:t>Acts 16:33-34</a:t>
                  </a:r>
                </a:p>
              </p:txBody>
            </p:sp>
          </p:grpSp>
          <p:pic>
            <p:nvPicPr>
              <p:cNvPr id="45" name="Picture 2" descr="Paul in Prison, by Karen Anne Graeser"/>
              <p:cNvPicPr>
                <a:picLocks noChangeAspect="1" noChangeArrowheads="1"/>
              </p:cNvPicPr>
              <p:nvPr/>
            </p:nvPicPr>
            <p:blipFill>
              <a:blip r:embed="rId10" cstate="print"/>
              <a:srcRect r="4000" b="11628"/>
              <a:stretch>
                <a:fillRect/>
              </a:stretch>
            </p:blipFill>
            <p:spPr bwMode="auto">
              <a:xfrm>
                <a:off x="9862456" y="3746955"/>
                <a:ext cx="1981201" cy="1568451"/>
              </a:xfrm>
              <a:prstGeom prst="rect">
                <a:avLst/>
              </a:prstGeom>
              <a:noFill/>
            </p:spPr>
          </p:pic>
        </p:grpSp>
        <p:sp>
          <p:nvSpPr>
            <p:cNvPr id="39" name="Rectangle 38"/>
            <p:cNvSpPr/>
            <p:nvPr/>
          </p:nvSpPr>
          <p:spPr>
            <a:xfrm>
              <a:off x="10025743" y="5533072"/>
              <a:ext cx="1872342" cy="1200329"/>
            </a:xfrm>
            <a:prstGeom prst="rect">
              <a:avLst/>
            </a:prstGeom>
          </p:spPr>
          <p:txBody>
            <a:bodyPr wrap="square">
              <a:spAutoFit/>
            </a:bodyPr>
            <a:lstStyle/>
            <a:p>
              <a:r>
                <a:rPr lang="en-US" dirty="0">
                  <a:solidFill>
                    <a:schemeClr val="bg1"/>
                  </a:solidFill>
                </a:rPr>
                <a:t>Paul washed their wounds and he was baptized and his household</a:t>
              </a:r>
            </a:p>
          </p:txBody>
        </p:sp>
      </p:grpSp>
    </p:spTree>
    <p:extLst>
      <p:ext uri="{BB962C8B-B14F-4D97-AF65-F5344CB8AC3E}">
        <p14:creationId xmlns:p14="http://schemas.microsoft.com/office/powerpoint/2010/main" val="10113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00943" y="119744"/>
            <a:ext cx="7924800" cy="707886"/>
          </a:xfrm>
          <a:prstGeom prst="rect">
            <a:avLst/>
          </a:prstGeom>
          <a:noFill/>
        </p:spPr>
        <p:txBody>
          <a:bodyPr wrap="square" rtlCol="0">
            <a:spAutoFit/>
          </a:bodyPr>
          <a:lstStyle/>
          <a:p>
            <a:pPr algn="ctr"/>
            <a:r>
              <a:rPr lang="en-US" sz="4000" dirty="0">
                <a:solidFill>
                  <a:schemeClr val="bg1"/>
                </a:solidFill>
              </a:rPr>
              <a:t>Salvation</a:t>
            </a:r>
          </a:p>
        </p:txBody>
      </p:sp>
      <p:sp>
        <p:nvSpPr>
          <p:cNvPr id="18" name="TextBox 17"/>
          <p:cNvSpPr txBox="1"/>
          <p:nvPr/>
        </p:nvSpPr>
        <p:spPr>
          <a:xfrm>
            <a:off x="4201886" y="794658"/>
            <a:ext cx="4267200" cy="461665"/>
          </a:xfrm>
          <a:prstGeom prst="rect">
            <a:avLst/>
          </a:prstGeom>
          <a:noFill/>
        </p:spPr>
        <p:txBody>
          <a:bodyPr wrap="square" rtlCol="0">
            <a:spAutoFit/>
          </a:bodyPr>
          <a:lstStyle/>
          <a:p>
            <a:r>
              <a:rPr lang="en-US" sz="2400" dirty="0">
                <a:solidFill>
                  <a:schemeClr val="bg1"/>
                </a:solidFill>
              </a:rPr>
              <a:t>“What must I do to be saved?”</a:t>
            </a:r>
          </a:p>
        </p:txBody>
      </p:sp>
      <p:grpSp>
        <p:nvGrpSpPr>
          <p:cNvPr id="20" name="Group 19"/>
          <p:cNvGrpSpPr/>
          <p:nvPr/>
        </p:nvGrpSpPr>
        <p:grpSpPr>
          <a:xfrm>
            <a:off x="569264" y="1306304"/>
            <a:ext cx="3289208" cy="2390250"/>
            <a:chOff x="384206" y="4158361"/>
            <a:chExt cx="3289208" cy="2390250"/>
          </a:xfrm>
        </p:grpSpPr>
        <p:grpSp>
          <p:nvGrpSpPr>
            <p:cNvPr id="21" name="Group 20"/>
            <p:cNvGrpSpPr/>
            <p:nvPr/>
          </p:nvGrpSpPr>
          <p:grpSpPr>
            <a:xfrm>
              <a:off x="384206" y="4158361"/>
              <a:ext cx="3289208" cy="2390250"/>
              <a:chOff x="609599" y="833642"/>
              <a:chExt cx="7941747" cy="5771225"/>
            </a:xfrm>
          </p:grpSpPr>
          <p:grpSp>
            <p:nvGrpSpPr>
              <p:cNvPr id="23" name="Group 14"/>
              <p:cNvGrpSpPr/>
              <p:nvPr/>
            </p:nvGrpSpPr>
            <p:grpSpPr>
              <a:xfrm rot="10800000">
                <a:off x="7696200" y="5257800"/>
                <a:ext cx="621450" cy="1347067"/>
                <a:chOff x="7010400" y="381000"/>
                <a:chExt cx="762000" cy="2033666"/>
              </a:xfrm>
            </p:grpSpPr>
            <p:sp>
              <p:nvSpPr>
                <p:cNvPr id="36" name="Rounded Rectangle 3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rot="10800000">
                <a:off x="939238" y="4923502"/>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99460" y="833642"/>
                <a:ext cx="621450" cy="986197"/>
                <a:chOff x="7031201" y="834275"/>
                <a:chExt cx="762000" cy="1488861"/>
              </a:xfrm>
            </p:grpSpPr>
            <p:sp>
              <p:nvSpPr>
                <p:cNvPr id="32" name="Rounded Rectangle 3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46520" y="1148254"/>
                <a:ext cx="621450" cy="1017899"/>
                <a:chOff x="7087348" y="824753"/>
                <a:chExt cx="762000" cy="1536722"/>
              </a:xfrm>
            </p:grpSpPr>
            <p:sp>
              <p:nvSpPr>
                <p:cNvPr id="30" name="Rounded Rectangle 2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736339" y="4757863"/>
              <a:ext cx="2437759" cy="1323439"/>
            </a:xfrm>
            <a:prstGeom prst="rect">
              <a:avLst/>
            </a:prstGeom>
          </p:spPr>
          <p:txBody>
            <a:bodyPr wrap="square">
              <a:spAutoFit/>
            </a:bodyPr>
            <a:lstStyle/>
            <a:p>
              <a:pPr algn="ctr"/>
              <a:r>
                <a:rPr lang="en-US" sz="1600" b="1" dirty="0"/>
                <a:t>Salvation requires believing in Jesus Christ, and we manifest our belief in Him by being baptized.</a:t>
              </a:r>
              <a:endParaRPr lang="en-US" sz="1600" dirty="0"/>
            </a:p>
          </p:txBody>
        </p:sp>
      </p:grpSp>
      <p:sp>
        <p:nvSpPr>
          <p:cNvPr id="5" name="Rectangle 4"/>
          <p:cNvSpPr/>
          <p:nvPr/>
        </p:nvSpPr>
        <p:spPr>
          <a:xfrm>
            <a:off x="5159828" y="1806752"/>
            <a:ext cx="6487885" cy="2862322"/>
          </a:xfrm>
          <a:prstGeom prst="rect">
            <a:avLst/>
          </a:prstGeom>
        </p:spPr>
        <p:txBody>
          <a:bodyPr wrap="square">
            <a:spAutoFit/>
          </a:bodyPr>
          <a:lstStyle/>
          <a:p>
            <a:r>
              <a:rPr lang="en-US" sz="2000" dirty="0">
                <a:solidFill>
                  <a:schemeClr val="bg1"/>
                </a:solidFill>
              </a:rPr>
              <a:t>“To be saved—or to gain salvation—means to be saved from physical and spiritual death. Because of the Resurrection of Jesus Christ, all people will be resurrected and saved from physical death. People may also be saved from individual spiritual death through the Atonement of Jesus Christ, by their faith in Him, by living in obedience to the laws and ordinances of His gospel, and by serving Him.</a:t>
            </a:r>
          </a:p>
          <a:p>
            <a:endParaRPr lang="en-US" sz="2000" dirty="0">
              <a:solidFill>
                <a:schemeClr val="bg1"/>
              </a:solidFill>
            </a:endParaRPr>
          </a:p>
          <a:p>
            <a:r>
              <a:rPr lang="en-US" sz="2000" dirty="0">
                <a:solidFill>
                  <a:schemeClr val="bg1"/>
                </a:solidFill>
              </a:rPr>
              <a:t>Salvation is an individual matter.”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486" y="195943"/>
            <a:ext cx="1219200" cy="1524000"/>
          </a:xfrm>
          <a:prstGeom prst="rect">
            <a:avLst/>
          </a:prstGeom>
        </p:spPr>
      </p:pic>
      <p:sp>
        <p:nvSpPr>
          <p:cNvPr id="8" name="Rectangle 7"/>
          <p:cNvSpPr/>
          <p:nvPr/>
        </p:nvSpPr>
        <p:spPr>
          <a:xfrm>
            <a:off x="11749250" y="6412077"/>
            <a:ext cx="442750" cy="369332"/>
          </a:xfrm>
          <a:prstGeom prst="rect">
            <a:avLst/>
          </a:prstGeom>
        </p:spPr>
        <p:txBody>
          <a:bodyPr wrap="none">
            <a:spAutoFit/>
          </a:bodyPr>
          <a:lstStyle/>
          <a:p>
            <a:r>
              <a:rPr lang="en-US" dirty="0">
                <a:solidFill>
                  <a:schemeClr val="bg1"/>
                </a:solidFill>
              </a:rPr>
              <a:t>(6)</a:t>
            </a:r>
            <a:endParaRPr lang="en-US" dirty="0"/>
          </a:p>
        </p:txBody>
      </p:sp>
      <p:grpSp>
        <p:nvGrpSpPr>
          <p:cNvPr id="9" name="Group 8"/>
          <p:cNvGrpSpPr/>
          <p:nvPr/>
        </p:nvGrpSpPr>
        <p:grpSpPr>
          <a:xfrm>
            <a:off x="1391072" y="4730126"/>
            <a:ext cx="6988629" cy="1618759"/>
            <a:chOff x="772886" y="4961945"/>
            <a:chExt cx="6988629" cy="1618759"/>
          </a:xfrm>
        </p:grpSpPr>
        <p:sp>
          <p:nvSpPr>
            <p:cNvPr id="4" name="Rectangle 3"/>
            <p:cNvSpPr/>
            <p:nvPr/>
          </p:nvSpPr>
          <p:spPr>
            <a:xfrm>
              <a:off x="1665515" y="5242449"/>
              <a:ext cx="6096000" cy="923330"/>
            </a:xfrm>
            <a:prstGeom prst="rect">
              <a:avLst/>
            </a:prstGeom>
          </p:spPr>
          <p:txBody>
            <a:bodyPr>
              <a:spAutoFit/>
            </a:bodyPr>
            <a:lstStyle/>
            <a:p>
              <a:pPr fontAlgn="base"/>
              <a:r>
                <a:rPr lang="en-US" i="1" dirty="0">
                  <a:solidFill>
                    <a:srgbClr val="FFFF00"/>
                  </a:solidFill>
                  <a:latin typeface="Palatino"/>
                </a:rPr>
                <a:t> For ye are all the children of God by faith in Christ Jesus.</a:t>
              </a:r>
            </a:p>
            <a:p>
              <a:pPr fontAlgn="base"/>
              <a:r>
                <a:rPr lang="en-US" i="1" dirty="0">
                  <a:solidFill>
                    <a:srgbClr val="FFFF00"/>
                  </a:solidFill>
                  <a:latin typeface="Palatino"/>
                </a:rPr>
                <a:t> For as many of you as have been baptized into Christ have put on Christ. Galatians 3:26-27</a:t>
              </a:r>
              <a:endParaRPr lang="en-US" b="0" i="1" dirty="0">
                <a:solidFill>
                  <a:srgbClr val="FFFF00"/>
                </a:solidFill>
                <a:effectLst/>
                <a:latin typeface="Palatino"/>
              </a:endParaRPr>
            </a:p>
          </p:txBody>
        </p:sp>
        <p:grpSp>
          <p:nvGrpSpPr>
            <p:cNvPr id="38" name="Group 94"/>
            <p:cNvGrpSpPr/>
            <p:nvPr/>
          </p:nvGrpSpPr>
          <p:grpSpPr>
            <a:xfrm>
              <a:off x="772886" y="4961945"/>
              <a:ext cx="769006" cy="1618759"/>
              <a:chOff x="4405860" y="139189"/>
              <a:chExt cx="2861871" cy="6475262"/>
            </a:xfrm>
          </p:grpSpPr>
          <p:grpSp>
            <p:nvGrpSpPr>
              <p:cNvPr id="39" name="Group 86"/>
              <p:cNvGrpSpPr/>
              <p:nvPr/>
            </p:nvGrpSpPr>
            <p:grpSpPr>
              <a:xfrm rot="2107423">
                <a:off x="4802579" y="139189"/>
                <a:ext cx="743864" cy="1806453"/>
                <a:chOff x="7696200" y="914400"/>
                <a:chExt cx="685800" cy="2438400"/>
              </a:xfrm>
            </p:grpSpPr>
            <p:sp>
              <p:nvSpPr>
                <p:cNvPr id="79" name="Moon 7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7"/>
              <p:cNvGrpSpPr/>
              <p:nvPr/>
            </p:nvGrpSpPr>
            <p:grpSpPr>
              <a:xfrm rot="19262140" flipH="1">
                <a:off x="6126313" y="231425"/>
                <a:ext cx="743864" cy="1645187"/>
                <a:chOff x="7696200" y="914400"/>
                <a:chExt cx="685800" cy="2438400"/>
              </a:xfrm>
            </p:grpSpPr>
            <p:sp>
              <p:nvSpPr>
                <p:cNvPr id="75" name="Moon 7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7"/>
              <p:cNvGrpSpPr/>
              <p:nvPr/>
            </p:nvGrpSpPr>
            <p:grpSpPr>
              <a:xfrm rot="562843">
                <a:off x="5697438" y="5840305"/>
                <a:ext cx="666047" cy="774146"/>
                <a:chOff x="6106804" y="4039302"/>
                <a:chExt cx="666047" cy="774146"/>
              </a:xfrm>
            </p:grpSpPr>
            <p:sp>
              <p:nvSpPr>
                <p:cNvPr id="72" name="Oval 7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7"/>
              <p:cNvGrpSpPr/>
              <p:nvPr/>
            </p:nvGrpSpPr>
            <p:grpSpPr>
              <a:xfrm rot="2613352">
                <a:off x="5128037" y="5761712"/>
                <a:ext cx="666047" cy="774146"/>
                <a:chOff x="6106804" y="4039302"/>
                <a:chExt cx="666047" cy="774146"/>
              </a:xfrm>
            </p:grpSpPr>
            <p:sp>
              <p:nvSpPr>
                <p:cNvPr id="69" name="Oval 6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7"/>
              <p:cNvGrpSpPr/>
              <p:nvPr/>
            </p:nvGrpSpPr>
            <p:grpSpPr>
              <a:xfrm>
                <a:off x="4953000" y="5334000"/>
                <a:ext cx="1828800" cy="609600"/>
                <a:chOff x="1371600" y="3962400"/>
                <a:chExt cx="6705600" cy="2057400"/>
              </a:xfrm>
            </p:grpSpPr>
            <p:grpSp>
              <p:nvGrpSpPr>
                <p:cNvPr id="57" name="Group 195"/>
                <p:cNvGrpSpPr/>
                <p:nvPr/>
              </p:nvGrpSpPr>
              <p:grpSpPr>
                <a:xfrm>
                  <a:off x="1371600" y="3962400"/>
                  <a:ext cx="1676400" cy="2057400"/>
                  <a:chOff x="1371600" y="3962400"/>
                  <a:chExt cx="1676400" cy="2057400"/>
                </a:xfrm>
              </p:grpSpPr>
              <p:sp>
                <p:nvSpPr>
                  <p:cNvPr id="67" name="Right Arrow Callout 6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96"/>
                <p:cNvGrpSpPr/>
                <p:nvPr/>
              </p:nvGrpSpPr>
              <p:grpSpPr>
                <a:xfrm>
                  <a:off x="3048000" y="3962400"/>
                  <a:ext cx="1676400" cy="2057400"/>
                  <a:chOff x="1371600" y="3962400"/>
                  <a:chExt cx="1676400" cy="2057400"/>
                </a:xfrm>
              </p:grpSpPr>
              <p:sp>
                <p:nvSpPr>
                  <p:cNvPr id="65" name="Right Arrow Callout 6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99"/>
                <p:cNvGrpSpPr/>
                <p:nvPr/>
              </p:nvGrpSpPr>
              <p:grpSpPr>
                <a:xfrm>
                  <a:off x="4724400" y="3962400"/>
                  <a:ext cx="1676400" cy="2057400"/>
                  <a:chOff x="1371600" y="3962400"/>
                  <a:chExt cx="1676400" cy="2057400"/>
                </a:xfrm>
              </p:grpSpPr>
              <p:sp>
                <p:nvSpPr>
                  <p:cNvPr id="63" name="Right Arrow Callout 6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02"/>
                <p:cNvGrpSpPr/>
                <p:nvPr/>
              </p:nvGrpSpPr>
              <p:grpSpPr>
                <a:xfrm>
                  <a:off x="6400800" y="3962400"/>
                  <a:ext cx="1676400" cy="2057400"/>
                  <a:chOff x="1371600" y="3962400"/>
                  <a:chExt cx="1676400" cy="2057400"/>
                </a:xfrm>
              </p:grpSpPr>
              <p:sp>
                <p:nvSpPr>
                  <p:cNvPr id="61" name="Right Arrow Callout 6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Cloud 53"/>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4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00943" y="119744"/>
            <a:ext cx="7924800" cy="707886"/>
          </a:xfrm>
          <a:prstGeom prst="rect">
            <a:avLst/>
          </a:prstGeom>
          <a:noFill/>
        </p:spPr>
        <p:txBody>
          <a:bodyPr wrap="square" rtlCol="0">
            <a:spAutoFit/>
          </a:bodyPr>
          <a:lstStyle/>
          <a:p>
            <a:pPr algn="ctr"/>
            <a:r>
              <a:rPr lang="en-US" sz="4000" dirty="0">
                <a:solidFill>
                  <a:schemeClr val="bg1"/>
                </a:solidFill>
              </a:rPr>
              <a:t>Paul’s Release</a:t>
            </a:r>
          </a:p>
        </p:txBody>
      </p:sp>
      <p:sp>
        <p:nvSpPr>
          <p:cNvPr id="7" name="TextBox 6"/>
          <p:cNvSpPr txBox="1"/>
          <p:nvPr/>
        </p:nvSpPr>
        <p:spPr>
          <a:xfrm>
            <a:off x="304800" y="6396335"/>
            <a:ext cx="3581400" cy="461665"/>
          </a:xfrm>
          <a:prstGeom prst="rect">
            <a:avLst/>
          </a:prstGeom>
          <a:noFill/>
        </p:spPr>
        <p:txBody>
          <a:bodyPr wrap="square" rtlCol="0">
            <a:spAutoFit/>
          </a:bodyPr>
          <a:lstStyle/>
          <a:p>
            <a:r>
              <a:rPr lang="en-US" sz="2400" dirty="0">
                <a:solidFill>
                  <a:schemeClr val="bg1"/>
                </a:solidFill>
              </a:rPr>
              <a:t>Acts 16:27-34</a:t>
            </a:r>
          </a:p>
        </p:txBody>
      </p:sp>
      <p:sp>
        <p:nvSpPr>
          <p:cNvPr id="2" name="Rectangle 1"/>
          <p:cNvSpPr/>
          <p:nvPr/>
        </p:nvSpPr>
        <p:spPr>
          <a:xfrm>
            <a:off x="5431972" y="4811209"/>
            <a:ext cx="6096000" cy="1754326"/>
          </a:xfrm>
          <a:prstGeom prst="rect">
            <a:avLst/>
          </a:prstGeom>
        </p:spPr>
        <p:txBody>
          <a:bodyPr>
            <a:spAutoFit/>
          </a:bodyPr>
          <a:lstStyle/>
          <a:p>
            <a:r>
              <a:rPr lang="en-US" dirty="0">
                <a:solidFill>
                  <a:schemeClr val="bg1"/>
                </a:solidFill>
                <a:latin typeface="Open Sans"/>
              </a:rPr>
              <a:t>Paul’s second missionary journey lasted about three years and covered about 3,000 miles. This journey began in Antioch in Syria.</a:t>
            </a:r>
          </a:p>
          <a:p>
            <a:endParaRPr lang="en-US" dirty="0">
              <a:solidFill>
                <a:schemeClr val="bg1"/>
              </a:solidFill>
              <a:latin typeface="Open Sans"/>
            </a:endParaRPr>
          </a:p>
          <a:p>
            <a:r>
              <a:rPr lang="en-US" dirty="0">
                <a:solidFill>
                  <a:schemeClr val="bg1"/>
                </a:solidFill>
                <a:latin typeface="Open Sans"/>
              </a:rPr>
              <a:t>Paul likely wrote both epistles to the Thessalonians after he arrived in Corinth. </a:t>
            </a:r>
            <a:endParaRPr lang="en-US" dirty="0">
              <a:solidFill>
                <a:schemeClr val="bg1"/>
              </a:solidFill>
            </a:endParaRPr>
          </a:p>
        </p:txBody>
      </p:sp>
      <p:sp>
        <p:nvSpPr>
          <p:cNvPr id="3" name="Rectangle 2"/>
          <p:cNvSpPr/>
          <p:nvPr/>
        </p:nvSpPr>
        <p:spPr>
          <a:xfrm>
            <a:off x="326571" y="1151769"/>
            <a:ext cx="6096000" cy="3416320"/>
          </a:xfrm>
          <a:prstGeom prst="rect">
            <a:avLst/>
          </a:prstGeom>
        </p:spPr>
        <p:txBody>
          <a:bodyPr>
            <a:spAutoFit/>
          </a:bodyPr>
          <a:lstStyle/>
          <a:p>
            <a:r>
              <a:rPr lang="en-US" dirty="0">
                <a:solidFill>
                  <a:schemeClr val="bg1"/>
                </a:solidFill>
                <a:latin typeface="Open Sans"/>
              </a:rPr>
              <a:t>Magistrates sent word to the prison guard to let Paul and Silas go. Paul refused to go because he knew his rights as a Roman citizen and knew that their treatment of him was unjust. It was unlawful to beat a Roman citizen without first holding a trial. </a:t>
            </a:r>
          </a:p>
          <a:p>
            <a:endParaRPr lang="en-US" dirty="0">
              <a:solidFill>
                <a:schemeClr val="bg1"/>
              </a:solidFill>
              <a:latin typeface="Open Sans"/>
            </a:endParaRPr>
          </a:p>
          <a:p>
            <a:r>
              <a:rPr lang="en-US" dirty="0">
                <a:solidFill>
                  <a:schemeClr val="bg1"/>
                </a:solidFill>
                <a:latin typeface="Open Sans"/>
              </a:rPr>
              <a:t>When the magistrates found out that Paul and Silas were Romans, they were frightened because they knew that if their superiors discovered they had treated a Roman citizen as they did, they could be punished, even with death. The magistrates came to the prison, released Paul and Silas, and asked them to leave the city.</a:t>
            </a:r>
            <a:endParaRPr lang="en-US" dirty="0">
              <a:solidFill>
                <a:schemeClr val="bg1"/>
              </a:solidFill>
            </a:endParaRPr>
          </a:p>
        </p:txBody>
      </p:sp>
      <p:pic>
        <p:nvPicPr>
          <p:cNvPr id="9218" name="Picture 2" descr="Image result for paul baptized roman g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72" y="849087"/>
            <a:ext cx="3218543" cy="358529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286000" y="4702628"/>
            <a:ext cx="2485231" cy="1818576"/>
            <a:chOff x="2286000" y="4702628"/>
            <a:chExt cx="2485231" cy="1818576"/>
          </a:xfrm>
        </p:grpSpPr>
        <p:grpSp>
          <p:nvGrpSpPr>
            <p:cNvPr id="38" name="Group 37"/>
            <p:cNvGrpSpPr/>
            <p:nvPr/>
          </p:nvGrpSpPr>
          <p:grpSpPr>
            <a:xfrm>
              <a:off x="2286000" y="4702628"/>
              <a:ext cx="2485231" cy="1818576"/>
              <a:chOff x="353085" y="506994"/>
              <a:chExt cx="7849355" cy="6210677"/>
            </a:xfrm>
          </p:grpSpPr>
          <p:grpSp>
            <p:nvGrpSpPr>
              <p:cNvPr id="39" name="Group 38"/>
              <p:cNvGrpSpPr/>
              <p:nvPr/>
            </p:nvGrpSpPr>
            <p:grpSpPr>
              <a:xfrm>
                <a:off x="353085" y="506994"/>
                <a:ext cx="7849355" cy="6210677"/>
                <a:chOff x="353085" y="506994"/>
                <a:chExt cx="7849355" cy="6210677"/>
              </a:xfrm>
            </p:grpSpPr>
            <p:sp>
              <p:nvSpPr>
                <p:cNvPr id="42" name="Rectangle 41"/>
                <p:cNvSpPr/>
                <p:nvPr/>
              </p:nvSpPr>
              <p:spPr>
                <a:xfrm>
                  <a:off x="470780" y="597529"/>
                  <a:ext cx="7541538" cy="6056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16048" y="526225"/>
                  <a:ext cx="4119326" cy="2693230"/>
                </a:xfrm>
                <a:custGeom>
                  <a:avLst/>
                  <a:gdLst>
                    <a:gd name="connsiteX0" fmla="*/ 0 w 4119326"/>
                    <a:gd name="connsiteY0" fmla="*/ 406282 h 2693230"/>
                    <a:gd name="connsiteX1" fmla="*/ 0 w 4119326"/>
                    <a:gd name="connsiteY1" fmla="*/ 406282 h 2693230"/>
                    <a:gd name="connsiteX2" fmla="*/ 63374 w 4119326"/>
                    <a:gd name="connsiteY2" fmla="*/ 460603 h 2693230"/>
                    <a:gd name="connsiteX3" fmla="*/ 81481 w 4119326"/>
                    <a:gd name="connsiteY3" fmla="*/ 496817 h 2693230"/>
                    <a:gd name="connsiteX4" fmla="*/ 108641 w 4119326"/>
                    <a:gd name="connsiteY4" fmla="*/ 514924 h 2693230"/>
                    <a:gd name="connsiteX5" fmla="*/ 172015 w 4119326"/>
                    <a:gd name="connsiteY5" fmla="*/ 578298 h 2693230"/>
                    <a:gd name="connsiteX6" fmla="*/ 208229 w 4119326"/>
                    <a:gd name="connsiteY6" fmla="*/ 596405 h 2693230"/>
                    <a:gd name="connsiteX7" fmla="*/ 289710 w 4119326"/>
                    <a:gd name="connsiteY7" fmla="*/ 641672 h 2693230"/>
                    <a:gd name="connsiteX8" fmla="*/ 316871 w 4119326"/>
                    <a:gd name="connsiteY8" fmla="*/ 659779 h 2693230"/>
                    <a:gd name="connsiteX9" fmla="*/ 344031 w 4119326"/>
                    <a:gd name="connsiteY9" fmla="*/ 686939 h 2693230"/>
                    <a:gd name="connsiteX10" fmla="*/ 371192 w 4119326"/>
                    <a:gd name="connsiteY10" fmla="*/ 695993 h 2693230"/>
                    <a:gd name="connsiteX11" fmla="*/ 425512 w 4119326"/>
                    <a:gd name="connsiteY11" fmla="*/ 732207 h 2693230"/>
                    <a:gd name="connsiteX12" fmla="*/ 452673 w 4119326"/>
                    <a:gd name="connsiteY12" fmla="*/ 750314 h 2693230"/>
                    <a:gd name="connsiteX13" fmla="*/ 479833 w 4119326"/>
                    <a:gd name="connsiteY13" fmla="*/ 759367 h 2693230"/>
                    <a:gd name="connsiteX14" fmla="*/ 525101 w 4119326"/>
                    <a:gd name="connsiteY14" fmla="*/ 804634 h 2693230"/>
                    <a:gd name="connsiteX15" fmla="*/ 552261 w 4119326"/>
                    <a:gd name="connsiteY15" fmla="*/ 858955 h 2693230"/>
                    <a:gd name="connsiteX16" fmla="*/ 570368 w 4119326"/>
                    <a:gd name="connsiteY16" fmla="*/ 886116 h 2693230"/>
                    <a:gd name="connsiteX17" fmla="*/ 561314 w 4119326"/>
                    <a:gd name="connsiteY17" fmla="*/ 985704 h 2693230"/>
                    <a:gd name="connsiteX18" fmla="*/ 552261 w 4119326"/>
                    <a:gd name="connsiteY18" fmla="*/ 1021918 h 2693230"/>
                    <a:gd name="connsiteX19" fmla="*/ 543207 w 4119326"/>
                    <a:gd name="connsiteY19" fmla="*/ 1175826 h 2693230"/>
                    <a:gd name="connsiteX20" fmla="*/ 516047 w 4119326"/>
                    <a:gd name="connsiteY20" fmla="*/ 1257308 h 2693230"/>
                    <a:gd name="connsiteX21" fmla="*/ 488887 w 4119326"/>
                    <a:gd name="connsiteY21" fmla="*/ 1284468 h 2693230"/>
                    <a:gd name="connsiteX22" fmla="*/ 497940 w 4119326"/>
                    <a:gd name="connsiteY22" fmla="*/ 1429324 h 2693230"/>
                    <a:gd name="connsiteX23" fmla="*/ 506994 w 4119326"/>
                    <a:gd name="connsiteY23" fmla="*/ 1456484 h 2693230"/>
                    <a:gd name="connsiteX24" fmla="*/ 534154 w 4119326"/>
                    <a:gd name="connsiteY24" fmla="*/ 1483644 h 2693230"/>
                    <a:gd name="connsiteX25" fmla="*/ 579421 w 4119326"/>
                    <a:gd name="connsiteY25" fmla="*/ 1528912 h 2693230"/>
                    <a:gd name="connsiteX26" fmla="*/ 624689 w 4119326"/>
                    <a:gd name="connsiteY26" fmla="*/ 1565125 h 2693230"/>
                    <a:gd name="connsiteX27" fmla="*/ 642796 w 4119326"/>
                    <a:gd name="connsiteY27" fmla="*/ 1592286 h 2693230"/>
                    <a:gd name="connsiteX28" fmla="*/ 679009 w 4119326"/>
                    <a:gd name="connsiteY28" fmla="*/ 1619446 h 2693230"/>
                    <a:gd name="connsiteX29" fmla="*/ 724277 w 4119326"/>
                    <a:gd name="connsiteY29" fmla="*/ 1664714 h 2693230"/>
                    <a:gd name="connsiteX30" fmla="*/ 742384 w 4119326"/>
                    <a:gd name="connsiteY30" fmla="*/ 1691874 h 2693230"/>
                    <a:gd name="connsiteX31" fmla="*/ 769544 w 4119326"/>
                    <a:gd name="connsiteY31" fmla="*/ 1719034 h 2693230"/>
                    <a:gd name="connsiteX32" fmla="*/ 787651 w 4119326"/>
                    <a:gd name="connsiteY32" fmla="*/ 1773355 h 2693230"/>
                    <a:gd name="connsiteX33" fmla="*/ 814811 w 4119326"/>
                    <a:gd name="connsiteY33" fmla="*/ 1872943 h 2693230"/>
                    <a:gd name="connsiteX34" fmla="*/ 841972 w 4119326"/>
                    <a:gd name="connsiteY34" fmla="*/ 1936318 h 2693230"/>
                    <a:gd name="connsiteX35" fmla="*/ 914400 w 4119326"/>
                    <a:gd name="connsiteY35" fmla="*/ 2017799 h 2693230"/>
                    <a:gd name="connsiteX36" fmla="*/ 986827 w 4119326"/>
                    <a:gd name="connsiteY36" fmla="*/ 2044959 h 2693230"/>
                    <a:gd name="connsiteX37" fmla="*/ 1041148 w 4119326"/>
                    <a:gd name="connsiteY37" fmla="*/ 2054013 h 2693230"/>
                    <a:gd name="connsiteX38" fmla="*/ 1158843 w 4119326"/>
                    <a:gd name="connsiteY38" fmla="*/ 2081173 h 2693230"/>
                    <a:gd name="connsiteX39" fmla="*/ 1176950 w 4119326"/>
                    <a:gd name="connsiteY39" fmla="*/ 2162654 h 2693230"/>
                    <a:gd name="connsiteX40" fmla="*/ 1104522 w 4119326"/>
                    <a:gd name="connsiteY40" fmla="*/ 2171708 h 2693230"/>
                    <a:gd name="connsiteX41" fmla="*/ 1077362 w 4119326"/>
                    <a:gd name="connsiteY41" fmla="*/ 2180761 h 2693230"/>
                    <a:gd name="connsiteX42" fmla="*/ 1077362 w 4119326"/>
                    <a:gd name="connsiteY42" fmla="*/ 2244135 h 2693230"/>
                    <a:gd name="connsiteX43" fmla="*/ 1122629 w 4119326"/>
                    <a:gd name="connsiteY43" fmla="*/ 2307510 h 2693230"/>
                    <a:gd name="connsiteX44" fmla="*/ 1167897 w 4119326"/>
                    <a:gd name="connsiteY44" fmla="*/ 2352777 h 2693230"/>
                    <a:gd name="connsiteX45" fmla="*/ 1186003 w 4119326"/>
                    <a:gd name="connsiteY45" fmla="*/ 2379937 h 2693230"/>
                    <a:gd name="connsiteX46" fmla="*/ 1249378 w 4119326"/>
                    <a:gd name="connsiteY46" fmla="*/ 2407098 h 2693230"/>
                    <a:gd name="connsiteX47" fmla="*/ 1276538 w 4119326"/>
                    <a:gd name="connsiteY47" fmla="*/ 2425205 h 2693230"/>
                    <a:gd name="connsiteX48" fmla="*/ 1774479 w 4119326"/>
                    <a:gd name="connsiteY48" fmla="*/ 2434258 h 2693230"/>
                    <a:gd name="connsiteX49" fmla="*/ 1810693 w 4119326"/>
                    <a:gd name="connsiteY49" fmla="*/ 2443312 h 2693230"/>
                    <a:gd name="connsiteX50" fmla="*/ 1865013 w 4119326"/>
                    <a:gd name="connsiteY50" fmla="*/ 2461419 h 2693230"/>
                    <a:gd name="connsiteX51" fmla="*/ 1910281 w 4119326"/>
                    <a:gd name="connsiteY51" fmla="*/ 2506686 h 2693230"/>
                    <a:gd name="connsiteX52" fmla="*/ 1955548 w 4119326"/>
                    <a:gd name="connsiteY52" fmla="*/ 2551953 h 2693230"/>
                    <a:gd name="connsiteX53" fmla="*/ 2009869 w 4119326"/>
                    <a:gd name="connsiteY53" fmla="*/ 2579114 h 2693230"/>
                    <a:gd name="connsiteX54" fmla="*/ 2037029 w 4119326"/>
                    <a:gd name="connsiteY54" fmla="*/ 2606274 h 2693230"/>
                    <a:gd name="connsiteX55" fmla="*/ 2091350 w 4119326"/>
                    <a:gd name="connsiteY55" fmla="*/ 2642488 h 2693230"/>
                    <a:gd name="connsiteX56" fmla="*/ 2109457 w 4119326"/>
                    <a:gd name="connsiteY56" fmla="*/ 2669648 h 2693230"/>
                    <a:gd name="connsiteX57" fmla="*/ 2145671 w 4119326"/>
                    <a:gd name="connsiteY57" fmla="*/ 2678702 h 2693230"/>
                    <a:gd name="connsiteX58" fmla="*/ 2172831 w 4119326"/>
                    <a:gd name="connsiteY58" fmla="*/ 2687755 h 2693230"/>
                    <a:gd name="connsiteX59" fmla="*/ 2272419 w 4119326"/>
                    <a:gd name="connsiteY59" fmla="*/ 2678702 h 2693230"/>
                    <a:gd name="connsiteX60" fmla="*/ 2263366 w 4119326"/>
                    <a:gd name="connsiteY60" fmla="*/ 2542900 h 2693230"/>
                    <a:gd name="connsiteX61" fmla="*/ 2254312 w 4119326"/>
                    <a:gd name="connsiteY61" fmla="*/ 2515739 h 2693230"/>
                    <a:gd name="connsiteX62" fmla="*/ 2199992 w 4119326"/>
                    <a:gd name="connsiteY62" fmla="*/ 2497632 h 2693230"/>
                    <a:gd name="connsiteX63" fmla="*/ 2172831 w 4119326"/>
                    <a:gd name="connsiteY63" fmla="*/ 2488579 h 2693230"/>
                    <a:gd name="connsiteX64" fmla="*/ 2118510 w 4119326"/>
                    <a:gd name="connsiteY64" fmla="*/ 2452365 h 2693230"/>
                    <a:gd name="connsiteX65" fmla="*/ 2055136 w 4119326"/>
                    <a:gd name="connsiteY65" fmla="*/ 2416151 h 2693230"/>
                    <a:gd name="connsiteX66" fmla="*/ 2027976 w 4119326"/>
                    <a:gd name="connsiteY66" fmla="*/ 2407098 h 2693230"/>
                    <a:gd name="connsiteX67" fmla="*/ 1973655 w 4119326"/>
                    <a:gd name="connsiteY67" fmla="*/ 2370884 h 2693230"/>
                    <a:gd name="connsiteX68" fmla="*/ 1937441 w 4119326"/>
                    <a:gd name="connsiteY68" fmla="*/ 2352777 h 2693230"/>
                    <a:gd name="connsiteX69" fmla="*/ 1910281 w 4119326"/>
                    <a:gd name="connsiteY69" fmla="*/ 2325617 h 2693230"/>
                    <a:gd name="connsiteX70" fmla="*/ 1883120 w 4119326"/>
                    <a:gd name="connsiteY70" fmla="*/ 2316563 h 2693230"/>
                    <a:gd name="connsiteX71" fmla="*/ 1810693 w 4119326"/>
                    <a:gd name="connsiteY71" fmla="*/ 2280349 h 2693230"/>
                    <a:gd name="connsiteX72" fmla="*/ 1756372 w 4119326"/>
                    <a:gd name="connsiteY72" fmla="*/ 2253189 h 2693230"/>
                    <a:gd name="connsiteX73" fmla="*/ 1720158 w 4119326"/>
                    <a:gd name="connsiteY73" fmla="*/ 2207922 h 2693230"/>
                    <a:gd name="connsiteX74" fmla="*/ 1711104 w 4119326"/>
                    <a:gd name="connsiteY74" fmla="*/ 2180761 h 2693230"/>
                    <a:gd name="connsiteX75" fmla="*/ 1774479 w 4119326"/>
                    <a:gd name="connsiteY75" fmla="*/ 2135494 h 2693230"/>
                    <a:gd name="connsiteX76" fmla="*/ 1756372 w 4119326"/>
                    <a:gd name="connsiteY76" fmla="*/ 2090226 h 2693230"/>
                    <a:gd name="connsiteX77" fmla="*/ 1738265 w 4119326"/>
                    <a:gd name="connsiteY77" fmla="*/ 2035906 h 2693230"/>
                    <a:gd name="connsiteX78" fmla="*/ 1756372 w 4119326"/>
                    <a:gd name="connsiteY78" fmla="*/ 1990638 h 2693230"/>
                    <a:gd name="connsiteX79" fmla="*/ 1855960 w 4119326"/>
                    <a:gd name="connsiteY79" fmla="*/ 2008745 h 2693230"/>
                    <a:gd name="connsiteX80" fmla="*/ 1910281 w 4119326"/>
                    <a:gd name="connsiteY80" fmla="*/ 1990638 h 2693230"/>
                    <a:gd name="connsiteX81" fmla="*/ 1919334 w 4119326"/>
                    <a:gd name="connsiteY81" fmla="*/ 1963478 h 2693230"/>
                    <a:gd name="connsiteX82" fmla="*/ 1910281 w 4119326"/>
                    <a:gd name="connsiteY82" fmla="*/ 1900104 h 2693230"/>
                    <a:gd name="connsiteX83" fmla="*/ 1828800 w 4119326"/>
                    <a:gd name="connsiteY83" fmla="*/ 1827676 h 2693230"/>
                    <a:gd name="connsiteX84" fmla="*/ 1801639 w 4119326"/>
                    <a:gd name="connsiteY84" fmla="*/ 1800516 h 2693230"/>
                    <a:gd name="connsiteX85" fmla="*/ 1783532 w 4119326"/>
                    <a:gd name="connsiteY85" fmla="*/ 1773355 h 2693230"/>
                    <a:gd name="connsiteX86" fmla="*/ 1738265 w 4119326"/>
                    <a:gd name="connsiteY86" fmla="*/ 1719034 h 2693230"/>
                    <a:gd name="connsiteX87" fmla="*/ 1711104 w 4119326"/>
                    <a:gd name="connsiteY87" fmla="*/ 1664714 h 2693230"/>
                    <a:gd name="connsiteX88" fmla="*/ 1702051 w 4119326"/>
                    <a:gd name="connsiteY88" fmla="*/ 1637553 h 2693230"/>
                    <a:gd name="connsiteX89" fmla="*/ 1674891 w 4119326"/>
                    <a:gd name="connsiteY89" fmla="*/ 1574179 h 2693230"/>
                    <a:gd name="connsiteX90" fmla="*/ 1683944 w 4119326"/>
                    <a:gd name="connsiteY90" fmla="*/ 1447430 h 2693230"/>
                    <a:gd name="connsiteX91" fmla="*/ 1692998 w 4119326"/>
                    <a:gd name="connsiteY91" fmla="*/ 1420270 h 2693230"/>
                    <a:gd name="connsiteX92" fmla="*/ 1720158 w 4119326"/>
                    <a:gd name="connsiteY92" fmla="*/ 1393110 h 2693230"/>
                    <a:gd name="connsiteX93" fmla="*/ 1774479 w 4119326"/>
                    <a:gd name="connsiteY93" fmla="*/ 1429324 h 2693230"/>
                    <a:gd name="connsiteX94" fmla="*/ 1801639 w 4119326"/>
                    <a:gd name="connsiteY94" fmla="*/ 1447430 h 2693230"/>
                    <a:gd name="connsiteX95" fmla="*/ 1901227 w 4119326"/>
                    <a:gd name="connsiteY95" fmla="*/ 1474591 h 2693230"/>
                    <a:gd name="connsiteX96" fmla="*/ 1928388 w 4119326"/>
                    <a:gd name="connsiteY96" fmla="*/ 1492698 h 2693230"/>
                    <a:gd name="connsiteX97" fmla="*/ 1937441 w 4119326"/>
                    <a:gd name="connsiteY97" fmla="*/ 1519858 h 2693230"/>
                    <a:gd name="connsiteX98" fmla="*/ 1955548 w 4119326"/>
                    <a:gd name="connsiteY98" fmla="*/ 1547019 h 2693230"/>
                    <a:gd name="connsiteX99" fmla="*/ 1973655 w 4119326"/>
                    <a:gd name="connsiteY99" fmla="*/ 1610393 h 2693230"/>
                    <a:gd name="connsiteX100" fmla="*/ 2046083 w 4119326"/>
                    <a:gd name="connsiteY100" fmla="*/ 1673767 h 2693230"/>
                    <a:gd name="connsiteX101" fmla="*/ 2073243 w 4119326"/>
                    <a:gd name="connsiteY101" fmla="*/ 1682821 h 2693230"/>
                    <a:gd name="connsiteX102" fmla="*/ 2046083 w 4119326"/>
                    <a:gd name="connsiteY102" fmla="*/ 1592286 h 2693230"/>
                    <a:gd name="connsiteX103" fmla="*/ 2018922 w 4119326"/>
                    <a:gd name="connsiteY103" fmla="*/ 1583232 h 2693230"/>
                    <a:gd name="connsiteX104" fmla="*/ 1991762 w 4119326"/>
                    <a:gd name="connsiteY104" fmla="*/ 1492698 h 2693230"/>
                    <a:gd name="connsiteX105" fmla="*/ 2091350 w 4119326"/>
                    <a:gd name="connsiteY105" fmla="*/ 1501751 h 2693230"/>
                    <a:gd name="connsiteX106" fmla="*/ 2154724 w 4119326"/>
                    <a:gd name="connsiteY106" fmla="*/ 1574179 h 2693230"/>
                    <a:gd name="connsiteX107" fmla="*/ 2181885 w 4119326"/>
                    <a:gd name="connsiteY107" fmla="*/ 1592286 h 2693230"/>
                    <a:gd name="connsiteX108" fmla="*/ 2209045 w 4119326"/>
                    <a:gd name="connsiteY108" fmla="*/ 1646607 h 2693230"/>
                    <a:gd name="connsiteX109" fmla="*/ 2236205 w 4119326"/>
                    <a:gd name="connsiteY109" fmla="*/ 1655660 h 2693230"/>
                    <a:gd name="connsiteX110" fmla="*/ 2209045 w 4119326"/>
                    <a:gd name="connsiteY110" fmla="*/ 1556072 h 2693230"/>
                    <a:gd name="connsiteX111" fmla="*/ 2181885 w 4119326"/>
                    <a:gd name="connsiteY111" fmla="*/ 1537965 h 2693230"/>
                    <a:gd name="connsiteX112" fmla="*/ 2163778 w 4119326"/>
                    <a:gd name="connsiteY112" fmla="*/ 1510805 h 2693230"/>
                    <a:gd name="connsiteX113" fmla="*/ 2145671 w 4119326"/>
                    <a:gd name="connsiteY113" fmla="*/ 1474591 h 2693230"/>
                    <a:gd name="connsiteX114" fmla="*/ 2209045 w 4119326"/>
                    <a:gd name="connsiteY114" fmla="*/ 1492698 h 2693230"/>
                    <a:gd name="connsiteX115" fmla="*/ 2245259 w 4119326"/>
                    <a:gd name="connsiteY115" fmla="*/ 1510805 h 2693230"/>
                    <a:gd name="connsiteX116" fmla="*/ 2299580 w 4119326"/>
                    <a:gd name="connsiteY116" fmla="*/ 1547019 h 2693230"/>
                    <a:gd name="connsiteX117" fmla="*/ 2326740 w 4119326"/>
                    <a:gd name="connsiteY117" fmla="*/ 1565125 h 2693230"/>
                    <a:gd name="connsiteX118" fmla="*/ 2353901 w 4119326"/>
                    <a:gd name="connsiteY118" fmla="*/ 1574179 h 2693230"/>
                    <a:gd name="connsiteX119" fmla="*/ 2362954 w 4119326"/>
                    <a:gd name="connsiteY119" fmla="*/ 1547019 h 2693230"/>
                    <a:gd name="connsiteX120" fmla="*/ 2353901 w 4119326"/>
                    <a:gd name="connsiteY120" fmla="*/ 1510805 h 2693230"/>
                    <a:gd name="connsiteX121" fmla="*/ 2308633 w 4119326"/>
                    <a:gd name="connsiteY121" fmla="*/ 1465537 h 2693230"/>
                    <a:gd name="connsiteX122" fmla="*/ 2254312 w 4119326"/>
                    <a:gd name="connsiteY122" fmla="*/ 1447430 h 2693230"/>
                    <a:gd name="connsiteX123" fmla="*/ 2227152 w 4119326"/>
                    <a:gd name="connsiteY123" fmla="*/ 1438377 h 2693230"/>
                    <a:gd name="connsiteX124" fmla="*/ 2163778 w 4119326"/>
                    <a:gd name="connsiteY124" fmla="*/ 1375003 h 2693230"/>
                    <a:gd name="connsiteX125" fmla="*/ 2172831 w 4119326"/>
                    <a:gd name="connsiteY125" fmla="*/ 1311628 h 2693230"/>
                    <a:gd name="connsiteX126" fmla="*/ 2227152 w 4119326"/>
                    <a:gd name="connsiteY126" fmla="*/ 1293522 h 2693230"/>
                    <a:gd name="connsiteX127" fmla="*/ 2290526 w 4119326"/>
                    <a:gd name="connsiteY127" fmla="*/ 1266361 h 2693230"/>
                    <a:gd name="connsiteX128" fmla="*/ 2344847 w 4119326"/>
                    <a:gd name="connsiteY128" fmla="*/ 1230147 h 2693230"/>
                    <a:gd name="connsiteX129" fmla="*/ 2399168 w 4119326"/>
                    <a:gd name="connsiteY129" fmla="*/ 1184880 h 2693230"/>
                    <a:gd name="connsiteX130" fmla="*/ 2571184 w 4119326"/>
                    <a:gd name="connsiteY130" fmla="*/ 1193933 h 2693230"/>
                    <a:gd name="connsiteX131" fmla="*/ 2598344 w 4119326"/>
                    <a:gd name="connsiteY131" fmla="*/ 1202987 h 2693230"/>
                    <a:gd name="connsiteX132" fmla="*/ 2761306 w 4119326"/>
                    <a:gd name="connsiteY132" fmla="*/ 1212040 h 2693230"/>
                    <a:gd name="connsiteX133" fmla="*/ 2797520 w 4119326"/>
                    <a:gd name="connsiteY133" fmla="*/ 1221094 h 2693230"/>
                    <a:gd name="connsiteX134" fmla="*/ 2851841 w 4119326"/>
                    <a:gd name="connsiteY134" fmla="*/ 1239201 h 2693230"/>
                    <a:gd name="connsiteX135" fmla="*/ 2879002 w 4119326"/>
                    <a:gd name="connsiteY135" fmla="*/ 1248254 h 2693230"/>
                    <a:gd name="connsiteX136" fmla="*/ 2951429 w 4119326"/>
                    <a:gd name="connsiteY136" fmla="*/ 1266361 h 2693230"/>
                    <a:gd name="connsiteX137" fmla="*/ 3005750 w 4119326"/>
                    <a:gd name="connsiteY137" fmla="*/ 1284468 h 2693230"/>
                    <a:gd name="connsiteX138" fmla="*/ 3051017 w 4119326"/>
                    <a:gd name="connsiteY138" fmla="*/ 1329735 h 2693230"/>
                    <a:gd name="connsiteX139" fmla="*/ 3078178 w 4119326"/>
                    <a:gd name="connsiteY139" fmla="*/ 1347842 h 2693230"/>
                    <a:gd name="connsiteX140" fmla="*/ 3250194 w 4119326"/>
                    <a:gd name="connsiteY140" fmla="*/ 1375003 h 2693230"/>
                    <a:gd name="connsiteX141" fmla="*/ 3186819 w 4119326"/>
                    <a:gd name="connsiteY141" fmla="*/ 1420270 h 2693230"/>
                    <a:gd name="connsiteX142" fmla="*/ 3132499 w 4119326"/>
                    <a:gd name="connsiteY142" fmla="*/ 1456484 h 2693230"/>
                    <a:gd name="connsiteX143" fmla="*/ 3132499 w 4119326"/>
                    <a:gd name="connsiteY143" fmla="*/ 1528912 h 2693230"/>
                    <a:gd name="connsiteX144" fmla="*/ 3159659 w 4119326"/>
                    <a:gd name="connsiteY144" fmla="*/ 1537965 h 2693230"/>
                    <a:gd name="connsiteX145" fmla="*/ 3250194 w 4119326"/>
                    <a:gd name="connsiteY145" fmla="*/ 1501751 h 2693230"/>
                    <a:gd name="connsiteX146" fmla="*/ 3277354 w 4119326"/>
                    <a:gd name="connsiteY146" fmla="*/ 1474591 h 2693230"/>
                    <a:gd name="connsiteX147" fmla="*/ 3295461 w 4119326"/>
                    <a:gd name="connsiteY147" fmla="*/ 1447430 h 2693230"/>
                    <a:gd name="connsiteX148" fmla="*/ 3349782 w 4119326"/>
                    <a:gd name="connsiteY148" fmla="*/ 1402163 h 2693230"/>
                    <a:gd name="connsiteX149" fmla="*/ 3431263 w 4119326"/>
                    <a:gd name="connsiteY149" fmla="*/ 1375003 h 2693230"/>
                    <a:gd name="connsiteX150" fmla="*/ 3458423 w 4119326"/>
                    <a:gd name="connsiteY150" fmla="*/ 1365949 h 2693230"/>
                    <a:gd name="connsiteX151" fmla="*/ 3485584 w 4119326"/>
                    <a:gd name="connsiteY151" fmla="*/ 1356896 h 2693230"/>
                    <a:gd name="connsiteX152" fmla="*/ 3512744 w 4119326"/>
                    <a:gd name="connsiteY152" fmla="*/ 1347842 h 2693230"/>
                    <a:gd name="connsiteX153" fmla="*/ 3548958 w 4119326"/>
                    <a:gd name="connsiteY153" fmla="*/ 1320682 h 2693230"/>
                    <a:gd name="connsiteX154" fmla="*/ 3576118 w 4119326"/>
                    <a:gd name="connsiteY154" fmla="*/ 1302575 h 2693230"/>
                    <a:gd name="connsiteX155" fmla="*/ 3594225 w 4119326"/>
                    <a:gd name="connsiteY155" fmla="*/ 1275415 h 2693230"/>
                    <a:gd name="connsiteX156" fmla="*/ 3621386 w 4119326"/>
                    <a:gd name="connsiteY156" fmla="*/ 1248254 h 2693230"/>
                    <a:gd name="connsiteX157" fmla="*/ 3630439 w 4119326"/>
                    <a:gd name="connsiteY157" fmla="*/ 1221094 h 2693230"/>
                    <a:gd name="connsiteX158" fmla="*/ 3739081 w 4119326"/>
                    <a:gd name="connsiteY158" fmla="*/ 1193933 h 2693230"/>
                    <a:gd name="connsiteX159" fmla="*/ 3766241 w 4119326"/>
                    <a:gd name="connsiteY159" fmla="*/ 1184880 h 2693230"/>
                    <a:gd name="connsiteX160" fmla="*/ 4028792 w 4119326"/>
                    <a:gd name="connsiteY160" fmla="*/ 1157720 h 2693230"/>
                    <a:gd name="connsiteX161" fmla="*/ 4055952 w 4119326"/>
                    <a:gd name="connsiteY161" fmla="*/ 1139613 h 2693230"/>
                    <a:gd name="connsiteX162" fmla="*/ 4119326 w 4119326"/>
                    <a:gd name="connsiteY162" fmla="*/ 1103399 h 2693230"/>
                    <a:gd name="connsiteX163" fmla="*/ 4110273 w 4119326"/>
                    <a:gd name="connsiteY163" fmla="*/ 1067185 h 2693230"/>
                    <a:gd name="connsiteX164" fmla="*/ 4083112 w 4119326"/>
                    <a:gd name="connsiteY164" fmla="*/ 1049078 h 2693230"/>
                    <a:gd name="connsiteX165" fmla="*/ 4046899 w 4119326"/>
                    <a:gd name="connsiteY165" fmla="*/ 1021918 h 2693230"/>
                    <a:gd name="connsiteX166" fmla="*/ 4019738 w 4119326"/>
                    <a:gd name="connsiteY166" fmla="*/ 994757 h 2693230"/>
                    <a:gd name="connsiteX167" fmla="*/ 3938257 w 4119326"/>
                    <a:gd name="connsiteY167" fmla="*/ 940436 h 2693230"/>
                    <a:gd name="connsiteX168" fmla="*/ 3874883 w 4119326"/>
                    <a:gd name="connsiteY168" fmla="*/ 904223 h 2693230"/>
                    <a:gd name="connsiteX169" fmla="*/ 3829615 w 4119326"/>
                    <a:gd name="connsiteY169" fmla="*/ 858955 h 2693230"/>
                    <a:gd name="connsiteX170" fmla="*/ 3802455 w 4119326"/>
                    <a:gd name="connsiteY170" fmla="*/ 840848 h 2693230"/>
                    <a:gd name="connsiteX171" fmla="*/ 3757188 w 4119326"/>
                    <a:gd name="connsiteY171" fmla="*/ 786527 h 2693230"/>
                    <a:gd name="connsiteX172" fmla="*/ 3720974 w 4119326"/>
                    <a:gd name="connsiteY172" fmla="*/ 759367 h 2693230"/>
                    <a:gd name="connsiteX173" fmla="*/ 3711920 w 4119326"/>
                    <a:gd name="connsiteY173" fmla="*/ 732207 h 2693230"/>
                    <a:gd name="connsiteX174" fmla="*/ 3693813 w 4119326"/>
                    <a:gd name="connsiteY174" fmla="*/ 596405 h 2693230"/>
                    <a:gd name="connsiteX175" fmla="*/ 3657600 w 4119326"/>
                    <a:gd name="connsiteY175" fmla="*/ 542084 h 2693230"/>
                    <a:gd name="connsiteX176" fmla="*/ 3603279 w 4119326"/>
                    <a:gd name="connsiteY176" fmla="*/ 505870 h 2693230"/>
                    <a:gd name="connsiteX177" fmla="*/ 3612332 w 4119326"/>
                    <a:gd name="connsiteY177" fmla="*/ 433442 h 2693230"/>
                    <a:gd name="connsiteX178" fmla="*/ 3639493 w 4119326"/>
                    <a:gd name="connsiteY178" fmla="*/ 424389 h 2693230"/>
                    <a:gd name="connsiteX179" fmla="*/ 3693813 w 4119326"/>
                    <a:gd name="connsiteY179" fmla="*/ 442496 h 2693230"/>
                    <a:gd name="connsiteX180" fmla="*/ 3720974 w 4119326"/>
                    <a:gd name="connsiteY180" fmla="*/ 460603 h 2693230"/>
                    <a:gd name="connsiteX181" fmla="*/ 3775295 w 4119326"/>
                    <a:gd name="connsiteY181" fmla="*/ 478710 h 2693230"/>
                    <a:gd name="connsiteX182" fmla="*/ 3802455 w 4119326"/>
                    <a:gd name="connsiteY182" fmla="*/ 424389 h 2693230"/>
                    <a:gd name="connsiteX183" fmla="*/ 3793402 w 4119326"/>
                    <a:gd name="connsiteY183" fmla="*/ 361015 h 2693230"/>
                    <a:gd name="connsiteX184" fmla="*/ 3748134 w 4119326"/>
                    <a:gd name="connsiteY184" fmla="*/ 306694 h 2693230"/>
                    <a:gd name="connsiteX185" fmla="*/ 3720974 w 4119326"/>
                    <a:gd name="connsiteY185" fmla="*/ 297640 h 2693230"/>
                    <a:gd name="connsiteX186" fmla="*/ 3693813 w 4119326"/>
                    <a:gd name="connsiteY186" fmla="*/ 270480 h 2693230"/>
                    <a:gd name="connsiteX187" fmla="*/ 3720974 w 4119326"/>
                    <a:gd name="connsiteY187" fmla="*/ 207106 h 2693230"/>
                    <a:gd name="connsiteX188" fmla="*/ 3711920 w 4119326"/>
                    <a:gd name="connsiteY188" fmla="*/ 134678 h 2693230"/>
                    <a:gd name="connsiteX189" fmla="*/ 2960483 w 4119326"/>
                    <a:gd name="connsiteY189" fmla="*/ 89411 h 2693230"/>
                    <a:gd name="connsiteX190" fmla="*/ 2842788 w 4119326"/>
                    <a:gd name="connsiteY190" fmla="*/ 71304 h 2693230"/>
                    <a:gd name="connsiteX191" fmla="*/ 1638677 w 4119326"/>
                    <a:gd name="connsiteY191" fmla="*/ 89411 h 2693230"/>
                    <a:gd name="connsiteX192" fmla="*/ 1475714 w 4119326"/>
                    <a:gd name="connsiteY192" fmla="*/ 107518 h 2693230"/>
                    <a:gd name="connsiteX193" fmla="*/ 1348966 w 4119326"/>
                    <a:gd name="connsiteY193" fmla="*/ 125625 h 2693230"/>
                    <a:gd name="connsiteX194" fmla="*/ 1023041 w 4119326"/>
                    <a:gd name="connsiteY194" fmla="*/ 116571 h 2693230"/>
                    <a:gd name="connsiteX195" fmla="*/ 977774 w 4119326"/>
                    <a:gd name="connsiteY195" fmla="*/ 107518 h 2693230"/>
                    <a:gd name="connsiteX196" fmla="*/ 878186 w 4119326"/>
                    <a:gd name="connsiteY196" fmla="*/ 98464 h 2693230"/>
                    <a:gd name="connsiteX197" fmla="*/ 796704 w 4119326"/>
                    <a:gd name="connsiteY197" fmla="*/ 89411 h 2693230"/>
                    <a:gd name="connsiteX198" fmla="*/ 9053 w 4119326"/>
                    <a:gd name="connsiteY198" fmla="*/ 98464 h 2693230"/>
                    <a:gd name="connsiteX199" fmla="*/ 27160 w 4119326"/>
                    <a:gd name="connsiteY199" fmla="*/ 288587 h 2693230"/>
                    <a:gd name="connsiteX200" fmla="*/ 45267 w 4119326"/>
                    <a:gd name="connsiteY200" fmla="*/ 361015 h 2693230"/>
                    <a:gd name="connsiteX201" fmla="*/ 0 w 4119326"/>
                    <a:gd name="connsiteY201" fmla="*/ 406282 h 26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119326" h="2693230">
                      <a:moveTo>
                        <a:pt x="0" y="406282"/>
                      </a:moveTo>
                      <a:lnTo>
                        <a:pt x="0" y="406282"/>
                      </a:lnTo>
                      <a:cubicBezTo>
                        <a:pt x="21125" y="424389"/>
                        <a:pt x="44762" y="439922"/>
                        <a:pt x="63374" y="460603"/>
                      </a:cubicBezTo>
                      <a:cubicBezTo>
                        <a:pt x="72402" y="470635"/>
                        <a:pt x="72841" y="486449"/>
                        <a:pt x="81481" y="496817"/>
                      </a:cubicBezTo>
                      <a:cubicBezTo>
                        <a:pt x="88447" y="505176"/>
                        <a:pt x="100553" y="507645"/>
                        <a:pt x="108641" y="514924"/>
                      </a:cubicBezTo>
                      <a:cubicBezTo>
                        <a:pt x="130847" y="534909"/>
                        <a:pt x="145294" y="564938"/>
                        <a:pt x="172015" y="578298"/>
                      </a:cubicBezTo>
                      <a:cubicBezTo>
                        <a:pt x="184086" y="584334"/>
                        <a:pt x="196656" y="589461"/>
                        <a:pt x="208229" y="596405"/>
                      </a:cubicBezTo>
                      <a:cubicBezTo>
                        <a:pt x="286055" y="643101"/>
                        <a:pt x="235079" y="623462"/>
                        <a:pt x="289710" y="641672"/>
                      </a:cubicBezTo>
                      <a:cubicBezTo>
                        <a:pt x="298764" y="647708"/>
                        <a:pt x="308512" y="652813"/>
                        <a:pt x="316871" y="659779"/>
                      </a:cubicBezTo>
                      <a:cubicBezTo>
                        <a:pt x="326707" y="667975"/>
                        <a:pt x="333378" y="679837"/>
                        <a:pt x="344031" y="686939"/>
                      </a:cubicBezTo>
                      <a:cubicBezTo>
                        <a:pt x="351972" y="692233"/>
                        <a:pt x="362850" y="691358"/>
                        <a:pt x="371192" y="695993"/>
                      </a:cubicBezTo>
                      <a:cubicBezTo>
                        <a:pt x="390215" y="706562"/>
                        <a:pt x="407405" y="720136"/>
                        <a:pt x="425512" y="732207"/>
                      </a:cubicBezTo>
                      <a:cubicBezTo>
                        <a:pt x="434566" y="738243"/>
                        <a:pt x="442350" y="746873"/>
                        <a:pt x="452673" y="750314"/>
                      </a:cubicBezTo>
                      <a:lnTo>
                        <a:pt x="479833" y="759367"/>
                      </a:lnTo>
                      <a:cubicBezTo>
                        <a:pt x="528123" y="831801"/>
                        <a:pt x="464739" y="744270"/>
                        <a:pt x="525101" y="804634"/>
                      </a:cubicBezTo>
                      <a:cubicBezTo>
                        <a:pt x="551043" y="830576"/>
                        <a:pt x="537536" y="829506"/>
                        <a:pt x="552261" y="858955"/>
                      </a:cubicBezTo>
                      <a:cubicBezTo>
                        <a:pt x="557127" y="868687"/>
                        <a:pt x="564332" y="877062"/>
                        <a:pt x="570368" y="886116"/>
                      </a:cubicBezTo>
                      <a:cubicBezTo>
                        <a:pt x="567350" y="919312"/>
                        <a:pt x="565719" y="952663"/>
                        <a:pt x="561314" y="985704"/>
                      </a:cubicBezTo>
                      <a:cubicBezTo>
                        <a:pt x="559670" y="998038"/>
                        <a:pt x="553441" y="1009531"/>
                        <a:pt x="552261" y="1021918"/>
                      </a:cubicBezTo>
                      <a:cubicBezTo>
                        <a:pt x="547389" y="1073078"/>
                        <a:pt x="547860" y="1124646"/>
                        <a:pt x="543207" y="1175826"/>
                      </a:cubicBezTo>
                      <a:cubicBezTo>
                        <a:pt x="540600" y="1204503"/>
                        <a:pt x="533061" y="1233488"/>
                        <a:pt x="516047" y="1257308"/>
                      </a:cubicBezTo>
                      <a:cubicBezTo>
                        <a:pt x="508605" y="1267727"/>
                        <a:pt x="497940" y="1275415"/>
                        <a:pt x="488887" y="1284468"/>
                      </a:cubicBezTo>
                      <a:cubicBezTo>
                        <a:pt x="491905" y="1332753"/>
                        <a:pt x="492875" y="1381210"/>
                        <a:pt x="497940" y="1429324"/>
                      </a:cubicBezTo>
                      <a:cubicBezTo>
                        <a:pt x="498939" y="1438815"/>
                        <a:pt x="501700" y="1448544"/>
                        <a:pt x="506994" y="1456484"/>
                      </a:cubicBezTo>
                      <a:cubicBezTo>
                        <a:pt x="514096" y="1467137"/>
                        <a:pt x="525958" y="1473808"/>
                        <a:pt x="534154" y="1483644"/>
                      </a:cubicBezTo>
                      <a:cubicBezTo>
                        <a:pt x="571877" y="1528912"/>
                        <a:pt x="529627" y="1495715"/>
                        <a:pt x="579421" y="1528912"/>
                      </a:cubicBezTo>
                      <a:cubicBezTo>
                        <a:pt x="631315" y="1606751"/>
                        <a:pt x="562215" y="1515146"/>
                        <a:pt x="624689" y="1565125"/>
                      </a:cubicBezTo>
                      <a:cubicBezTo>
                        <a:pt x="633186" y="1571922"/>
                        <a:pt x="635102" y="1584592"/>
                        <a:pt x="642796" y="1592286"/>
                      </a:cubicBezTo>
                      <a:cubicBezTo>
                        <a:pt x="653465" y="1602955"/>
                        <a:pt x="666938" y="1610393"/>
                        <a:pt x="679009" y="1619446"/>
                      </a:cubicBezTo>
                      <a:cubicBezTo>
                        <a:pt x="727292" y="1691871"/>
                        <a:pt x="663922" y="1604361"/>
                        <a:pt x="724277" y="1664714"/>
                      </a:cubicBezTo>
                      <a:cubicBezTo>
                        <a:pt x="731971" y="1672408"/>
                        <a:pt x="735418" y="1683515"/>
                        <a:pt x="742384" y="1691874"/>
                      </a:cubicBezTo>
                      <a:cubicBezTo>
                        <a:pt x="750581" y="1701710"/>
                        <a:pt x="760491" y="1709981"/>
                        <a:pt x="769544" y="1719034"/>
                      </a:cubicBezTo>
                      <a:cubicBezTo>
                        <a:pt x="775580" y="1737141"/>
                        <a:pt x="783908" y="1754639"/>
                        <a:pt x="787651" y="1773355"/>
                      </a:cubicBezTo>
                      <a:cubicBezTo>
                        <a:pt x="800447" y="1837338"/>
                        <a:pt x="791838" y="1804026"/>
                        <a:pt x="814811" y="1872943"/>
                      </a:cubicBezTo>
                      <a:cubicBezTo>
                        <a:pt x="824177" y="1901040"/>
                        <a:pt x="825192" y="1908351"/>
                        <a:pt x="841972" y="1936318"/>
                      </a:cubicBezTo>
                      <a:cubicBezTo>
                        <a:pt x="866334" y="1976920"/>
                        <a:pt x="874799" y="1995798"/>
                        <a:pt x="914400" y="2017799"/>
                      </a:cubicBezTo>
                      <a:cubicBezTo>
                        <a:pt x="919102" y="2020411"/>
                        <a:pt x="973273" y="2041947"/>
                        <a:pt x="986827" y="2044959"/>
                      </a:cubicBezTo>
                      <a:cubicBezTo>
                        <a:pt x="1004747" y="2048941"/>
                        <a:pt x="1023106" y="2050630"/>
                        <a:pt x="1041148" y="2054013"/>
                      </a:cubicBezTo>
                      <a:cubicBezTo>
                        <a:pt x="1132480" y="2071138"/>
                        <a:pt x="1105141" y="2063273"/>
                        <a:pt x="1158843" y="2081173"/>
                      </a:cubicBezTo>
                      <a:cubicBezTo>
                        <a:pt x="1176122" y="2098452"/>
                        <a:pt x="1220885" y="2128482"/>
                        <a:pt x="1176950" y="2162654"/>
                      </a:cubicBezTo>
                      <a:cubicBezTo>
                        <a:pt x="1157745" y="2177592"/>
                        <a:pt x="1128665" y="2168690"/>
                        <a:pt x="1104522" y="2171708"/>
                      </a:cubicBezTo>
                      <a:cubicBezTo>
                        <a:pt x="1095469" y="2174726"/>
                        <a:pt x="1084110" y="2174013"/>
                        <a:pt x="1077362" y="2180761"/>
                      </a:cubicBezTo>
                      <a:cubicBezTo>
                        <a:pt x="1060459" y="2197664"/>
                        <a:pt x="1071097" y="2227428"/>
                        <a:pt x="1077362" y="2244135"/>
                      </a:cubicBezTo>
                      <a:cubicBezTo>
                        <a:pt x="1095638" y="2292869"/>
                        <a:pt x="1091198" y="2269792"/>
                        <a:pt x="1122629" y="2307510"/>
                      </a:cubicBezTo>
                      <a:cubicBezTo>
                        <a:pt x="1160350" y="2352775"/>
                        <a:pt x="1118104" y="2319583"/>
                        <a:pt x="1167897" y="2352777"/>
                      </a:cubicBezTo>
                      <a:cubicBezTo>
                        <a:pt x="1173932" y="2361830"/>
                        <a:pt x="1177644" y="2372971"/>
                        <a:pt x="1186003" y="2379937"/>
                      </a:cubicBezTo>
                      <a:cubicBezTo>
                        <a:pt x="1214260" y="2403485"/>
                        <a:pt x="1221076" y="2392947"/>
                        <a:pt x="1249378" y="2407098"/>
                      </a:cubicBezTo>
                      <a:cubicBezTo>
                        <a:pt x="1259110" y="2411964"/>
                        <a:pt x="1265672" y="2424643"/>
                        <a:pt x="1276538" y="2425205"/>
                      </a:cubicBezTo>
                      <a:cubicBezTo>
                        <a:pt x="1442324" y="2433780"/>
                        <a:pt x="1608499" y="2431240"/>
                        <a:pt x="1774479" y="2434258"/>
                      </a:cubicBezTo>
                      <a:cubicBezTo>
                        <a:pt x="1786550" y="2437276"/>
                        <a:pt x="1798775" y="2439736"/>
                        <a:pt x="1810693" y="2443312"/>
                      </a:cubicBezTo>
                      <a:cubicBezTo>
                        <a:pt x="1828974" y="2448797"/>
                        <a:pt x="1865013" y="2461419"/>
                        <a:pt x="1865013" y="2461419"/>
                      </a:cubicBezTo>
                      <a:cubicBezTo>
                        <a:pt x="1913298" y="2533845"/>
                        <a:pt x="1849924" y="2446330"/>
                        <a:pt x="1910281" y="2506686"/>
                      </a:cubicBezTo>
                      <a:cubicBezTo>
                        <a:pt x="1946496" y="2542901"/>
                        <a:pt x="1907262" y="2527809"/>
                        <a:pt x="1955548" y="2551953"/>
                      </a:cubicBezTo>
                      <a:cubicBezTo>
                        <a:pt x="1996379" y="2572369"/>
                        <a:pt x="1970950" y="2546682"/>
                        <a:pt x="2009869" y="2579114"/>
                      </a:cubicBezTo>
                      <a:cubicBezTo>
                        <a:pt x="2019705" y="2587310"/>
                        <a:pt x="2026923" y="2598414"/>
                        <a:pt x="2037029" y="2606274"/>
                      </a:cubicBezTo>
                      <a:cubicBezTo>
                        <a:pt x="2054207" y="2619635"/>
                        <a:pt x="2091350" y="2642488"/>
                        <a:pt x="2091350" y="2642488"/>
                      </a:cubicBezTo>
                      <a:cubicBezTo>
                        <a:pt x="2097386" y="2651541"/>
                        <a:pt x="2100404" y="2663612"/>
                        <a:pt x="2109457" y="2669648"/>
                      </a:cubicBezTo>
                      <a:cubicBezTo>
                        <a:pt x="2119810" y="2676550"/>
                        <a:pt x="2133707" y="2675284"/>
                        <a:pt x="2145671" y="2678702"/>
                      </a:cubicBezTo>
                      <a:cubicBezTo>
                        <a:pt x="2154847" y="2681324"/>
                        <a:pt x="2163778" y="2684737"/>
                        <a:pt x="2172831" y="2687755"/>
                      </a:cubicBezTo>
                      <a:cubicBezTo>
                        <a:pt x="2206027" y="2684737"/>
                        <a:pt x="2254753" y="2706968"/>
                        <a:pt x="2272419" y="2678702"/>
                      </a:cubicBezTo>
                      <a:cubicBezTo>
                        <a:pt x="2296464" y="2640230"/>
                        <a:pt x="2268376" y="2587990"/>
                        <a:pt x="2263366" y="2542900"/>
                      </a:cubicBezTo>
                      <a:cubicBezTo>
                        <a:pt x="2262312" y="2533415"/>
                        <a:pt x="2262078" y="2521286"/>
                        <a:pt x="2254312" y="2515739"/>
                      </a:cubicBezTo>
                      <a:cubicBezTo>
                        <a:pt x="2238781" y="2504645"/>
                        <a:pt x="2218099" y="2503668"/>
                        <a:pt x="2199992" y="2497632"/>
                      </a:cubicBezTo>
                      <a:lnTo>
                        <a:pt x="2172831" y="2488579"/>
                      </a:lnTo>
                      <a:lnTo>
                        <a:pt x="2118510" y="2452365"/>
                      </a:lnTo>
                      <a:cubicBezTo>
                        <a:pt x="2091232" y="2434180"/>
                        <a:pt x="2087300" y="2429935"/>
                        <a:pt x="2055136" y="2416151"/>
                      </a:cubicBezTo>
                      <a:cubicBezTo>
                        <a:pt x="2046365" y="2412392"/>
                        <a:pt x="2037029" y="2410116"/>
                        <a:pt x="2027976" y="2407098"/>
                      </a:cubicBezTo>
                      <a:cubicBezTo>
                        <a:pt x="2009869" y="2395027"/>
                        <a:pt x="1993119" y="2380616"/>
                        <a:pt x="1973655" y="2370884"/>
                      </a:cubicBezTo>
                      <a:cubicBezTo>
                        <a:pt x="1961584" y="2364848"/>
                        <a:pt x="1948423" y="2360621"/>
                        <a:pt x="1937441" y="2352777"/>
                      </a:cubicBezTo>
                      <a:cubicBezTo>
                        <a:pt x="1927022" y="2345335"/>
                        <a:pt x="1920934" y="2332719"/>
                        <a:pt x="1910281" y="2325617"/>
                      </a:cubicBezTo>
                      <a:cubicBezTo>
                        <a:pt x="1902340" y="2320323"/>
                        <a:pt x="1891808" y="2320512"/>
                        <a:pt x="1883120" y="2316563"/>
                      </a:cubicBezTo>
                      <a:cubicBezTo>
                        <a:pt x="1858547" y="2305393"/>
                        <a:pt x="1833152" y="2295321"/>
                        <a:pt x="1810693" y="2280349"/>
                      </a:cubicBezTo>
                      <a:cubicBezTo>
                        <a:pt x="1775592" y="2256949"/>
                        <a:pt x="1793855" y="2265683"/>
                        <a:pt x="1756372" y="2253189"/>
                      </a:cubicBezTo>
                      <a:cubicBezTo>
                        <a:pt x="1733614" y="2184918"/>
                        <a:pt x="1766960" y="2266424"/>
                        <a:pt x="1720158" y="2207922"/>
                      </a:cubicBezTo>
                      <a:cubicBezTo>
                        <a:pt x="1714196" y="2200470"/>
                        <a:pt x="1714122" y="2189815"/>
                        <a:pt x="1711104" y="2180761"/>
                      </a:cubicBezTo>
                      <a:cubicBezTo>
                        <a:pt x="1741114" y="2174759"/>
                        <a:pt x="1774479" y="2180474"/>
                        <a:pt x="1774479" y="2135494"/>
                      </a:cubicBezTo>
                      <a:cubicBezTo>
                        <a:pt x="1774479" y="2119242"/>
                        <a:pt x="1761926" y="2105499"/>
                        <a:pt x="1756372" y="2090226"/>
                      </a:cubicBezTo>
                      <a:cubicBezTo>
                        <a:pt x="1749849" y="2072289"/>
                        <a:pt x="1738265" y="2035906"/>
                        <a:pt x="1738265" y="2035906"/>
                      </a:cubicBezTo>
                      <a:cubicBezTo>
                        <a:pt x="1744301" y="2020817"/>
                        <a:pt x="1741521" y="1997238"/>
                        <a:pt x="1756372" y="1990638"/>
                      </a:cubicBezTo>
                      <a:cubicBezTo>
                        <a:pt x="1768048" y="1985449"/>
                        <a:pt x="1836371" y="2003848"/>
                        <a:pt x="1855960" y="2008745"/>
                      </a:cubicBezTo>
                      <a:cubicBezTo>
                        <a:pt x="1874067" y="2002709"/>
                        <a:pt x="1894750" y="2001732"/>
                        <a:pt x="1910281" y="1990638"/>
                      </a:cubicBezTo>
                      <a:cubicBezTo>
                        <a:pt x="1918046" y="1985091"/>
                        <a:pt x="1919334" y="1973021"/>
                        <a:pt x="1919334" y="1963478"/>
                      </a:cubicBezTo>
                      <a:cubicBezTo>
                        <a:pt x="1919334" y="1942139"/>
                        <a:pt x="1920398" y="1918892"/>
                        <a:pt x="1910281" y="1900104"/>
                      </a:cubicBezTo>
                      <a:cubicBezTo>
                        <a:pt x="1881620" y="1846876"/>
                        <a:pt x="1863094" y="1856254"/>
                        <a:pt x="1828800" y="1827676"/>
                      </a:cubicBezTo>
                      <a:cubicBezTo>
                        <a:pt x="1818964" y="1819479"/>
                        <a:pt x="1809836" y="1810352"/>
                        <a:pt x="1801639" y="1800516"/>
                      </a:cubicBezTo>
                      <a:cubicBezTo>
                        <a:pt x="1794673" y="1792157"/>
                        <a:pt x="1790498" y="1781714"/>
                        <a:pt x="1783532" y="1773355"/>
                      </a:cubicBezTo>
                      <a:cubicBezTo>
                        <a:pt x="1758501" y="1743317"/>
                        <a:pt x="1755126" y="1752755"/>
                        <a:pt x="1738265" y="1719034"/>
                      </a:cubicBezTo>
                      <a:cubicBezTo>
                        <a:pt x="1700784" y="1644073"/>
                        <a:pt x="1762993" y="1742546"/>
                        <a:pt x="1711104" y="1664714"/>
                      </a:cubicBezTo>
                      <a:cubicBezTo>
                        <a:pt x="1708086" y="1655660"/>
                        <a:pt x="1705810" y="1646325"/>
                        <a:pt x="1702051" y="1637553"/>
                      </a:cubicBezTo>
                      <a:cubicBezTo>
                        <a:pt x="1668488" y="1559236"/>
                        <a:pt x="1696123" y="1637878"/>
                        <a:pt x="1674891" y="1574179"/>
                      </a:cubicBezTo>
                      <a:cubicBezTo>
                        <a:pt x="1677909" y="1531929"/>
                        <a:pt x="1678995" y="1489497"/>
                        <a:pt x="1683944" y="1447430"/>
                      </a:cubicBezTo>
                      <a:cubicBezTo>
                        <a:pt x="1685059" y="1437952"/>
                        <a:pt x="1687704" y="1428210"/>
                        <a:pt x="1692998" y="1420270"/>
                      </a:cubicBezTo>
                      <a:cubicBezTo>
                        <a:pt x="1700100" y="1409617"/>
                        <a:pt x="1711105" y="1402163"/>
                        <a:pt x="1720158" y="1393110"/>
                      </a:cubicBezTo>
                      <a:lnTo>
                        <a:pt x="1774479" y="1429324"/>
                      </a:lnTo>
                      <a:cubicBezTo>
                        <a:pt x="1783532" y="1435359"/>
                        <a:pt x="1791317" y="1443989"/>
                        <a:pt x="1801639" y="1447430"/>
                      </a:cubicBezTo>
                      <a:cubicBezTo>
                        <a:pt x="1870558" y="1470403"/>
                        <a:pt x="1837244" y="1461794"/>
                        <a:pt x="1901227" y="1474591"/>
                      </a:cubicBezTo>
                      <a:cubicBezTo>
                        <a:pt x="1910281" y="1480627"/>
                        <a:pt x="1921591" y="1484201"/>
                        <a:pt x="1928388" y="1492698"/>
                      </a:cubicBezTo>
                      <a:cubicBezTo>
                        <a:pt x="1934350" y="1500150"/>
                        <a:pt x="1933173" y="1511322"/>
                        <a:pt x="1937441" y="1519858"/>
                      </a:cubicBezTo>
                      <a:cubicBezTo>
                        <a:pt x="1942307" y="1529590"/>
                        <a:pt x="1950682" y="1537287"/>
                        <a:pt x="1955548" y="1547019"/>
                      </a:cubicBezTo>
                      <a:cubicBezTo>
                        <a:pt x="1973173" y="1582269"/>
                        <a:pt x="1956243" y="1569764"/>
                        <a:pt x="1973655" y="1610393"/>
                      </a:cubicBezTo>
                      <a:cubicBezTo>
                        <a:pt x="1985978" y="1639146"/>
                        <a:pt x="2018421" y="1664546"/>
                        <a:pt x="2046083" y="1673767"/>
                      </a:cubicBezTo>
                      <a:lnTo>
                        <a:pt x="2073243" y="1682821"/>
                      </a:lnTo>
                      <a:cubicBezTo>
                        <a:pt x="2069130" y="1658140"/>
                        <a:pt x="2067136" y="1613339"/>
                        <a:pt x="2046083" y="1592286"/>
                      </a:cubicBezTo>
                      <a:cubicBezTo>
                        <a:pt x="2039335" y="1585538"/>
                        <a:pt x="2027976" y="1586250"/>
                        <a:pt x="2018922" y="1583232"/>
                      </a:cubicBezTo>
                      <a:cubicBezTo>
                        <a:pt x="1975806" y="1518559"/>
                        <a:pt x="1977430" y="1550024"/>
                        <a:pt x="1991762" y="1492698"/>
                      </a:cubicBezTo>
                      <a:cubicBezTo>
                        <a:pt x="2024958" y="1495716"/>
                        <a:pt x="2058757" y="1494767"/>
                        <a:pt x="2091350" y="1501751"/>
                      </a:cubicBezTo>
                      <a:cubicBezTo>
                        <a:pt x="2130263" y="1510089"/>
                        <a:pt x="2125183" y="1554486"/>
                        <a:pt x="2154724" y="1574179"/>
                      </a:cubicBezTo>
                      <a:lnTo>
                        <a:pt x="2181885" y="1592286"/>
                      </a:lnTo>
                      <a:cubicBezTo>
                        <a:pt x="2187849" y="1610178"/>
                        <a:pt x="2193090" y="1633843"/>
                        <a:pt x="2209045" y="1646607"/>
                      </a:cubicBezTo>
                      <a:cubicBezTo>
                        <a:pt x="2216497" y="1652569"/>
                        <a:pt x="2227152" y="1652642"/>
                        <a:pt x="2236205" y="1655660"/>
                      </a:cubicBezTo>
                      <a:cubicBezTo>
                        <a:pt x="2230850" y="1612814"/>
                        <a:pt x="2238391" y="1585418"/>
                        <a:pt x="2209045" y="1556072"/>
                      </a:cubicBezTo>
                      <a:cubicBezTo>
                        <a:pt x="2201351" y="1548378"/>
                        <a:pt x="2190938" y="1544001"/>
                        <a:pt x="2181885" y="1537965"/>
                      </a:cubicBezTo>
                      <a:cubicBezTo>
                        <a:pt x="2175849" y="1528912"/>
                        <a:pt x="2172275" y="1517602"/>
                        <a:pt x="2163778" y="1510805"/>
                      </a:cubicBezTo>
                      <a:cubicBezTo>
                        <a:pt x="2132011" y="1485392"/>
                        <a:pt x="2129152" y="1524146"/>
                        <a:pt x="2145671" y="1474591"/>
                      </a:cubicBezTo>
                      <a:cubicBezTo>
                        <a:pt x="2164056" y="1479187"/>
                        <a:pt x="2190856" y="1484902"/>
                        <a:pt x="2209045" y="1492698"/>
                      </a:cubicBezTo>
                      <a:cubicBezTo>
                        <a:pt x="2221450" y="1498015"/>
                        <a:pt x="2233686" y="1503861"/>
                        <a:pt x="2245259" y="1510805"/>
                      </a:cubicBezTo>
                      <a:cubicBezTo>
                        <a:pt x="2263920" y="1522001"/>
                        <a:pt x="2281473" y="1534948"/>
                        <a:pt x="2299580" y="1547019"/>
                      </a:cubicBezTo>
                      <a:cubicBezTo>
                        <a:pt x="2308633" y="1553054"/>
                        <a:pt x="2316418" y="1561684"/>
                        <a:pt x="2326740" y="1565125"/>
                      </a:cubicBezTo>
                      <a:lnTo>
                        <a:pt x="2353901" y="1574179"/>
                      </a:lnTo>
                      <a:cubicBezTo>
                        <a:pt x="2356919" y="1565126"/>
                        <a:pt x="2362954" y="1556562"/>
                        <a:pt x="2362954" y="1547019"/>
                      </a:cubicBezTo>
                      <a:cubicBezTo>
                        <a:pt x="2362954" y="1534576"/>
                        <a:pt x="2358802" y="1522242"/>
                        <a:pt x="2353901" y="1510805"/>
                      </a:cubicBezTo>
                      <a:cubicBezTo>
                        <a:pt x="2344670" y="1489265"/>
                        <a:pt x="2329936" y="1475005"/>
                        <a:pt x="2308633" y="1465537"/>
                      </a:cubicBezTo>
                      <a:cubicBezTo>
                        <a:pt x="2291192" y="1457785"/>
                        <a:pt x="2272419" y="1453466"/>
                        <a:pt x="2254312" y="1447430"/>
                      </a:cubicBezTo>
                      <a:lnTo>
                        <a:pt x="2227152" y="1438377"/>
                      </a:lnTo>
                      <a:cubicBezTo>
                        <a:pt x="2164891" y="1396869"/>
                        <a:pt x="2179712" y="1422808"/>
                        <a:pt x="2163778" y="1375003"/>
                      </a:cubicBezTo>
                      <a:cubicBezTo>
                        <a:pt x="2166796" y="1353878"/>
                        <a:pt x="2159730" y="1328472"/>
                        <a:pt x="2172831" y="1311628"/>
                      </a:cubicBezTo>
                      <a:cubicBezTo>
                        <a:pt x="2184549" y="1296562"/>
                        <a:pt x="2227152" y="1293522"/>
                        <a:pt x="2227152" y="1293522"/>
                      </a:cubicBezTo>
                      <a:cubicBezTo>
                        <a:pt x="2326008" y="1227617"/>
                        <a:pt x="2173606" y="1324821"/>
                        <a:pt x="2290526" y="1266361"/>
                      </a:cubicBezTo>
                      <a:cubicBezTo>
                        <a:pt x="2309990" y="1256629"/>
                        <a:pt x="2326740" y="1242218"/>
                        <a:pt x="2344847" y="1230147"/>
                      </a:cubicBezTo>
                      <a:cubicBezTo>
                        <a:pt x="2382659" y="1204939"/>
                        <a:pt x="2364314" y="1219733"/>
                        <a:pt x="2399168" y="1184880"/>
                      </a:cubicBezTo>
                      <a:cubicBezTo>
                        <a:pt x="2456507" y="1187898"/>
                        <a:pt x="2514002" y="1188735"/>
                        <a:pt x="2571184" y="1193933"/>
                      </a:cubicBezTo>
                      <a:cubicBezTo>
                        <a:pt x="2580688" y="1194797"/>
                        <a:pt x="2588844" y="1202082"/>
                        <a:pt x="2598344" y="1202987"/>
                      </a:cubicBezTo>
                      <a:cubicBezTo>
                        <a:pt x="2652503" y="1208145"/>
                        <a:pt x="2706985" y="1209022"/>
                        <a:pt x="2761306" y="1212040"/>
                      </a:cubicBezTo>
                      <a:cubicBezTo>
                        <a:pt x="2773377" y="1215058"/>
                        <a:pt x="2785602" y="1217519"/>
                        <a:pt x="2797520" y="1221094"/>
                      </a:cubicBezTo>
                      <a:cubicBezTo>
                        <a:pt x="2815801" y="1226579"/>
                        <a:pt x="2833734" y="1233165"/>
                        <a:pt x="2851841" y="1239201"/>
                      </a:cubicBezTo>
                      <a:cubicBezTo>
                        <a:pt x="2860895" y="1242219"/>
                        <a:pt x="2869744" y="1245939"/>
                        <a:pt x="2879002" y="1248254"/>
                      </a:cubicBezTo>
                      <a:cubicBezTo>
                        <a:pt x="2903144" y="1254290"/>
                        <a:pt x="2927821" y="1258492"/>
                        <a:pt x="2951429" y="1266361"/>
                      </a:cubicBezTo>
                      <a:lnTo>
                        <a:pt x="3005750" y="1284468"/>
                      </a:lnTo>
                      <a:cubicBezTo>
                        <a:pt x="3078181" y="1332756"/>
                        <a:pt x="2990657" y="1269376"/>
                        <a:pt x="3051017" y="1329735"/>
                      </a:cubicBezTo>
                      <a:cubicBezTo>
                        <a:pt x="3058711" y="1337429"/>
                        <a:pt x="3068235" y="1343423"/>
                        <a:pt x="3078178" y="1347842"/>
                      </a:cubicBezTo>
                      <a:cubicBezTo>
                        <a:pt x="3142120" y="1376260"/>
                        <a:pt x="3170590" y="1368879"/>
                        <a:pt x="3250194" y="1375003"/>
                      </a:cubicBezTo>
                      <a:cubicBezTo>
                        <a:pt x="3217423" y="1424159"/>
                        <a:pt x="3250628" y="1385465"/>
                        <a:pt x="3186819" y="1420270"/>
                      </a:cubicBezTo>
                      <a:cubicBezTo>
                        <a:pt x="3167715" y="1430691"/>
                        <a:pt x="3132499" y="1456484"/>
                        <a:pt x="3132499" y="1456484"/>
                      </a:cubicBezTo>
                      <a:cubicBezTo>
                        <a:pt x="3123848" y="1482434"/>
                        <a:pt x="3113076" y="1499777"/>
                        <a:pt x="3132499" y="1528912"/>
                      </a:cubicBezTo>
                      <a:cubicBezTo>
                        <a:pt x="3137793" y="1536852"/>
                        <a:pt x="3150606" y="1534947"/>
                        <a:pt x="3159659" y="1537965"/>
                      </a:cubicBezTo>
                      <a:cubicBezTo>
                        <a:pt x="3205570" y="1524847"/>
                        <a:pt x="3218583" y="1528093"/>
                        <a:pt x="3250194" y="1501751"/>
                      </a:cubicBezTo>
                      <a:cubicBezTo>
                        <a:pt x="3260030" y="1493555"/>
                        <a:pt x="3269158" y="1484427"/>
                        <a:pt x="3277354" y="1474591"/>
                      </a:cubicBezTo>
                      <a:cubicBezTo>
                        <a:pt x="3284320" y="1466232"/>
                        <a:pt x="3288495" y="1455789"/>
                        <a:pt x="3295461" y="1447430"/>
                      </a:cubicBezTo>
                      <a:cubicBezTo>
                        <a:pt x="3307216" y="1433324"/>
                        <a:pt x="3331599" y="1409739"/>
                        <a:pt x="3349782" y="1402163"/>
                      </a:cubicBezTo>
                      <a:cubicBezTo>
                        <a:pt x="3376209" y="1391152"/>
                        <a:pt x="3404103" y="1384057"/>
                        <a:pt x="3431263" y="1375003"/>
                      </a:cubicBezTo>
                      <a:lnTo>
                        <a:pt x="3458423" y="1365949"/>
                      </a:lnTo>
                      <a:lnTo>
                        <a:pt x="3485584" y="1356896"/>
                      </a:lnTo>
                      <a:lnTo>
                        <a:pt x="3512744" y="1347842"/>
                      </a:lnTo>
                      <a:cubicBezTo>
                        <a:pt x="3524815" y="1338789"/>
                        <a:pt x="3536680" y="1329452"/>
                        <a:pt x="3548958" y="1320682"/>
                      </a:cubicBezTo>
                      <a:cubicBezTo>
                        <a:pt x="3557812" y="1314358"/>
                        <a:pt x="3568424" y="1310269"/>
                        <a:pt x="3576118" y="1302575"/>
                      </a:cubicBezTo>
                      <a:cubicBezTo>
                        <a:pt x="3583812" y="1294881"/>
                        <a:pt x="3587259" y="1283774"/>
                        <a:pt x="3594225" y="1275415"/>
                      </a:cubicBezTo>
                      <a:cubicBezTo>
                        <a:pt x="3602422" y="1265579"/>
                        <a:pt x="3612332" y="1257308"/>
                        <a:pt x="3621386" y="1248254"/>
                      </a:cubicBezTo>
                      <a:cubicBezTo>
                        <a:pt x="3624404" y="1239201"/>
                        <a:pt x="3622674" y="1226641"/>
                        <a:pt x="3630439" y="1221094"/>
                      </a:cubicBezTo>
                      <a:cubicBezTo>
                        <a:pt x="3655223" y="1203391"/>
                        <a:pt x="3711090" y="1200153"/>
                        <a:pt x="3739081" y="1193933"/>
                      </a:cubicBezTo>
                      <a:cubicBezTo>
                        <a:pt x="3748397" y="1191863"/>
                        <a:pt x="3757188" y="1187898"/>
                        <a:pt x="3766241" y="1184880"/>
                      </a:cubicBezTo>
                      <a:cubicBezTo>
                        <a:pt x="3862674" y="1120593"/>
                        <a:pt x="3754113" y="1186135"/>
                        <a:pt x="4028792" y="1157720"/>
                      </a:cubicBezTo>
                      <a:cubicBezTo>
                        <a:pt x="4039615" y="1156600"/>
                        <a:pt x="4047098" y="1145937"/>
                        <a:pt x="4055952" y="1139613"/>
                      </a:cubicBezTo>
                      <a:cubicBezTo>
                        <a:pt x="4103911" y="1105356"/>
                        <a:pt x="4075251" y="1118090"/>
                        <a:pt x="4119326" y="1103399"/>
                      </a:cubicBezTo>
                      <a:cubicBezTo>
                        <a:pt x="4116308" y="1091328"/>
                        <a:pt x="4117175" y="1077538"/>
                        <a:pt x="4110273" y="1067185"/>
                      </a:cubicBezTo>
                      <a:cubicBezTo>
                        <a:pt x="4104237" y="1058131"/>
                        <a:pt x="4091966" y="1055402"/>
                        <a:pt x="4083112" y="1049078"/>
                      </a:cubicBezTo>
                      <a:cubicBezTo>
                        <a:pt x="4070834" y="1040308"/>
                        <a:pt x="4058355" y="1031738"/>
                        <a:pt x="4046899" y="1021918"/>
                      </a:cubicBezTo>
                      <a:cubicBezTo>
                        <a:pt x="4037178" y="1013585"/>
                        <a:pt x="4029845" y="1002618"/>
                        <a:pt x="4019738" y="994757"/>
                      </a:cubicBezTo>
                      <a:cubicBezTo>
                        <a:pt x="3938354" y="931458"/>
                        <a:pt x="3992528" y="981139"/>
                        <a:pt x="3938257" y="940436"/>
                      </a:cubicBezTo>
                      <a:cubicBezTo>
                        <a:pt x="3894409" y="907550"/>
                        <a:pt x="3916358" y="918047"/>
                        <a:pt x="3874883" y="904223"/>
                      </a:cubicBezTo>
                      <a:cubicBezTo>
                        <a:pt x="3802458" y="855940"/>
                        <a:pt x="3889968" y="919310"/>
                        <a:pt x="3829615" y="858955"/>
                      </a:cubicBezTo>
                      <a:cubicBezTo>
                        <a:pt x="3821921" y="851261"/>
                        <a:pt x="3810814" y="847814"/>
                        <a:pt x="3802455" y="840848"/>
                      </a:cubicBezTo>
                      <a:cubicBezTo>
                        <a:pt x="3713460" y="766685"/>
                        <a:pt x="3828409" y="857748"/>
                        <a:pt x="3757188" y="786527"/>
                      </a:cubicBezTo>
                      <a:cubicBezTo>
                        <a:pt x="3746518" y="775857"/>
                        <a:pt x="3733045" y="768420"/>
                        <a:pt x="3720974" y="759367"/>
                      </a:cubicBezTo>
                      <a:cubicBezTo>
                        <a:pt x="3717956" y="750314"/>
                        <a:pt x="3713181" y="741666"/>
                        <a:pt x="3711920" y="732207"/>
                      </a:cubicBezTo>
                      <a:cubicBezTo>
                        <a:pt x="3710769" y="723573"/>
                        <a:pt x="3712076" y="629279"/>
                        <a:pt x="3693813" y="596405"/>
                      </a:cubicBezTo>
                      <a:cubicBezTo>
                        <a:pt x="3683245" y="577382"/>
                        <a:pt x="3675707" y="554155"/>
                        <a:pt x="3657600" y="542084"/>
                      </a:cubicBezTo>
                      <a:lnTo>
                        <a:pt x="3603279" y="505870"/>
                      </a:lnTo>
                      <a:cubicBezTo>
                        <a:pt x="3585327" y="452014"/>
                        <a:pt x="3567241" y="455987"/>
                        <a:pt x="3612332" y="433442"/>
                      </a:cubicBezTo>
                      <a:cubicBezTo>
                        <a:pt x="3620868" y="429174"/>
                        <a:pt x="3630439" y="427407"/>
                        <a:pt x="3639493" y="424389"/>
                      </a:cubicBezTo>
                      <a:cubicBezTo>
                        <a:pt x="3657600" y="430425"/>
                        <a:pt x="3677932" y="431909"/>
                        <a:pt x="3693813" y="442496"/>
                      </a:cubicBezTo>
                      <a:cubicBezTo>
                        <a:pt x="3702867" y="448532"/>
                        <a:pt x="3711031" y="456184"/>
                        <a:pt x="3720974" y="460603"/>
                      </a:cubicBezTo>
                      <a:cubicBezTo>
                        <a:pt x="3738415" y="468355"/>
                        <a:pt x="3775295" y="478710"/>
                        <a:pt x="3775295" y="478710"/>
                      </a:cubicBezTo>
                      <a:cubicBezTo>
                        <a:pt x="3784450" y="464977"/>
                        <a:pt x="3802455" y="443131"/>
                        <a:pt x="3802455" y="424389"/>
                      </a:cubicBezTo>
                      <a:cubicBezTo>
                        <a:pt x="3802455" y="403050"/>
                        <a:pt x="3799534" y="381454"/>
                        <a:pt x="3793402" y="361015"/>
                      </a:cubicBezTo>
                      <a:cubicBezTo>
                        <a:pt x="3789226" y="347096"/>
                        <a:pt x="3758240" y="313431"/>
                        <a:pt x="3748134" y="306694"/>
                      </a:cubicBezTo>
                      <a:cubicBezTo>
                        <a:pt x="3740194" y="301400"/>
                        <a:pt x="3730027" y="300658"/>
                        <a:pt x="3720974" y="297640"/>
                      </a:cubicBezTo>
                      <a:cubicBezTo>
                        <a:pt x="3711920" y="288587"/>
                        <a:pt x="3697330" y="282791"/>
                        <a:pt x="3693813" y="270480"/>
                      </a:cubicBezTo>
                      <a:cubicBezTo>
                        <a:pt x="3687967" y="250019"/>
                        <a:pt x="3711302" y="221613"/>
                        <a:pt x="3720974" y="207106"/>
                      </a:cubicBezTo>
                      <a:cubicBezTo>
                        <a:pt x="3717956" y="182963"/>
                        <a:pt x="3715920" y="158678"/>
                        <a:pt x="3711920" y="134678"/>
                      </a:cubicBezTo>
                      <a:cubicBezTo>
                        <a:pt x="3665916" y="-141346"/>
                        <a:pt x="3256490" y="93021"/>
                        <a:pt x="2960483" y="89411"/>
                      </a:cubicBezTo>
                      <a:cubicBezTo>
                        <a:pt x="2921251" y="83375"/>
                        <a:pt x="2882480" y="71619"/>
                        <a:pt x="2842788" y="71304"/>
                      </a:cubicBezTo>
                      <a:lnTo>
                        <a:pt x="1638677" y="89411"/>
                      </a:lnTo>
                      <a:cubicBezTo>
                        <a:pt x="1532482" y="107109"/>
                        <a:pt x="1634380" y="91651"/>
                        <a:pt x="1475714" y="107518"/>
                      </a:cubicBezTo>
                      <a:cubicBezTo>
                        <a:pt x="1419051" y="113184"/>
                        <a:pt x="1401650" y="116844"/>
                        <a:pt x="1348966" y="125625"/>
                      </a:cubicBezTo>
                      <a:cubicBezTo>
                        <a:pt x="1240324" y="122607"/>
                        <a:pt x="1131595" y="121866"/>
                        <a:pt x="1023041" y="116571"/>
                      </a:cubicBezTo>
                      <a:cubicBezTo>
                        <a:pt x="1007671" y="115821"/>
                        <a:pt x="993043" y="109427"/>
                        <a:pt x="977774" y="107518"/>
                      </a:cubicBezTo>
                      <a:cubicBezTo>
                        <a:pt x="944698" y="103384"/>
                        <a:pt x="911353" y="101781"/>
                        <a:pt x="878186" y="98464"/>
                      </a:cubicBezTo>
                      <a:cubicBezTo>
                        <a:pt x="850994" y="95745"/>
                        <a:pt x="823865" y="92429"/>
                        <a:pt x="796704" y="89411"/>
                      </a:cubicBezTo>
                      <a:cubicBezTo>
                        <a:pt x="534154" y="92429"/>
                        <a:pt x="267191" y="50438"/>
                        <a:pt x="9053" y="98464"/>
                      </a:cubicBezTo>
                      <a:cubicBezTo>
                        <a:pt x="-1615" y="100449"/>
                        <a:pt x="19121" y="251072"/>
                        <a:pt x="27160" y="288587"/>
                      </a:cubicBezTo>
                      <a:cubicBezTo>
                        <a:pt x="32374" y="312920"/>
                        <a:pt x="45267" y="361015"/>
                        <a:pt x="45267" y="361015"/>
                      </a:cubicBezTo>
                      <a:lnTo>
                        <a:pt x="0" y="406282"/>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97941" y="1176950"/>
                  <a:ext cx="7514376" cy="5493639"/>
                </a:xfrm>
                <a:custGeom>
                  <a:avLst/>
                  <a:gdLst>
                    <a:gd name="connsiteX0" fmla="*/ 7451002 w 7514376"/>
                    <a:gd name="connsiteY0" fmla="*/ 479834 h 5493639"/>
                    <a:gd name="connsiteX1" fmla="*/ 7451002 w 7514376"/>
                    <a:gd name="connsiteY1" fmla="*/ 479834 h 5493639"/>
                    <a:gd name="connsiteX2" fmla="*/ 7396681 w 7514376"/>
                    <a:gd name="connsiteY2" fmla="*/ 543208 h 5493639"/>
                    <a:gd name="connsiteX3" fmla="*/ 7278986 w 7514376"/>
                    <a:gd name="connsiteY3" fmla="*/ 543208 h 5493639"/>
                    <a:gd name="connsiteX4" fmla="*/ 7233718 w 7514376"/>
                    <a:gd name="connsiteY4" fmla="*/ 497941 h 5493639"/>
                    <a:gd name="connsiteX5" fmla="*/ 7206558 w 7514376"/>
                    <a:gd name="connsiteY5" fmla="*/ 479834 h 5493639"/>
                    <a:gd name="connsiteX6" fmla="*/ 7152237 w 7514376"/>
                    <a:gd name="connsiteY6" fmla="*/ 425513 h 5493639"/>
                    <a:gd name="connsiteX7" fmla="*/ 7125077 w 7514376"/>
                    <a:gd name="connsiteY7" fmla="*/ 398353 h 5493639"/>
                    <a:gd name="connsiteX8" fmla="*/ 7097916 w 7514376"/>
                    <a:gd name="connsiteY8" fmla="*/ 380246 h 5493639"/>
                    <a:gd name="connsiteX9" fmla="*/ 7052649 w 7514376"/>
                    <a:gd name="connsiteY9" fmla="*/ 389300 h 5493639"/>
                    <a:gd name="connsiteX10" fmla="*/ 7043596 w 7514376"/>
                    <a:gd name="connsiteY10" fmla="*/ 416460 h 5493639"/>
                    <a:gd name="connsiteX11" fmla="*/ 6998328 w 7514376"/>
                    <a:gd name="connsiteY11" fmla="*/ 461727 h 5493639"/>
                    <a:gd name="connsiteX12" fmla="*/ 6916847 w 7514376"/>
                    <a:gd name="connsiteY12" fmla="*/ 416460 h 5493639"/>
                    <a:gd name="connsiteX13" fmla="*/ 6889687 w 7514376"/>
                    <a:gd name="connsiteY13" fmla="*/ 389300 h 5493639"/>
                    <a:gd name="connsiteX14" fmla="*/ 6862526 w 7514376"/>
                    <a:gd name="connsiteY14" fmla="*/ 380246 h 5493639"/>
                    <a:gd name="connsiteX15" fmla="*/ 6835366 w 7514376"/>
                    <a:gd name="connsiteY15" fmla="*/ 362139 h 5493639"/>
                    <a:gd name="connsiteX16" fmla="*/ 6826312 w 7514376"/>
                    <a:gd name="connsiteY16" fmla="*/ 325925 h 5493639"/>
                    <a:gd name="connsiteX17" fmla="*/ 6808206 w 7514376"/>
                    <a:gd name="connsiteY17" fmla="*/ 235391 h 5493639"/>
                    <a:gd name="connsiteX18" fmla="*/ 6781045 w 7514376"/>
                    <a:gd name="connsiteY18" fmla="*/ 217284 h 5493639"/>
                    <a:gd name="connsiteX19" fmla="*/ 6753885 w 7514376"/>
                    <a:gd name="connsiteY19" fmla="*/ 190123 h 5493639"/>
                    <a:gd name="connsiteX20" fmla="*/ 6726724 w 7514376"/>
                    <a:gd name="connsiteY20" fmla="*/ 181070 h 5493639"/>
                    <a:gd name="connsiteX21" fmla="*/ 6554709 w 7514376"/>
                    <a:gd name="connsiteY21" fmla="*/ 172016 h 5493639"/>
                    <a:gd name="connsiteX22" fmla="*/ 6518495 w 7514376"/>
                    <a:gd name="connsiteY22" fmla="*/ 144856 h 5493639"/>
                    <a:gd name="connsiteX23" fmla="*/ 6491334 w 7514376"/>
                    <a:gd name="connsiteY23" fmla="*/ 90535 h 5493639"/>
                    <a:gd name="connsiteX24" fmla="*/ 6455120 w 7514376"/>
                    <a:gd name="connsiteY24" fmla="*/ 27161 h 5493639"/>
                    <a:gd name="connsiteX25" fmla="*/ 6400800 w 7514376"/>
                    <a:gd name="connsiteY25" fmla="*/ 0 h 5493639"/>
                    <a:gd name="connsiteX26" fmla="*/ 6319318 w 7514376"/>
                    <a:gd name="connsiteY26" fmla="*/ 9054 h 5493639"/>
                    <a:gd name="connsiteX27" fmla="*/ 6210677 w 7514376"/>
                    <a:gd name="connsiteY27" fmla="*/ 63375 h 5493639"/>
                    <a:gd name="connsiteX28" fmla="*/ 5776110 w 7514376"/>
                    <a:gd name="connsiteY28" fmla="*/ 72428 h 5493639"/>
                    <a:gd name="connsiteX29" fmla="*/ 5676522 w 7514376"/>
                    <a:gd name="connsiteY29" fmla="*/ 90535 h 5493639"/>
                    <a:gd name="connsiteX30" fmla="*/ 5622202 w 7514376"/>
                    <a:gd name="connsiteY30" fmla="*/ 108642 h 5493639"/>
                    <a:gd name="connsiteX31" fmla="*/ 5595041 w 7514376"/>
                    <a:gd name="connsiteY31" fmla="*/ 117696 h 5493639"/>
                    <a:gd name="connsiteX32" fmla="*/ 5531667 w 7514376"/>
                    <a:gd name="connsiteY32" fmla="*/ 126749 h 5493639"/>
                    <a:gd name="connsiteX33" fmla="*/ 5504507 w 7514376"/>
                    <a:gd name="connsiteY33" fmla="*/ 135802 h 5493639"/>
                    <a:gd name="connsiteX34" fmla="*/ 5432079 w 7514376"/>
                    <a:gd name="connsiteY34" fmla="*/ 162963 h 5493639"/>
                    <a:gd name="connsiteX35" fmla="*/ 5359651 w 7514376"/>
                    <a:gd name="connsiteY35" fmla="*/ 181070 h 5493639"/>
                    <a:gd name="connsiteX36" fmla="*/ 5287223 w 7514376"/>
                    <a:gd name="connsiteY36" fmla="*/ 217284 h 5493639"/>
                    <a:gd name="connsiteX37" fmla="*/ 5251009 w 7514376"/>
                    <a:gd name="connsiteY37" fmla="*/ 235391 h 5493639"/>
                    <a:gd name="connsiteX38" fmla="*/ 5196689 w 7514376"/>
                    <a:gd name="connsiteY38" fmla="*/ 271604 h 5493639"/>
                    <a:gd name="connsiteX39" fmla="*/ 5169528 w 7514376"/>
                    <a:gd name="connsiteY39" fmla="*/ 280658 h 5493639"/>
                    <a:gd name="connsiteX40" fmla="*/ 5133314 w 7514376"/>
                    <a:gd name="connsiteY40" fmla="*/ 298765 h 5493639"/>
                    <a:gd name="connsiteX41" fmla="*/ 5078994 w 7514376"/>
                    <a:gd name="connsiteY41" fmla="*/ 316872 h 5493639"/>
                    <a:gd name="connsiteX42" fmla="*/ 5060887 w 7514376"/>
                    <a:gd name="connsiteY42" fmla="*/ 344032 h 5493639"/>
                    <a:gd name="connsiteX43" fmla="*/ 5033726 w 7514376"/>
                    <a:gd name="connsiteY43" fmla="*/ 398353 h 5493639"/>
                    <a:gd name="connsiteX44" fmla="*/ 4916031 w 7514376"/>
                    <a:gd name="connsiteY44" fmla="*/ 452674 h 5493639"/>
                    <a:gd name="connsiteX45" fmla="*/ 4725909 w 7514376"/>
                    <a:gd name="connsiteY45" fmla="*/ 443620 h 5493639"/>
                    <a:gd name="connsiteX46" fmla="*/ 4653481 w 7514376"/>
                    <a:gd name="connsiteY46" fmla="*/ 434567 h 5493639"/>
                    <a:gd name="connsiteX47" fmla="*/ 4390930 w 7514376"/>
                    <a:gd name="connsiteY47" fmla="*/ 425513 h 5493639"/>
                    <a:gd name="connsiteX48" fmla="*/ 4318503 w 7514376"/>
                    <a:gd name="connsiteY48" fmla="*/ 407406 h 5493639"/>
                    <a:gd name="connsiteX49" fmla="*/ 4209861 w 7514376"/>
                    <a:gd name="connsiteY49" fmla="*/ 416460 h 5493639"/>
                    <a:gd name="connsiteX50" fmla="*/ 4227968 w 7514376"/>
                    <a:gd name="connsiteY50" fmla="*/ 506995 h 5493639"/>
                    <a:gd name="connsiteX51" fmla="*/ 4246075 w 7514376"/>
                    <a:gd name="connsiteY51" fmla="*/ 534155 h 5493639"/>
                    <a:gd name="connsiteX52" fmla="*/ 4273235 w 7514376"/>
                    <a:gd name="connsiteY52" fmla="*/ 561315 h 5493639"/>
                    <a:gd name="connsiteX53" fmla="*/ 4318503 w 7514376"/>
                    <a:gd name="connsiteY53" fmla="*/ 570369 h 5493639"/>
                    <a:gd name="connsiteX54" fmla="*/ 4345663 w 7514376"/>
                    <a:gd name="connsiteY54" fmla="*/ 579422 h 5493639"/>
                    <a:gd name="connsiteX55" fmla="*/ 4409037 w 7514376"/>
                    <a:gd name="connsiteY55" fmla="*/ 606583 h 5493639"/>
                    <a:gd name="connsiteX56" fmla="*/ 4463358 w 7514376"/>
                    <a:gd name="connsiteY56" fmla="*/ 624690 h 5493639"/>
                    <a:gd name="connsiteX57" fmla="*/ 4481465 w 7514376"/>
                    <a:gd name="connsiteY57" fmla="*/ 651850 h 5493639"/>
                    <a:gd name="connsiteX58" fmla="*/ 4454305 w 7514376"/>
                    <a:gd name="connsiteY58" fmla="*/ 660903 h 5493639"/>
                    <a:gd name="connsiteX59" fmla="*/ 4372823 w 7514376"/>
                    <a:gd name="connsiteY59" fmla="*/ 669957 h 5493639"/>
                    <a:gd name="connsiteX60" fmla="*/ 4046899 w 7514376"/>
                    <a:gd name="connsiteY60" fmla="*/ 679010 h 5493639"/>
                    <a:gd name="connsiteX61" fmla="*/ 4046899 w 7514376"/>
                    <a:gd name="connsiteY61" fmla="*/ 733331 h 5493639"/>
                    <a:gd name="connsiteX62" fmla="*/ 4101219 w 7514376"/>
                    <a:gd name="connsiteY62" fmla="*/ 769545 h 5493639"/>
                    <a:gd name="connsiteX63" fmla="*/ 4119326 w 7514376"/>
                    <a:gd name="connsiteY63" fmla="*/ 796705 h 5493639"/>
                    <a:gd name="connsiteX64" fmla="*/ 4083112 w 7514376"/>
                    <a:gd name="connsiteY64" fmla="*/ 832919 h 5493639"/>
                    <a:gd name="connsiteX65" fmla="*/ 4046899 w 7514376"/>
                    <a:gd name="connsiteY65" fmla="*/ 841973 h 5493639"/>
                    <a:gd name="connsiteX66" fmla="*/ 3793402 w 7514376"/>
                    <a:gd name="connsiteY66" fmla="*/ 832919 h 5493639"/>
                    <a:gd name="connsiteX67" fmla="*/ 3539905 w 7514376"/>
                    <a:gd name="connsiteY67" fmla="*/ 814812 h 5493639"/>
                    <a:gd name="connsiteX68" fmla="*/ 3512744 w 7514376"/>
                    <a:gd name="connsiteY68" fmla="*/ 796705 h 5493639"/>
                    <a:gd name="connsiteX69" fmla="*/ 3385996 w 7514376"/>
                    <a:gd name="connsiteY69" fmla="*/ 805759 h 5493639"/>
                    <a:gd name="connsiteX70" fmla="*/ 3367889 w 7514376"/>
                    <a:gd name="connsiteY70" fmla="*/ 832919 h 5493639"/>
                    <a:gd name="connsiteX71" fmla="*/ 3331675 w 7514376"/>
                    <a:gd name="connsiteY71" fmla="*/ 887240 h 5493639"/>
                    <a:gd name="connsiteX72" fmla="*/ 3295461 w 7514376"/>
                    <a:gd name="connsiteY72" fmla="*/ 896294 h 5493639"/>
                    <a:gd name="connsiteX73" fmla="*/ 3241140 w 7514376"/>
                    <a:gd name="connsiteY73" fmla="*/ 914400 h 5493639"/>
                    <a:gd name="connsiteX74" fmla="*/ 3213980 w 7514376"/>
                    <a:gd name="connsiteY74" fmla="*/ 932507 h 5493639"/>
                    <a:gd name="connsiteX75" fmla="*/ 3159659 w 7514376"/>
                    <a:gd name="connsiteY75" fmla="*/ 950614 h 5493639"/>
                    <a:gd name="connsiteX76" fmla="*/ 3087231 w 7514376"/>
                    <a:gd name="connsiteY76" fmla="*/ 1013989 h 5493639"/>
                    <a:gd name="connsiteX77" fmla="*/ 3078178 w 7514376"/>
                    <a:gd name="connsiteY77" fmla="*/ 1095470 h 5493639"/>
                    <a:gd name="connsiteX78" fmla="*/ 3069124 w 7514376"/>
                    <a:gd name="connsiteY78" fmla="*/ 1122630 h 5493639"/>
                    <a:gd name="connsiteX79" fmla="*/ 3078178 w 7514376"/>
                    <a:gd name="connsiteY79" fmla="*/ 1186004 h 5493639"/>
                    <a:gd name="connsiteX80" fmla="*/ 3313568 w 7514376"/>
                    <a:gd name="connsiteY80" fmla="*/ 1195058 h 5493639"/>
                    <a:gd name="connsiteX81" fmla="*/ 3313568 w 7514376"/>
                    <a:gd name="connsiteY81" fmla="*/ 1267486 h 5493639"/>
                    <a:gd name="connsiteX82" fmla="*/ 3277354 w 7514376"/>
                    <a:gd name="connsiteY82" fmla="*/ 1321806 h 5493639"/>
                    <a:gd name="connsiteX83" fmla="*/ 3304514 w 7514376"/>
                    <a:gd name="connsiteY83" fmla="*/ 1376127 h 5493639"/>
                    <a:gd name="connsiteX84" fmla="*/ 3331675 w 7514376"/>
                    <a:gd name="connsiteY84" fmla="*/ 1385181 h 5493639"/>
                    <a:gd name="connsiteX85" fmla="*/ 3376942 w 7514376"/>
                    <a:gd name="connsiteY85" fmla="*/ 1466662 h 5493639"/>
                    <a:gd name="connsiteX86" fmla="*/ 3367889 w 7514376"/>
                    <a:gd name="connsiteY86" fmla="*/ 1557197 h 5493639"/>
                    <a:gd name="connsiteX87" fmla="*/ 3340728 w 7514376"/>
                    <a:gd name="connsiteY87" fmla="*/ 1584357 h 5493639"/>
                    <a:gd name="connsiteX88" fmla="*/ 3331675 w 7514376"/>
                    <a:gd name="connsiteY88" fmla="*/ 1611517 h 5493639"/>
                    <a:gd name="connsiteX89" fmla="*/ 3340728 w 7514376"/>
                    <a:gd name="connsiteY89" fmla="*/ 1638678 h 5493639"/>
                    <a:gd name="connsiteX90" fmla="*/ 3395049 w 7514376"/>
                    <a:gd name="connsiteY90" fmla="*/ 1674892 h 5493639"/>
                    <a:gd name="connsiteX91" fmla="*/ 3422209 w 7514376"/>
                    <a:gd name="connsiteY91" fmla="*/ 1702052 h 5493639"/>
                    <a:gd name="connsiteX92" fmla="*/ 3413156 w 7514376"/>
                    <a:gd name="connsiteY92" fmla="*/ 1792587 h 5493639"/>
                    <a:gd name="connsiteX93" fmla="*/ 3376942 w 7514376"/>
                    <a:gd name="connsiteY93" fmla="*/ 1801640 h 5493639"/>
                    <a:gd name="connsiteX94" fmla="*/ 3313568 w 7514376"/>
                    <a:gd name="connsiteY94" fmla="*/ 1792587 h 5493639"/>
                    <a:gd name="connsiteX95" fmla="*/ 3277354 w 7514376"/>
                    <a:gd name="connsiteY95" fmla="*/ 1747319 h 5493639"/>
                    <a:gd name="connsiteX96" fmla="*/ 3241140 w 7514376"/>
                    <a:gd name="connsiteY96" fmla="*/ 1692999 h 5493639"/>
                    <a:gd name="connsiteX97" fmla="*/ 3177766 w 7514376"/>
                    <a:gd name="connsiteY97" fmla="*/ 1702052 h 5493639"/>
                    <a:gd name="connsiteX98" fmla="*/ 3204926 w 7514376"/>
                    <a:gd name="connsiteY98" fmla="*/ 1747319 h 5493639"/>
                    <a:gd name="connsiteX99" fmla="*/ 3213980 w 7514376"/>
                    <a:gd name="connsiteY99" fmla="*/ 1774480 h 5493639"/>
                    <a:gd name="connsiteX100" fmla="*/ 3204926 w 7514376"/>
                    <a:gd name="connsiteY100" fmla="*/ 1819747 h 5493639"/>
                    <a:gd name="connsiteX101" fmla="*/ 3195873 w 7514376"/>
                    <a:gd name="connsiteY101" fmla="*/ 1846907 h 5493639"/>
                    <a:gd name="connsiteX102" fmla="*/ 3223033 w 7514376"/>
                    <a:gd name="connsiteY102" fmla="*/ 1865014 h 5493639"/>
                    <a:gd name="connsiteX103" fmla="*/ 3304514 w 7514376"/>
                    <a:gd name="connsiteY103" fmla="*/ 1874068 h 5493639"/>
                    <a:gd name="connsiteX104" fmla="*/ 3331675 w 7514376"/>
                    <a:gd name="connsiteY104" fmla="*/ 1892175 h 5493639"/>
                    <a:gd name="connsiteX105" fmla="*/ 3367889 w 7514376"/>
                    <a:gd name="connsiteY105" fmla="*/ 1901228 h 5493639"/>
                    <a:gd name="connsiteX106" fmla="*/ 3395049 w 7514376"/>
                    <a:gd name="connsiteY106" fmla="*/ 1910282 h 5493639"/>
                    <a:gd name="connsiteX107" fmla="*/ 3422209 w 7514376"/>
                    <a:gd name="connsiteY107" fmla="*/ 1937442 h 5493639"/>
                    <a:gd name="connsiteX108" fmla="*/ 3458423 w 7514376"/>
                    <a:gd name="connsiteY108" fmla="*/ 1955549 h 5493639"/>
                    <a:gd name="connsiteX109" fmla="*/ 3485584 w 7514376"/>
                    <a:gd name="connsiteY109" fmla="*/ 2009870 h 5493639"/>
                    <a:gd name="connsiteX110" fmla="*/ 3476530 w 7514376"/>
                    <a:gd name="connsiteY110" fmla="*/ 2082298 h 5493639"/>
                    <a:gd name="connsiteX111" fmla="*/ 3449370 w 7514376"/>
                    <a:gd name="connsiteY111" fmla="*/ 2100404 h 5493639"/>
                    <a:gd name="connsiteX112" fmla="*/ 3431263 w 7514376"/>
                    <a:gd name="connsiteY112" fmla="*/ 2127565 h 5493639"/>
                    <a:gd name="connsiteX113" fmla="*/ 3458423 w 7514376"/>
                    <a:gd name="connsiteY113" fmla="*/ 2181886 h 5493639"/>
                    <a:gd name="connsiteX114" fmla="*/ 3512744 w 7514376"/>
                    <a:gd name="connsiteY114" fmla="*/ 2209046 h 5493639"/>
                    <a:gd name="connsiteX115" fmla="*/ 3567065 w 7514376"/>
                    <a:gd name="connsiteY115" fmla="*/ 2254313 h 5493639"/>
                    <a:gd name="connsiteX116" fmla="*/ 3594225 w 7514376"/>
                    <a:gd name="connsiteY116" fmla="*/ 2281474 h 5493639"/>
                    <a:gd name="connsiteX117" fmla="*/ 3603279 w 7514376"/>
                    <a:gd name="connsiteY117" fmla="*/ 2308634 h 5493639"/>
                    <a:gd name="connsiteX118" fmla="*/ 3539905 w 7514376"/>
                    <a:gd name="connsiteY118" fmla="*/ 2344848 h 5493639"/>
                    <a:gd name="connsiteX119" fmla="*/ 3521798 w 7514376"/>
                    <a:gd name="connsiteY119" fmla="*/ 2417276 h 5493639"/>
                    <a:gd name="connsiteX120" fmla="*/ 3757188 w 7514376"/>
                    <a:gd name="connsiteY120" fmla="*/ 2426329 h 5493639"/>
                    <a:gd name="connsiteX121" fmla="*/ 3902043 w 7514376"/>
                    <a:gd name="connsiteY121" fmla="*/ 2435383 h 5493639"/>
                    <a:gd name="connsiteX122" fmla="*/ 3874883 w 7514376"/>
                    <a:gd name="connsiteY122" fmla="*/ 2444436 h 5493639"/>
                    <a:gd name="connsiteX123" fmla="*/ 3820562 w 7514376"/>
                    <a:gd name="connsiteY123" fmla="*/ 2489703 h 5493639"/>
                    <a:gd name="connsiteX124" fmla="*/ 3784348 w 7514376"/>
                    <a:gd name="connsiteY124" fmla="*/ 2544024 h 5493639"/>
                    <a:gd name="connsiteX125" fmla="*/ 3793402 w 7514376"/>
                    <a:gd name="connsiteY125" fmla="*/ 2580238 h 5493639"/>
                    <a:gd name="connsiteX126" fmla="*/ 3938257 w 7514376"/>
                    <a:gd name="connsiteY126" fmla="*/ 2553078 h 5493639"/>
                    <a:gd name="connsiteX127" fmla="*/ 3965417 w 7514376"/>
                    <a:gd name="connsiteY127" fmla="*/ 2544024 h 5493639"/>
                    <a:gd name="connsiteX128" fmla="*/ 4074059 w 7514376"/>
                    <a:gd name="connsiteY128" fmla="*/ 2562131 h 5493639"/>
                    <a:gd name="connsiteX129" fmla="*/ 4101219 w 7514376"/>
                    <a:gd name="connsiteY129" fmla="*/ 2580238 h 5493639"/>
                    <a:gd name="connsiteX130" fmla="*/ 4200808 w 7514376"/>
                    <a:gd name="connsiteY130" fmla="*/ 2598345 h 5493639"/>
                    <a:gd name="connsiteX131" fmla="*/ 4218914 w 7514376"/>
                    <a:gd name="connsiteY131" fmla="*/ 2652666 h 5493639"/>
                    <a:gd name="connsiteX132" fmla="*/ 4237021 w 7514376"/>
                    <a:gd name="connsiteY132" fmla="*/ 2725094 h 5493639"/>
                    <a:gd name="connsiteX133" fmla="*/ 4291342 w 7514376"/>
                    <a:gd name="connsiteY133" fmla="*/ 2761307 h 5493639"/>
                    <a:gd name="connsiteX134" fmla="*/ 4336609 w 7514376"/>
                    <a:gd name="connsiteY134" fmla="*/ 2806575 h 5493639"/>
                    <a:gd name="connsiteX135" fmla="*/ 4390930 w 7514376"/>
                    <a:gd name="connsiteY135" fmla="*/ 2824682 h 5493639"/>
                    <a:gd name="connsiteX136" fmla="*/ 4671588 w 7514376"/>
                    <a:gd name="connsiteY136" fmla="*/ 2815628 h 5493639"/>
                    <a:gd name="connsiteX137" fmla="*/ 4725909 w 7514376"/>
                    <a:gd name="connsiteY137" fmla="*/ 2779414 h 5493639"/>
                    <a:gd name="connsiteX138" fmla="*/ 4762122 w 7514376"/>
                    <a:gd name="connsiteY138" fmla="*/ 2697933 h 5493639"/>
                    <a:gd name="connsiteX139" fmla="*/ 4771176 w 7514376"/>
                    <a:gd name="connsiteY139" fmla="*/ 2661719 h 5493639"/>
                    <a:gd name="connsiteX140" fmla="*/ 4789283 w 7514376"/>
                    <a:gd name="connsiteY140" fmla="*/ 2580238 h 5493639"/>
                    <a:gd name="connsiteX141" fmla="*/ 4807390 w 7514376"/>
                    <a:gd name="connsiteY141" fmla="*/ 2553078 h 5493639"/>
                    <a:gd name="connsiteX142" fmla="*/ 4825497 w 7514376"/>
                    <a:gd name="connsiteY142" fmla="*/ 2516864 h 5493639"/>
                    <a:gd name="connsiteX143" fmla="*/ 4852657 w 7514376"/>
                    <a:gd name="connsiteY143" fmla="*/ 2498757 h 5493639"/>
                    <a:gd name="connsiteX144" fmla="*/ 5106154 w 7514376"/>
                    <a:gd name="connsiteY144" fmla="*/ 2516864 h 5493639"/>
                    <a:gd name="connsiteX145" fmla="*/ 5160475 w 7514376"/>
                    <a:gd name="connsiteY145" fmla="*/ 2534971 h 5493639"/>
                    <a:gd name="connsiteX146" fmla="*/ 5205742 w 7514376"/>
                    <a:gd name="connsiteY146" fmla="*/ 2580238 h 5493639"/>
                    <a:gd name="connsiteX147" fmla="*/ 5232903 w 7514376"/>
                    <a:gd name="connsiteY147" fmla="*/ 2616452 h 5493639"/>
                    <a:gd name="connsiteX148" fmla="*/ 5269116 w 7514376"/>
                    <a:gd name="connsiteY148" fmla="*/ 2634559 h 5493639"/>
                    <a:gd name="connsiteX149" fmla="*/ 5323437 w 7514376"/>
                    <a:gd name="connsiteY149" fmla="*/ 2670773 h 5493639"/>
                    <a:gd name="connsiteX150" fmla="*/ 5350598 w 7514376"/>
                    <a:gd name="connsiteY150" fmla="*/ 2688880 h 5493639"/>
                    <a:gd name="connsiteX151" fmla="*/ 5404918 w 7514376"/>
                    <a:gd name="connsiteY151" fmla="*/ 2734147 h 5493639"/>
                    <a:gd name="connsiteX152" fmla="*/ 5432079 w 7514376"/>
                    <a:gd name="connsiteY152" fmla="*/ 2761307 h 5493639"/>
                    <a:gd name="connsiteX153" fmla="*/ 5486400 w 7514376"/>
                    <a:gd name="connsiteY153" fmla="*/ 2788468 h 5493639"/>
                    <a:gd name="connsiteX154" fmla="*/ 5504507 w 7514376"/>
                    <a:gd name="connsiteY154" fmla="*/ 2815628 h 5493639"/>
                    <a:gd name="connsiteX155" fmla="*/ 5549774 w 7514376"/>
                    <a:gd name="connsiteY155" fmla="*/ 2824682 h 5493639"/>
                    <a:gd name="connsiteX156" fmla="*/ 5576934 w 7514376"/>
                    <a:gd name="connsiteY156" fmla="*/ 2833735 h 5493639"/>
                    <a:gd name="connsiteX157" fmla="*/ 5948126 w 7514376"/>
                    <a:gd name="connsiteY157" fmla="*/ 2824682 h 5493639"/>
                    <a:gd name="connsiteX158" fmla="*/ 5984340 w 7514376"/>
                    <a:gd name="connsiteY158" fmla="*/ 2806575 h 5493639"/>
                    <a:gd name="connsiteX159" fmla="*/ 6011501 w 7514376"/>
                    <a:gd name="connsiteY159" fmla="*/ 2797521 h 5493639"/>
                    <a:gd name="connsiteX160" fmla="*/ 6083928 w 7514376"/>
                    <a:gd name="connsiteY160" fmla="*/ 2716040 h 5493639"/>
                    <a:gd name="connsiteX161" fmla="*/ 6111089 w 7514376"/>
                    <a:gd name="connsiteY161" fmla="*/ 2706987 h 5493639"/>
                    <a:gd name="connsiteX162" fmla="*/ 6138249 w 7514376"/>
                    <a:gd name="connsiteY162" fmla="*/ 2688880 h 5493639"/>
                    <a:gd name="connsiteX163" fmla="*/ 6165409 w 7514376"/>
                    <a:gd name="connsiteY163" fmla="*/ 2679826 h 5493639"/>
                    <a:gd name="connsiteX164" fmla="*/ 6183516 w 7514376"/>
                    <a:gd name="connsiteY164" fmla="*/ 2652666 h 5493639"/>
                    <a:gd name="connsiteX165" fmla="*/ 6274051 w 7514376"/>
                    <a:gd name="connsiteY165" fmla="*/ 2580238 h 5493639"/>
                    <a:gd name="connsiteX166" fmla="*/ 6301211 w 7514376"/>
                    <a:gd name="connsiteY166" fmla="*/ 2571185 h 5493639"/>
                    <a:gd name="connsiteX167" fmla="*/ 6663350 w 7514376"/>
                    <a:gd name="connsiteY167" fmla="*/ 2562131 h 5493639"/>
                    <a:gd name="connsiteX168" fmla="*/ 6735778 w 7514376"/>
                    <a:gd name="connsiteY168" fmla="*/ 2544024 h 5493639"/>
                    <a:gd name="connsiteX169" fmla="*/ 6762938 w 7514376"/>
                    <a:gd name="connsiteY169" fmla="*/ 2534971 h 5493639"/>
                    <a:gd name="connsiteX170" fmla="*/ 6790099 w 7514376"/>
                    <a:gd name="connsiteY170" fmla="*/ 2516864 h 5493639"/>
                    <a:gd name="connsiteX171" fmla="*/ 6844419 w 7514376"/>
                    <a:gd name="connsiteY171" fmla="*/ 2580238 h 5493639"/>
                    <a:gd name="connsiteX172" fmla="*/ 6835366 w 7514376"/>
                    <a:gd name="connsiteY172" fmla="*/ 2643612 h 5493639"/>
                    <a:gd name="connsiteX173" fmla="*/ 6826312 w 7514376"/>
                    <a:gd name="connsiteY173" fmla="*/ 2670773 h 5493639"/>
                    <a:gd name="connsiteX174" fmla="*/ 6799152 w 7514376"/>
                    <a:gd name="connsiteY174" fmla="*/ 2688880 h 5493639"/>
                    <a:gd name="connsiteX175" fmla="*/ 6781045 w 7514376"/>
                    <a:gd name="connsiteY175" fmla="*/ 2716040 h 5493639"/>
                    <a:gd name="connsiteX176" fmla="*/ 6762938 w 7514376"/>
                    <a:gd name="connsiteY176" fmla="*/ 2770361 h 5493639"/>
                    <a:gd name="connsiteX177" fmla="*/ 6753885 w 7514376"/>
                    <a:gd name="connsiteY177" fmla="*/ 2987644 h 5493639"/>
                    <a:gd name="connsiteX178" fmla="*/ 6735778 w 7514376"/>
                    <a:gd name="connsiteY178" fmla="*/ 3041965 h 5493639"/>
                    <a:gd name="connsiteX179" fmla="*/ 6726724 w 7514376"/>
                    <a:gd name="connsiteY179" fmla="*/ 3069125 h 5493639"/>
                    <a:gd name="connsiteX180" fmla="*/ 6744831 w 7514376"/>
                    <a:gd name="connsiteY180" fmla="*/ 3295462 h 5493639"/>
                    <a:gd name="connsiteX181" fmla="*/ 6753885 w 7514376"/>
                    <a:gd name="connsiteY181" fmla="*/ 3376943 h 5493639"/>
                    <a:gd name="connsiteX182" fmla="*/ 6762938 w 7514376"/>
                    <a:gd name="connsiteY182" fmla="*/ 3404103 h 5493639"/>
                    <a:gd name="connsiteX183" fmla="*/ 6753885 w 7514376"/>
                    <a:gd name="connsiteY183" fmla="*/ 3576119 h 5493639"/>
                    <a:gd name="connsiteX184" fmla="*/ 6717671 w 7514376"/>
                    <a:gd name="connsiteY184" fmla="*/ 3657600 h 5493639"/>
                    <a:gd name="connsiteX185" fmla="*/ 6690510 w 7514376"/>
                    <a:gd name="connsiteY185" fmla="*/ 3711921 h 5493639"/>
                    <a:gd name="connsiteX186" fmla="*/ 6681457 w 7514376"/>
                    <a:gd name="connsiteY186" fmla="*/ 3748135 h 5493639"/>
                    <a:gd name="connsiteX187" fmla="*/ 6663350 w 7514376"/>
                    <a:gd name="connsiteY187" fmla="*/ 3802456 h 5493639"/>
                    <a:gd name="connsiteX188" fmla="*/ 6654297 w 7514376"/>
                    <a:gd name="connsiteY188" fmla="*/ 3838670 h 5493639"/>
                    <a:gd name="connsiteX189" fmla="*/ 6636190 w 7514376"/>
                    <a:gd name="connsiteY189" fmla="*/ 3865830 h 5493639"/>
                    <a:gd name="connsiteX190" fmla="*/ 6609029 w 7514376"/>
                    <a:gd name="connsiteY190" fmla="*/ 3920151 h 5493639"/>
                    <a:gd name="connsiteX191" fmla="*/ 6554709 w 7514376"/>
                    <a:gd name="connsiteY191" fmla="*/ 4083113 h 5493639"/>
                    <a:gd name="connsiteX192" fmla="*/ 6536602 w 7514376"/>
                    <a:gd name="connsiteY192" fmla="*/ 4137434 h 5493639"/>
                    <a:gd name="connsiteX193" fmla="*/ 6527548 w 7514376"/>
                    <a:gd name="connsiteY193" fmla="*/ 4164595 h 5493639"/>
                    <a:gd name="connsiteX194" fmla="*/ 6509441 w 7514376"/>
                    <a:gd name="connsiteY194" fmla="*/ 4191755 h 5493639"/>
                    <a:gd name="connsiteX195" fmla="*/ 6491334 w 7514376"/>
                    <a:gd name="connsiteY195" fmla="*/ 4255129 h 5493639"/>
                    <a:gd name="connsiteX196" fmla="*/ 6473227 w 7514376"/>
                    <a:gd name="connsiteY196" fmla="*/ 4282290 h 5493639"/>
                    <a:gd name="connsiteX197" fmla="*/ 6437013 w 7514376"/>
                    <a:gd name="connsiteY197" fmla="*/ 4327557 h 5493639"/>
                    <a:gd name="connsiteX198" fmla="*/ 6418907 w 7514376"/>
                    <a:gd name="connsiteY198" fmla="*/ 4381878 h 5493639"/>
                    <a:gd name="connsiteX199" fmla="*/ 6400800 w 7514376"/>
                    <a:gd name="connsiteY199" fmla="*/ 4436199 h 5493639"/>
                    <a:gd name="connsiteX200" fmla="*/ 6391746 w 7514376"/>
                    <a:gd name="connsiteY200" fmla="*/ 4481466 h 5493639"/>
                    <a:gd name="connsiteX201" fmla="*/ 6382693 w 7514376"/>
                    <a:gd name="connsiteY201" fmla="*/ 4544840 h 5493639"/>
                    <a:gd name="connsiteX202" fmla="*/ 6373639 w 7514376"/>
                    <a:gd name="connsiteY202" fmla="*/ 4572000 h 5493639"/>
                    <a:gd name="connsiteX203" fmla="*/ 6346479 w 7514376"/>
                    <a:gd name="connsiteY203" fmla="*/ 4689696 h 5493639"/>
                    <a:gd name="connsiteX204" fmla="*/ 6319318 w 7514376"/>
                    <a:gd name="connsiteY204" fmla="*/ 4771177 h 5493639"/>
                    <a:gd name="connsiteX205" fmla="*/ 6310265 w 7514376"/>
                    <a:gd name="connsiteY205" fmla="*/ 4798337 h 5493639"/>
                    <a:gd name="connsiteX206" fmla="*/ 6301211 w 7514376"/>
                    <a:gd name="connsiteY206" fmla="*/ 4834551 h 5493639"/>
                    <a:gd name="connsiteX207" fmla="*/ 6283105 w 7514376"/>
                    <a:gd name="connsiteY207" fmla="*/ 4861711 h 5493639"/>
                    <a:gd name="connsiteX208" fmla="*/ 6255944 w 7514376"/>
                    <a:gd name="connsiteY208" fmla="*/ 4916032 h 5493639"/>
                    <a:gd name="connsiteX209" fmla="*/ 6228784 w 7514376"/>
                    <a:gd name="connsiteY209" fmla="*/ 4979406 h 5493639"/>
                    <a:gd name="connsiteX210" fmla="*/ 6210677 w 7514376"/>
                    <a:gd name="connsiteY210" fmla="*/ 5006567 h 5493639"/>
                    <a:gd name="connsiteX211" fmla="*/ 6183516 w 7514376"/>
                    <a:gd name="connsiteY211" fmla="*/ 5060888 h 5493639"/>
                    <a:gd name="connsiteX212" fmla="*/ 6156356 w 7514376"/>
                    <a:gd name="connsiteY212" fmla="*/ 5078995 h 5493639"/>
                    <a:gd name="connsiteX213" fmla="*/ 6138249 w 7514376"/>
                    <a:gd name="connsiteY213" fmla="*/ 5106155 h 5493639"/>
                    <a:gd name="connsiteX214" fmla="*/ 6111089 w 7514376"/>
                    <a:gd name="connsiteY214" fmla="*/ 5133315 h 5493639"/>
                    <a:gd name="connsiteX215" fmla="*/ 6011501 w 7514376"/>
                    <a:gd name="connsiteY215" fmla="*/ 5151422 h 5493639"/>
                    <a:gd name="connsiteX216" fmla="*/ 5604095 w 7514376"/>
                    <a:gd name="connsiteY216" fmla="*/ 5178583 h 5493639"/>
                    <a:gd name="connsiteX217" fmla="*/ 5513560 w 7514376"/>
                    <a:gd name="connsiteY217" fmla="*/ 5196690 h 5493639"/>
                    <a:gd name="connsiteX218" fmla="*/ 5477346 w 7514376"/>
                    <a:gd name="connsiteY218" fmla="*/ 5187636 h 5493639"/>
                    <a:gd name="connsiteX219" fmla="*/ 5423025 w 7514376"/>
                    <a:gd name="connsiteY219" fmla="*/ 5142369 h 5493639"/>
                    <a:gd name="connsiteX220" fmla="*/ 5377758 w 7514376"/>
                    <a:gd name="connsiteY220" fmla="*/ 5151422 h 5493639"/>
                    <a:gd name="connsiteX221" fmla="*/ 5323437 w 7514376"/>
                    <a:gd name="connsiteY221" fmla="*/ 5178583 h 5493639"/>
                    <a:gd name="connsiteX222" fmla="*/ 5260063 w 7514376"/>
                    <a:gd name="connsiteY222" fmla="*/ 5160476 h 5493639"/>
                    <a:gd name="connsiteX223" fmla="*/ 5241956 w 7514376"/>
                    <a:gd name="connsiteY223" fmla="*/ 5124262 h 5493639"/>
                    <a:gd name="connsiteX224" fmla="*/ 5223849 w 7514376"/>
                    <a:gd name="connsiteY224" fmla="*/ 5097101 h 5493639"/>
                    <a:gd name="connsiteX225" fmla="*/ 5214796 w 7514376"/>
                    <a:gd name="connsiteY225" fmla="*/ 5069941 h 5493639"/>
                    <a:gd name="connsiteX226" fmla="*/ 5142368 w 7514376"/>
                    <a:gd name="connsiteY226" fmla="*/ 5006567 h 5493639"/>
                    <a:gd name="connsiteX227" fmla="*/ 5024673 w 7514376"/>
                    <a:gd name="connsiteY227" fmla="*/ 4997513 h 5493639"/>
                    <a:gd name="connsiteX228" fmla="*/ 5006566 w 7514376"/>
                    <a:gd name="connsiteY228" fmla="*/ 4970353 h 5493639"/>
                    <a:gd name="connsiteX229" fmla="*/ 4979406 w 7514376"/>
                    <a:gd name="connsiteY229" fmla="*/ 4952246 h 5493639"/>
                    <a:gd name="connsiteX230" fmla="*/ 4961299 w 7514376"/>
                    <a:gd name="connsiteY230" fmla="*/ 4916032 h 5493639"/>
                    <a:gd name="connsiteX231" fmla="*/ 4925085 w 7514376"/>
                    <a:gd name="connsiteY231" fmla="*/ 4897925 h 5493639"/>
                    <a:gd name="connsiteX232" fmla="*/ 4897924 w 7514376"/>
                    <a:gd name="connsiteY232" fmla="*/ 4879818 h 5493639"/>
                    <a:gd name="connsiteX233" fmla="*/ 4861710 w 7514376"/>
                    <a:gd name="connsiteY233" fmla="*/ 4888872 h 5493639"/>
                    <a:gd name="connsiteX234" fmla="*/ 4897924 w 7514376"/>
                    <a:gd name="connsiteY234" fmla="*/ 5024674 h 5493639"/>
                    <a:gd name="connsiteX235" fmla="*/ 4734962 w 7514376"/>
                    <a:gd name="connsiteY235" fmla="*/ 5042781 h 5493639"/>
                    <a:gd name="connsiteX236" fmla="*/ 4707802 w 7514376"/>
                    <a:gd name="connsiteY236" fmla="*/ 5024674 h 5493639"/>
                    <a:gd name="connsiteX237" fmla="*/ 4680641 w 7514376"/>
                    <a:gd name="connsiteY237" fmla="*/ 5033727 h 5493639"/>
                    <a:gd name="connsiteX238" fmla="*/ 4617267 w 7514376"/>
                    <a:gd name="connsiteY238" fmla="*/ 5115208 h 5493639"/>
                    <a:gd name="connsiteX239" fmla="*/ 4517679 w 7514376"/>
                    <a:gd name="connsiteY239" fmla="*/ 5169529 h 5493639"/>
                    <a:gd name="connsiteX240" fmla="*/ 4481465 w 7514376"/>
                    <a:gd name="connsiteY240" fmla="*/ 5187636 h 5493639"/>
                    <a:gd name="connsiteX241" fmla="*/ 4399984 w 7514376"/>
                    <a:gd name="connsiteY241" fmla="*/ 5205743 h 5493639"/>
                    <a:gd name="connsiteX242" fmla="*/ 4372823 w 7514376"/>
                    <a:gd name="connsiteY242" fmla="*/ 5223850 h 5493639"/>
                    <a:gd name="connsiteX243" fmla="*/ 4291342 w 7514376"/>
                    <a:gd name="connsiteY243" fmla="*/ 5251010 h 5493639"/>
                    <a:gd name="connsiteX244" fmla="*/ 4255128 w 7514376"/>
                    <a:gd name="connsiteY244" fmla="*/ 5269117 h 5493639"/>
                    <a:gd name="connsiteX245" fmla="*/ 4191754 w 7514376"/>
                    <a:gd name="connsiteY245" fmla="*/ 5287224 h 5493639"/>
                    <a:gd name="connsiteX246" fmla="*/ 4137433 w 7514376"/>
                    <a:gd name="connsiteY246" fmla="*/ 5305331 h 5493639"/>
                    <a:gd name="connsiteX247" fmla="*/ 4110273 w 7514376"/>
                    <a:gd name="connsiteY247" fmla="*/ 5314385 h 5493639"/>
                    <a:gd name="connsiteX248" fmla="*/ 4083112 w 7514376"/>
                    <a:gd name="connsiteY248" fmla="*/ 5323438 h 5493639"/>
                    <a:gd name="connsiteX249" fmla="*/ 3929204 w 7514376"/>
                    <a:gd name="connsiteY249" fmla="*/ 5314385 h 5493639"/>
                    <a:gd name="connsiteX250" fmla="*/ 3856776 w 7514376"/>
                    <a:gd name="connsiteY250" fmla="*/ 5269117 h 5493639"/>
                    <a:gd name="connsiteX251" fmla="*/ 3829615 w 7514376"/>
                    <a:gd name="connsiteY251" fmla="*/ 5260064 h 5493639"/>
                    <a:gd name="connsiteX252" fmla="*/ 3811509 w 7514376"/>
                    <a:gd name="connsiteY252" fmla="*/ 5232903 h 5493639"/>
                    <a:gd name="connsiteX253" fmla="*/ 3766241 w 7514376"/>
                    <a:gd name="connsiteY253" fmla="*/ 5214797 h 5493639"/>
                    <a:gd name="connsiteX254" fmla="*/ 3739081 w 7514376"/>
                    <a:gd name="connsiteY254" fmla="*/ 5196690 h 5493639"/>
                    <a:gd name="connsiteX255" fmla="*/ 3702867 w 7514376"/>
                    <a:gd name="connsiteY255" fmla="*/ 5178583 h 5493639"/>
                    <a:gd name="connsiteX256" fmla="*/ 3675707 w 7514376"/>
                    <a:gd name="connsiteY256" fmla="*/ 5160476 h 5493639"/>
                    <a:gd name="connsiteX257" fmla="*/ 3594225 w 7514376"/>
                    <a:gd name="connsiteY257" fmla="*/ 5097101 h 5493639"/>
                    <a:gd name="connsiteX258" fmla="*/ 3548958 w 7514376"/>
                    <a:gd name="connsiteY258" fmla="*/ 5078995 h 5493639"/>
                    <a:gd name="connsiteX259" fmla="*/ 3485584 w 7514376"/>
                    <a:gd name="connsiteY259" fmla="*/ 5051834 h 5493639"/>
                    <a:gd name="connsiteX260" fmla="*/ 3440316 w 7514376"/>
                    <a:gd name="connsiteY260" fmla="*/ 5042781 h 5493639"/>
                    <a:gd name="connsiteX261" fmla="*/ 3413156 w 7514376"/>
                    <a:gd name="connsiteY261" fmla="*/ 5033727 h 5493639"/>
                    <a:gd name="connsiteX262" fmla="*/ 3340728 w 7514376"/>
                    <a:gd name="connsiteY262" fmla="*/ 5015620 h 5493639"/>
                    <a:gd name="connsiteX263" fmla="*/ 2987643 w 7514376"/>
                    <a:gd name="connsiteY263" fmla="*/ 5024674 h 5493639"/>
                    <a:gd name="connsiteX264" fmla="*/ 2960483 w 7514376"/>
                    <a:gd name="connsiteY264" fmla="*/ 5033727 h 5493639"/>
                    <a:gd name="connsiteX265" fmla="*/ 2933322 w 7514376"/>
                    <a:gd name="connsiteY265" fmla="*/ 5051834 h 5493639"/>
                    <a:gd name="connsiteX266" fmla="*/ 2906162 w 7514376"/>
                    <a:gd name="connsiteY266" fmla="*/ 5033727 h 5493639"/>
                    <a:gd name="connsiteX267" fmla="*/ 2879002 w 7514376"/>
                    <a:gd name="connsiteY267" fmla="*/ 5006567 h 5493639"/>
                    <a:gd name="connsiteX268" fmla="*/ 2815627 w 7514376"/>
                    <a:gd name="connsiteY268" fmla="*/ 5015620 h 5493639"/>
                    <a:gd name="connsiteX269" fmla="*/ 2779413 w 7514376"/>
                    <a:gd name="connsiteY269" fmla="*/ 5069941 h 5493639"/>
                    <a:gd name="connsiteX270" fmla="*/ 2752253 w 7514376"/>
                    <a:gd name="connsiteY270" fmla="*/ 5151422 h 5493639"/>
                    <a:gd name="connsiteX271" fmla="*/ 2743200 w 7514376"/>
                    <a:gd name="connsiteY271" fmla="*/ 5178583 h 5493639"/>
                    <a:gd name="connsiteX272" fmla="*/ 2725093 w 7514376"/>
                    <a:gd name="connsiteY272" fmla="*/ 5205743 h 5493639"/>
                    <a:gd name="connsiteX273" fmla="*/ 2716039 w 7514376"/>
                    <a:gd name="connsiteY273" fmla="*/ 5232903 h 5493639"/>
                    <a:gd name="connsiteX274" fmla="*/ 2652665 w 7514376"/>
                    <a:gd name="connsiteY274" fmla="*/ 5305331 h 5493639"/>
                    <a:gd name="connsiteX275" fmla="*/ 2625505 w 7514376"/>
                    <a:gd name="connsiteY275" fmla="*/ 5314385 h 5493639"/>
                    <a:gd name="connsiteX276" fmla="*/ 2444435 w 7514376"/>
                    <a:gd name="connsiteY276" fmla="*/ 5305331 h 5493639"/>
                    <a:gd name="connsiteX277" fmla="*/ 2362954 w 7514376"/>
                    <a:gd name="connsiteY277" fmla="*/ 5278171 h 5493639"/>
                    <a:gd name="connsiteX278" fmla="*/ 2190938 w 7514376"/>
                    <a:gd name="connsiteY278" fmla="*/ 5260064 h 5493639"/>
                    <a:gd name="connsiteX279" fmla="*/ 2145671 w 7514376"/>
                    <a:gd name="connsiteY279" fmla="*/ 5223850 h 5493639"/>
                    <a:gd name="connsiteX280" fmla="*/ 2118510 w 7514376"/>
                    <a:gd name="connsiteY280" fmla="*/ 5205743 h 5493639"/>
                    <a:gd name="connsiteX281" fmla="*/ 1883120 w 7514376"/>
                    <a:gd name="connsiteY281" fmla="*/ 5178583 h 5493639"/>
                    <a:gd name="connsiteX282" fmla="*/ 1756372 w 7514376"/>
                    <a:gd name="connsiteY282" fmla="*/ 5160476 h 5493639"/>
                    <a:gd name="connsiteX283" fmla="*/ 1702051 w 7514376"/>
                    <a:gd name="connsiteY283" fmla="*/ 5115208 h 5493639"/>
                    <a:gd name="connsiteX284" fmla="*/ 1683944 w 7514376"/>
                    <a:gd name="connsiteY284" fmla="*/ 5088048 h 5493639"/>
                    <a:gd name="connsiteX285" fmla="*/ 1656784 w 7514376"/>
                    <a:gd name="connsiteY285" fmla="*/ 5069941 h 5493639"/>
                    <a:gd name="connsiteX286" fmla="*/ 1602463 w 7514376"/>
                    <a:gd name="connsiteY286" fmla="*/ 5024674 h 5493639"/>
                    <a:gd name="connsiteX287" fmla="*/ 1566249 w 7514376"/>
                    <a:gd name="connsiteY287" fmla="*/ 5015620 h 5493639"/>
                    <a:gd name="connsiteX288" fmla="*/ 1539089 w 7514376"/>
                    <a:gd name="connsiteY288" fmla="*/ 4988460 h 5493639"/>
                    <a:gd name="connsiteX289" fmla="*/ 1511928 w 7514376"/>
                    <a:gd name="connsiteY289" fmla="*/ 4979406 h 5493639"/>
                    <a:gd name="connsiteX290" fmla="*/ 1457608 w 7514376"/>
                    <a:gd name="connsiteY290" fmla="*/ 4934139 h 5493639"/>
                    <a:gd name="connsiteX291" fmla="*/ 1430447 w 7514376"/>
                    <a:gd name="connsiteY291" fmla="*/ 4906979 h 5493639"/>
                    <a:gd name="connsiteX292" fmla="*/ 1394233 w 7514376"/>
                    <a:gd name="connsiteY292" fmla="*/ 4888872 h 5493639"/>
                    <a:gd name="connsiteX293" fmla="*/ 1330859 w 7514376"/>
                    <a:gd name="connsiteY293" fmla="*/ 4870765 h 5493639"/>
                    <a:gd name="connsiteX294" fmla="*/ 1276538 w 7514376"/>
                    <a:gd name="connsiteY294" fmla="*/ 4861711 h 5493639"/>
                    <a:gd name="connsiteX295" fmla="*/ 1186004 w 7514376"/>
                    <a:gd name="connsiteY295" fmla="*/ 4834551 h 5493639"/>
                    <a:gd name="connsiteX296" fmla="*/ 1158843 w 7514376"/>
                    <a:gd name="connsiteY296" fmla="*/ 4825498 h 5493639"/>
                    <a:gd name="connsiteX297" fmla="*/ 1149790 w 7514376"/>
                    <a:gd name="connsiteY297" fmla="*/ 4798337 h 5493639"/>
                    <a:gd name="connsiteX298" fmla="*/ 1140736 w 7514376"/>
                    <a:gd name="connsiteY298" fmla="*/ 4716856 h 5493639"/>
                    <a:gd name="connsiteX299" fmla="*/ 1068309 w 7514376"/>
                    <a:gd name="connsiteY299" fmla="*/ 4680642 h 5493639"/>
                    <a:gd name="connsiteX300" fmla="*/ 1032095 w 7514376"/>
                    <a:gd name="connsiteY300" fmla="*/ 4662535 h 5493639"/>
                    <a:gd name="connsiteX301" fmla="*/ 932507 w 7514376"/>
                    <a:gd name="connsiteY301" fmla="*/ 4644428 h 5493639"/>
                    <a:gd name="connsiteX302" fmla="*/ 742384 w 7514376"/>
                    <a:gd name="connsiteY302" fmla="*/ 4653482 h 5493639"/>
                    <a:gd name="connsiteX303" fmla="*/ 633742 w 7514376"/>
                    <a:gd name="connsiteY303" fmla="*/ 4698749 h 5493639"/>
                    <a:gd name="connsiteX304" fmla="*/ 597528 w 7514376"/>
                    <a:gd name="connsiteY304" fmla="*/ 4707802 h 5493639"/>
                    <a:gd name="connsiteX305" fmla="*/ 570368 w 7514376"/>
                    <a:gd name="connsiteY305" fmla="*/ 4744016 h 5493639"/>
                    <a:gd name="connsiteX306" fmla="*/ 543208 w 7514376"/>
                    <a:gd name="connsiteY306" fmla="*/ 4753070 h 5493639"/>
                    <a:gd name="connsiteX307" fmla="*/ 488887 w 7514376"/>
                    <a:gd name="connsiteY307" fmla="*/ 4780230 h 5493639"/>
                    <a:gd name="connsiteX308" fmla="*/ 461726 w 7514376"/>
                    <a:gd name="connsiteY308" fmla="*/ 4798337 h 5493639"/>
                    <a:gd name="connsiteX309" fmla="*/ 380245 w 7514376"/>
                    <a:gd name="connsiteY309" fmla="*/ 4834551 h 5493639"/>
                    <a:gd name="connsiteX310" fmla="*/ 298764 w 7514376"/>
                    <a:gd name="connsiteY310" fmla="*/ 4870765 h 5493639"/>
                    <a:gd name="connsiteX311" fmla="*/ 99588 w 7514376"/>
                    <a:gd name="connsiteY311" fmla="*/ 4888872 h 5493639"/>
                    <a:gd name="connsiteX312" fmla="*/ 54320 w 7514376"/>
                    <a:gd name="connsiteY312" fmla="*/ 4943193 h 5493639"/>
                    <a:gd name="connsiteX313" fmla="*/ 27160 w 7514376"/>
                    <a:gd name="connsiteY313" fmla="*/ 5015620 h 5493639"/>
                    <a:gd name="connsiteX314" fmla="*/ 18107 w 7514376"/>
                    <a:gd name="connsiteY314" fmla="*/ 5051834 h 5493639"/>
                    <a:gd name="connsiteX315" fmla="*/ 0 w 7514376"/>
                    <a:gd name="connsiteY315" fmla="*/ 5078995 h 5493639"/>
                    <a:gd name="connsiteX316" fmla="*/ 18107 w 7514376"/>
                    <a:gd name="connsiteY316" fmla="*/ 5133315 h 5493639"/>
                    <a:gd name="connsiteX317" fmla="*/ 27160 w 7514376"/>
                    <a:gd name="connsiteY317" fmla="*/ 5160476 h 5493639"/>
                    <a:gd name="connsiteX318" fmla="*/ 36213 w 7514376"/>
                    <a:gd name="connsiteY318" fmla="*/ 5232903 h 5493639"/>
                    <a:gd name="connsiteX319" fmla="*/ 45267 w 7514376"/>
                    <a:gd name="connsiteY319" fmla="*/ 5423026 h 5493639"/>
                    <a:gd name="connsiteX320" fmla="*/ 117695 w 7514376"/>
                    <a:gd name="connsiteY320" fmla="*/ 5441133 h 5493639"/>
                    <a:gd name="connsiteX321" fmla="*/ 1041148 w 7514376"/>
                    <a:gd name="connsiteY321" fmla="*/ 5450187 h 5493639"/>
                    <a:gd name="connsiteX322" fmla="*/ 2181885 w 7514376"/>
                    <a:gd name="connsiteY322" fmla="*/ 5459240 h 5493639"/>
                    <a:gd name="connsiteX323" fmla="*/ 2335794 w 7514376"/>
                    <a:gd name="connsiteY323" fmla="*/ 5450187 h 5493639"/>
                    <a:gd name="connsiteX324" fmla="*/ 2362954 w 7514376"/>
                    <a:gd name="connsiteY324" fmla="*/ 5441133 h 5493639"/>
                    <a:gd name="connsiteX325" fmla="*/ 3087231 w 7514376"/>
                    <a:gd name="connsiteY325" fmla="*/ 5432080 h 5493639"/>
                    <a:gd name="connsiteX326" fmla="*/ 3204926 w 7514376"/>
                    <a:gd name="connsiteY326" fmla="*/ 5423026 h 5493639"/>
                    <a:gd name="connsiteX327" fmla="*/ 3358835 w 7514376"/>
                    <a:gd name="connsiteY327" fmla="*/ 5395866 h 5493639"/>
                    <a:gd name="connsiteX328" fmla="*/ 4309449 w 7514376"/>
                    <a:gd name="connsiteY328" fmla="*/ 5404919 h 5493639"/>
                    <a:gd name="connsiteX329" fmla="*/ 4861710 w 7514376"/>
                    <a:gd name="connsiteY329" fmla="*/ 5423026 h 5493639"/>
                    <a:gd name="connsiteX330" fmla="*/ 5097101 w 7514376"/>
                    <a:gd name="connsiteY330" fmla="*/ 5432080 h 5493639"/>
                    <a:gd name="connsiteX331" fmla="*/ 5739897 w 7514376"/>
                    <a:gd name="connsiteY331" fmla="*/ 5441133 h 5493639"/>
                    <a:gd name="connsiteX332" fmla="*/ 6708617 w 7514376"/>
                    <a:gd name="connsiteY332" fmla="*/ 5450187 h 5493639"/>
                    <a:gd name="connsiteX333" fmla="*/ 6826312 w 7514376"/>
                    <a:gd name="connsiteY333" fmla="*/ 5432080 h 5493639"/>
                    <a:gd name="connsiteX334" fmla="*/ 6998328 w 7514376"/>
                    <a:gd name="connsiteY334" fmla="*/ 5404919 h 5493639"/>
                    <a:gd name="connsiteX335" fmla="*/ 7152237 w 7514376"/>
                    <a:gd name="connsiteY335" fmla="*/ 5395866 h 5493639"/>
                    <a:gd name="connsiteX336" fmla="*/ 7469109 w 7514376"/>
                    <a:gd name="connsiteY336" fmla="*/ 5377759 h 5493639"/>
                    <a:gd name="connsiteX337" fmla="*/ 7487215 w 7514376"/>
                    <a:gd name="connsiteY337" fmla="*/ 5350599 h 5493639"/>
                    <a:gd name="connsiteX338" fmla="*/ 7496269 w 7514376"/>
                    <a:gd name="connsiteY338" fmla="*/ 5251010 h 5493639"/>
                    <a:gd name="connsiteX339" fmla="*/ 7505322 w 7514376"/>
                    <a:gd name="connsiteY339" fmla="*/ 5187636 h 5493639"/>
                    <a:gd name="connsiteX340" fmla="*/ 7496269 w 7514376"/>
                    <a:gd name="connsiteY340" fmla="*/ 4689696 h 5493639"/>
                    <a:gd name="connsiteX341" fmla="*/ 7487215 w 7514376"/>
                    <a:gd name="connsiteY341" fmla="*/ 4644428 h 5493639"/>
                    <a:gd name="connsiteX342" fmla="*/ 7460055 w 7514376"/>
                    <a:gd name="connsiteY342" fmla="*/ 4463359 h 5493639"/>
                    <a:gd name="connsiteX343" fmla="*/ 7432895 w 7514376"/>
                    <a:gd name="connsiteY343" fmla="*/ 4237022 h 5493639"/>
                    <a:gd name="connsiteX344" fmla="*/ 7441948 w 7514376"/>
                    <a:gd name="connsiteY344" fmla="*/ 3838670 h 5493639"/>
                    <a:gd name="connsiteX345" fmla="*/ 7451002 w 7514376"/>
                    <a:gd name="connsiteY345" fmla="*/ 3784349 h 5493639"/>
                    <a:gd name="connsiteX346" fmla="*/ 7469109 w 7514376"/>
                    <a:gd name="connsiteY346" fmla="*/ 3585173 h 5493639"/>
                    <a:gd name="connsiteX347" fmla="*/ 7478162 w 7514376"/>
                    <a:gd name="connsiteY347" fmla="*/ 3458424 h 5493639"/>
                    <a:gd name="connsiteX348" fmla="*/ 7496269 w 7514376"/>
                    <a:gd name="connsiteY348" fmla="*/ 3422210 h 5493639"/>
                    <a:gd name="connsiteX349" fmla="*/ 7514376 w 7514376"/>
                    <a:gd name="connsiteY349" fmla="*/ 3186820 h 5493639"/>
                    <a:gd name="connsiteX350" fmla="*/ 7505322 w 7514376"/>
                    <a:gd name="connsiteY350" fmla="*/ 2453490 h 5493639"/>
                    <a:gd name="connsiteX351" fmla="*/ 7487215 w 7514376"/>
                    <a:gd name="connsiteY351" fmla="*/ 2317688 h 5493639"/>
                    <a:gd name="connsiteX352" fmla="*/ 7478162 w 7514376"/>
                    <a:gd name="connsiteY352" fmla="*/ 2218100 h 5493639"/>
                    <a:gd name="connsiteX353" fmla="*/ 7469109 w 7514376"/>
                    <a:gd name="connsiteY353" fmla="*/ 2181886 h 5493639"/>
                    <a:gd name="connsiteX354" fmla="*/ 7460055 w 7514376"/>
                    <a:gd name="connsiteY354" fmla="*/ 2091351 h 5493639"/>
                    <a:gd name="connsiteX355" fmla="*/ 7451002 w 7514376"/>
                    <a:gd name="connsiteY355" fmla="*/ 1892175 h 5493639"/>
                    <a:gd name="connsiteX356" fmla="*/ 7405734 w 7514376"/>
                    <a:gd name="connsiteY356" fmla="*/ 1394234 h 5493639"/>
                    <a:gd name="connsiteX357" fmla="*/ 7423841 w 7514376"/>
                    <a:gd name="connsiteY357" fmla="*/ 679010 h 5493639"/>
                    <a:gd name="connsiteX358" fmla="*/ 7432895 w 7514376"/>
                    <a:gd name="connsiteY358" fmla="*/ 516048 h 5493639"/>
                    <a:gd name="connsiteX359" fmla="*/ 7441948 w 7514376"/>
                    <a:gd name="connsiteY359" fmla="*/ 488888 h 5493639"/>
                    <a:gd name="connsiteX360" fmla="*/ 7451002 w 7514376"/>
                    <a:gd name="connsiteY360" fmla="*/ 479834 h 549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7514376" h="5493639">
                      <a:moveTo>
                        <a:pt x="7451002" y="479834"/>
                      </a:moveTo>
                      <a:lnTo>
                        <a:pt x="7451002" y="479834"/>
                      </a:lnTo>
                      <a:cubicBezTo>
                        <a:pt x="7432895" y="500959"/>
                        <a:pt x="7417476" y="524724"/>
                        <a:pt x="7396681" y="543208"/>
                      </a:cubicBezTo>
                      <a:cubicBezTo>
                        <a:pt x="7372170" y="564995"/>
                        <a:pt x="7279159" y="543225"/>
                        <a:pt x="7278986" y="543208"/>
                      </a:cubicBezTo>
                      <a:cubicBezTo>
                        <a:pt x="7206560" y="494925"/>
                        <a:pt x="7294072" y="558295"/>
                        <a:pt x="7233718" y="497941"/>
                      </a:cubicBezTo>
                      <a:cubicBezTo>
                        <a:pt x="7226024" y="490247"/>
                        <a:pt x="7214690" y="487063"/>
                        <a:pt x="7206558" y="479834"/>
                      </a:cubicBezTo>
                      <a:cubicBezTo>
                        <a:pt x="7187419" y="462821"/>
                        <a:pt x="7170344" y="443620"/>
                        <a:pt x="7152237" y="425513"/>
                      </a:cubicBezTo>
                      <a:cubicBezTo>
                        <a:pt x="7143184" y="416460"/>
                        <a:pt x="7135730" y="405455"/>
                        <a:pt x="7125077" y="398353"/>
                      </a:cubicBezTo>
                      <a:lnTo>
                        <a:pt x="7097916" y="380246"/>
                      </a:lnTo>
                      <a:cubicBezTo>
                        <a:pt x="7082827" y="383264"/>
                        <a:pt x="7065452" y="380764"/>
                        <a:pt x="7052649" y="389300"/>
                      </a:cubicBezTo>
                      <a:cubicBezTo>
                        <a:pt x="7044709" y="394594"/>
                        <a:pt x="7047864" y="407924"/>
                        <a:pt x="7043596" y="416460"/>
                      </a:cubicBezTo>
                      <a:cubicBezTo>
                        <a:pt x="7028507" y="446638"/>
                        <a:pt x="7025488" y="443621"/>
                        <a:pt x="6998328" y="461727"/>
                      </a:cubicBezTo>
                      <a:cubicBezTo>
                        <a:pt x="6964174" y="450343"/>
                        <a:pt x="6947978" y="447591"/>
                        <a:pt x="6916847" y="416460"/>
                      </a:cubicBezTo>
                      <a:cubicBezTo>
                        <a:pt x="6907794" y="407407"/>
                        <a:pt x="6900340" y="396402"/>
                        <a:pt x="6889687" y="389300"/>
                      </a:cubicBezTo>
                      <a:cubicBezTo>
                        <a:pt x="6881746" y="384006"/>
                        <a:pt x="6871062" y="384514"/>
                        <a:pt x="6862526" y="380246"/>
                      </a:cubicBezTo>
                      <a:cubicBezTo>
                        <a:pt x="6852794" y="375380"/>
                        <a:pt x="6844419" y="368175"/>
                        <a:pt x="6835366" y="362139"/>
                      </a:cubicBezTo>
                      <a:cubicBezTo>
                        <a:pt x="6832348" y="350068"/>
                        <a:pt x="6828919" y="338092"/>
                        <a:pt x="6826312" y="325925"/>
                      </a:cubicBezTo>
                      <a:cubicBezTo>
                        <a:pt x="6819864" y="295833"/>
                        <a:pt x="6820043" y="263799"/>
                        <a:pt x="6808206" y="235391"/>
                      </a:cubicBezTo>
                      <a:cubicBezTo>
                        <a:pt x="6804021" y="225347"/>
                        <a:pt x="6789404" y="224250"/>
                        <a:pt x="6781045" y="217284"/>
                      </a:cubicBezTo>
                      <a:cubicBezTo>
                        <a:pt x="6771209" y="209087"/>
                        <a:pt x="6764538" y="197225"/>
                        <a:pt x="6753885" y="190123"/>
                      </a:cubicBezTo>
                      <a:cubicBezTo>
                        <a:pt x="6745944" y="184829"/>
                        <a:pt x="6736228" y="181934"/>
                        <a:pt x="6726724" y="181070"/>
                      </a:cubicBezTo>
                      <a:cubicBezTo>
                        <a:pt x="6669542" y="175872"/>
                        <a:pt x="6612047" y="175034"/>
                        <a:pt x="6554709" y="172016"/>
                      </a:cubicBezTo>
                      <a:cubicBezTo>
                        <a:pt x="6542638" y="162963"/>
                        <a:pt x="6529165" y="155525"/>
                        <a:pt x="6518495" y="144856"/>
                      </a:cubicBezTo>
                      <a:cubicBezTo>
                        <a:pt x="6496747" y="123109"/>
                        <a:pt x="6502379" y="116306"/>
                        <a:pt x="6491334" y="90535"/>
                      </a:cubicBezTo>
                      <a:cubicBezTo>
                        <a:pt x="6486008" y="78108"/>
                        <a:pt x="6466486" y="38527"/>
                        <a:pt x="6455120" y="27161"/>
                      </a:cubicBezTo>
                      <a:cubicBezTo>
                        <a:pt x="6437570" y="9611"/>
                        <a:pt x="6422890" y="7364"/>
                        <a:pt x="6400800" y="0"/>
                      </a:cubicBezTo>
                      <a:cubicBezTo>
                        <a:pt x="6373639" y="3018"/>
                        <a:pt x="6345243" y="412"/>
                        <a:pt x="6319318" y="9054"/>
                      </a:cubicBezTo>
                      <a:cubicBezTo>
                        <a:pt x="6259708" y="28924"/>
                        <a:pt x="6276354" y="62007"/>
                        <a:pt x="6210677" y="63375"/>
                      </a:cubicBezTo>
                      <a:lnTo>
                        <a:pt x="5776110" y="72428"/>
                      </a:lnTo>
                      <a:cubicBezTo>
                        <a:pt x="5742914" y="78464"/>
                        <a:pt x="5709365" y="82807"/>
                        <a:pt x="5676522" y="90535"/>
                      </a:cubicBezTo>
                      <a:cubicBezTo>
                        <a:pt x="5657943" y="94907"/>
                        <a:pt x="5640309" y="102606"/>
                        <a:pt x="5622202" y="108642"/>
                      </a:cubicBezTo>
                      <a:cubicBezTo>
                        <a:pt x="5613148" y="111660"/>
                        <a:pt x="5604489" y="116346"/>
                        <a:pt x="5595041" y="117696"/>
                      </a:cubicBezTo>
                      <a:lnTo>
                        <a:pt x="5531667" y="126749"/>
                      </a:lnTo>
                      <a:cubicBezTo>
                        <a:pt x="5522614" y="129767"/>
                        <a:pt x="5513442" y="132451"/>
                        <a:pt x="5504507" y="135802"/>
                      </a:cubicBezTo>
                      <a:cubicBezTo>
                        <a:pt x="5480130" y="144943"/>
                        <a:pt x="5457186" y="156115"/>
                        <a:pt x="5432079" y="162963"/>
                      </a:cubicBezTo>
                      <a:cubicBezTo>
                        <a:pt x="5408070" y="169511"/>
                        <a:pt x="5359651" y="181070"/>
                        <a:pt x="5359651" y="181070"/>
                      </a:cubicBezTo>
                      <a:cubicBezTo>
                        <a:pt x="5311988" y="228733"/>
                        <a:pt x="5356610" y="194155"/>
                        <a:pt x="5287223" y="217284"/>
                      </a:cubicBezTo>
                      <a:cubicBezTo>
                        <a:pt x="5274419" y="221552"/>
                        <a:pt x="5262582" y="228447"/>
                        <a:pt x="5251009" y="235391"/>
                      </a:cubicBezTo>
                      <a:cubicBezTo>
                        <a:pt x="5232349" y="246587"/>
                        <a:pt x="5217334" y="264722"/>
                        <a:pt x="5196689" y="271604"/>
                      </a:cubicBezTo>
                      <a:cubicBezTo>
                        <a:pt x="5187635" y="274622"/>
                        <a:pt x="5178300" y="276899"/>
                        <a:pt x="5169528" y="280658"/>
                      </a:cubicBezTo>
                      <a:cubicBezTo>
                        <a:pt x="5157123" y="285974"/>
                        <a:pt x="5145845" y="293753"/>
                        <a:pt x="5133314" y="298765"/>
                      </a:cubicBezTo>
                      <a:cubicBezTo>
                        <a:pt x="5115593" y="305853"/>
                        <a:pt x="5078994" y="316872"/>
                        <a:pt x="5078994" y="316872"/>
                      </a:cubicBezTo>
                      <a:cubicBezTo>
                        <a:pt x="5072958" y="325925"/>
                        <a:pt x="5065753" y="334300"/>
                        <a:pt x="5060887" y="344032"/>
                      </a:cubicBezTo>
                      <a:cubicBezTo>
                        <a:pt x="5048688" y="368429"/>
                        <a:pt x="5056789" y="378173"/>
                        <a:pt x="5033726" y="398353"/>
                      </a:cubicBezTo>
                      <a:cubicBezTo>
                        <a:pt x="4986791" y="439421"/>
                        <a:pt x="4974419" y="435992"/>
                        <a:pt x="4916031" y="452674"/>
                      </a:cubicBezTo>
                      <a:cubicBezTo>
                        <a:pt x="4852657" y="449656"/>
                        <a:pt x="4789204" y="447985"/>
                        <a:pt x="4725909" y="443620"/>
                      </a:cubicBezTo>
                      <a:cubicBezTo>
                        <a:pt x="4701636" y="441946"/>
                        <a:pt x="4677776" y="435880"/>
                        <a:pt x="4653481" y="434567"/>
                      </a:cubicBezTo>
                      <a:cubicBezTo>
                        <a:pt x="4566040" y="429840"/>
                        <a:pt x="4478447" y="428531"/>
                        <a:pt x="4390930" y="425513"/>
                      </a:cubicBezTo>
                      <a:cubicBezTo>
                        <a:pt x="4369500" y="418370"/>
                        <a:pt x="4340349" y="407406"/>
                        <a:pt x="4318503" y="407406"/>
                      </a:cubicBezTo>
                      <a:cubicBezTo>
                        <a:pt x="4282163" y="407406"/>
                        <a:pt x="4246075" y="413442"/>
                        <a:pt x="4209861" y="416460"/>
                      </a:cubicBezTo>
                      <a:cubicBezTo>
                        <a:pt x="4213198" y="439819"/>
                        <a:pt x="4215326" y="481711"/>
                        <a:pt x="4227968" y="506995"/>
                      </a:cubicBezTo>
                      <a:cubicBezTo>
                        <a:pt x="4232834" y="516727"/>
                        <a:pt x="4239109" y="525796"/>
                        <a:pt x="4246075" y="534155"/>
                      </a:cubicBezTo>
                      <a:cubicBezTo>
                        <a:pt x="4254272" y="543991"/>
                        <a:pt x="4261783" y="555589"/>
                        <a:pt x="4273235" y="561315"/>
                      </a:cubicBezTo>
                      <a:cubicBezTo>
                        <a:pt x="4286999" y="568197"/>
                        <a:pt x="4303574" y="566637"/>
                        <a:pt x="4318503" y="570369"/>
                      </a:cubicBezTo>
                      <a:cubicBezTo>
                        <a:pt x="4327761" y="572684"/>
                        <a:pt x="4336610" y="576404"/>
                        <a:pt x="4345663" y="579422"/>
                      </a:cubicBezTo>
                      <a:cubicBezTo>
                        <a:pt x="4388752" y="608149"/>
                        <a:pt x="4355891" y="590639"/>
                        <a:pt x="4409037" y="606583"/>
                      </a:cubicBezTo>
                      <a:cubicBezTo>
                        <a:pt x="4427318" y="612068"/>
                        <a:pt x="4463358" y="624690"/>
                        <a:pt x="4463358" y="624690"/>
                      </a:cubicBezTo>
                      <a:cubicBezTo>
                        <a:pt x="4469394" y="633743"/>
                        <a:pt x="4484104" y="641294"/>
                        <a:pt x="4481465" y="651850"/>
                      </a:cubicBezTo>
                      <a:cubicBezTo>
                        <a:pt x="4479151" y="661108"/>
                        <a:pt x="4463718" y="659334"/>
                        <a:pt x="4454305" y="660903"/>
                      </a:cubicBezTo>
                      <a:cubicBezTo>
                        <a:pt x="4427349" y="665396"/>
                        <a:pt x="4400124" y="668744"/>
                        <a:pt x="4372823" y="669957"/>
                      </a:cubicBezTo>
                      <a:cubicBezTo>
                        <a:pt x="4264247" y="674783"/>
                        <a:pt x="4155540" y="675992"/>
                        <a:pt x="4046899" y="679010"/>
                      </a:cubicBezTo>
                      <a:cubicBezTo>
                        <a:pt x="4029110" y="705695"/>
                        <a:pt x="4016403" y="706647"/>
                        <a:pt x="4046899" y="733331"/>
                      </a:cubicBezTo>
                      <a:cubicBezTo>
                        <a:pt x="4063276" y="747661"/>
                        <a:pt x="4101219" y="769545"/>
                        <a:pt x="4101219" y="769545"/>
                      </a:cubicBezTo>
                      <a:cubicBezTo>
                        <a:pt x="4107255" y="778598"/>
                        <a:pt x="4117537" y="785972"/>
                        <a:pt x="4119326" y="796705"/>
                      </a:cubicBezTo>
                      <a:cubicBezTo>
                        <a:pt x="4124265" y="826336"/>
                        <a:pt x="4102317" y="827432"/>
                        <a:pt x="4083112" y="832919"/>
                      </a:cubicBezTo>
                      <a:cubicBezTo>
                        <a:pt x="4071148" y="836337"/>
                        <a:pt x="4058970" y="838955"/>
                        <a:pt x="4046899" y="841973"/>
                      </a:cubicBezTo>
                      <a:lnTo>
                        <a:pt x="3793402" y="832919"/>
                      </a:lnTo>
                      <a:cubicBezTo>
                        <a:pt x="3567164" y="824218"/>
                        <a:pt x="3645847" y="841300"/>
                        <a:pt x="3539905" y="814812"/>
                      </a:cubicBezTo>
                      <a:cubicBezTo>
                        <a:pt x="3530851" y="808776"/>
                        <a:pt x="3523606" y="797344"/>
                        <a:pt x="3512744" y="796705"/>
                      </a:cubicBezTo>
                      <a:cubicBezTo>
                        <a:pt x="3470460" y="794218"/>
                        <a:pt x="3427088" y="795486"/>
                        <a:pt x="3385996" y="805759"/>
                      </a:cubicBezTo>
                      <a:cubicBezTo>
                        <a:pt x="3375440" y="808398"/>
                        <a:pt x="3372755" y="823187"/>
                        <a:pt x="3367889" y="832919"/>
                      </a:cubicBezTo>
                      <a:cubicBezTo>
                        <a:pt x="3353197" y="862302"/>
                        <a:pt x="3367715" y="866645"/>
                        <a:pt x="3331675" y="887240"/>
                      </a:cubicBezTo>
                      <a:cubicBezTo>
                        <a:pt x="3320872" y="893413"/>
                        <a:pt x="3307379" y="892719"/>
                        <a:pt x="3295461" y="896294"/>
                      </a:cubicBezTo>
                      <a:cubicBezTo>
                        <a:pt x="3277180" y="901778"/>
                        <a:pt x="3241140" y="914400"/>
                        <a:pt x="3241140" y="914400"/>
                      </a:cubicBezTo>
                      <a:cubicBezTo>
                        <a:pt x="3232087" y="920436"/>
                        <a:pt x="3223923" y="928088"/>
                        <a:pt x="3213980" y="932507"/>
                      </a:cubicBezTo>
                      <a:cubicBezTo>
                        <a:pt x="3196539" y="940259"/>
                        <a:pt x="3159659" y="950614"/>
                        <a:pt x="3159659" y="950614"/>
                      </a:cubicBezTo>
                      <a:cubicBezTo>
                        <a:pt x="3096284" y="992864"/>
                        <a:pt x="3117409" y="968721"/>
                        <a:pt x="3087231" y="1013989"/>
                      </a:cubicBezTo>
                      <a:cubicBezTo>
                        <a:pt x="3084213" y="1041149"/>
                        <a:pt x="3082671" y="1068514"/>
                        <a:pt x="3078178" y="1095470"/>
                      </a:cubicBezTo>
                      <a:cubicBezTo>
                        <a:pt x="3076609" y="1104883"/>
                        <a:pt x="3069124" y="1113087"/>
                        <a:pt x="3069124" y="1122630"/>
                      </a:cubicBezTo>
                      <a:cubicBezTo>
                        <a:pt x="3069124" y="1143969"/>
                        <a:pt x="3057718" y="1179942"/>
                        <a:pt x="3078178" y="1186004"/>
                      </a:cubicBezTo>
                      <a:cubicBezTo>
                        <a:pt x="3153464" y="1208311"/>
                        <a:pt x="3235105" y="1192040"/>
                        <a:pt x="3313568" y="1195058"/>
                      </a:cubicBezTo>
                      <a:cubicBezTo>
                        <a:pt x="3323839" y="1225871"/>
                        <a:pt x="3330375" y="1230510"/>
                        <a:pt x="3313568" y="1267486"/>
                      </a:cubicBezTo>
                      <a:cubicBezTo>
                        <a:pt x="3304563" y="1287297"/>
                        <a:pt x="3277354" y="1321806"/>
                        <a:pt x="3277354" y="1321806"/>
                      </a:cubicBezTo>
                      <a:cubicBezTo>
                        <a:pt x="3283318" y="1339697"/>
                        <a:pt x="3288561" y="1363364"/>
                        <a:pt x="3304514" y="1376127"/>
                      </a:cubicBezTo>
                      <a:cubicBezTo>
                        <a:pt x="3311966" y="1382089"/>
                        <a:pt x="3322621" y="1382163"/>
                        <a:pt x="3331675" y="1385181"/>
                      </a:cubicBezTo>
                      <a:cubicBezTo>
                        <a:pt x="3353831" y="1451648"/>
                        <a:pt x="3336286" y="1426005"/>
                        <a:pt x="3376942" y="1466662"/>
                      </a:cubicBezTo>
                      <a:cubicBezTo>
                        <a:pt x="3373924" y="1496840"/>
                        <a:pt x="3376808" y="1528209"/>
                        <a:pt x="3367889" y="1557197"/>
                      </a:cubicBezTo>
                      <a:cubicBezTo>
                        <a:pt x="3364124" y="1569434"/>
                        <a:pt x="3347830" y="1573704"/>
                        <a:pt x="3340728" y="1584357"/>
                      </a:cubicBezTo>
                      <a:cubicBezTo>
                        <a:pt x="3335434" y="1592297"/>
                        <a:pt x="3334693" y="1602464"/>
                        <a:pt x="3331675" y="1611517"/>
                      </a:cubicBezTo>
                      <a:cubicBezTo>
                        <a:pt x="3334693" y="1620571"/>
                        <a:pt x="3333980" y="1631930"/>
                        <a:pt x="3340728" y="1638678"/>
                      </a:cubicBezTo>
                      <a:cubicBezTo>
                        <a:pt x="3356116" y="1654066"/>
                        <a:pt x="3379661" y="1659504"/>
                        <a:pt x="3395049" y="1674892"/>
                      </a:cubicBezTo>
                      <a:lnTo>
                        <a:pt x="3422209" y="1702052"/>
                      </a:lnTo>
                      <a:cubicBezTo>
                        <a:pt x="3419191" y="1732230"/>
                        <a:pt x="3425706" y="1764977"/>
                        <a:pt x="3413156" y="1792587"/>
                      </a:cubicBezTo>
                      <a:cubicBezTo>
                        <a:pt x="3408007" y="1803915"/>
                        <a:pt x="3389385" y="1801640"/>
                        <a:pt x="3376942" y="1801640"/>
                      </a:cubicBezTo>
                      <a:cubicBezTo>
                        <a:pt x="3355603" y="1801640"/>
                        <a:pt x="3334693" y="1795605"/>
                        <a:pt x="3313568" y="1792587"/>
                      </a:cubicBezTo>
                      <a:cubicBezTo>
                        <a:pt x="3263384" y="1759130"/>
                        <a:pt x="3303078" y="1793622"/>
                        <a:pt x="3277354" y="1747319"/>
                      </a:cubicBezTo>
                      <a:cubicBezTo>
                        <a:pt x="3266785" y="1728296"/>
                        <a:pt x="3241140" y="1692999"/>
                        <a:pt x="3241140" y="1692999"/>
                      </a:cubicBezTo>
                      <a:cubicBezTo>
                        <a:pt x="3220015" y="1696017"/>
                        <a:pt x="3189603" y="1684297"/>
                        <a:pt x="3177766" y="1702052"/>
                      </a:cubicBezTo>
                      <a:cubicBezTo>
                        <a:pt x="3168005" y="1716693"/>
                        <a:pt x="3197057" y="1731580"/>
                        <a:pt x="3204926" y="1747319"/>
                      </a:cubicBezTo>
                      <a:cubicBezTo>
                        <a:pt x="3209194" y="1755855"/>
                        <a:pt x="3210962" y="1765426"/>
                        <a:pt x="3213980" y="1774480"/>
                      </a:cubicBezTo>
                      <a:cubicBezTo>
                        <a:pt x="3210962" y="1789569"/>
                        <a:pt x="3208658" y="1804819"/>
                        <a:pt x="3204926" y="1819747"/>
                      </a:cubicBezTo>
                      <a:cubicBezTo>
                        <a:pt x="3202611" y="1829005"/>
                        <a:pt x="3192329" y="1838047"/>
                        <a:pt x="3195873" y="1846907"/>
                      </a:cubicBezTo>
                      <a:cubicBezTo>
                        <a:pt x="3199914" y="1857010"/>
                        <a:pt x="3212477" y="1862375"/>
                        <a:pt x="3223033" y="1865014"/>
                      </a:cubicBezTo>
                      <a:cubicBezTo>
                        <a:pt x="3249545" y="1871642"/>
                        <a:pt x="3277354" y="1871050"/>
                        <a:pt x="3304514" y="1874068"/>
                      </a:cubicBezTo>
                      <a:cubicBezTo>
                        <a:pt x="3313568" y="1880104"/>
                        <a:pt x="3321674" y="1887889"/>
                        <a:pt x="3331675" y="1892175"/>
                      </a:cubicBezTo>
                      <a:cubicBezTo>
                        <a:pt x="3343112" y="1897076"/>
                        <a:pt x="3355925" y="1897810"/>
                        <a:pt x="3367889" y="1901228"/>
                      </a:cubicBezTo>
                      <a:cubicBezTo>
                        <a:pt x="3377065" y="1903850"/>
                        <a:pt x="3385996" y="1907264"/>
                        <a:pt x="3395049" y="1910282"/>
                      </a:cubicBezTo>
                      <a:cubicBezTo>
                        <a:pt x="3404102" y="1919335"/>
                        <a:pt x="3411790" y="1930000"/>
                        <a:pt x="3422209" y="1937442"/>
                      </a:cubicBezTo>
                      <a:cubicBezTo>
                        <a:pt x="3433191" y="1945286"/>
                        <a:pt x="3448055" y="1946909"/>
                        <a:pt x="3458423" y="1955549"/>
                      </a:cubicBezTo>
                      <a:cubicBezTo>
                        <a:pt x="3474623" y="1969049"/>
                        <a:pt x="3479404" y="1991332"/>
                        <a:pt x="3485584" y="2009870"/>
                      </a:cubicBezTo>
                      <a:cubicBezTo>
                        <a:pt x="3482566" y="2034013"/>
                        <a:pt x="3485566" y="2059708"/>
                        <a:pt x="3476530" y="2082298"/>
                      </a:cubicBezTo>
                      <a:cubicBezTo>
                        <a:pt x="3472489" y="2092400"/>
                        <a:pt x="3457064" y="2092710"/>
                        <a:pt x="3449370" y="2100404"/>
                      </a:cubicBezTo>
                      <a:cubicBezTo>
                        <a:pt x="3441676" y="2108098"/>
                        <a:pt x="3437299" y="2118511"/>
                        <a:pt x="3431263" y="2127565"/>
                      </a:cubicBezTo>
                      <a:cubicBezTo>
                        <a:pt x="3440316" y="2145672"/>
                        <a:pt x="3446276" y="2165691"/>
                        <a:pt x="3458423" y="2181886"/>
                      </a:cubicBezTo>
                      <a:cubicBezTo>
                        <a:pt x="3470123" y="2197486"/>
                        <a:pt x="3495785" y="2203393"/>
                        <a:pt x="3512744" y="2209046"/>
                      </a:cubicBezTo>
                      <a:cubicBezTo>
                        <a:pt x="3592114" y="2288413"/>
                        <a:pt x="3491422" y="2191275"/>
                        <a:pt x="3567065" y="2254313"/>
                      </a:cubicBezTo>
                      <a:cubicBezTo>
                        <a:pt x="3576901" y="2262510"/>
                        <a:pt x="3585172" y="2272420"/>
                        <a:pt x="3594225" y="2281474"/>
                      </a:cubicBezTo>
                      <a:cubicBezTo>
                        <a:pt x="3597243" y="2290527"/>
                        <a:pt x="3603279" y="2299091"/>
                        <a:pt x="3603279" y="2308634"/>
                      </a:cubicBezTo>
                      <a:cubicBezTo>
                        <a:pt x="3603279" y="2350733"/>
                        <a:pt x="3575058" y="2338989"/>
                        <a:pt x="3539905" y="2344848"/>
                      </a:cubicBezTo>
                      <a:cubicBezTo>
                        <a:pt x="3539478" y="2345275"/>
                        <a:pt x="3465025" y="2404660"/>
                        <a:pt x="3521798" y="2417276"/>
                      </a:cubicBezTo>
                      <a:cubicBezTo>
                        <a:pt x="3598450" y="2434310"/>
                        <a:pt x="3678756" y="2422594"/>
                        <a:pt x="3757188" y="2426329"/>
                      </a:cubicBezTo>
                      <a:cubicBezTo>
                        <a:pt x="3805512" y="2428630"/>
                        <a:pt x="3853758" y="2432365"/>
                        <a:pt x="3902043" y="2435383"/>
                      </a:cubicBezTo>
                      <a:cubicBezTo>
                        <a:pt x="3892990" y="2438401"/>
                        <a:pt x="3883419" y="2440168"/>
                        <a:pt x="3874883" y="2444436"/>
                      </a:cubicBezTo>
                      <a:cubicBezTo>
                        <a:pt x="3855861" y="2453947"/>
                        <a:pt x="3833304" y="2473320"/>
                        <a:pt x="3820562" y="2489703"/>
                      </a:cubicBezTo>
                      <a:cubicBezTo>
                        <a:pt x="3807201" y="2506881"/>
                        <a:pt x="3784348" y="2544024"/>
                        <a:pt x="3784348" y="2544024"/>
                      </a:cubicBezTo>
                      <a:cubicBezTo>
                        <a:pt x="3787366" y="2556095"/>
                        <a:pt x="3781235" y="2577631"/>
                        <a:pt x="3793402" y="2580238"/>
                      </a:cubicBezTo>
                      <a:cubicBezTo>
                        <a:pt x="3920080" y="2607384"/>
                        <a:pt x="3878874" y="2582771"/>
                        <a:pt x="3938257" y="2553078"/>
                      </a:cubicBezTo>
                      <a:cubicBezTo>
                        <a:pt x="3946793" y="2548810"/>
                        <a:pt x="3956364" y="2547042"/>
                        <a:pt x="3965417" y="2544024"/>
                      </a:cubicBezTo>
                      <a:cubicBezTo>
                        <a:pt x="4001631" y="2550060"/>
                        <a:pt x="4038585" y="2552671"/>
                        <a:pt x="4074059" y="2562131"/>
                      </a:cubicBezTo>
                      <a:cubicBezTo>
                        <a:pt x="4084572" y="2564935"/>
                        <a:pt x="4091487" y="2575372"/>
                        <a:pt x="4101219" y="2580238"/>
                      </a:cubicBezTo>
                      <a:cubicBezTo>
                        <a:pt x="4129133" y="2594195"/>
                        <a:pt x="4175836" y="2595224"/>
                        <a:pt x="4200808" y="2598345"/>
                      </a:cubicBezTo>
                      <a:cubicBezTo>
                        <a:pt x="4206843" y="2616452"/>
                        <a:pt x="4215171" y="2633950"/>
                        <a:pt x="4218914" y="2652666"/>
                      </a:cubicBezTo>
                      <a:cubicBezTo>
                        <a:pt x="4220219" y="2659191"/>
                        <a:pt x="4229069" y="2713166"/>
                        <a:pt x="4237021" y="2725094"/>
                      </a:cubicBezTo>
                      <a:cubicBezTo>
                        <a:pt x="4256397" y="2754158"/>
                        <a:pt x="4262868" y="2751816"/>
                        <a:pt x="4291342" y="2761307"/>
                      </a:cubicBezTo>
                      <a:cubicBezTo>
                        <a:pt x="4307860" y="2786085"/>
                        <a:pt x="4308019" y="2793868"/>
                        <a:pt x="4336609" y="2806575"/>
                      </a:cubicBezTo>
                      <a:cubicBezTo>
                        <a:pt x="4354050" y="2814327"/>
                        <a:pt x="4390930" y="2824682"/>
                        <a:pt x="4390930" y="2824682"/>
                      </a:cubicBezTo>
                      <a:cubicBezTo>
                        <a:pt x="4484483" y="2821664"/>
                        <a:pt x="4578830" y="2828163"/>
                        <a:pt x="4671588" y="2815628"/>
                      </a:cubicBezTo>
                      <a:cubicBezTo>
                        <a:pt x="4693154" y="2812714"/>
                        <a:pt x="4725909" y="2779414"/>
                        <a:pt x="4725909" y="2779414"/>
                      </a:cubicBezTo>
                      <a:cubicBezTo>
                        <a:pt x="4747456" y="2714771"/>
                        <a:pt x="4733428" y="2740975"/>
                        <a:pt x="4762122" y="2697933"/>
                      </a:cubicBezTo>
                      <a:cubicBezTo>
                        <a:pt x="4765140" y="2685862"/>
                        <a:pt x="4768736" y="2673920"/>
                        <a:pt x="4771176" y="2661719"/>
                      </a:cubicBezTo>
                      <a:cubicBezTo>
                        <a:pt x="4775813" y="2638533"/>
                        <a:pt x="4777535" y="2603733"/>
                        <a:pt x="4789283" y="2580238"/>
                      </a:cubicBezTo>
                      <a:cubicBezTo>
                        <a:pt x="4794149" y="2570506"/>
                        <a:pt x="4801992" y="2562525"/>
                        <a:pt x="4807390" y="2553078"/>
                      </a:cubicBezTo>
                      <a:cubicBezTo>
                        <a:pt x="4814086" y="2541360"/>
                        <a:pt x="4816857" y="2527232"/>
                        <a:pt x="4825497" y="2516864"/>
                      </a:cubicBezTo>
                      <a:cubicBezTo>
                        <a:pt x="4832463" y="2508505"/>
                        <a:pt x="4843604" y="2504793"/>
                        <a:pt x="4852657" y="2498757"/>
                      </a:cubicBezTo>
                      <a:cubicBezTo>
                        <a:pt x="4937156" y="2504793"/>
                        <a:pt x="5022020" y="2506966"/>
                        <a:pt x="5106154" y="2516864"/>
                      </a:cubicBezTo>
                      <a:cubicBezTo>
                        <a:pt x="5125110" y="2519094"/>
                        <a:pt x="5160475" y="2534971"/>
                        <a:pt x="5160475" y="2534971"/>
                      </a:cubicBezTo>
                      <a:cubicBezTo>
                        <a:pt x="5208760" y="2607398"/>
                        <a:pt x="5145386" y="2519882"/>
                        <a:pt x="5205742" y="2580238"/>
                      </a:cubicBezTo>
                      <a:cubicBezTo>
                        <a:pt x="5216412" y="2590908"/>
                        <a:pt x="5221446" y="2606632"/>
                        <a:pt x="5232903" y="2616452"/>
                      </a:cubicBezTo>
                      <a:cubicBezTo>
                        <a:pt x="5243150" y="2625235"/>
                        <a:pt x="5257543" y="2627615"/>
                        <a:pt x="5269116" y="2634559"/>
                      </a:cubicBezTo>
                      <a:cubicBezTo>
                        <a:pt x="5287777" y="2645755"/>
                        <a:pt x="5305330" y="2658702"/>
                        <a:pt x="5323437" y="2670773"/>
                      </a:cubicBezTo>
                      <a:cubicBezTo>
                        <a:pt x="5332491" y="2676809"/>
                        <a:pt x="5342904" y="2681186"/>
                        <a:pt x="5350598" y="2688880"/>
                      </a:cubicBezTo>
                      <a:cubicBezTo>
                        <a:pt x="5429938" y="2768220"/>
                        <a:pt x="5329299" y="2671132"/>
                        <a:pt x="5404918" y="2734147"/>
                      </a:cubicBezTo>
                      <a:cubicBezTo>
                        <a:pt x="5414754" y="2742344"/>
                        <a:pt x="5422243" y="2753110"/>
                        <a:pt x="5432079" y="2761307"/>
                      </a:cubicBezTo>
                      <a:cubicBezTo>
                        <a:pt x="5455480" y="2780808"/>
                        <a:pt x="5459178" y="2779394"/>
                        <a:pt x="5486400" y="2788468"/>
                      </a:cubicBezTo>
                      <a:cubicBezTo>
                        <a:pt x="5492436" y="2797521"/>
                        <a:pt x="5495060" y="2810230"/>
                        <a:pt x="5504507" y="2815628"/>
                      </a:cubicBezTo>
                      <a:cubicBezTo>
                        <a:pt x="5517867" y="2823263"/>
                        <a:pt x="5534846" y="2820950"/>
                        <a:pt x="5549774" y="2824682"/>
                      </a:cubicBezTo>
                      <a:cubicBezTo>
                        <a:pt x="5559032" y="2826997"/>
                        <a:pt x="5567881" y="2830717"/>
                        <a:pt x="5576934" y="2833735"/>
                      </a:cubicBezTo>
                      <a:cubicBezTo>
                        <a:pt x="5700665" y="2830717"/>
                        <a:pt x="5824633" y="2832915"/>
                        <a:pt x="5948126" y="2824682"/>
                      </a:cubicBezTo>
                      <a:cubicBezTo>
                        <a:pt x="5961592" y="2823784"/>
                        <a:pt x="5971935" y="2811891"/>
                        <a:pt x="5984340" y="2806575"/>
                      </a:cubicBezTo>
                      <a:cubicBezTo>
                        <a:pt x="5993112" y="2802816"/>
                        <a:pt x="6002447" y="2800539"/>
                        <a:pt x="6011501" y="2797521"/>
                      </a:cubicBezTo>
                      <a:cubicBezTo>
                        <a:pt x="6028754" y="2771642"/>
                        <a:pt x="6057353" y="2724898"/>
                        <a:pt x="6083928" y="2716040"/>
                      </a:cubicBezTo>
                      <a:lnTo>
                        <a:pt x="6111089" y="2706987"/>
                      </a:lnTo>
                      <a:cubicBezTo>
                        <a:pt x="6120142" y="2700951"/>
                        <a:pt x="6128517" y="2693746"/>
                        <a:pt x="6138249" y="2688880"/>
                      </a:cubicBezTo>
                      <a:cubicBezTo>
                        <a:pt x="6146785" y="2684612"/>
                        <a:pt x="6157957" y="2685788"/>
                        <a:pt x="6165409" y="2679826"/>
                      </a:cubicBezTo>
                      <a:cubicBezTo>
                        <a:pt x="6173905" y="2673029"/>
                        <a:pt x="6176287" y="2660798"/>
                        <a:pt x="6183516" y="2652666"/>
                      </a:cubicBezTo>
                      <a:cubicBezTo>
                        <a:pt x="6224413" y="2606657"/>
                        <a:pt x="6227038" y="2600386"/>
                        <a:pt x="6274051" y="2580238"/>
                      </a:cubicBezTo>
                      <a:cubicBezTo>
                        <a:pt x="6282822" y="2576479"/>
                        <a:pt x="6291678" y="2571628"/>
                        <a:pt x="6301211" y="2571185"/>
                      </a:cubicBezTo>
                      <a:cubicBezTo>
                        <a:pt x="6421831" y="2565575"/>
                        <a:pt x="6542637" y="2565149"/>
                        <a:pt x="6663350" y="2562131"/>
                      </a:cubicBezTo>
                      <a:cubicBezTo>
                        <a:pt x="6725434" y="2541437"/>
                        <a:pt x="6648378" y="2565874"/>
                        <a:pt x="6735778" y="2544024"/>
                      </a:cubicBezTo>
                      <a:cubicBezTo>
                        <a:pt x="6745036" y="2541709"/>
                        <a:pt x="6753885" y="2537989"/>
                        <a:pt x="6762938" y="2534971"/>
                      </a:cubicBezTo>
                      <a:cubicBezTo>
                        <a:pt x="6771992" y="2528935"/>
                        <a:pt x="6779327" y="2518403"/>
                        <a:pt x="6790099" y="2516864"/>
                      </a:cubicBezTo>
                      <a:cubicBezTo>
                        <a:pt x="6837987" y="2510022"/>
                        <a:pt x="6832872" y="2545596"/>
                        <a:pt x="6844419" y="2580238"/>
                      </a:cubicBezTo>
                      <a:cubicBezTo>
                        <a:pt x="6841401" y="2601363"/>
                        <a:pt x="6839551" y="2622687"/>
                        <a:pt x="6835366" y="2643612"/>
                      </a:cubicBezTo>
                      <a:cubicBezTo>
                        <a:pt x="6833494" y="2652970"/>
                        <a:pt x="6832274" y="2663321"/>
                        <a:pt x="6826312" y="2670773"/>
                      </a:cubicBezTo>
                      <a:cubicBezTo>
                        <a:pt x="6819515" y="2679270"/>
                        <a:pt x="6808205" y="2682844"/>
                        <a:pt x="6799152" y="2688880"/>
                      </a:cubicBezTo>
                      <a:cubicBezTo>
                        <a:pt x="6793116" y="2697933"/>
                        <a:pt x="6785464" y="2706097"/>
                        <a:pt x="6781045" y="2716040"/>
                      </a:cubicBezTo>
                      <a:cubicBezTo>
                        <a:pt x="6773293" y="2733481"/>
                        <a:pt x="6762938" y="2770361"/>
                        <a:pt x="6762938" y="2770361"/>
                      </a:cubicBezTo>
                      <a:cubicBezTo>
                        <a:pt x="6759920" y="2842789"/>
                        <a:pt x="6761098" y="2915513"/>
                        <a:pt x="6753885" y="2987644"/>
                      </a:cubicBezTo>
                      <a:cubicBezTo>
                        <a:pt x="6751986" y="3006636"/>
                        <a:pt x="6741814" y="3023858"/>
                        <a:pt x="6735778" y="3041965"/>
                      </a:cubicBezTo>
                      <a:lnTo>
                        <a:pt x="6726724" y="3069125"/>
                      </a:lnTo>
                      <a:cubicBezTo>
                        <a:pt x="6732760" y="3144571"/>
                        <a:pt x="6736472" y="3220238"/>
                        <a:pt x="6744831" y="3295462"/>
                      </a:cubicBezTo>
                      <a:cubicBezTo>
                        <a:pt x="6747849" y="3322622"/>
                        <a:pt x="6749392" y="3349987"/>
                        <a:pt x="6753885" y="3376943"/>
                      </a:cubicBezTo>
                      <a:cubicBezTo>
                        <a:pt x="6755454" y="3386356"/>
                        <a:pt x="6759920" y="3395050"/>
                        <a:pt x="6762938" y="3404103"/>
                      </a:cubicBezTo>
                      <a:cubicBezTo>
                        <a:pt x="6759920" y="3461442"/>
                        <a:pt x="6760726" y="3519110"/>
                        <a:pt x="6753885" y="3576119"/>
                      </a:cubicBezTo>
                      <a:cubicBezTo>
                        <a:pt x="6746509" y="3637586"/>
                        <a:pt x="6738286" y="3616370"/>
                        <a:pt x="6717671" y="3657600"/>
                      </a:cubicBezTo>
                      <a:cubicBezTo>
                        <a:pt x="6680188" y="3732565"/>
                        <a:pt x="6742401" y="3634086"/>
                        <a:pt x="6690510" y="3711921"/>
                      </a:cubicBezTo>
                      <a:cubicBezTo>
                        <a:pt x="6687492" y="3723992"/>
                        <a:pt x="6685032" y="3736217"/>
                        <a:pt x="6681457" y="3748135"/>
                      </a:cubicBezTo>
                      <a:cubicBezTo>
                        <a:pt x="6675973" y="3766417"/>
                        <a:pt x="6667979" y="3783939"/>
                        <a:pt x="6663350" y="3802456"/>
                      </a:cubicBezTo>
                      <a:cubicBezTo>
                        <a:pt x="6660332" y="3814527"/>
                        <a:pt x="6659198" y="3827233"/>
                        <a:pt x="6654297" y="3838670"/>
                      </a:cubicBezTo>
                      <a:cubicBezTo>
                        <a:pt x="6650011" y="3848671"/>
                        <a:pt x="6641056" y="3856098"/>
                        <a:pt x="6636190" y="3865830"/>
                      </a:cubicBezTo>
                      <a:cubicBezTo>
                        <a:pt x="6598707" y="3940795"/>
                        <a:pt x="6660920" y="3842316"/>
                        <a:pt x="6609029" y="3920151"/>
                      </a:cubicBezTo>
                      <a:lnTo>
                        <a:pt x="6554709" y="4083113"/>
                      </a:lnTo>
                      <a:lnTo>
                        <a:pt x="6536602" y="4137434"/>
                      </a:lnTo>
                      <a:cubicBezTo>
                        <a:pt x="6533584" y="4146488"/>
                        <a:pt x="6532842" y="4156654"/>
                        <a:pt x="6527548" y="4164595"/>
                      </a:cubicBezTo>
                      <a:lnTo>
                        <a:pt x="6509441" y="4191755"/>
                      </a:lnTo>
                      <a:cubicBezTo>
                        <a:pt x="6506539" y="4203364"/>
                        <a:pt x="6497831" y="4242136"/>
                        <a:pt x="6491334" y="4255129"/>
                      </a:cubicBezTo>
                      <a:cubicBezTo>
                        <a:pt x="6486468" y="4264861"/>
                        <a:pt x="6479263" y="4273236"/>
                        <a:pt x="6473227" y="4282290"/>
                      </a:cubicBezTo>
                      <a:cubicBezTo>
                        <a:pt x="6440211" y="4381343"/>
                        <a:pt x="6495514" y="4233954"/>
                        <a:pt x="6437013" y="4327557"/>
                      </a:cubicBezTo>
                      <a:cubicBezTo>
                        <a:pt x="6426897" y="4343742"/>
                        <a:pt x="6424943" y="4363771"/>
                        <a:pt x="6418907" y="4381878"/>
                      </a:cubicBezTo>
                      <a:cubicBezTo>
                        <a:pt x="6418903" y="4381891"/>
                        <a:pt x="6400803" y="4436186"/>
                        <a:pt x="6400800" y="4436199"/>
                      </a:cubicBezTo>
                      <a:cubicBezTo>
                        <a:pt x="6397782" y="4451288"/>
                        <a:pt x="6394276" y="4466288"/>
                        <a:pt x="6391746" y="4481466"/>
                      </a:cubicBezTo>
                      <a:cubicBezTo>
                        <a:pt x="6388238" y="4502515"/>
                        <a:pt x="6386878" y="4523915"/>
                        <a:pt x="6382693" y="4544840"/>
                      </a:cubicBezTo>
                      <a:cubicBezTo>
                        <a:pt x="6380821" y="4554198"/>
                        <a:pt x="6375954" y="4562742"/>
                        <a:pt x="6373639" y="4572000"/>
                      </a:cubicBezTo>
                      <a:cubicBezTo>
                        <a:pt x="6359273" y="4629464"/>
                        <a:pt x="6369018" y="4622080"/>
                        <a:pt x="6346479" y="4689696"/>
                      </a:cubicBezTo>
                      <a:lnTo>
                        <a:pt x="6319318" y="4771177"/>
                      </a:lnTo>
                      <a:cubicBezTo>
                        <a:pt x="6316300" y="4780230"/>
                        <a:pt x="6312580" y="4789079"/>
                        <a:pt x="6310265" y="4798337"/>
                      </a:cubicBezTo>
                      <a:cubicBezTo>
                        <a:pt x="6307247" y="4810408"/>
                        <a:pt x="6306112" y="4823114"/>
                        <a:pt x="6301211" y="4834551"/>
                      </a:cubicBezTo>
                      <a:cubicBezTo>
                        <a:pt x="6296925" y="4844552"/>
                        <a:pt x="6287971" y="4851979"/>
                        <a:pt x="6283105" y="4861711"/>
                      </a:cubicBezTo>
                      <a:cubicBezTo>
                        <a:pt x="6245627" y="4936668"/>
                        <a:pt x="6307829" y="4838206"/>
                        <a:pt x="6255944" y="4916032"/>
                      </a:cubicBezTo>
                      <a:cubicBezTo>
                        <a:pt x="6245787" y="4946506"/>
                        <a:pt x="6246686" y="4948078"/>
                        <a:pt x="6228784" y="4979406"/>
                      </a:cubicBezTo>
                      <a:cubicBezTo>
                        <a:pt x="6223385" y="4988853"/>
                        <a:pt x="6215543" y="4996835"/>
                        <a:pt x="6210677" y="5006567"/>
                      </a:cubicBezTo>
                      <a:cubicBezTo>
                        <a:pt x="6195951" y="5036019"/>
                        <a:pt x="6209461" y="5034943"/>
                        <a:pt x="6183516" y="5060888"/>
                      </a:cubicBezTo>
                      <a:cubicBezTo>
                        <a:pt x="6175822" y="5068582"/>
                        <a:pt x="6165409" y="5072959"/>
                        <a:pt x="6156356" y="5078995"/>
                      </a:cubicBezTo>
                      <a:cubicBezTo>
                        <a:pt x="6150320" y="5088048"/>
                        <a:pt x="6145215" y="5097796"/>
                        <a:pt x="6138249" y="5106155"/>
                      </a:cubicBezTo>
                      <a:cubicBezTo>
                        <a:pt x="6130052" y="5115991"/>
                        <a:pt x="6121742" y="5126213"/>
                        <a:pt x="6111089" y="5133315"/>
                      </a:cubicBezTo>
                      <a:cubicBezTo>
                        <a:pt x="6091764" y="5146199"/>
                        <a:pt x="6014577" y="5151037"/>
                        <a:pt x="6011501" y="5151422"/>
                      </a:cubicBezTo>
                      <a:cubicBezTo>
                        <a:pt x="5845488" y="5206760"/>
                        <a:pt x="5976260" y="5169040"/>
                        <a:pt x="5604095" y="5178583"/>
                      </a:cubicBezTo>
                      <a:cubicBezTo>
                        <a:pt x="5570649" y="5189731"/>
                        <a:pt x="5555168" y="5196690"/>
                        <a:pt x="5513560" y="5196690"/>
                      </a:cubicBezTo>
                      <a:cubicBezTo>
                        <a:pt x="5501117" y="5196690"/>
                        <a:pt x="5489417" y="5190654"/>
                        <a:pt x="5477346" y="5187636"/>
                      </a:cubicBezTo>
                      <a:cubicBezTo>
                        <a:pt x="5470035" y="5180325"/>
                        <a:pt x="5437431" y="5144170"/>
                        <a:pt x="5423025" y="5142369"/>
                      </a:cubicBezTo>
                      <a:cubicBezTo>
                        <a:pt x="5407756" y="5140460"/>
                        <a:pt x="5392847" y="5148404"/>
                        <a:pt x="5377758" y="5151422"/>
                      </a:cubicBezTo>
                      <a:cubicBezTo>
                        <a:pt x="5366813" y="5158719"/>
                        <a:pt x="5339734" y="5180213"/>
                        <a:pt x="5323437" y="5178583"/>
                      </a:cubicBezTo>
                      <a:cubicBezTo>
                        <a:pt x="5301576" y="5176397"/>
                        <a:pt x="5281188" y="5166512"/>
                        <a:pt x="5260063" y="5160476"/>
                      </a:cubicBezTo>
                      <a:cubicBezTo>
                        <a:pt x="5254027" y="5148405"/>
                        <a:pt x="5248652" y="5135980"/>
                        <a:pt x="5241956" y="5124262"/>
                      </a:cubicBezTo>
                      <a:cubicBezTo>
                        <a:pt x="5236557" y="5114815"/>
                        <a:pt x="5228715" y="5106833"/>
                        <a:pt x="5223849" y="5097101"/>
                      </a:cubicBezTo>
                      <a:cubicBezTo>
                        <a:pt x="5219581" y="5088565"/>
                        <a:pt x="5219064" y="5078477"/>
                        <a:pt x="5214796" y="5069941"/>
                      </a:cubicBezTo>
                      <a:cubicBezTo>
                        <a:pt x="5202182" y="5044712"/>
                        <a:pt x="5170614" y="5008740"/>
                        <a:pt x="5142368" y="5006567"/>
                      </a:cubicBezTo>
                      <a:lnTo>
                        <a:pt x="5024673" y="4997513"/>
                      </a:lnTo>
                      <a:cubicBezTo>
                        <a:pt x="5018637" y="4988460"/>
                        <a:pt x="5014260" y="4978047"/>
                        <a:pt x="5006566" y="4970353"/>
                      </a:cubicBezTo>
                      <a:cubicBezTo>
                        <a:pt x="4998872" y="4962659"/>
                        <a:pt x="4986372" y="4960605"/>
                        <a:pt x="4979406" y="4952246"/>
                      </a:cubicBezTo>
                      <a:cubicBezTo>
                        <a:pt x="4970766" y="4941878"/>
                        <a:pt x="4970842" y="4925575"/>
                        <a:pt x="4961299" y="4916032"/>
                      </a:cubicBezTo>
                      <a:cubicBezTo>
                        <a:pt x="4951756" y="4906489"/>
                        <a:pt x="4936803" y="4904621"/>
                        <a:pt x="4925085" y="4897925"/>
                      </a:cubicBezTo>
                      <a:cubicBezTo>
                        <a:pt x="4915638" y="4892526"/>
                        <a:pt x="4906978" y="4885854"/>
                        <a:pt x="4897924" y="4879818"/>
                      </a:cubicBezTo>
                      <a:cubicBezTo>
                        <a:pt x="4885853" y="4882836"/>
                        <a:pt x="4864508" y="4876748"/>
                        <a:pt x="4861710" y="4888872"/>
                      </a:cubicBezTo>
                      <a:cubicBezTo>
                        <a:pt x="4840845" y="4979289"/>
                        <a:pt x="4855985" y="4982733"/>
                        <a:pt x="4897924" y="5024674"/>
                      </a:cubicBezTo>
                      <a:cubicBezTo>
                        <a:pt x="4837860" y="5039689"/>
                        <a:pt x="4815424" y="5047514"/>
                        <a:pt x="4734962" y="5042781"/>
                      </a:cubicBezTo>
                      <a:cubicBezTo>
                        <a:pt x="4724100" y="5042142"/>
                        <a:pt x="4716855" y="5030710"/>
                        <a:pt x="4707802" y="5024674"/>
                      </a:cubicBezTo>
                      <a:cubicBezTo>
                        <a:pt x="4698748" y="5027692"/>
                        <a:pt x="4687389" y="5026979"/>
                        <a:pt x="4680641" y="5033727"/>
                      </a:cubicBezTo>
                      <a:cubicBezTo>
                        <a:pt x="4612179" y="5102188"/>
                        <a:pt x="4674610" y="5070608"/>
                        <a:pt x="4617267" y="5115208"/>
                      </a:cubicBezTo>
                      <a:cubicBezTo>
                        <a:pt x="4560349" y="5159478"/>
                        <a:pt x="4574993" y="5144056"/>
                        <a:pt x="4517679" y="5169529"/>
                      </a:cubicBezTo>
                      <a:cubicBezTo>
                        <a:pt x="4505346" y="5175010"/>
                        <a:pt x="4494102" y="5182897"/>
                        <a:pt x="4481465" y="5187636"/>
                      </a:cubicBezTo>
                      <a:cubicBezTo>
                        <a:pt x="4466848" y="5193118"/>
                        <a:pt x="4412283" y="5203283"/>
                        <a:pt x="4399984" y="5205743"/>
                      </a:cubicBezTo>
                      <a:cubicBezTo>
                        <a:pt x="4390930" y="5211779"/>
                        <a:pt x="4382555" y="5218984"/>
                        <a:pt x="4372823" y="5223850"/>
                      </a:cubicBezTo>
                      <a:cubicBezTo>
                        <a:pt x="4338729" y="5240897"/>
                        <a:pt x="4325922" y="5242365"/>
                        <a:pt x="4291342" y="5251010"/>
                      </a:cubicBezTo>
                      <a:cubicBezTo>
                        <a:pt x="4279271" y="5257046"/>
                        <a:pt x="4267533" y="5263800"/>
                        <a:pt x="4255128" y="5269117"/>
                      </a:cubicBezTo>
                      <a:cubicBezTo>
                        <a:pt x="4231455" y="5279263"/>
                        <a:pt x="4217288" y="5279564"/>
                        <a:pt x="4191754" y="5287224"/>
                      </a:cubicBezTo>
                      <a:cubicBezTo>
                        <a:pt x="4173472" y="5292708"/>
                        <a:pt x="4155540" y="5299295"/>
                        <a:pt x="4137433" y="5305331"/>
                      </a:cubicBezTo>
                      <a:lnTo>
                        <a:pt x="4110273" y="5314385"/>
                      </a:lnTo>
                      <a:lnTo>
                        <a:pt x="4083112" y="5323438"/>
                      </a:lnTo>
                      <a:cubicBezTo>
                        <a:pt x="4031809" y="5320420"/>
                        <a:pt x="3979176" y="5326378"/>
                        <a:pt x="3929204" y="5314385"/>
                      </a:cubicBezTo>
                      <a:cubicBezTo>
                        <a:pt x="3901520" y="5307741"/>
                        <a:pt x="3883785" y="5278119"/>
                        <a:pt x="3856776" y="5269117"/>
                      </a:cubicBezTo>
                      <a:lnTo>
                        <a:pt x="3829615" y="5260064"/>
                      </a:lnTo>
                      <a:cubicBezTo>
                        <a:pt x="3823580" y="5251010"/>
                        <a:pt x="3820363" y="5239227"/>
                        <a:pt x="3811509" y="5232903"/>
                      </a:cubicBezTo>
                      <a:cubicBezTo>
                        <a:pt x="3798285" y="5223457"/>
                        <a:pt x="3780777" y="5222065"/>
                        <a:pt x="3766241" y="5214797"/>
                      </a:cubicBezTo>
                      <a:cubicBezTo>
                        <a:pt x="3756509" y="5209931"/>
                        <a:pt x="3748528" y="5202088"/>
                        <a:pt x="3739081" y="5196690"/>
                      </a:cubicBezTo>
                      <a:cubicBezTo>
                        <a:pt x="3727363" y="5189994"/>
                        <a:pt x="3714585" y="5185279"/>
                        <a:pt x="3702867" y="5178583"/>
                      </a:cubicBezTo>
                      <a:cubicBezTo>
                        <a:pt x="3693420" y="5173185"/>
                        <a:pt x="3684066" y="5167442"/>
                        <a:pt x="3675707" y="5160476"/>
                      </a:cubicBezTo>
                      <a:cubicBezTo>
                        <a:pt x="3640320" y="5130987"/>
                        <a:pt x="3647026" y="5118221"/>
                        <a:pt x="3594225" y="5097101"/>
                      </a:cubicBezTo>
                      <a:cubicBezTo>
                        <a:pt x="3579136" y="5091066"/>
                        <a:pt x="3563809" y="5085595"/>
                        <a:pt x="3548958" y="5078995"/>
                      </a:cubicBezTo>
                      <a:cubicBezTo>
                        <a:pt x="3515650" y="5064192"/>
                        <a:pt x="3517457" y="5059802"/>
                        <a:pt x="3485584" y="5051834"/>
                      </a:cubicBezTo>
                      <a:cubicBezTo>
                        <a:pt x="3470655" y="5048102"/>
                        <a:pt x="3455245" y="5046513"/>
                        <a:pt x="3440316" y="5042781"/>
                      </a:cubicBezTo>
                      <a:cubicBezTo>
                        <a:pt x="3431058" y="5040466"/>
                        <a:pt x="3422414" y="5036042"/>
                        <a:pt x="3413156" y="5033727"/>
                      </a:cubicBezTo>
                      <a:lnTo>
                        <a:pt x="3340728" y="5015620"/>
                      </a:lnTo>
                      <a:cubicBezTo>
                        <a:pt x="3223033" y="5018638"/>
                        <a:pt x="3105243" y="5019074"/>
                        <a:pt x="2987643" y="5024674"/>
                      </a:cubicBezTo>
                      <a:cubicBezTo>
                        <a:pt x="2978111" y="5025128"/>
                        <a:pt x="2969019" y="5029459"/>
                        <a:pt x="2960483" y="5033727"/>
                      </a:cubicBezTo>
                      <a:cubicBezTo>
                        <a:pt x="2950751" y="5038593"/>
                        <a:pt x="2942376" y="5045798"/>
                        <a:pt x="2933322" y="5051834"/>
                      </a:cubicBezTo>
                      <a:cubicBezTo>
                        <a:pt x="2924269" y="5045798"/>
                        <a:pt x="2914521" y="5040693"/>
                        <a:pt x="2906162" y="5033727"/>
                      </a:cubicBezTo>
                      <a:cubicBezTo>
                        <a:pt x="2896326" y="5025530"/>
                        <a:pt x="2891557" y="5009078"/>
                        <a:pt x="2879002" y="5006567"/>
                      </a:cubicBezTo>
                      <a:cubicBezTo>
                        <a:pt x="2858077" y="5002382"/>
                        <a:pt x="2836752" y="5012602"/>
                        <a:pt x="2815627" y="5015620"/>
                      </a:cubicBezTo>
                      <a:cubicBezTo>
                        <a:pt x="2803556" y="5033727"/>
                        <a:pt x="2786294" y="5049296"/>
                        <a:pt x="2779413" y="5069941"/>
                      </a:cubicBezTo>
                      <a:lnTo>
                        <a:pt x="2752253" y="5151422"/>
                      </a:lnTo>
                      <a:cubicBezTo>
                        <a:pt x="2749235" y="5160476"/>
                        <a:pt x="2748494" y="5170643"/>
                        <a:pt x="2743200" y="5178583"/>
                      </a:cubicBezTo>
                      <a:cubicBezTo>
                        <a:pt x="2737164" y="5187636"/>
                        <a:pt x="2729959" y="5196011"/>
                        <a:pt x="2725093" y="5205743"/>
                      </a:cubicBezTo>
                      <a:cubicBezTo>
                        <a:pt x="2720825" y="5214279"/>
                        <a:pt x="2720674" y="5224561"/>
                        <a:pt x="2716039" y="5232903"/>
                      </a:cubicBezTo>
                      <a:cubicBezTo>
                        <a:pt x="2695146" y="5270510"/>
                        <a:pt x="2687254" y="5288036"/>
                        <a:pt x="2652665" y="5305331"/>
                      </a:cubicBezTo>
                      <a:cubicBezTo>
                        <a:pt x="2644129" y="5309599"/>
                        <a:pt x="2634558" y="5311367"/>
                        <a:pt x="2625505" y="5314385"/>
                      </a:cubicBezTo>
                      <a:cubicBezTo>
                        <a:pt x="2565148" y="5311367"/>
                        <a:pt x="2504469" y="5312258"/>
                        <a:pt x="2444435" y="5305331"/>
                      </a:cubicBezTo>
                      <a:cubicBezTo>
                        <a:pt x="2256210" y="5283612"/>
                        <a:pt x="2470645" y="5293556"/>
                        <a:pt x="2362954" y="5278171"/>
                      </a:cubicBezTo>
                      <a:cubicBezTo>
                        <a:pt x="2263606" y="5263977"/>
                        <a:pt x="2320845" y="5270889"/>
                        <a:pt x="2190938" y="5260064"/>
                      </a:cubicBezTo>
                      <a:cubicBezTo>
                        <a:pt x="2160415" y="5214278"/>
                        <a:pt x="2189401" y="5245714"/>
                        <a:pt x="2145671" y="5223850"/>
                      </a:cubicBezTo>
                      <a:cubicBezTo>
                        <a:pt x="2135939" y="5218984"/>
                        <a:pt x="2128453" y="5210162"/>
                        <a:pt x="2118510" y="5205743"/>
                      </a:cubicBezTo>
                      <a:cubicBezTo>
                        <a:pt x="2038309" y="5170098"/>
                        <a:pt x="1983674" y="5183610"/>
                        <a:pt x="1883120" y="5178583"/>
                      </a:cubicBezTo>
                      <a:cubicBezTo>
                        <a:pt x="1867160" y="5176987"/>
                        <a:pt x="1786334" y="5173317"/>
                        <a:pt x="1756372" y="5160476"/>
                      </a:cubicBezTo>
                      <a:cubicBezTo>
                        <a:pt x="1737907" y="5152562"/>
                        <a:pt x="1714137" y="5129712"/>
                        <a:pt x="1702051" y="5115208"/>
                      </a:cubicBezTo>
                      <a:cubicBezTo>
                        <a:pt x="1695085" y="5106849"/>
                        <a:pt x="1691638" y="5095742"/>
                        <a:pt x="1683944" y="5088048"/>
                      </a:cubicBezTo>
                      <a:cubicBezTo>
                        <a:pt x="1676250" y="5080354"/>
                        <a:pt x="1665143" y="5076907"/>
                        <a:pt x="1656784" y="5069941"/>
                      </a:cubicBezTo>
                      <a:cubicBezTo>
                        <a:pt x="1633754" y="5050749"/>
                        <a:pt x="1630227" y="5036573"/>
                        <a:pt x="1602463" y="5024674"/>
                      </a:cubicBezTo>
                      <a:cubicBezTo>
                        <a:pt x="1591026" y="5019772"/>
                        <a:pt x="1578320" y="5018638"/>
                        <a:pt x="1566249" y="5015620"/>
                      </a:cubicBezTo>
                      <a:cubicBezTo>
                        <a:pt x="1557196" y="5006567"/>
                        <a:pt x="1549742" y="4995562"/>
                        <a:pt x="1539089" y="4988460"/>
                      </a:cubicBezTo>
                      <a:cubicBezTo>
                        <a:pt x="1531148" y="4983166"/>
                        <a:pt x="1519260" y="4985516"/>
                        <a:pt x="1511928" y="4979406"/>
                      </a:cubicBezTo>
                      <a:cubicBezTo>
                        <a:pt x="1446154" y="4924595"/>
                        <a:pt x="1519883" y="4954899"/>
                        <a:pt x="1457608" y="4934139"/>
                      </a:cubicBezTo>
                      <a:cubicBezTo>
                        <a:pt x="1448554" y="4925086"/>
                        <a:pt x="1440866" y="4914421"/>
                        <a:pt x="1430447" y="4906979"/>
                      </a:cubicBezTo>
                      <a:cubicBezTo>
                        <a:pt x="1419465" y="4899135"/>
                        <a:pt x="1406638" y="4894189"/>
                        <a:pt x="1394233" y="4888872"/>
                      </a:cubicBezTo>
                      <a:cubicBezTo>
                        <a:pt x="1379127" y="4882398"/>
                        <a:pt x="1345223" y="4873638"/>
                        <a:pt x="1330859" y="4870765"/>
                      </a:cubicBezTo>
                      <a:cubicBezTo>
                        <a:pt x="1312859" y="4867165"/>
                        <a:pt x="1294538" y="4865311"/>
                        <a:pt x="1276538" y="4861711"/>
                      </a:cubicBezTo>
                      <a:cubicBezTo>
                        <a:pt x="1242323" y="4854868"/>
                        <a:pt x="1220659" y="4846103"/>
                        <a:pt x="1186004" y="4834551"/>
                      </a:cubicBezTo>
                      <a:lnTo>
                        <a:pt x="1158843" y="4825498"/>
                      </a:lnTo>
                      <a:cubicBezTo>
                        <a:pt x="1155825" y="4816444"/>
                        <a:pt x="1149790" y="4807880"/>
                        <a:pt x="1149790" y="4798337"/>
                      </a:cubicBezTo>
                      <a:cubicBezTo>
                        <a:pt x="1149790" y="4762504"/>
                        <a:pt x="1180436" y="4752586"/>
                        <a:pt x="1140736" y="4716856"/>
                      </a:cubicBezTo>
                      <a:cubicBezTo>
                        <a:pt x="1120673" y="4698799"/>
                        <a:pt x="1092451" y="4692713"/>
                        <a:pt x="1068309" y="4680642"/>
                      </a:cubicBezTo>
                      <a:cubicBezTo>
                        <a:pt x="1056238" y="4674606"/>
                        <a:pt x="1045408" y="4664754"/>
                        <a:pt x="1032095" y="4662535"/>
                      </a:cubicBezTo>
                      <a:cubicBezTo>
                        <a:pt x="962595" y="4650952"/>
                        <a:pt x="995774" y="4657082"/>
                        <a:pt x="932507" y="4644428"/>
                      </a:cubicBezTo>
                      <a:cubicBezTo>
                        <a:pt x="869133" y="4647446"/>
                        <a:pt x="805274" y="4645097"/>
                        <a:pt x="742384" y="4653482"/>
                      </a:cubicBezTo>
                      <a:cubicBezTo>
                        <a:pt x="604589" y="4671855"/>
                        <a:pt x="702204" y="4669409"/>
                        <a:pt x="633742" y="4698749"/>
                      </a:cubicBezTo>
                      <a:cubicBezTo>
                        <a:pt x="622305" y="4703650"/>
                        <a:pt x="609599" y="4704784"/>
                        <a:pt x="597528" y="4707802"/>
                      </a:cubicBezTo>
                      <a:cubicBezTo>
                        <a:pt x="588475" y="4719873"/>
                        <a:pt x="581960" y="4734356"/>
                        <a:pt x="570368" y="4744016"/>
                      </a:cubicBezTo>
                      <a:cubicBezTo>
                        <a:pt x="563037" y="4750125"/>
                        <a:pt x="551929" y="4749194"/>
                        <a:pt x="543208" y="4753070"/>
                      </a:cubicBezTo>
                      <a:cubicBezTo>
                        <a:pt x="524709" y="4761292"/>
                        <a:pt x="506584" y="4770399"/>
                        <a:pt x="488887" y="4780230"/>
                      </a:cubicBezTo>
                      <a:cubicBezTo>
                        <a:pt x="479375" y="4785514"/>
                        <a:pt x="471458" y="4793471"/>
                        <a:pt x="461726" y="4798337"/>
                      </a:cubicBezTo>
                      <a:cubicBezTo>
                        <a:pt x="435142" y="4811629"/>
                        <a:pt x="406829" y="4821259"/>
                        <a:pt x="380245" y="4834551"/>
                      </a:cubicBezTo>
                      <a:cubicBezTo>
                        <a:pt x="338548" y="4855400"/>
                        <a:pt x="361050" y="4862980"/>
                        <a:pt x="298764" y="4870765"/>
                      </a:cubicBezTo>
                      <a:cubicBezTo>
                        <a:pt x="184306" y="4885071"/>
                        <a:pt x="250605" y="4878084"/>
                        <a:pt x="99588" y="4888872"/>
                      </a:cubicBezTo>
                      <a:cubicBezTo>
                        <a:pt x="82035" y="4906424"/>
                        <a:pt x="64825" y="4920083"/>
                        <a:pt x="54320" y="4943193"/>
                      </a:cubicBezTo>
                      <a:cubicBezTo>
                        <a:pt x="43651" y="4966666"/>
                        <a:pt x="35313" y="4991159"/>
                        <a:pt x="27160" y="5015620"/>
                      </a:cubicBezTo>
                      <a:cubicBezTo>
                        <a:pt x="23225" y="5027424"/>
                        <a:pt x="23008" y="5040397"/>
                        <a:pt x="18107" y="5051834"/>
                      </a:cubicBezTo>
                      <a:cubicBezTo>
                        <a:pt x="13821" y="5061835"/>
                        <a:pt x="6036" y="5069941"/>
                        <a:pt x="0" y="5078995"/>
                      </a:cubicBezTo>
                      <a:lnTo>
                        <a:pt x="18107" y="5133315"/>
                      </a:lnTo>
                      <a:lnTo>
                        <a:pt x="27160" y="5160476"/>
                      </a:lnTo>
                      <a:cubicBezTo>
                        <a:pt x="30178" y="5184618"/>
                        <a:pt x="34539" y="5208630"/>
                        <a:pt x="36213" y="5232903"/>
                      </a:cubicBezTo>
                      <a:cubicBezTo>
                        <a:pt x="40578" y="5296199"/>
                        <a:pt x="22147" y="5363942"/>
                        <a:pt x="45267" y="5423026"/>
                      </a:cubicBezTo>
                      <a:cubicBezTo>
                        <a:pt x="54335" y="5446201"/>
                        <a:pt x="92819" y="5440455"/>
                        <a:pt x="117695" y="5441133"/>
                      </a:cubicBezTo>
                      <a:cubicBezTo>
                        <a:pt x="425413" y="5449525"/>
                        <a:pt x="733330" y="5447169"/>
                        <a:pt x="1041148" y="5450187"/>
                      </a:cubicBezTo>
                      <a:cubicBezTo>
                        <a:pt x="1474965" y="5536950"/>
                        <a:pt x="1100908" y="5468559"/>
                        <a:pt x="2181885" y="5459240"/>
                      </a:cubicBezTo>
                      <a:cubicBezTo>
                        <a:pt x="2233188" y="5456222"/>
                        <a:pt x="2284657" y="5455301"/>
                        <a:pt x="2335794" y="5450187"/>
                      </a:cubicBezTo>
                      <a:cubicBezTo>
                        <a:pt x="2345290" y="5449237"/>
                        <a:pt x="2353414" y="5441363"/>
                        <a:pt x="2362954" y="5441133"/>
                      </a:cubicBezTo>
                      <a:cubicBezTo>
                        <a:pt x="2604328" y="5435317"/>
                        <a:pt x="2845805" y="5435098"/>
                        <a:pt x="3087231" y="5432080"/>
                      </a:cubicBezTo>
                      <a:cubicBezTo>
                        <a:pt x="3126463" y="5429062"/>
                        <a:pt x="3165924" y="5428226"/>
                        <a:pt x="3204926" y="5423026"/>
                      </a:cubicBezTo>
                      <a:cubicBezTo>
                        <a:pt x="3256565" y="5416141"/>
                        <a:pt x="3358835" y="5395866"/>
                        <a:pt x="3358835" y="5395866"/>
                      </a:cubicBezTo>
                      <a:lnTo>
                        <a:pt x="4309449" y="5404919"/>
                      </a:lnTo>
                      <a:cubicBezTo>
                        <a:pt x="4493605" y="5408247"/>
                        <a:pt x="4677660" y="5415947"/>
                        <a:pt x="4861710" y="5423026"/>
                      </a:cubicBezTo>
                      <a:lnTo>
                        <a:pt x="5097101" y="5432080"/>
                      </a:lnTo>
                      <a:lnTo>
                        <a:pt x="5739897" y="5441133"/>
                      </a:lnTo>
                      <a:cubicBezTo>
                        <a:pt x="6171292" y="5482219"/>
                        <a:pt x="5936115" y="5466623"/>
                        <a:pt x="6708617" y="5450187"/>
                      </a:cubicBezTo>
                      <a:cubicBezTo>
                        <a:pt x="6758797" y="5449119"/>
                        <a:pt x="6780914" y="5439646"/>
                        <a:pt x="6826312" y="5432080"/>
                      </a:cubicBezTo>
                      <a:cubicBezTo>
                        <a:pt x="6883571" y="5422537"/>
                        <a:pt x="6940379" y="5408328"/>
                        <a:pt x="6998328" y="5404919"/>
                      </a:cubicBezTo>
                      <a:lnTo>
                        <a:pt x="7152237" y="5395866"/>
                      </a:lnTo>
                      <a:cubicBezTo>
                        <a:pt x="7282896" y="5352311"/>
                        <a:pt x="7049999" y="5427065"/>
                        <a:pt x="7469109" y="5377759"/>
                      </a:cubicBezTo>
                      <a:cubicBezTo>
                        <a:pt x="7479915" y="5376488"/>
                        <a:pt x="7481180" y="5359652"/>
                        <a:pt x="7487215" y="5350599"/>
                      </a:cubicBezTo>
                      <a:cubicBezTo>
                        <a:pt x="7490233" y="5317403"/>
                        <a:pt x="7492588" y="5284139"/>
                        <a:pt x="7496269" y="5251010"/>
                      </a:cubicBezTo>
                      <a:cubicBezTo>
                        <a:pt x="7498626" y="5229801"/>
                        <a:pt x="7505322" y="5208975"/>
                        <a:pt x="7505322" y="5187636"/>
                      </a:cubicBezTo>
                      <a:cubicBezTo>
                        <a:pt x="7505322" y="5021629"/>
                        <a:pt x="7501800" y="4855611"/>
                        <a:pt x="7496269" y="4689696"/>
                      </a:cubicBezTo>
                      <a:cubicBezTo>
                        <a:pt x="7495756" y="4674316"/>
                        <a:pt x="7489498" y="4659646"/>
                        <a:pt x="7487215" y="4644428"/>
                      </a:cubicBezTo>
                      <a:cubicBezTo>
                        <a:pt x="7457005" y="4443025"/>
                        <a:pt x="7481459" y="4570372"/>
                        <a:pt x="7460055" y="4463359"/>
                      </a:cubicBezTo>
                      <a:cubicBezTo>
                        <a:pt x="7440417" y="4266978"/>
                        <a:pt x="7453843" y="4341770"/>
                        <a:pt x="7432895" y="4237022"/>
                      </a:cubicBezTo>
                      <a:cubicBezTo>
                        <a:pt x="7435913" y="4104238"/>
                        <a:pt x="7436639" y="3971382"/>
                        <a:pt x="7441948" y="3838670"/>
                      </a:cubicBezTo>
                      <a:cubicBezTo>
                        <a:pt x="7442682" y="3820328"/>
                        <a:pt x="7449478" y="3802642"/>
                        <a:pt x="7451002" y="3784349"/>
                      </a:cubicBezTo>
                      <a:cubicBezTo>
                        <a:pt x="7468054" y="3579731"/>
                        <a:pt x="7445188" y="3680853"/>
                        <a:pt x="7469109" y="3585173"/>
                      </a:cubicBezTo>
                      <a:cubicBezTo>
                        <a:pt x="7472127" y="3542923"/>
                        <a:pt x="7471199" y="3500205"/>
                        <a:pt x="7478162" y="3458424"/>
                      </a:cubicBezTo>
                      <a:cubicBezTo>
                        <a:pt x="7480381" y="3445111"/>
                        <a:pt x="7493622" y="3435444"/>
                        <a:pt x="7496269" y="3422210"/>
                      </a:cubicBezTo>
                      <a:cubicBezTo>
                        <a:pt x="7501532" y="3395896"/>
                        <a:pt x="7513854" y="3194657"/>
                        <a:pt x="7514376" y="3186820"/>
                      </a:cubicBezTo>
                      <a:cubicBezTo>
                        <a:pt x="7511358" y="2942377"/>
                        <a:pt x="7510635" y="2697894"/>
                        <a:pt x="7505322" y="2453490"/>
                      </a:cubicBezTo>
                      <a:cubicBezTo>
                        <a:pt x="7503625" y="2375437"/>
                        <a:pt x="7501188" y="2373574"/>
                        <a:pt x="7487215" y="2317688"/>
                      </a:cubicBezTo>
                      <a:cubicBezTo>
                        <a:pt x="7484197" y="2284492"/>
                        <a:pt x="7482567" y="2251141"/>
                        <a:pt x="7478162" y="2218100"/>
                      </a:cubicBezTo>
                      <a:cubicBezTo>
                        <a:pt x="7476518" y="2205766"/>
                        <a:pt x="7470869" y="2194204"/>
                        <a:pt x="7469109" y="2181886"/>
                      </a:cubicBezTo>
                      <a:cubicBezTo>
                        <a:pt x="7464820" y="2151862"/>
                        <a:pt x="7463073" y="2121529"/>
                        <a:pt x="7460055" y="2091351"/>
                      </a:cubicBezTo>
                      <a:cubicBezTo>
                        <a:pt x="7457037" y="2024959"/>
                        <a:pt x="7456165" y="1958435"/>
                        <a:pt x="7451002" y="1892175"/>
                      </a:cubicBezTo>
                      <a:cubicBezTo>
                        <a:pt x="7438054" y="1726014"/>
                        <a:pt x="7410860" y="1560820"/>
                        <a:pt x="7405734" y="1394234"/>
                      </a:cubicBezTo>
                      <a:cubicBezTo>
                        <a:pt x="7387801" y="811401"/>
                        <a:pt x="7361384" y="928852"/>
                        <a:pt x="7423841" y="679010"/>
                      </a:cubicBezTo>
                      <a:cubicBezTo>
                        <a:pt x="7426859" y="624689"/>
                        <a:pt x="7427737" y="570207"/>
                        <a:pt x="7432895" y="516048"/>
                      </a:cubicBezTo>
                      <a:cubicBezTo>
                        <a:pt x="7433800" y="506548"/>
                        <a:pt x="7437680" y="497424"/>
                        <a:pt x="7441948" y="488888"/>
                      </a:cubicBezTo>
                      <a:cubicBezTo>
                        <a:pt x="7446814" y="479156"/>
                        <a:pt x="7449493" y="481343"/>
                        <a:pt x="7451002" y="47983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710843" y="3032220"/>
                  <a:ext cx="822671" cy="807115"/>
                </a:xfrm>
                <a:custGeom>
                  <a:avLst/>
                  <a:gdLst>
                    <a:gd name="connsiteX0" fmla="*/ 634005 w 822671"/>
                    <a:gd name="connsiteY0" fmla="*/ 73119 h 807115"/>
                    <a:gd name="connsiteX1" fmla="*/ 634005 w 822671"/>
                    <a:gd name="connsiteY1" fmla="*/ 73119 h 807115"/>
                    <a:gd name="connsiteX2" fmla="*/ 317133 w 822671"/>
                    <a:gd name="connsiteY2" fmla="*/ 691 h 807115"/>
                    <a:gd name="connsiteX3" fmla="*/ 99850 w 822671"/>
                    <a:gd name="connsiteY3" fmla="*/ 9744 h 807115"/>
                    <a:gd name="connsiteX4" fmla="*/ 63636 w 822671"/>
                    <a:gd name="connsiteY4" fmla="*/ 18798 h 807115"/>
                    <a:gd name="connsiteX5" fmla="*/ 54583 w 822671"/>
                    <a:gd name="connsiteY5" fmla="*/ 45958 h 807115"/>
                    <a:gd name="connsiteX6" fmla="*/ 27422 w 822671"/>
                    <a:gd name="connsiteY6" fmla="*/ 73119 h 807115"/>
                    <a:gd name="connsiteX7" fmla="*/ 18369 w 822671"/>
                    <a:gd name="connsiteY7" fmla="*/ 100279 h 807115"/>
                    <a:gd name="connsiteX8" fmla="*/ 262 w 822671"/>
                    <a:gd name="connsiteY8" fmla="*/ 127439 h 807115"/>
                    <a:gd name="connsiteX9" fmla="*/ 27422 w 822671"/>
                    <a:gd name="connsiteY9" fmla="*/ 190814 h 807115"/>
                    <a:gd name="connsiteX10" fmla="*/ 54583 w 822671"/>
                    <a:gd name="connsiteY10" fmla="*/ 208921 h 807115"/>
                    <a:gd name="connsiteX11" fmla="*/ 81743 w 822671"/>
                    <a:gd name="connsiteY11" fmla="*/ 236081 h 807115"/>
                    <a:gd name="connsiteX12" fmla="*/ 172278 w 822671"/>
                    <a:gd name="connsiteY12" fmla="*/ 317562 h 807115"/>
                    <a:gd name="connsiteX13" fmla="*/ 217545 w 822671"/>
                    <a:gd name="connsiteY13" fmla="*/ 362830 h 807115"/>
                    <a:gd name="connsiteX14" fmla="*/ 208492 w 822671"/>
                    <a:gd name="connsiteY14" fmla="*/ 389990 h 807115"/>
                    <a:gd name="connsiteX15" fmla="*/ 181331 w 822671"/>
                    <a:gd name="connsiteY15" fmla="*/ 408097 h 807115"/>
                    <a:gd name="connsiteX16" fmla="*/ 163224 w 822671"/>
                    <a:gd name="connsiteY16" fmla="*/ 435257 h 807115"/>
                    <a:gd name="connsiteX17" fmla="*/ 181331 w 822671"/>
                    <a:gd name="connsiteY17" fmla="*/ 580113 h 807115"/>
                    <a:gd name="connsiteX18" fmla="*/ 199438 w 822671"/>
                    <a:gd name="connsiteY18" fmla="*/ 607273 h 807115"/>
                    <a:gd name="connsiteX19" fmla="*/ 226599 w 822671"/>
                    <a:gd name="connsiteY19" fmla="*/ 634433 h 807115"/>
                    <a:gd name="connsiteX20" fmla="*/ 262812 w 822671"/>
                    <a:gd name="connsiteY20" fmla="*/ 589166 h 807115"/>
                    <a:gd name="connsiteX21" fmla="*/ 289973 w 822671"/>
                    <a:gd name="connsiteY21" fmla="*/ 571059 h 807115"/>
                    <a:gd name="connsiteX22" fmla="*/ 380507 w 822671"/>
                    <a:gd name="connsiteY22" fmla="*/ 580113 h 807115"/>
                    <a:gd name="connsiteX23" fmla="*/ 398614 w 822671"/>
                    <a:gd name="connsiteY23" fmla="*/ 616327 h 807115"/>
                    <a:gd name="connsiteX24" fmla="*/ 416721 w 822671"/>
                    <a:gd name="connsiteY24" fmla="*/ 643487 h 807115"/>
                    <a:gd name="connsiteX25" fmla="*/ 461989 w 822671"/>
                    <a:gd name="connsiteY25" fmla="*/ 761182 h 807115"/>
                    <a:gd name="connsiteX26" fmla="*/ 498203 w 822671"/>
                    <a:gd name="connsiteY26" fmla="*/ 806449 h 807115"/>
                    <a:gd name="connsiteX27" fmla="*/ 507256 w 822671"/>
                    <a:gd name="connsiteY27" fmla="*/ 779289 h 807115"/>
                    <a:gd name="connsiteX28" fmla="*/ 516309 w 822671"/>
                    <a:gd name="connsiteY28" fmla="*/ 697808 h 807115"/>
                    <a:gd name="connsiteX29" fmla="*/ 543470 w 822671"/>
                    <a:gd name="connsiteY29" fmla="*/ 688754 h 807115"/>
                    <a:gd name="connsiteX30" fmla="*/ 597791 w 822671"/>
                    <a:gd name="connsiteY30" fmla="*/ 697808 h 807115"/>
                    <a:gd name="connsiteX31" fmla="*/ 634005 w 822671"/>
                    <a:gd name="connsiteY31" fmla="*/ 743075 h 807115"/>
                    <a:gd name="connsiteX32" fmla="*/ 697379 w 822671"/>
                    <a:gd name="connsiteY32" fmla="*/ 806449 h 807115"/>
                    <a:gd name="connsiteX33" fmla="*/ 724539 w 822671"/>
                    <a:gd name="connsiteY33" fmla="*/ 788342 h 807115"/>
                    <a:gd name="connsiteX34" fmla="*/ 715486 w 822671"/>
                    <a:gd name="connsiteY34" fmla="*/ 724968 h 807115"/>
                    <a:gd name="connsiteX35" fmla="*/ 670218 w 822671"/>
                    <a:gd name="connsiteY35" fmla="*/ 634433 h 807115"/>
                    <a:gd name="connsiteX36" fmla="*/ 643058 w 822671"/>
                    <a:gd name="connsiteY36" fmla="*/ 616327 h 807115"/>
                    <a:gd name="connsiteX37" fmla="*/ 579684 w 822671"/>
                    <a:gd name="connsiteY37" fmla="*/ 525792 h 807115"/>
                    <a:gd name="connsiteX38" fmla="*/ 570630 w 822671"/>
                    <a:gd name="connsiteY38" fmla="*/ 498631 h 807115"/>
                    <a:gd name="connsiteX39" fmla="*/ 561577 w 822671"/>
                    <a:gd name="connsiteY39" fmla="*/ 435257 h 807115"/>
                    <a:gd name="connsiteX40" fmla="*/ 552523 w 822671"/>
                    <a:gd name="connsiteY40" fmla="*/ 408097 h 807115"/>
                    <a:gd name="connsiteX41" fmla="*/ 561577 w 822671"/>
                    <a:gd name="connsiteY41" fmla="*/ 326616 h 807115"/>
                    <a:gd name="connsiteX42" fmla="*/ 661165 w 822671"/>
                    <a:gd name="connsiteY42" fmla="*/ 335669 h 807115"/>
                    <a:gd name="connsiteX43" fmla="*/ 688325 w 822671"/>
                    <a:gd name="connsiteY43" fmla="*/ 353776 h 807115"/>
                    <a:gd name="connsiteX44" fmla="*/ 715486 w 822671"/>
                    <a:gd name="connsiteY44" fmla="*/ 362830 h 807115"/>
                    <a:gd name="connsiteX45" fmla="*/ 769807 w 822671"/>
                    <a:gd name="connsiteY45" fmla="*/ 389990 h 807115"/>
                    <a:gd name="connsiteX46" fmla="*/ 815074 w 822671"/>
                    <a:gd name="connsiteY46" fmla="*/ 380936 h 807115"/>
                    <a:gd name="connsiteX47" fmla="*/ 778860 w 822671"/>
                    <a:gd name="connsiteY47" fmla="*/ 290402 h 807115"/>
                    <a:gd name="connsiteX48" fmla="*/ 760753 w 822671"/>
                    <a:gd name="connsiteY48" fmla="*/ 263241 h 807115"/>
                    <a:gd name="connsiteX49" fmla="*/ 742646 w 822671"/>
                    <a:gd name="connsiteY49" fmla="*/ 208921 h 807115"/>
                    <a:gd name="connsiteX50" fmla="*/ 733593 w 822671"/>
                    <a:gd name="connsiteY50" fmla="*/ 181760 h 807115"/>
                    <a:gd name="connsiteX51" fmla="*/ 706432 w 822671"/>
                    <a:gd name="connsiteY51" fmla="*/ 145546 h 807115"/>
                    <a:gd name="connsiteX52" fmla="*/ 751700 w 822671"/>
                    <a:gd name="connsiteY52" fmla="*/ 100279 h 807115"/>
                    <a:gd name="connsiteX53" fmla="*/ 742646 w 822671"/>
                    <a:gd name="connsiteY53" fmla="*/ 73119 h 807115"/>
                    <a:gd name="connsiteX54" fmla="*/ 679272 w 822671"/>
                    <a:gd name="connsiteY54" fmla="*/ 82172 h 807115"/>
                    <a:gd name="connsiteX55" fmla="*/ 588737 w 822671"/>
                    <a:gd name="connsiteY55" fmla="*/ 73119 h 807115"/>
                    <a:gd name="connsiteX56" fmla="*/ 634005 w 822671"/>
                    <a:gd name="connsiteY56" fmla="*/ 73119 h 80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2671" h="807115">
                      <a:moveTo>
                        <a:pt x="634005" y="73119"/>
                      </a:moveTo>
                      <a:lnTo>
                        <a:pt x="634005" y="73119"/>
                      </a:lnTo>
                      <a:cubicBezTo>
                        <a:pt x="481613" y="-33556"/>
                        <a:pt x="580278" y="11216"/>
                        <a:pt x="317133" y="691"/>
                      </a:cubicBezTo>
                      <a:cubicBezTo>
                        <a:pt x="244705" y="3709"/>
                        <a:pt x="172156" y="4579"/>
                        <a:pt x="99850" y="9744"/>
                      </a:cubicBezTo>
                      <a:cubicBezTo>
                        <a:pt x="87439" y="10631"/>
                        <a:pt x="73352" y="11025"/>
                        <a:pt x="63636" y="18798"/>
                      </a:cubicBezTo>
                      <a:cubicBezTo>
                        <a:pt x="56184" y="24760"/>
                        <a:pt x="59877" y="38018"/>
                        <a:pt x="54583" y="45958"/>
                      </a:cubicBezTo>
                      <a:cubicBezTo>
                        <a:pt x="47481" y="56611"/>
                        <a:pt x="36476" y="64065"/>
                        <a:pt x="27422" y="73119"/>
                      </a:cubicBezTo>
                      <a:cubicBezTo>
                        <a:pt x="24404" y="82172"/>
                        <a:pt x="22637" y="91743"/>
                        <a:pt x="18369" y="100279"/>
                      </a:cubicBezTo>
                      <a:cubicBezTo>
                        <a:pt x="13503" y="110011"/>
                        <a:pt x="1801" y="116668"/>
                        <a:pt x="262" y="127439"/>
                      </a:cubicBezTo>
                      <a:cubicBezTo>
                        <a:pt x="-2335" y="145620"/>
                        <a:pt x="14909" y="178301"/>
                        <a:pt x="27422" y="190814"/>
                      </a:cubicBezTo>
                      <a:cubicBezTo>
                        <a:pt x="35116" y="198508"/>
                        <a:pt x="46224" y="201955"/>
                        <a:pt x="54583" y="208921"/>
                      </a:cubicBezTo>
                      <a:cubicBezTo>
                        <a:pt x="64419" y="217117"/>
                        <a:pt x="72022" y="227749"/>
                        <a:pt x="81743" y="236081"/>
                      </a:cubicBezTo>
                      <a:cubicBezTo>
                        <a:pt x="118107" y="267250"/>
                        <a:pt x="141799" y="271842"/>
                        <a:pt x="172278" y="317562"/>
                      </a:cubicBezTo>
                      <a:cubicBezTo>
                        <a:pt x="196421" y="353776"/>
                        <a:pt x="181331" y="338687"/>
                        <a:pt x="217545" y="362830"/>
                      </a:cubicBezTo>
                      <a:cubicBezTo>
                        <a:pt x="214527" y="371883"/>
                        <a:pt x="214454" y="382538"/>
                        <a:pt x="208492" y="389990"/>
                      </a:cubicBezTo>
                      <a:cubicBezTo>
                        <a:pt x="201695" y="398487"/>
                        <a:pt x="189025" y="400403"/>
                        <a:pt x="181331" y="408097"/>
                      </a:cubicBezTo>
                      <a:cubicBezTo>
                        <a:pt x="173637" y="415791"/>
                        <a:pt x="169260" y="426204"/>
                        <a:pt x="163224" y="435257"/>
                      </a:cubicBezTo>
                      <a:cubicBezTo>
                        <a:pt x="164951" y="457708"/>
                        <a:pt x="161791" y="541032"/>
                        <a:pt x="181331" y="580113"/>
                      </a:cubicBezTo>
                      <a:cubicBezTo>
                        <a:pt x="186197" y="589845"/>
                        <a:pt x="192472" y="598914"/>
                        <a:pt x="199438" y="607273"/>
                      </a:cubicBezTo>
                      <a:cubicBezTo>
                        <a:pt x="207635" y="617109"/>
                        <a:pt x="217545" y="625380"/>
                        <a:pt x="226599" y="634433"/>
                      </a:cubicBezTo>
                      <a:cubicBezTo>
                        <a:pt x="284247" y="615218"/>
                        <a:pt x="227084" y="642758"/>
                        <a:pt x="262812" y="589166"/>
                      </a:cubicBezTo>
                      <a:cubicBezTo>
                        <a:pt x="268848" y="580112"/>
                        <a:pt x="280919" y="577095"/>
                        <a:pt x="289973" y="571059"/>
                      </a:cubicBezTo>
                      <a:cubicBezTo>
                        <a:pt x="320151" y="574077"/>
                        <a:pt x="352512" y="568448"/>
                        <a:pt x="380507" y="580113"/>
                      </a:cubicBezTo>
                      <a:cubicBezTo>
                        <a:pt x="392965" y="585304"/>
                        <a:pt x="391918" y="604609"/>
                        <a:pt x="398614" y="616327"/>
                      </a:cubicBezTo>
                      <a:cubicBezTo>
                        <a:pt x="404012" y="625774"/>
                        <a:pt x="410685" y="634434"/>
                        <a:pt x="416721" y="643487"/>
                      </a:cubicBezTo>
                      <a:cubicBezTo>
                        <a:pt x="437339" y="746577"/>
                        <a:pt x="413066" y="712260"/>
                        <a:pt x="461989" y="761182"/>
                      </a:cubicBezTo>
                      <a:cubicBezTo>
                        <a:pt x="465800" y="772617"/>
                        <a:pt x="473001" y="812749"/>
                        <a:pt x="498203" y="806449"/>
                      </a:cubicBezTo>
                      <a:cubicBezTo>
                        <a:pt x="507461" y="804135"/>
                        <a:pt x="504238" y="788342"/>
                        <a:pt x="507256" y="779289"/>
                      </a:cubicBezTo>
                      <a:cubicBezTo>
                        <a:pt x="510274" y="752129"/>
                        <a:pt x="506160" y="723181"/>
                        <a:pt x="516309" y="697808"/>
                      </a:cubicBezTo>
                      <a:cubicBezTo>
                        <a:pt x="519853" y="688947"/>
                        <a:pt x="533927" y="688754"/>
                        <a:pt x="543470" y="688754"/>
                      </a:cubicBezTo>
                      <a:cubicBezTo>
                        <a:pt x="561827" y="688754"/>
                        <a:pt x="579684" y="694790"/>
                        <a:pt x="597791" y="697808"/>
                      </a:cubicBezTo>
                      <a:cubicBezTo>
                        <a:pt x="609862" y="712897"/>
                        <a:pt x="622640" y="727447"/>
                        <a:pt x="634005" y="743075"/>
                      </a:cubicBezTo>
                      <a:cubicBezTo>
                        <a:pt x="680493" y="806997"/>
                        <a:pt x="647388" y="789787"/>
                        <a:pt x="697379" y="806449"/>
                      </a:cubicBezTo>
                      <a:cubicBezTo>
                        <a:pt x="706432" y="800413"/>
                        <a:pt x="722179" y="798964"/>
                        <a:pt x="724539" y="788342"/>
                      </a:cubicBezTo>
                      <a:cubicBezTo>
                        <a:pt x="729168" y="767511"/>
                        <a:pt x="719303" y="745963"/>
                        <a:pt x="715486" y="724968"/>
                      </a:cubicBezTo>
                      <a:cubicBezTo>
                        <a:pt x="709853" y="693986"/>
                        <a:pt x="698120" y="653034"/>
                        <a:pt x="670218" y="634433"/>
                      </a:cubicBezTo>
                      <a:lnTo>
                        <a:pt x="643058" y="616327"/>
                      </a:lnTo>
                      <a:cubicBezTo>
                        <a:pt x="630663" y="599800"/>
                        <a:pt x="584142" y="539166"/>
                        <a:pt x="579684" y="525792"/>
                      </a:cubicBezTo>
                      <a:lnTo>
                        <a:pt x="570630" y="498631"/>
                      </a:lnTo>
                      <a:cubicBezTo>
                        <a:pt x="567612" y="477506"/>
                        <a:pt x="565762" y="456182"/>
                        <a:pt x="561577" y="435257"/>
                      </a:cubicBezTo>
                      <a:cubicBezTo>
                        <a:pt x="559705" y="425899"/>
                        <a:pt x="552523" y="417640"/>
                        <a:pt x="552523" y="408097"/>
                      </a:cubicBezTo>
                      <a:cubicBezTo>
                        <a:pt x="552523" y="380770"/>
                        <a:pt x="558559" y="353776"/>
                        <a:pt x="561577" y="326616"/>
                      </a:cubicBezTo>
                      <a:cubicBezTo>
                        <a:pt x="594773" y="329634"/>
                        <a:pt x="628572" y="328685"/>
                        <a:pt x="661165" y="335669"/>
                      </a:cubicBezTo>
                      <a:cubicBezTo>
                        <a:pt x="671804" y="337949"/>
                        <a:pt x="678593" y="348910"/>
                        <a:pt x="688325" y="353776"/>
                      </a:cubicBezTo>
                      <a:cubicBezTo>
                        <a:pt x="696861" y="358044"/>
                        <a:pt x="706950" y="358562"/>
                        <a:pt x="715486" y="362830"/>
                      </a:cubicBezTo>
                      <a:cubicBezTo>
                        <a:pt x="785689" y="397931"/>
                        <a:pt x="701536" y="367232"/>
                        <a:pt x="769807" y="389990"/>
                      </a:cubicBezTo>
                      <a:cubicBezTo>
                        <a:pt x="784896" y="386972"/>
                        <a:pt x="808192" y="394699"/>
                        <a:pt x="815074" y="380936"/>
                      </a:cubicBezTo>
                      <a:cubicBezTo>
                        <a:pt x="839166" y="332751"/>
                        <a:pt x="800135" y="315933"/>
                        <a:pt x="778860" y="290402"/>
                      </a:cubicBezTo>
                      <a:cubicBezTo>
                        <a:pt x="771894" y="282043"/>
                        <a:pt x="766789" y="272295"/>
                        <a:pt x="760753" y="263241"/>
                      </a:cubicBezTo>
                      <a:lnTo>
                        <a:pt x="742646" y="208921"/>
                      </a:lnTo>
                      <a:cubicBezTo>
                        <a:pt x="739628" y="199867"/>
                        <a:pt x="739319" y="189395"/>
                        <a:pt x="733593" y="181760"/>
                      </a:cubicBezTo>
                      <a:lnTo>
                        <a:pt x="706432" y="145546"/>
                      </a:lnTo>
                      <a:cubicBezTo>
                        <a:pt x="722275" y="134984"/>
                        <a:pt x="747928" y="122912"/>
                        <a:pt x="751700" y="100279"/>
                      </a:cubicBezTo>
                      <a:cubicBezTo>
                        <a:pt x="753269" y="90866"/>
                        <a:pt x="745664" y="82172"/>
                        <a:pt x="742646" y="73119"/>
                      </a:cubicBezTo>
                      <a:cubicBezTo>
                        <a:pt x="721521" y="76137"/>
                        <a:pt x="700611" y="82172"/>
                        <a:pt x="679272" y="82172"/>
                      </a:cubicBezTo>
                      <a:cubicBezTo>
                        <a:pt x="648943" y="82172"/>
                        <a:pt x="618344" y="66540"/>
                        <a:pt x="588737" y="73119"/>
                      </a:cubicBezTo>
                      <a:cubicBezTo>
                        <a:pt x="579421" y="75189"/>
                        <a:pt x="626460" y="73119"/>
                        <a:pt x="634005" y="73119"/>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874131" y="4254522"/>
                  <a:ext cx="843540" cy="480440"/>
                </a:xfrm>
                <a:custGeom>
                  <a:avLst/>
                  <a:gdLst>
                    <a:gd name="connsiteX0" fmla="*/ 517616 w 843540"/>
                    <a:gd name="connsiteY0" fmla="*/ 109248 h 480440"/>
                    <a:gd name="connsiteX1" fmla="*/ 517616 w 843540"/>
                    <a:gd name="connsiteY1" fmla="*/ 109248 h 480440"/>
                    <a:gd name="connsiteX2" fmla="*/ 762059 w 843540"/>
                    <a:gd name="connsiteY2" fmla="*/ 109248 h 480440"/>
                    <a:gd name="connsiteX3" fmla="*/ 789219 w 843540"/>
                    <a:gd name="connsiteY3" fmla="*/ 91141 h 480440"/>
                    <a:gd name="connsiteX4" fmla="*/ 807326 w 843540"/>
                    <a:gd name="connsiteY4" fmla="*/ 63981 h 480440"/>
                    <a:gd name="connsiteX5" fmla="*/ 816380 w 843540"/>
                    <a:gd name="connsiteY5" fmla="*/ 36821 h 480440"/>
                    <a:gd name="connsiteX6" fmla="*/ 843540 w 843540"/>
                    <a:gd name="connsiteY6" fmla="*/ 9660 h 480440"/>
                    <a:gd name="connsiteX7" fmla="*/ 816380 w 843540"/>
                    <a:gd name="connsiteY7" fmla="*/ 607 h 480440"/>
                    <a:gd name="connsiteX8" fmla="*/ 771113 w 843540"/>
                    <a:gd name="connsiteY8" fmla="*/ 54928 h 480440"/>
                    <a:gd name="connsiteX9" fmla="*/ 743952 w 843540"/>
                    <a:gd name="connsiteY9" fmla="*/ 63981 h 480440"/>
                    <a:gd name="connsiteX10" fmla="*/ 707738 w 843540"/>
                    <a:gd name="connsiteY10" fmla="*/ 118302 h 480440"/>
                    <a:gd name="connsiteX11" fmla="*/ 671524 w 843540"/>
                    <a:gd name="connsiteY11" fmla="*/ 181676 h 480440"/>
                    <a:gd name="connsiteX12" fmla="*/ 662471 w 843540"/>
                    <a:gd name="connsiteY12" fmla="*/ 208836 h 480440"/>
                    <a:gd name="connsiteX13" fmla="*/ 671524 w 843540"/>
                    <a:gd name="connsiteY13" fmla="*/ 254104 h 480440"/>
                    <a:gd name="connsiteX14" fmla="*/ 535722 w 843540"/>
                    <a:gd name="connsiteY14" fmla="*/ 299371 h 480440"/>
                    <a:gd name="connsiteX15" fmla="*/ 517616 w 843540"/>
                    <a:gd name="connsiteY15" fmla="*/ 353692 h 480440"/>
                    <a:gd name="connsiteX16" fmla="*/ 481402 w 843540"/>
                    <a:gd name="connsiteY16" fmla="*/ 398959 h 480440"/>
                    <a:gd name="connsiteX17" fmla="*/ 327493 w 843540"/>
                    <a:gd name="connsiteY17" fmla="*/ 408013 h 480440"/>
                    <a:gd name="connsiteX18" fmla="*/ 309386 w 843540"/>
                    <a:gd name="connsiteY18" fmla="*/ 435173 h 480440"/>
                    <a:gd name="connsiteX19" fmla="*/ 300332 w 843540"/>
                    <a:gd name="connsiteY19" fmla="*/ 471387 h 480440"/>
                    <a:gd name="connsiteX20" fmla="*/ 264119 w 843540"/>
                    <a:gd name="connsiteY20" fmla="*/ 480440 h 480440"/>
                    <a:gd name="connsiteX21" fmla="*/ 200744 w 843540"/>
                    <a:gd name="connsiteY21" fmla="*/ 471387 h 480440"/>
                    <a:gd name="connsiteX22" fmla="*/ 146423 w 843540"/>
                    <a:gd name="connsiteY22" fmla="*/ 453280 h 480440"/>
                    <a:gd name="connsiteX23" fmla="*/ 110210 w 843540"/>
                    <a:gd name="connsiteY23" fmla="*/ 426120 h 480440"/>
                    <a:gd name="connsiteX24" fmla="*/ 83049 w 843540"/>
                    <a:gd name="connsiteY24" fmla="*/ 408013 h 480440"/>
                    <a:gd name="connsiteX25" fmla="*/ 64942 w 843540"/>
                    <a:gd name="connsiteY25" fmla="*/ 371799 h 480440"/>
                    <a:gd name="connsiteX26" fmla="*/ 10621 w 843540"/>
                    <a:gd name="connsiteY26" fmla="*/ 335585 h 480440"/>
                    <a:gd name="connsiteX27" fmla="*/ 10621 w 843540"/>
                    <a:gd name="connsiteY27" fmla="*/ 272211 h 480440"/>
                    <a:gd name="connsiteX28" fmla="*/ 64942 w 843540"/>
                    <a:gd name="connsiteY28" fmla="*/ 254104 h 480440"/>
                    <a:gd name="connsiteX29" fmla="*/ 73996 w 843540"/>
                    <a:gd name="connsiteY29" fmla="*/ 226943 h 480440"/>
                    <a:gd name="connsiteX30" fmla="*/ 83049 w 843540"/>
                    <a:gd name="connsiteY30" fmla="*/ 127355 h 480440"/>
                    <a:gd name="connsiteX31" fmla="*/ 137370 w 843540"/>
                    <a:gd name="connsiteY31" fmla="*/ 136409 h 480440"/>
                    <a:gd name="connsiteX32" fmla="*/ 191691 w 843540"/>
                    <a:gd name="connsiteY32" fmla="*/ 154516 h 480440"/>
                    <a:gd name="connsiteX33" fmla="*/ 236958 w 843540"/>
                    <a:gd name="connsiteY33" fmla="*/ 145462 h 480440"/>
                    <a:gd name="connsiteX34" fmla="*/ 264119 w 843540"/>
                    <a:gd name="connsiteY34" fmla="*/ 127355 h 480440"/>
                    <a:gd name="connsiteX35" fmla="*/ 517616 w 843540"/>
                    <a:gd name="connsiteY35" fmla="*/ 109248 h 48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3540" h="480440">
                      <a:moveTo>
                        <a:pt x="517616" y="109248"/>
                      </a:moveTo>
                      <a:lnTo>
                        <a:pt x="517616" y="109248"/>
                      </a:lnTo>
                      <a:cubicBezTo>
                        <a:pt x="620321" y="120660"/>
                        <a:pt x="637207" y="127085"/>
                        <a:pt x="762059" y="109248"/>
                      </a:cubicBezTo>
                      <a:cubicBezTo>
                        <a:pt x="772830" y="107709"/>
                        <a:pt x="780166" y="97177"/>
                        <a:pt x="789219" y="91141"/>
                      </a:cubicBezTo>
                      <a:cubicBezTo>
                        <a:pt x="795255" y="82088"/>
                        <a:pt x="802460" y="73713"/>
                        <a:pt x="807326" y="63981"/>
                      </a:cubicBezTo>
                      <a:cubicBezTo>
                        <a:pt x="811594" y="55445"/>
                        <a:pt x="811086" y="44761"/>
                        <a:pt x="816380" y="36821"/>
                      </a:cubicBezTo>
                      <a:cubicBezTo>
                        <a:pt x="823482" y="26168"/>
                        <a:pt x="834487" y="18714"/>
                        <a:pt x="843540" y="9660"/>
                      </a:cubicBezTo>
                      <a:cubicBezTo>
                        <a:pt x="834487" y="6642"/>
                        <a:pt x="825433" y="-2411"/>
                        <a:pt x="816380" y="607"/>
                      </a:cubicBezTo>
                      <a:cubicBezTo>
                        <a:pt x="786816" y="10462"/>
                        <a:pt x="791825" y="38359"/>
                        <a:pt x="771113" y="54928"/>
                      </a:cubicBezTo>
                      <a:cubicBezTo>
                        <a:pt x="763661" y="60890"/>
                        <a:pt x="753006" y="60963"/>
                        <a:pt x="743952" y="63981"/>
                      </a:cubicBezTo>
                      <a:cubicBezTo>
                        <a:pt x="728042" y="111711"/>
                        <a:pt x="745414" y="73091"/>
                        <a:pt x="707738" y="118302"/>
                      </a:cubicBezTo>
                      <a:cubicBezTo>
                        <a:pt x="694366" y="134348"/>
                        <a:pt x="679338" y="163444"/>
                        <a:pt x="671524" y="181676"/>
                      </a:cubicBezTo>
                      <a:cubicBezTo>
                        <a:pt x="667765" y="190447"/>
                        <a:pt x="665489" y="199783"/>
                        <a:pt x="662471" y="208836"/>
                      </a:cubicBezTo>
                      <a:cubicBezTo>
                        <a:pt x="665489" y="223925"/>
                        <a:pt x="671524" y="238716"/>
                        <a:pt x="671524" y="254104"/>
                      </a:cubicBezTo>
                      <a:cubicBezTo>
                        <a:pt x="671524" y="330030"/>
                        <a:pt x="609095" y="294130"/>
                        <a:pt x="535722" y="299371"/>
                      </a:cubicBezTo>
                      <a:lnTo>
                        <a:pt x="517616" y="353692"/>
                      </a:lnTo>
                      <a:cubicBezTo>
                        <a:pt x="510703" y="374431"/>
                        <a:pt x="510138" y="394649"/>
                        <a:pt x="481402" y="398959"/>
                      </a:cubicBezTo>
                      <a:cubicBezTo>
                        <a:pt x="430579" y="406583"/>
                        <a:pt x="378796" y="404995"/>
                        <a:pt x="327493" y="408013"/>
                      </a:cubicBezTo>
                      <a:cubicBezTo>
                        <a:pt x="321457" y="417066"/>
                        <a:pt x="313672" y="425172"/>
                        <a:pt x="309386" y="435173"/>
                      </a:cubicBezTo>
                      <a:cubicBezTo>
                        <a:pt x="304484" y="446610"/>
                        <a:pt x="309130" y="462589"/>
                        <a:pt x="300332" y="471387"/>
                      </a:cubicBezTo>
                      <a:cubicBezTo>
                        <a:pt x="291534" y="480185"/>
                        <a:pt x="276190" y="477422"/>
                        <a:pt x="264119" y="480440"/>
                      </a:cubicBezTo>
                      <a:cubicBezTo>
                        <a:pt x="242994" y="477422"/>
                        <a:pt x="221537" y="476185"/>
                        <a:pt x="200744" y="471387"/>
                      </a:cubicBezTo>
                      <a:cubicBezTo>
                        <a:pt x="182146" y="467095"/>
                        <a:pt x="146423" y="453280"/>
                        <a:pt x="146423" y="453280"/>
                      </a:cubicBezTo>
                      <a:cubicBezTo>
                        <a:pt x="134352" y="444227"/>
                        <a:pt x="122488" y="434890"/>
                        <a:pt x="110210" y="426120"/>
                      </a:cubicBezTo>
                      <a:cubicBezTo>
                        <a:pt x="101356" y="419796"/>
                        <a:pt x="90015" y="416372"/>
                        <a:pt x="83049" y="408013"/>
                      </a:cubicBezTo>
                      <a:cubicBezTo>
                        <a:pt x="74409" y="397645"/>
                        <a:pt x="74485" y="381342"/>
                        <a:pt x="64942" y="371799"/>
                      </a:cubicBezTo>
                      <a:cubicBezTo>
                        <a:pt x="49554" y="356411"/>
                        <a:pt x="10621" y="335585"/>
                        <a:pt x="10621" y="335585"/>
                      </a:cubicBezTo>
                      <a:cubicBezTo>
                        <a:pt x="4737" y="317934"/>
                        <a:pt x="-10009" y="289894"/>
                        <a:pt x="10621" y="272211"/>
                      </a:cubicBezTo>
                      <a:cubicBezTo>
                        <a:pt x="25112" y="259790"/>
                        <a:pt x="64942" y="254104"/>
                        <a:pt x="64942" y="254104"/>
                      </a:cubicBezTo>
                      <a:cubicBezTo>
                        <a:pt x="67960" y="245050"/>
                        <a:pt x="72646" y="236391"/>
                        <a:pt x="73996" y="226943"/>
                      </a:cubicBezTo>
                      <a:cubicBezTo>
                        <a:pt x="78710" y="193945"/>
                        <a:pt x="63934" y="154662"/>
                        <a:pt x="83049" y="127355"/>
                      </a:cubicBezTo>
                      <a:cubicBezTo>
                        <a:pt x="93576" y="112317"/>
                        <a:pt x="119561" y="131957"/>
                        <a:pt x="137370" y="136409"/>
                      </a:cubicBezTo>
                      <a:cubicBezTo>
                        <a:pt x="155887" y="141038"/>
                        <a:pt x="191691" y="154516"/>
                        <a:pt x="191691" y="154516"/>
                      </a:cubicBezTo>
                      <a:cubicBezTo>
                        <a:pt x="206780" y="151498"/>
                        <a:pt x="222550" y="150865"/>
                        <a:pt x="236958" y="145462"/>
                      </a:cubicBezTo>
                      <a:cubicBezTo>
                        <a:pt x="247146" y="141641"/>
                        <a:pt x="253292" y="128438"/>
                        <a:pt x="264119" y="127355"/>
                      </a:cubicBezTo>
                      <a:cubicBezTo>
                        <a:pt x="345251" y="119242"/>
                        <a:pt x="475367" y="112266"/>
                        <a:pt x="517616" y="109248"/>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ame 46"/>
                <p:cNvSpPr/>
                <p:nvPr/>
              </p:nvSpPr>
              <p:spPr>
                <a:xfrm>
                  <a:off x="353085" y="506994"/>
                  <a:ext cx="7849355" cy="6210677"/>
                </a:xfrm>
                <a:prstGeom prst="frame">
                  <a:avLst>
                    <a:gd name="adj1" fmla="val 550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54"/>
                <p:cNvSpPr/>
                <p:nvPr/>
              </p:nvSpPr>
              <p:spPr>
                <a:xfrm>
                  <a:off x="7079810" y="5966234"/>
                  <a:ext cx="84374" cy="291224"/>
                </a:xfrm>
                <a:custGeom>
                  <a:avLst/>
                  <a:gdLst>
                    <a:gd name="connsiteX0" fmla="*/ 54321 w 84374"/>
                    <a:gd name="connsiteY0" fmla="*/ 0 h 291224"/>
                    <a:gd name="connsiteX1" fmla="*/ 54321 w 84374"/>
                    <a:gd name="connsiteY1" fmla="*/ 0 h 291224"/>
                    <a:gd name="connsiteX2" fmla="*/ 27160 w 84374"/>
                    <a:gd name="connsiteY2" fmla="*/ 162962 h 291224"/>
                    <a:gd name="connsiteX3" fmla="*/ 9053 w 84374"/>
                    <a:gd name="connsiteY3" fmla="*/ 217283 h 291224"/>
                    <a:gd name="connsiteX4" fmla="*/ 0 w 84374"/>
                    <a:gd name="connsiteY4" fmla="*/ 244443 h 291224"/>
                    <a:gd name="connsiteX5" fmla="*/ 27160 w 84374"/>
                    <a:gd name="connsiteY5" fmla="*/ 262550 h 291224"/>
                    <a:gd name="connsiteX6" fmla="*/ 54321 w 84374"/>
                    <a:gd name="connsiteY6" fmla="*/ 244443 h 291224"/>
                    <a:gd name="connsiteX7" fmla="*/ 72428 w 84374"/>
                    <a:gd name="connsiteY7" fmla="*/ 217283 h 291224"/>
                    <a:gd name="connsiteX8" fmla="*/ 81481 w 84374"/>
                    <a:gd name="connsiteY8" fmla="*/ 190122 h 291224"/>
                    <a:gd name="connsiteX9" fmla="*/ 54321 w 84374"/>
                    <a:gd name="connsiteY9" fmla="*/ 0 h 29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74" h="291224">
                      <a:moveTo>
                        <a:pt x="54321" y="0"/>
                      </a:moveTo>
                      <a:lnTo>
                        <a:pt x="54321" y="0"/>
                      </a:lnTo>
                      <a:cubicBezTo>
                        <a:pt x="43682" y="127664"/>
                        <a:pt x="56759" y="74165"/>
                        <a:pt x="27160" y="162962"/>
                      </a:cubicBezTo>
                      <a:lnTo>
                        <a:pt x="9053" y="217283"/>
                      </a:lnTo>
                      <a:lnTo>
                        <a:pt x="0" y="244443"/>
                      </a:lnTo>
                      <a:cubicBezTo>
                        <a:pt x="14327" y="316081"/>
                        <a:pt x="-1703" y="291413"/>
                        <a:pt x="27160" y="262550"/>
                      </a:cubicBezTo>
                      <a:cubicBezTo>
                        <a:pt x="34854" y="254856"/>
                        <a:pt x="45267" y="250479"/>
                        <a:pt x="54321" y="244443"/>
                      </a:cubicBezTo>
                      <a:cubicBezTo>
                        <a:pt x="60357" y="235390"/>
                        <a:pt x="67562" y="227015"/>
                        <a:pt x="72428" y="217283"/>
                      </a:cubicBezTo>
                      <a:cubicBezTo>
                        <a:pt x="76696" y="208747"/>
                        <a:pt x="79774" y="199511"/>
                        <a:pt x="81481" y="190122"/>
                      </a:cubicBezTo>
                      <a:cubicBezTo>
                        <a:pt x="94653" y="117678"/>
                        <a:pt x="58848" y="31687"/>
                        <a:pt x="54321"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5-Point Star 40"/>
              <p:cNvSpPr/>
              <p:nvPr/>
            </p:nvSpPr>
            <p:spPr>
              <a:xfrm>
                <a:off x="7275967" y="3935882"/>
                <a:ext cx="606653" cy="51178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5-Point Star 58"/>
            <p:cNvSpPr/>
            <p:nvPr/>
          </p:nvSpPr>
          <p:spPr>
            <a:xfrm>
              <a:off x="2692638" y="4868456"/>
              <a:ext cx="192076" cy="1498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14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43400" y="1"/>
            <a:ext cx="3352800" cy="461665"/>
          </a:xfrm>
          <a:prstGeom prst="rect">
            <a:avLst/>
          </a:prstGeom>
          <a:noFill/>
        </p:spPr>
        <p:txBody>
          <a:bodyPr wrap="square" rtlCol="0">
            <a:spAutoFit/>
          </a:bodyPr>
          <a:lstStyle/>
          <a:p>
            <a:r>
              <a:rPr lang="en-US" sz="2400" b="1" dirty="0">
                <a:solidFill>
                  <a:schemeClr val="bg1"/>
                </a:solidFill>
              </a:rPr>
              <a:t>Missionaries in Prison</a:t>
            </a:r>
          </a:p>
        </p:txBody>
      </p:sp>
      <p:sp>
        <p:nvSpPr>
          <p:cNvPr id="15" name="TextBox 14"/>
          <p:cNvSpPr txBox="1"/>
          <p:nvPr/>
        </p:nvSpPr>
        <p:spPr>
          <a:xfrm>
            <a:off x="539337" y="414317"/>
            <a:ext cx="2133600" cy="5940088"/>
          </a:xfrm>
          <a:prstGeom prst="rect">
            <a:avLst/>
          </a:prstGeom>
          <a:noFill/>
        </p:spPr>
        <p:txBody>
          <a:bodyPr wrap="square" rtlCol="0">
            <a:spAutoFit/>
          </a:bodyPr>
          <a:lstStyle/>
          <a:p>
            <a:r>
              <a:rPr lang="en-US" sz="2000" dirty="0">
                <a:solidFill>
                  <a:schemeClr val="bg1"/>
                </a:solidFill>
              </a:rPr>
              <a:t>Acts 16:23-40</a:t>
            </a:r>
          </a:p>
          <a:p>
            <a:endParaRPr lang="en-US" sz="2000" dirty="0">
              <a:solidFill>
                <a:schemeClr val="bg1"/>
              </a:solidFill>
            </a:endParaRPr>
          </a:p>
          <a:p>
            <a:r>
              <a:rPr lang="en-US" sz="2000" dirty="0">
                <a:solidFill>
                  <a:schemeClr val="bg1"/>
                </a:solidFill>
              </a:rPr>
              <a:t>Paul and Silas</a:t>
            </a:r>
          </a:p>
          <a:p>
            <a:endParaRPr lang="en-US" sz="2000" dirty="0">
              <a:solidFill>
                <a:schemeClr val="bg1"/>
              </a:solidFill>
            </a:endParaRPr>
          </a:p>
          <a:p>
            <a:r>
              <a:rPr lang="en-US" sz="2000" dirty="0">
                <a:solidFill>
                  <a:schemeClr val="bg1"/>
                </a:solidFill>
              </a:rPr>
              <a:t>Praising and Singing</a:t>
            </a:r>
          </a:p>
          <a:p>
            <a:endParaRPr lang="en-US" sz="2000" dirty="0">
              <a:solidFill>
                <a:schemeClr val="bg1"/>
              </a:solidFill>
            </a:endParaRPr>
          </a:p>
          <a:p>
            <a:r>
              <a:rPr lang="en-US" sz="2000" dirty="0">
                <a:solidFill>
                  <a:schemeClr val="bg1"/>
                </a:solidFill>
              </a:rPr>
              <a:t>Other prisoners hear</a:t>
            </a:r>
          </a:p>
          <a:p>
            <a:endParaRPr lang="en-US" sz="2000" dirty="0">
              <a:solidFill>
                <a:schemeClr val="bg1"/>
              </a:solidFill>
            </a:endParaRPr>
          </a:p>
          <a:p>
            <a:r>
              <a:rPr lang="en-US" sz="2000" dirty="0">
                <a:solidFill>
                  <a:schemeClr val="bg1"/>
                </a:solidFill>
              </a:rPr>
              <a:t>Earthquake</a:t>
            </a:r>
          </a:p>
          <a:p>
            <a:endParaRPr lang="en-US" sz="2000" dirty="0">
              <a:solidFill>
                <a:schemeClr val="bg1"/>
              </a:solidFill>
            </a:endParaRPr>
          </a:p>
          <a:p>
            <a:r>
              <a:rPr lang="en-US" sz="2000" dirty="0">
                <a:solidFill>
                  <a:schemeClr val="bg1"/>
                </a:solidFill>
              </a:rPr>
              <a:t>Foundation falters and Bands loosened</a:t>
            </a:r>
          </a:p>
          <a:p>
            <a:endParaRPr lang="en-US" sz="2000" dirty="0">
              <a:solidFill>
                <a:schemeClr val="bg1"/>
              </a:solidFill>
            </a:endParaRPr>
          </a:p>
          <a:p>
            <a:r>
              <a:rPr lang="en-US" sz="2000" dirty="0">
                <a:solidFill>
                  <a:schemeClr val="bg1"/>
                </a:solidFill>
              </a:rPr>
              <a:t>Jailor and household converted </a:t>
            </a:r>
          </a:p>
        </p:txBody>
      </p:sp>
      <p:sp>
        <p:nvSpPr>
          <p:cNvPr id="16" name="TextBox 15"/>
          <p:cNvSpPr txBox="1"/>
          <p:nvPr/>
        </p:nvSpPr>
        <p:spPr>
          <a:xfrm>
            <a:off x="8980715" y="389246"/>
            <a:ext cx="2819400" cy="6247864"/>
          </a:xfrm>
          <a:prstGeom prst="rect">
            <a:avLst/>
          </a:prstGeom>
          <a:noFill/>
        </p:spPr>
        <p:txBody>
          <a:bodyPr wrap="square" rtlCol="0">
            <a:spAutoFit/>
          </a:bodyPr>
          <a:lstStyle/>
          <a:p>
            <a:r>
              <a:rPr lang="en-US" sz="2000" dirty="0" err="1">
                <a:solidFill>
                  <a:schemeClr val="bg1"/>
                </a:solidFill>
              </a:rPr>
              <a:t>Helaman</a:t>
            </a:r>
            <a:r>
              <a:rPr lang="en-US" sz="2000" dirty="0">
                <a:solidFill>
                  <a:schemeClr val="bg1"/>
                </a:solidFill>
              </a:rPr>
              <a:t> 5:21-52</a:t>
            </a:r>
          </a:p>
          <a:p>
            <a:endParaRPr lang="en-US" sz="2000" dirty="0">
              <a:solidFill>
                <a:schemeClr val="bg1"/>
              </a:solidFill>
            </a:endParaRPr>
          </a:p>
          <a:p>
            <a:r>
              <a:rPr lang="en-US" sz="2000" dirty="0">
                <a:solidFill>
                  <a:schemeClr val="bg1"/>
                </a:solidFill>
              </a:rPr>
              <a:t>Nephi and Lehi</a:t>
            </a:r>
          </a:p>
          <a:p>
            <a:endParaRPr lang="en-US" sz="2000" dirty="0">
              <a:solidFill>
                <a:schemeClr val="bg1"/>
              </a:solidFill>
            </a:endParaRPr>
          </a:p>
          <a:p>
            <a:r>
              <a:rPr lang="en-US" sz="2000" dirty="0">
                <a:solidFill>
                  <a:schemeClr val="bg1"/>
                </a:solidFill>
              </a:rPr>
              <a:t>Crying repentance</a:t>
            </a:r>
          </a:p>
          <a:p>
            <a:endParaRPr lang="en-US" sz="2000" dirty="0">
              <a:solidFill>
                <a:schemeClr val="bg1"/>
              </a:solidFill>
            </a:endParaRPr>
          </a:p>
          <a:p>
            <a:r>
              <a:rPr lang="en-US" sz="2000" dirty="0">
                <a:solidFill>
                  <a:schemeClr val="bg1"/>
                </a:solidFill>
              </a:rPr>
              <a:t>Other prisoners hear</a:t>
            </a:r>
          </a:p>
          <a:p>
            <a:endParaRPr lang="en-US" sz="2000" dirty="0">
              <a:solidFill>
                <a:schemeClr val="bg1"/>
              </a:solidFill>
            </a:endParaRPr>
          </a:p>
          <a:p>
            <a:r>
              <a:rPr lang="en-US" sz="2000" dirty="0">
                <a:solidFill>
                  <a:schemeClr val="bg1"/>
                </a:solidFill>
              </a:rPr>
              <a:t>Pillar of fire surrounds them</a:t>
            </a:r>
          </a:p>
          <a:p>
            <a:endParaRPr lang="en-US" sz="2000" dirty="0">
              <a:solidFill>
                <a:schemeClr val="bg1"/>
              </a:solidFill>
            </a:endParaRPr>
          </a:p>
          <a:p>
            <a:r>
              <a:rPr lang="en-US" sz="2000" dirty="0">
                <a:solidFill>
                  <a:schemeClr val="bg1"/>
                </a:solidFill>
              </a:rPr>
              <a:t>Earthquakes and darkness</a:t>
            </a:r>
          </a:p>
          <a:p>
            <a:endParaRPr lang="en-US" sz="2000" dirty="0">
              <a:solidFill>
                <a:schemeClr val="bg1"/>
              </a:solidFill>
            </a:endParaRPr>
          </a:p>
          <a:p>
            <a:r>
              <a:rPr lang="en-US" sz="2000" dirty="0">
                <a:solidFill>
                  <a:schemeClr val="bg1"/>
                </a:solidFill>
              </a:rPr>
              <a:t>Wall falls </a:t>
            </a:r>
          </a:p>
          <a:p>
            <a:endParaRPr lang="en-US" sz="2000" dirty="0">
              <a:solidFill>
                <a:schemeClr val="bg1"/>
              </a:solidFill>
            </a:endParaRPr>
          </a:p>
          <a:p>
            <a:r>
              <a:rPr lang="en-US" sz="2000" dirty="0" err="1">
                <a:solidFill>
                  <a:schemeClr val="bg1"/>
                </a:solidFill>
              </a:rPr>
              <a:t>Aminadab</a:t>
            </a:r>
            <a:r>
              <a:rPr lang="en-US" sz="2000" dirty="0">
                <a:solidFill>
                  <a:schemeClr val="bg1"/>
                </a:solidFill>
              </a:rPr>
              <a:t> recognizes the Spirit </a:t>
            </a:r>
          </a:p>
          <a:p>
            <a:endParaRPr lang="en-US" sz="2000" dirty="0">
              <a:solidFill>
                <a:schemeClr val="bg1"/>
              </a:solidFill>
            </a:endParaRPr>
          </a:p>
          <a:p>
            <a:r>
              <a:rPr lang="en-US" sz="2000" dirty="0">
                <a:solidFill>
                  <a:schemeClr val="bg1"/>
                </a:solidFill>
              </a:rPr>
              <a:t>About 300 “Convinced”</a:t>
            </a:r>
          </a:p>
        </p:txBody>
      </p:sp>
      <p:sp>
        <p:nvSpPr>
          <p:cNvPr id="20" name="TextBox 19"/>
          <p:cNvSpPr txBox="1"/>
          <p:nvPr/>
        </p:nvSpPr>
        <p:spPr>
          <a:xfrm>
            <a:off x="3614057" y="381001"/>
            <a:ext cx="4136571" cy="5940088"/>
          </a:xfrm>
          <a:prstGeom prst="rect">
            <a:avLst/>
          </a:prstGeom>
          <a:noFill/>
        </p:spPr>
        <p:txBody>
          <a:bodyPr wrap="square" rtlCol="0">
            <a:spAutoFit/>
          </a:bodyPr>
          <a:lstStyle/>
          <a:p>
            <a:r>
              <a:rPr lang="en-US" sz="2000" dirty="0">
                <a:solidFill>
                  <a:schemeClr val="bg1"/>
                </a:solidFill>
              </a:rPr>
              <a:t>Alma 14:17-29</a:t>
            </a:r>
          </a:p>
          <a:p>
            <a:endParaRPr lang="en-US" sz="2000" dirty="0">
              <a:solidFill>
                <a:schemeClr val="bg1"/>
              </a:solidFill>
            </a:endParaRPr>
          </a:p>
          <a:p>
            <a:r>
              <a:rPr lang="en-US" sz="2000" dirty="0">
                <a:solidFill>
                  <a:schemeClr val="bg1"/>
                </a:solidFill>
              </a:rPr>
              <a:t>Alma  and </a:t>
            </a:r>
            <a:r>
              <a:rPr lang="en-US" sz="2000" dirty="0" err="1">
                <a:solidFill>
                  <a:schemeClr val="bg1"/>
                </a:solidFill>
              </a:rPr>
              <a:t>Amulek</a:t>
            </a:r>
            <a:endParaRPr lang="en-US" sz="2000" dirty="0">
              <a:solidFill>
                <a:schemeClr val="bg1"/>
              </a:solidFill>
            </a:endParaRPr>
          </a:p>
          <a:p>
            <a:endParaRPr lang="en-US" sz="2000" dirty="0">
              <a:solidFill>
                <a:schemeClr val="bg1"/>
              </a:solidFill>
            </a:endParaRPr>
          </a:p>
          <a:p>
            <a:r>
              <a:rPr lang="en-US" sz="2000" dirty="0">
                <a:solidFill>
                  <a:schemeClr val="bg1"/>
                </a:solidFill>
              </a:rPr>
              <a:t>Judged and questioned </a:t>
            </a:r>
          </a:p>
          <a:p>
            <a:endParaRPr lang="en-US" sz="2000" dirty="0">
              <a:solidFill>
                <a:schemeClr val="bg1"/>
              </a:solidFill>
            </a:endParaRPr>
          </a:p>
          <a:p>
            <a:r>
              <a:rPr lang="en-US" sz="2000" dirty="0">
                <a:solidFill>
                  <a:schemeClr val="bg1"/>
                </a:solidFill>
              </a:rPr>
              <a:t>Broke free of cords with strength from the Lord </a:t>
            </a:r>
          </a:p>
          <a:p>
            <a:endParaRPr lang="en-US" sz="2000" dirty="0">
              <a:solidFill>
                <a:schemeClr val="bg1"/>
              </a:solidFill>
            </a:endParaRPr>
          </a:p>
          <a:p>
            <a:r>
              <a:rPr lang="en-US" sz="2000" dirty="0">
                <a:solidFill>
                  <a:schemeClr val="bg1"/>
                </a:solidFill>
              </a:rPr>
              <a:t>Earthquake</a:t>
            </a:r>
          </a:p>
          <a:p>
            <a:endParaRPr lang="en-US" sz="2000" dirty="0">
              <a:solidFill>
                <a:schemeClr val="bg1"/>
              </a:solidFill>
            </a:endParaRPr>
          </a:p>
          <a:p>
            <a:r>
              <a:rPr lang="en-US" sz="2000" dirty="0">
                <a:solidFill>
                  <a:schemeClr val="bg1"/>
                </a:solidFill>
              </a:rPr>
              <a:t>Walls rent in twain and fell to earth</a:t>
            </a:r>
          </a:p>
          <a:p>
            <a:endParaRPr lang="en-US" sz="2000" dirty="0">
              <a:solidFill>
                <a:schemeClr val="bg1"/>
              </a:solidFill>
            </a:endParaRPr>
          </a:p>
          <a:p>
            <a:r>
              <a:rPr lang="en-US" sz="2000" dirty="0">
                <a:solidFill>
                  <a:schemeClr val="bg1"/>
                </a:solidFill>
              </a:rPr>
              <a:t>All slain except Alma and </a:t>
            </a:r>
            <a:r>
              <a:rPr lang="en-US" sz="2000" dirty="0" err="1">
                <a:solidFill>
                  <a:schemeClr val="bg1"/>
                </a:solidFill>
              </a:rPr>
              <a:t>Amulek</a:t>
            </a:r>
            <a:endParaRPr lang="en-US" sz="2000" dirty="0">
              <a:solidFill>
                <a:schemeClr val="bg1"/>
              </a:solidFill>
            </a:endParaRPr>
          </a:p>
          <a:p>
            <a:endParaRPr lang="en-US" sz="2000" dirty="0">
              <a:solidFill>
                <a:schemeClr val="bg1"/>
              </a:solidFill>
            </a:endParaRPr>
          </a:p>
          <a:p>
            <a:r>
              <a:rPr lang="en-US" sz="2000" dirty="0">
                <a:solidFill>
                  <a:schemeClr val="bg1"/>
                </a:solidFill>
              </a:rPr>
              <a:t>Fear came and people fled</a:t>
            </a:r>
          </a:p>
          <a:p>
            <a:endParaRPr lang="en-US" sz="2000" dirty="0">
              <a:solidFill>
                <a:schemeClr val="bg1"/>
              </a:solidFill>
            </a:endParaRPr>
          </a:p>
          <a:p>
            <a:r>
              <a:rPr lang="en-US" sz="2000" dirty="0">
                <a:solidFill>
                  <a:schemeClr val="bg1"/>
                </a:solidFill>
              </a:rPr>
              <a:t>Missionaries continued their mission and baptized </a:t>
            </a:r>
            <a:r>
              <a:rPr lang="en-US" sz="2000" dirty="0" err="1">
                <a:solidFill>
                  <a:schemeClr val="bg1"/>
                </a:solidFill>
              </a:rPr>
              <a:t>Zeezrom</a:t>
            </a:r>
            <a:r>
              <a:rPr lang="en-US" sz="2000" dirty="0">
                <a:solidFill>
                  <a:schemeClr val="bg1"/>
                </a:solidFill>
              </a:rPr>
              <a:t> in the next city </a:t>
            </a:r>
          </a:p>
        </p:txBody>
      </p:sp>
      <p:grpSp>
        <p:nvGrpSpPr>
          <p:cNvPr id="13" name="Group 94"/>
          <p:cNvGrpSpPr/>
          <p:nvPr/>
        </p:nvGrpSpPr>
        <p:grpSpPr>
          <a:xfrm>
            <a:off x="113518" y="770946"/>
            <a:ext cx="492201" cy="1036083"/>
            <a:chOff x="4405860" y="139189"/>
            <a:chExt cx="2861871" cy="6475262"/>
          </a:xfrm>
        </p:grpSpPr>
        <p:grpSp>
          <p:nvGrpSpPr>
            <p:cNvPr id="14" name="Group 86"/>
            <p:cNvGrpSpPr/>
            <p:nvPr/>
          </p:nvGrpSpPr>
          <p:grpSpPr>
            <a:xfrm rot="2107423">
              <a:off x="4802579" y="139189"/>
              <a:ext cx="743864" cy="1806453"/>
              <a:chOff x="7696200" y="914400"/>
              <a:chExt cx="685800" cy="2438400"/>
            </a:xfrm>
          </p:grpSpPr>
          <p:sp>
            <p:nvSpPr>
              <p:cNvPr id="57" name="Moon 5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7"/>
            <p:cNvGrpSpPr/>
            <p:nvPr/>
          </p:nvGrpSpPr>
          <p:grpSpPr>
            <a:xfrm rot="19262140" flipH="1">
              <a:off x="6126313" y="231425"/>
              <a:ext cx="743864" cy="1645187"/>
              <a:chOff x="7696200" y="914400"/>
              <a:chExt cx="685800" cy="2438400"/>
            </a:xfrm>
          </p:grpSpPr>
          <p:sp>
            <p:nvSpPr>
              <p:cNvPr id="53" name="Moon 5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7"/>
            <p:cNvGrpSpPr/>
            <p:nvPr/>
          </p:nvGrpSpPr>
          <p:grpSpPr>
            <a:xfrm rot="562843">
              <a:off x="5697438" y="5840305"/>
              <a:ext cx="666047" cy="774146"/>
              <a:chOff x="6106804" y="4039302"/>
              <a:chExt cx="666047" cy="774146"/>
            </a:xfrm>
          </p:grpSpPr>
          <p:sp>
            <p:nvSpPr>
              <p:cNvPr id="50" name="Oval 4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7"/>
            <p:cNvGrpSpPr/>
            <p:nvPr/>
          </p:nvGrpSpPr>
          <p:grpSpPr>
            <a:xfrm rot="2613352">
              <a:off x="5128037" y="5761712"/>
              <a:ext cx="666047" cy="774146"/>
              <a:chOff x="6106804" y="4039302"/>
              <a:chExt cx="666047" cy="774146"/>
            </a:xfrm>
          </p:grpSpPr>
          <p:sp>
            <p:nvSpPr>
              <p:cNvPr id="47" name="Oval 4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57"/>
            <p:cNvGrpSpPr/>
            <p:nvPr/>
          </p:nvGrpSpPr>
          <p:grpSpPr>
            <a:xfrm>
              <a:off x="4953000" y="5334000"/>
              <a:ext cx="1828800" cy="609600"/>
              <a:chOff x="1371600" y="3962400"/>
              <a:chExt cx="6705600" cy="2057400"/>
            </a:xfrm>
          </p:grpSpPr>
          <p:grpSp>
            <p:nvGrpSpPr>
              <p:cNvPr id="35" name="Group 195"/>
              <p:cNvGrpSpPr/>
              <p:nvPr/>
            </p:nvGrpSpPr>
            <p:grpSpPr>
              <a:xfrm>
                <a:off x="1371600" y="3962400"/>
                <a:ext cx="1676400" cy="2057400"/>
                <a:chOff x="1371600" y="3962400"/>
                <a:chExt cx="1676400" cy="2057400"/>
              </a:xfrm>
            </p:grpSpPr>
            <p:sp>
              <p:nvSpPr>
                <p:cNvPr id="45" name="Right Arrow Callout 4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96"/>
              <p:cNvGrpSpPr/>
              <p:nvPr/>
            </p:nvGrpSpPr>
            <p:grpSpPr>
              <a:xfrm>
                <a:off x="3048000" y="3962400"/>
                <a:ext cx="1676400" cy="2057400"/>
                <a:chOff x="1371600" y="3962400"/>
                <a:chExt cx="1676400" cy="2057400"/>
              </a:xfrm>
            </p:grpSpPr>
            <p:sp>
              <p:nvSpPr>
                <p:cNvPr id="43" name="Right Arrow Callout 4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99"/>
              <p:cNvGrpSpPr/>
              <p:nvPr/>
            </p:nvGrpSpPr>
            <p:grpSpPr>
              <a:xfrm>
                <a:off x="4724400" y="3962400"/>
                <a:ext cx="1676400" cy="2057400"/>
                <a:chOff x="1371600" y="3962400"/>
                <a:chExt cx="1676400" cy="2057400"/>
              </a:xfrm>
            </p:grpSpPr>
            <p:sp>
              <p:nvSpPr>
                <p:cNvPr id="41" name="Right Arrow Callout 4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02"/>
              <p:cNvGrpSpPr/>
              <p:nvPr/>
            </p:nvGrpSpPr>
            <p:grpSpPr>
              <a:xfrm>
                <a:off x="6400800" y="3962400"/>
                <a:ext cx="1676400" cy="2057400"/>
                <a:chOff x="1371600" y="3962400"/>
                <a:chExt cx="1676400" cy="2057400"/>
              </a:xfrm>
            </p:grpSpPr>
            <p:sp>
              <p:nvSpPr>
                <p:cNvPr id="39" name="Right Arrow Callout 3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Cloud 31"/>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25"/>
          <p:cNvGrpSpPr/>
          <p:nvPr/>
        </p:nvGrpSpPr>
        <p:grpSpPr>
          <a:xfrm>
            <a:off x="2042305" y="866223"/>
            <a:ext cx="602969" cy="951691"/>
            <a:chOff x="4495800" y="1066801"/>
            <a:chExt cx="1600200" cy="3124198"/>
          </a:xfrm>
        </p:grpSpPr>
        <p:sp>
          <p:nvSpPr>
            <p:cNvPr id="62" name="Cloud 61"/>
            <p:cNvSpPr/>
            <p:nvPr/>
          </p:nvSpPr>
          <p:spPr>
            <a:xfrm rot="365569">
              <a:off x="4755675" y="1390098"/>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6128217">
              <a:off x="5396330" y="38760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472555">
              <a:off x="5054505" y="38663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772378" y="2276311"/>
              <a:ext cx="1177462" cy="1750807"/>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610840">
              <a:off x="4879605" y="2223322"/>
              <a:ext cx="311919" cy="178397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901859">
              <a:off x="4596296" y="27894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226769">
              <a:off x="5824278" y="28352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442139">
              <a:off x="4730413" y="2171683"/>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249249">
              <a:off x="5625963" y="2172731"/>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41"/>
            <p:cNvGrpSpPr/>
            <p:nvPr/>
          </p:nvGrpSpPr>
          <p:grpSpPr>
            <a:xfrm>
              <a:off x="4953000" y="2133599"/>
              <a:ext cx="851881" cy="1870857"/>
              <a:chOff x="6327583" y="3173375"/>
              <a:chExt cx="1142159" cy="1658222"/>
            </a:xfrm>
          </p:grpSpPr>
          <p:sp>
            <p:nvSpPr>
              <p:cNvPr id="78" name="Trapezoid 77"/>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p:cNvSpPr/>
            <p:nvPr/>
          </p:nvSpPr>
          <p:spPr>
            <a:xfrm>
              <a:off x="4890452" y="1295400"/>
              <a:ext cx="860453" cy="1179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19570029">
              <a:off x="5562600" y="1371600"/>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800600" y="1371600"/>
              <a:ext cx="996313" cy="170311"/>
            </a:xfrm>
            <a:prstGeom prst="roundRect">
              <a:avLst>
                <a:gd name="adj" fmla="val 50000"/>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5400000">
              <a:off x="5127346" y="740054"/>
              <a:ext cx="333136" cy="986629"/>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5781698">
              <a:off x="5062944" y="1935243"/>
              <a:ext cx="478051" cy="64467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124964" y="2119450"/>
              <a:ext cx="239479" cy="1218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5666907" y="601465"/>
            <a:ext cx="592378" cy="1067127"/>
            <a:chOff x="2879204" y="381000"/>
            <a:chExt cx="1642121" cy="2958165"/>
          </a:xfrm>
        </p:grpSpPr>
        <p:sp>
          <p:nvSpPr>
            <p:cNvPr id="83" name="Oval 82"/>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932635">
              <a:off x="3647992" y="1114478"/>
              <a:ext cx="551541" cy="1402751"/>
            </a:xfrm>
            <a:prstGeom prst="trapezoid">
              <a:avLst>
                <a:gd name="adj" fmla="val 35984"/>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3261044" y="1365996"/>
              <a:ext cx="809567" cy="1434291"/>
            </a:xfrm>
            <a:prstGeom prst="trapezoid">
              <a:avLst>
                <a:gd name="adj" fmla="val 35984"/>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88477">
              <a:off x="3234728" y="1058459"/>
              <a:ext cx="472330" cy="1402751"/>
            </a:xfrm>
            <a:prstGeom prst="trapezoid">
              <a:avLst>
                <a:gd name="adj" fmla="val 35984"/>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42"/>
            <p:cNvGrpSpPr/>
            <p:nvPr/>
          </p:nvGrpSpPr>
          <p:grpSpPr>
            <a:xfrm>
              <a:off x="3048000" y="381000"/>
              <a:ext cx="1365913" cy="712342"/>
              <a:chOff x="5207746" y="545873"/>
              <a:chExt cx="1365913" cy="712342"/>
            </a:xfrm>
          </p:grpSpPr>
          <p:sp>
            <p:nvSpPr>
              <p:cNvPr id="107" name="Moon 106"/>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7"/>
            <p:cNvGrpSpPr/>
            <p:nvPr/>
          </p:nvGrpSpPr>
          <p:grpSpPr>
            <a:xfrm rot="19629613">
              <a:off x="3963188" y="2268102"/>
              <a:ext cx="558137" cy="210690"/>
              <a:chOff x="5638800" y="2514600"/>
              <a:chExt cx="1810870" cy="304800"/>
            </a:xfrm>
          </p:grpSpPr>
          <p:sp>
            <p:nvSpPr>
              <p:cNvPr id="103" name="Left-Right-Up Arrow 102"/>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Up Arrow 103"/>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Up Arrow 104"/>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Left-Right-Up Arrow 105"/>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48"/>
            <p:cNvGrpSpPr/>
            <p:nvPr/>
          </p:nvGrpSpPr>
          <p:grpSpPr>
            <a:xfrm rot="2421609">
              <a:off x="2879204" y="2109670"/>
              <a:ext cx="419984" cy="210690"/>
              <a:chOff x="5638800" y="2514600"/>
              <a:chExt cx="1362635" cy="304800"/>
            </a:xfrm>
          </p:grpSpPr>
          <p:sp>
            <p:nvSpPr>
              <p:cNvPr id="100" name="Left-Right-Up Arrow 9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rapezoid 98"/>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flipH="1">
            <a:off x="3222170" y="674914"/>
            <a:ext cx="422845" cy="1045029"/>
            <a:chOff x="3429000" y="1066800"/>
            <a:chExt cx="1524000" cy="3766449"/>
          </a:xfrm>
        </p:grpSpPr>
        <p:grpSp>
          <p:nvGrpSpPr>
            <p:cNvPr id="115" name="Group 49"/>
            <p:cNvGrpSpPr/>
            <p:nvPr/>
          </p:nvGrpSpPr>
          <p:grpSpPr>
            <a:xfrm rot="9550070">
              <a:off x="4213978" y="4219465"/>
              <a:ext cx="304800" cy="613784"/>
              <a:chOff x="1295400" y="4546730"/>
              <a:chExt cx="409568" cy="689984"/>
            </a:xfrm>
          </p:grpSpPr>
          <p:sp>
            <p:nvSpPr>
              <p:cNvPr id="163" name="Oval 162"/>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2"/>
            <p:cNvGrpSpPr/>
            <p:nvPr/>
          </p:nvGrpSpPr>
          <p:grpSpPr>
            <a:xfrm rot="15885139">
              <a:off x="3977145" y="4210668"/>
              <a:ext cx="304800" cy="613784"/>
              <a:chOff x="1295400" y="4546730"/>
              <a:chExt cx="409568" cy="689984"/>
            </a:xfrm>
          </p:grpSpPr>
          <p:sp>
            <p:nvSpPr>
              <p:cNvPr id="161"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rapezoid 116"/>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31"/>
            <p:cNvGrpSpPr/>
            <p:nvPr/>
          </p:nvGrpSpPr>
          <p:grpSpPr>
            <a:xfrm rot="21151532">
              <a:off x="4409671" y="1410436"/>
              <a:ext cx="343204" cy="757299"/>
              <a:chOff x="1434718" y="4935165"/>
              <a:chExt cx="343204" cy="757299"/>
            </a:xfrm>
          </p:grpSpPr>
          <p:sp>
            <p:nvSpPr>
              <p:cNvPr id="158" name="Moon 15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29"/>
            <p:cNvGrpSpPr/>
            <p:nvPr/>
          </p:nvGrpSpPr>
          <p:grpSpPr>
            <a:xfrm rot="1653802">
              <a:off x="3690953" y="1480868"/>
              <a:ext cx="343204" cy="757299"/>
              <a:chOff x="1434718" y="4935165"/>
              <a:chExt cx="343204" cy="757299"/>
            </a:xfrm>
          </p:grpSpPr>
          <p:sp>
            <p:nvSpPr>
              <p:cNvPr id="155" name="Moon 15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48"/>
            <p:cNvGrpSpPr/>
            <p:nvPr/>
          </p:nvGrpSpPr>
          <p:grpSpPr>
            <a:xfrm>
              <a:off x="3890818" y="3982130"/>
              <a:ext cx="609600" cy="164123"/>
              <a:chOff x="553453" y="4798401"/>
              <a:chExt cx="1858183" cy="519282"/>
            </a:xfrm>
          </p:grpSpPr>
          <p:sp>
            <p:nvSpPr>
              <p:cNvPr id="150" name="Frame 14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Frame 15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Frame 15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Frame 15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rame 15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53"/>
            <p:cNvGrpSpPr/>
            <p:nvPr/>
          </p:nvGrpSpPr>
          <p:grpSpPr>
            <a:xfrm rot="1653802">
              <a:off x="3691791" y="1315553"/>
              <a:ext cx="243277" cy="536804"/>
              <a:chOff x="1434718" y="4935165"/>
              <a:chExt cx="343204" cy="757299"/>
            </a:xfrm>
          </p:grpSpPr>
          <p:sp>
            <p:nvSpPr>
              <p:cNvPr id="147" name="Moon 14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57"/>
            <p:cNvGrpSpPr/>
            <p:nvPr/>
          </p:nvGrpSpPr>
          <p:grpSpPr>
            <a:xfrm rot="20849912">
              <a:off x="4551016" y="1309696"/>
              <a:ext cx="243277" cy="536804"/>
              <a:chOff x="1434718" y="4935165"/>
              <a:chExt cx="343204" cy="757299"/>
            </a:xfrm>
          </p:grpSpPr>
          <p:sp>
            <p:nvSpPr>
              <p:cNvPr id="144" name="Moon 14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ounded Rectangle 142"/>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10863854" y="658061"/>
            <a:ext cx="543340" cy="1148967"/>
            <a:chOff x="6019800" y="1931690"/>
            <a:chExt cx="1969279" cy="4164310"/>
          </a:xfrm>
        </p:grpSpPr>
        <p:sp>
          <p:nvSpPr>
            <p:cNvPr id="166" name="Oval 165"/>
            <p:cNvSpPr/>
            <p:nvPr/>
          </p:nvSpPr>
          <p:spPr>
            <a:xfrm>
              <a:off x="6019800" y="4191000"/>
              <a:ext cx="445279" cy="367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7" name="Flowchart: Manual Operation 166"/>
            <p:cNvSpPr/>
            <p:nvPr/>
          </p:nvSpPr>
          <p:spPr>
            <a:xfrm rot="12304159">
              <a:off x="6120966" y="3227778"/>
              <a:ext cx="749448" cy="1249539"/>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2296205" flipH="1">
              <a:off x="6968442" y="5728489"/>
              <a:ext cx="561439" cy="36751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9" name="Oval 168"/>
            <p:cNvSpPr/>
            <p:nvPr/>
          </p:nvSpPr>
          <p:spPr>
            <a:xfrm rot="20660369" flipH="1">
              <a:off x="6469443" y="5731320"/>
              <a:ext cx="523934" cy="34173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0" name="Flowchart: Manual Operation 169"/>
            <p:cNvSpPr/>
            <p:nvPr/>
          </p:nvSpPr>
          <p:spPr>
            <a:xfrm rot="10800000">
              <a:off x="6781800" y="4534618"/>
              <a:ext cx="762000" cy="1323041"/>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anual Operation 170"/>
            <p:cNvSpPr/>
            <p:nvPr/>
          </p:nvSpPr>
          <p:spPr>
            <a:xfrm rot="10800000">
              <a:off x="6476999" y="4534619"/>
              <a:ext cx="513277" cy="1323041"/>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43800" y="4191000"/>
              <a:ext cx="445279" cy="367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3" name="Flowchart: Manual Operation 172"/>
            <p:cNvSpPr/>
            <p:nvPr/>
          </p:nvSpPr>
          <p:spPr>
            <a:xfrm rot="9407679">
              <a:off x="7210404" y="3203325"/>
              <a:ext cx="658495" cy="1249539"/>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Manual Operation 173"/>
            <p:cNvSpPr/>
            <p:nvPr/>
          </p:nvSpPr>
          <p:spPr>
            <a:xfrm rot="10800000">
              <a:off x="6460162" y="3214820"/>
              <a:ext cx="1122877" cy="1911059"/>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rot="10800000">
              <a:off x="6705600" y="3124200"/>
              <a:ext cx="653350" cy="5145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6526024" y="4328167"/>
              <a:ext cx="987938" cy="224761"/>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7" name="Oval 176"/>
            <p:cNvSpPr/>
            <p:nvPr/>
          </p:nvSpPr>
          <p:spPr>
            <a:xfrm>
              <a:off x="6348633" y="1962040"/>
              <a:ext cx="1363494" cy="13965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9867076">
              <a:off x="7351087" y="2243822"/>
              <a:ext cx="481233" cy="882027"/>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Delay 178"/>
            <p:cNvSpPr/>
            <p:nvPr/>
          </p:nvSpPr>
          <p:spPr>
            <a:xfrm rot="16031486">
              <a:off x="6726734" y="1464843"/>
              <a:ext cx="504218" cy="1437911"/>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163696" flipH="1">
              <a:off x="6128856" y="2283589"/>
              <a:ext cx="481233" cy="882027"/>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6248400" y="2209800"/>
              <a:ext cx="1447800" cy="23881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2" name="Rectangle 181"/>
            <p:cNvSpPr/>
            <p:nvPr/>
          </p:nvSpPr>
          <p:spPr>
            <a:xfrm>
              <a:off x="6526024" y="4459148"/>
              <a:ext cx="987938" cy="13098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83" name="Group 238"/>
          <p:cNvGrpSpPr/>
          <p:nvPr/>
        </p:nvGrpSpPr>
        <p:grpSpPr>
          <a:xfrm rot="20759234">
            <a:off x="8559785" y="2890205"/>
            <a:ext cx="386189" cy="578652"/>
            <a:chOff x="6477000" y="2667000"/>
            <a:chExt cx="2057400" cy="3011575"/>
          </a:xfrm>
        </p:grpSpPr>
        <p:sp>
          <p:nvSpPr>
            <p:cNvPr id="184" name="Wave 183"/>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Wave 185"/>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Wave 186"/>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Wave 187"/>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Wave 188"/>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Wave 189"/>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Wave 190"/>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Wave 191"/>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354397">
              <a:off x="7334017" y="4312390"/>
              <a:ext cx="451496"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Wave 193"/>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Wave 194"/>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483862" y="4800600"/>
              <a:ext cx="212338" cy="3790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8328597" y="664030"/>
            <a:ext cx="582019" cy="1175656"/>
            <a:chOff x="469000" y="1219201"/>
            <a:chExt cx="2062587" cy="4166349"/>
          </a:xfrm>
        </p:grpSpPr>
        <p:sp>
          <p:nvSpPr>
            <p:cNvPr id="198" name="Oval 197"/>
            <p:cNvSpPr/>
            <p:nvPr/>
          </p:nvSpPr>
          <p:spPr>
            <a:xfrm rot="18364822">
              <a:off x="313191" y="3932165"/>
              <a:ext cx="676459" cy="3648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3475136">
              <a:off x="1947370" y="3912509"/>
              <a:ext cx="803593" cy="3648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753374" flipH="1">
              <a:off x="658109" y="2787613"/>
              <a:ext cx="579251" cy="152404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9846626">
              <a:off x="1785430" y="2524343"/>
              <a:ext cx="517004" cy="183008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0950279">
              <a:off x="945942" y="4999442"/>
              <a:ext cx="530989" cy="386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946972">
              <a:off x="1492749" y="4955333"/>
              <a:ext cx="530989" cy="386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a:off x="947242" y="3175070"/>
              <a:ext cx="1232892" cy="196249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969935" y="2600370"/>
              <a:ext cx="1174486" cy="196249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ouble Wave 205"/>
            <p:cNvSpPr/>
            <p:nvPr/>
          </p:nvSpPr>
          <p:spPr>
            <a:xfrm rot="10556981">
              <a:off x="1882211" y="1456690"/>
              <a:ext cx="305773" cy="1529110"/>
            </a:xfrm>
            <a:prstGeom prst="doubleWave">
              <a:avLst>
                <a:gd name="adj1" fmla="val 2747"/>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ouble Wave 206"/>
            <p:cNvSpPr/>
            <p:nvPr/>
          </p:nvSpPr>
          <p:spPr>
            <a:xfrm rot="10957168">
              <a:off x="796941" y="1454151"/>
              <a:ext cx="313044" cy="1536207"/>
            </a:xfrm>
            <a:prstGeom prst="doubleWave">
              <a:avLst>
                <a:gd name="adj1" fmla="val 3727"/>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295400" y="2862077"/>
              <a:ext cx="457200" cy="472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926198">
              <a:off x="1690218" y="2843792"/>
              <a:ext cx="595621" cy="229417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694891">
              <a:off x="844258" y="3002117"/>
              <a:ext cx="517004" cy="211985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947242" y="1444753"/>
              <a:ext cx="1110158" cy="1679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5400000">
              <a:off x="1066964" y="914236"/>
              <a:ext cx="793998" cy="140392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5400000">
              <a:off x="1334101" y="1029302"/>
              <a:ext cx="271272" cy="1480127"/>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357"/>
            <p:cNvGrpSpPr/>
            <p:nvPr/>
          </p:nvGrpSpPr>
          <p:grpSpPr>
            <a:xfrm rot="788617">
              <a:off x="657760" y="4793293"/>
              <a:ext cx="455249" cy="256235"/>
              <a:chOff x="533400" y="4953000"/>
              <a:chExt cx="1828800" cy="685800"/>
            </a:xfrm>
          </p:grpSpPr>
          <p:sp>
            <p:nvSpPr>
              <p:cNvPr id="231" name="Plaque 23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aque 23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358"/>
            <p:cNvGrpSpPr/>
            <p:nvPr/>
          </p:nvGrpSpPr>
          <p:grpSpPr>
            <a:xfrm rot="21218663">
              <a:off x="1937971" y="4847968"/>
              <a:ext cx="467275" cy="258307"/>
              <a:chOff x="533400" y="4953000"/>
              <a:chExt cx="1828800" cy="685800"/>
            </a:xfrm>
          </p:grpSpPr>
          <p:sp>
            <p:nvSpPr>
              <p:cNvPr id="228" name="Plaque 22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laque 22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laque 22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358"/>
            <p:cNvGrpSpPr/>
            <p:nvPr/>
          </p:nvGrpSpPr>
          <p:grpSpPr>
            <a:xfrm>
              <a:off x="774861" y="1625268"/>
              <a:ext cx="467275" cy="258307"/>
              <a:chOff x="533400" y="4953000"/>
              <a:chExt cx="1828800" cy="685800"/>
            </a:xfrm>
          </p:grpSpPr>
          <p:sp>
            <p:nvSpPr>
              <p:cNvPr id="225" name="Plaque 22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laque 22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laque 22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358"/>
            <p:cNvGrpSpPr/>
            <p:nvPr/>
          </p:nvGrpSpPr>
          <p:grpSpPr>
            <a:xfrm>
              <a:off x="1246439" y="1613767"/>
              <a:ext cx="467275" cy="258307"/>
              <a:chOff x="533400" y="4953000"/>
              <a:chExt cx="1828800" cy="685800"/>
            </a:xfrm>
          </p:grpSpPr>
          <p:sp>
            <p:nvSpPr>
              <p:cNvPr id="222" name="Plaque 22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laque 22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laque 22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358"/>
            <p:cNvGrpSpPr/>
            <p:nvPr/>
          </p:nvGrpSpPr>
          <p:grpSpPr>
            <a:xfrm>
              <a:off x="1720892" y="1631018"/>
              <a:ext cx="467275" cy="258307"/>
              <a:chOff x="533400" y="4953000"/>
              <a:chExt cx="1828800" cy="685800"/>
            </a:xfrm>
          </p:grpSpPr>
          <p:sp>
            <p:nvSpPr>
              <p:cNvPr id="219" name="Plaque 21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laque 21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Plaque 22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248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xEl>
                                              <p:pRg st="8" end="8"/>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18"/>
          <p:cNvGrpSpPr/>
          <p:nvPr/>
        </p:nvGrpSpPr>
        <p:grpSpPr>
          <a:xfrm>
            <a:off x="424543" y="631371"/>
            <a:ext cx="11342914" cy="5671457"/>
            <a:chOff x="965200" y="2286000"/>
            <a:chExt cx="7327900" cy="2743200"/>
          </a:xfrm>
        </p:grpSpPr>
        <p:sp>
          <p:nvSpPr>
            <p:cNvPr id="73" name="Rectangle 7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4" idx="1"/>
              <a:endCxn id="7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292" y="828619"/>
            <a:ext cx="3395472" cy="1956816"/>
          </a:xfrm>
          <a:prstGeom prst="rect">
            <a:avLst/>
          </a:prstGeom>
        </p:spPr>
      </p:pic>
      <p:sp>
        <p:nvSpPr>
          <p:cNvPr id="3" name="Oval 2"/>
          <p:cNvSpPr/>
          <p:nvPr/>
        </p:nvSpPr>
        <p:spPr>
          <a:xfrm>
            <a:off x="4408714" y="533400"/>
            <a:ext cx="130629"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424056" y="555171"/>
            <a:ext cx="130629"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306284" y="3661005"/>
            <a:ext cx="4169230" cy="1569660"/>
          </a:xfrm>
          <a:prstGeom prst="rect">
            <a:avLst/>
          </a:prstGeom>
        </p:spPr>
        <p:txBody>
          <a:bodyPr wrap="square">
            <a:spAutoFit/>
          </a:bodyPr>
          <a:lstStyle/>
          <a:p>
            <a:r>
              <a:rPr lang="en-US" sz="2400" dirty="0">
                <a:solidFill>
                  <a:schemeClr val="bg1"/>
                </a:solidFill>
                <a:latin typeface="Open Sans"/>
              </a:rPr>
              <a:t>A </a:t>
            </a:r>
            <a:r>
              <a:rPr lang="en-US" sz="2400" i="1" dirty="0">
                <a:solidFill>
                  <a:schemeClr val="bg1"/>
                </a:solidFill>
                <a:latin typeface="Open Sans"/>
              </a:rPr>
              <a:t>prompting</a:t>
            </a:r>
            <a:r>
              <a:rPr lang="en-US" sz="2400" dirty="0">
                <a:solidFill>
                  <a:schemeClr val="bg1"/>
                </a:solidFill>
                <a:latin typeface="Open Sans"/>
              </a:rPr>
              <a:t> refers to feelings or impressions we receive from the Holy Ghost to say or do something. </a:t>
            </a:r>
            <a:endParaRPr lang="en-US" sz="2400" dirty="0">
              <a:solidFill>
                <a:schemeClr val="bg1"/>
              </a:solidFill>
            </a:endParaRPr>
          </a:p>
        </p:txBody>
      </p:sp>
      <p:grpSp>
        <p:nvGrpSpPr>
          <p:cNvPr id="82" name="Group 81"/>
          <p:cNvGrpSpPr/>
          <p:nvPr/>
        </p:nvGrpSpPr>
        <p:grpSpPr>
          <a:xfrm>
            <a:off x="7657918" y="2207727"/>
            <a:ext cx="2667000" cy="3328956"/>
            <a:chOff x="4364700" y="0"/>
            <a:chExt cx="2667000" cy="3328956"/>
          </a:xfrm>
        </p:grpSpPr>
        <p:sp>
          <p:nvSpPr>
            <p:cNvPr id="83" name="Oval 82"/>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14121608">
              <a:off x="4787169" y="1214397"/>
              <a:ext cx="762000" cy="762000"/>
              <a:chOff x="1226056" y="2773679"/>
              <a:chExt cx="762000" cy="762000"/>
            </a:xfrm>
          </p:grpSpPr>
          <p:sp>
            <p:nvSpPr>
              <p:cNvPr id="94" name="Oval 9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8038943" flipH="1">
              <a:off x="5828327" y="1216128"/>
              <a:ext cx="762000" cy="762000"/>
              <a:chOff x="1226056" y="2773679"/>
              <a:chExt cx="762000" cy="762000"/>
            </a:xfrm>
          </p:grpSpPr>
          <p:sp>
            <p:nvSpPr>
              <p:cNvPr id="90" name="Oval 8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Moon 85"/>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Moon 86"/>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Moon 87"/>
            <p:cNvSpPr/>
            <p:nvPr/>
          </p:nvSpPr>
          <p:spPr>
            <a:xfrm rot="4888541">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Cloud Callout 88"/>
            <p:cNvSpPr/>
            <p:nvPr/>
          </p:nvSpPr>
          <p:spPr>
            <a:xfrm>
              <a:off x="5140692" y="0"/>
              <a:ext cx="1891008" cy="661956"/>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67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#143 </a:t>
            </a:r>
            <a:r>
              <a:rPr lang="en-US" i="1" dirty="0">
                <a:solidFill>
                  <a:schemeClr val="bg1"/>
                </a:solidFill>
              </a:rPr>
              <a:t>Let The Holy Spirit Guide</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Preparation of Thomas S. Monson: Always Follow the Promptings of the Spirit (2:40)</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33</a:t>
            </a:r>
          </a:p>
          <a:p>
            <a:pPr marL="342900" indent="-342900">
              <a:buFontTx/>
              <a:buAutoNum type="arabicPeriod"/>
            </a:pPr>
            <a:r>
              <a:rPr lang="en-US" dirty="0">
                <a:solidFill>
                  <a:schemeClr val="bg1"/>
                </a:solidFill>
              </a:rPr>
              <a:t>Bruce R. McConkie (</a:t>
            </a:r>
            <a:r>
              <a:rPr lang="en-US" i="1" dirty="0">
                <a:solidFill>
                  <a:schemeClr val="bg1"/>
                </a:solidFill>
              </a:rPr>
              <a:t>Doctrinal New Testament Commentary, </a:t>
            </a:r>
            <a:r>
              <a:rPr lang="en-US" dirty="0">
                <a:solidFill>
                  <a:schemeClr val="bg1"/>
                </a:solidFill>
              </a:rPr>
              <a:t>2: 147, 149.</a:t>
            </a:r>
          </a:p>
          <a:p>
            <a:pPr marL="342900" indent="-342900">
              <a:buFontTx/>
              <a:buAutoNum type="arabicPeriod"/>
            </a:pPr>
            <a:r>
              <a:rPr lang="en-US" dirty="0">
                <a:solidFill>
                  <a:schemeClr val="bg1"/>
                </a:solidFill>
              </a:rPr>
              <a:t>Richard Lloyd Anderson, </a:t>
            </a:r>
            <a:r>
              <a:rPr lang="en-US" i="1" dirty="0">
                <a:solidFill>
                  <a:schemeClr val="bg1"/>
                </a:solidFill>
              </a:rPr>
              <a:t>Understanding Paul</a:t>
            </a:r>
            <a:r>
              <a:rPr lang="en-US" dirty="0">
                <a:solidFill>
                  <a:schemeClr val="bg1"/>
                </a:solidFill>
              </a:rPr>
              <a:t> [Salt Lake City: Deseret Book Co., 1983], 291</a:t>
            </a:r>
          </a:p>
          <a:p>
            <a:pPr marL="342900" indent="-342900">
              <a:buFontTx/>
              <a:buAutoNum type="arabicPeriod"/>
            </a:pPr>
            <a:r>
              <a:rPr lang="en-US" dirty="0">
                <a:solidFill>
                  <a:schemeClr val="bg1"/>
                </a:solidFill>
              </a:rPr>
              <a:t>James E. Faust: “The Great Imitator” General Conference 1987 Oct.</a:t>
            </a:r>
          </a:p>
          <a:p>
            <a:pPr marL="342900" indent="-342900">
              <a:buFontTx/>
              <a:buAutoNum type="arabicPeriod"/>
            </a:pPr>
            <a:r>
              <a:rPr lang="en-US" dirty="0">
                <a:solidFill>
                  <a:schemeClr val="bg1"/>
                </a:solidFill>
              </a:rPr>
              <a:t>Elder Dallin H. Oaks (“Sharing the Gospel,”</a:t>
            </a:r>
            <a:r>
              <a:rPr lang="en-US" i="1" dirty="0">
                <a:solidFill>
                  <a:schemeClr val="bg1"/>
                </a:solidFill>
              </a:rPr>
              <a:t> Ensign,</a:t>
            </a:r>
            <a:r>
              <a:rPr lang="en-US" dirty="0">
                <a:solidFill>
                  <a:schemeClr val="bg1"/>
                </a:solidFill>
              </a:rPr>
              <a:t> Nov. 2001, 8).</a:t>
            </a:r>
          </a:p>
          <a:p>
            <a:pPr marL="342900" indent="-342900">
              <a:buFontTx/>
              <a:buAutoNum type="arabicPeriod"/>
            </a:pPr>
            <a:r>
              <a:rPr lang="en-US" dirty="0">
                <a:solidFill>
                  <a:schemeClr val="bg1"/>
                </a:solidFill>
              </a:rPr>
              <a:t>Spirit of divination 2: http://123hallelujah.wordpress.com/2010/10/25/a-spirit-of-divination/</a:t>
            </a:r>
          </a:p>
          <a:p>
            <a:pPr marL="342900" indent="-342900">
              <a:buFontTx/>
              <a:buAutoNum type="arabicPeriod"/>
            </a:pPr>
            <a:r>
              <a:rPr lang="en-US" dirty="0">
                <a:solidFill>
                  <a:schemeClr val="bg1"/>
                </a:solidFill>
              </a:rPr>
              <a:t>Elder Russell M. Nelson </a:t>
            </a:r>
            <a:r>
              <a:rPr lang="en-US" i="1" dirty="0">
                <a:solidFill>
                  <a:schemeClr val="bg1"/>
                </a:solidFill>
              </a:rPr>
              <a:t>Salvation and Exaltation </a:t>
            </a:r>
            <a:r>
              <a:rPr lang="en-US" dirty="0">
                <a:solidFill>
                  <a:schemeClr val="bg1"/>
                </a:solidFill>
              </a:rPr>
              <a:t>April 2008 Gen. Conf.</a:t>
            </a:r>
            <a:endParaRPr lang="en-US" i="1" dirty="0">
              <a:solidFill>
                <a:schemeClr val="bg1"/>
              </a:solidFill>
            </a:endParaRPr>
          </a:p>
        </p:txBody>
      </p:sp>
      <p:grpSp>
        <p:nvGrpSpPr>
          <p:cNvPr id="2" name="Group 7"/>
          <p:cNvGrpSpPr/>
          <p:nvPr/>
        </p:nvGrpSpPr>
        <p:grpSpPr>
          <a:xfrm>
            <a:off x="8226216" y="116705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2D058352-5E76-4ECC-9E53-F3553F8C9785}"/>
              </a:ext>
            </a:extLst>
          </p:cNvPr>
          <p:cNvSpPr>
            <a:spLocks noGrp="1"/>
          </p:cNvSpPr>
          <p:nvPr/>
        </p:nvSpPr>
        <p:spPr>
          <a:xfrm>
            <a:off x="57606" y="64891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1379440"/>
              </p:ext>
            </p:extLst>
          </p:nvPr>
        </p:nvGraphicFramePr>
        <p:xfrm>
          <a:off x="108642" y="108643"/>
          <a:ext cx="6092982" cy="1996440"/>
        </p:xfrm>
        <a:graphic>
          <a:graphicData uri="http://schemas.openxmlformats.org/drawingml/2006/table">
            <a:tbl>
              <a:tblPr firstRow="1" bandRow="1">
                <a:tableStyleId>{5940675A-B579-460E-94D1-54222C63F5DA}</a:tableStyleId>
              </a:tblPr>
              <a:tblGrid>
                <a:gridCol w="3947310">
                  <a:extLst>
                    <a:ext uri="{9D8B030D-6E8A-4147-A177-3AD203B41FA5}">
                      <a16:colId xmlns:a16="http://schemas.microsoft.com/office/drawing/2014/main" val="20000"/>
                    </a:ext>
                  </a:extLst>
                </a:gridCol>
                <a:gridCol w="2145672">
                  <a:extLst>
                    <a:ext uri="{9D8B030D-6E8A-4147-A177-3AD203B41FA5}">
                      <a16:colId xmlns:a16="http://schemas.microsoft.com/office/drawing/2014/main" val="20001"/>
                    </a:ext>
                  </a:extLst>
                </a:gridCol>
              </a:tblGrid>
              <a:tr h="287871">
                <a:tc gridSpan="2">
                  <a:txBody>
                    <a:bodyPr/>
                    <a:lstStyle/>
                    <a:p>
                      <a:pPr algn="ctr" fontAlgn="base"/>
                      <a:r>
                        <a:rPr lang="en-US" sz="1200" b="1" i="0" kern="1200" cap="all" dirty="0">
                          <a:solidFill>
                            <a:schemeClr val="tx1"/>
                          </a:solidFill>
                          <a:effectLst/>
                          <a:latin typeface="+mn-lt"/>
                          <a:ea typeface="+mn-ea"/>
                          <a:cs typeface="+mn-cs"/>
                        </a:rPr>
                        <a:t>THE ACTS OF THE APOSTLES—EVENTS OCCURRED CA. A.D. 45–51 (13:6–18:23)</a:t>
                      </a:r>
                    </a:p>
                    <a:p>
                      <a:pPr algn="ctr" fontAlgn="base"/>
                      <a:r>
                        <a:rPr lang="en-US" sz="1200" b="1" i="0" kern="1200" cap="all" dirty="0">
                          <a:solidFill>
                            <a:schemeClr val="tx1"/>
                          </a:solidFill>
                          <a:effectLst/>
                          <a:latin typeface="+mn-lt"/>
                          <a:ea typeface="+mn-ea"/>
                          <a:cs typeface="+mn-cs"/>
                        </a:rPr>
                        <a:t>PAUL’S FIRST AND SECOND MISSIONARY JOURNEYS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dirty="0">
                          <a:solidFill>
                            <a:srgbClr val="434444"/>
                          </a:solidFill>
                          <a:effectLst/>
                        </a:rPr>
                        <a:t>The </a:t>
                      </a:r>
                      <a:r>
                        <a:rPr lang="en-US" u="none" strike="noStrike" dirty="0">
                          <a:solidFill>
                            <a:srgbClr val="2F393A"/>
                          </a:solidFill>
                          <a:effectLst/>
                        </a:rPr>
                        <a:t>Holy Ghost</a:t>
                      </a:r>
                      <a:r>
                        <a:rPr lang="en-US" dirty="0">
                          <a:solidFill>
                            <a:srgbClr val="434444"/>
                          </a:solidFill>
                          <a:effectLst/>
                        </a:rPr>
                        <a:t> Directs Paul’s Labors</a:t>
                      </a:r>
                    </a:p>
                  </a:txBody>
                  <a:tcPr marL="95250" marR="95250" marT="66675" marB="66675" anchor="ctr"/>
                </a:tc>
                <a:tc>
                  <a:txBody>
                    <a:bodyPr/>
                    <a:lstStyle/>
                    <a:p>
                      <a:pPr algn="l" fontAlgn="base"/>
                      <a:r>
                        <a:rPr lang="en-US">
                          <a:solidFill>
                            <a:srgbClr val="434444"/>
                          </a:solidFill>
                          <a:effectLst/>
                        </a:rPr>
                        <a:t>16:1–15</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a:solidFill>
                            <a:srgbClr val="434444"/>
                          </a:solidFill>
                          <a:effectLst/>
                        </a:rPr>
                        <a:t>Thyatira, Asia</a:t>
                      </a:r>
                    </a:p>
                    <a:p>
                      <a:pPr algn="l" fontAlgn="base"/>
                      <a:r>
                        <a:rPr lang="en-US">
                          <a:solidFill>
                            <a:srgbClr val="434444"/>
                          </a:solidFill>
                          <a:effectLst/>
                        </a:rPr>
                        <a:t>An Evil Spirit Cast Out</a:t>
                      </a:r>
                    </a:p>
                  </a:txBody>
                  <a:tcPr marL="95250" marR="95250" marT="66675" marB="66675" anchor="ctr"/>
                </a:tc>
                <a:tc>
                  <a:txBody>
                    <a:bodyPr/>
                    <a:lstStyle/>
                    <a:p>
                      <a:pPr algn="l" fontAlgn="base"/>
                      <a:r>
                        <a:rPr lang="en-US">
                          <a:solidFill>
                            <a:srgbClr val="434444"/>
                          </a:solidFill>
                          <a:effectLst/>
                        </a:rPr>
                        <a:t>16:16–18</a:t>
                      </a: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a:solidFill>
                            <a:srgbClr val="434444"/>
                          </a:solidFill>
                          <a:effectLst/>
                        </a:rPr>
                        <a:t>Philip, a Jailor, Receives Christ</a:t>
                      </a:r>
                    </a:p>
                  </a:txBody>
                  <a:tcPr marL="95250" marR="95250" marT="66675" marB="66675" anchor="ctr"/>
                </a:tc>
                <a:tc>
                  <a:txBody>
                    <a:bodyPr/>
                    <a:lstStyle/>
                    <a:p>
                      <a:pPr algn="l" fontAlgn="base"/>
                      <a:r>
                        <a:rPr lang="en-US" dirty="0">
                          <a:solidFill>
                            <a:srgbClr val="434444"/>
                          </a:solidFill>
                          <a:effectLst/>
                        </a:rPr>
                        <a:t>16:19–40</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2114025"/>
            <a:ext cx="5540721" cy="246221"/>
          </a:xfrm>
          <a:prstGeom prst="rect">
            <a:avLst/>
          </a:prstGeom>
          <a:noFill/>
        </p:spPr>
        <p:txBody>
          <a:bodyPr wrap="square" rtlCol="0">
            <a:spAutoFit/>
          </a:bodyPr>
          <a:lstStyle/>
          <a:p>
            <a:r>
              <a:rPr lang="en-US" sz="1000" dirty="0"/>
              <a:t>Life and Teachings of Jesus and His Apostles Section 7 Chapter 32</a:t>
            </a:r>
          </a:p>
        </p:txBody>
      </p:sp>
      <p:sp>
        <p:nvSpPr>
          <p:cNvPr id="4" name="Rectangle 3"/>
          <p:cNvSpPr/>
          <p:nvPr/>
        </p:nvSpPr>
        <p:spPr>
          <a:xfrm>
            <a:off x="0" y="2714853"/>
            <a:ext cx="6192570" cy="2308324"/>
          </a:xfrm>
          <a:prstGeom prst="rect">
            <a:avLst/>
          </a:prstGeom>
          <a:ln>
            <a:solidFill>
              <a:schemeClr val="tx1"/>
            </a:solidFill>
          </a:ln>
        </p:spPr>
        <p:txBody>
          <a:bodyPr wrap="square">
            <a:spAutoFit/>
          </a:bodyPr>
          <a:lstStyle/>
          <a:p>
            <a:r>
              <a:rPr lang="en-US" sz="1200" b="1" dirty="0"/>
              <a:t>Timothy and Circumcision Acts 16:1-3:</a:t>
            </a:r>
          </a:p>
          <a:p>
            <a:r>
              <a:rPr lang="en-US" sz="1200" dirty="0"/>
              <a:t>"Although Paul was opposed to circumcision as essential for salvation and he emphatically declared that it was not needful for Titus to be circumcised (Gal. 2:1-3), soon after the Jerusalem council Paul circumcised the young Timothy before taking him as a companion on the second mission (Acts 16:1-3). This action provides an insight into Paul's thinking. He saw a difference between necessity and convenience. With Titus, the question was whether or not circumcision was essential for salvation; thus, Paul opposed it. With Timothy it was a matter of rendering him acceptable to the non-Christian Jews where he would do missionary work. Paul was willing to allow circumcision as a concession, but not as a requirement, so that the Jews would be willing to listen to Timothy teach the gospel. This distinction reveals something of Paul's mind and method." (Robert J. Matthews, </a:t>
            </a:r>
            <a:r>
              <a:rPr lang="en-US" sz="1200" i="1" dirty="0"/>
              <a:t>Studies in Scripture, Vol. 6: Acts to Revelation</a:t>
            </a:r>
            <a:r>
              <a:rPr lang="en-US" sz="1200" dirty="0"/>
              <a:t>, edited by Robert L. Millet, [Salt Lake City: Deseret Book Co., 1987], 41.)</a:t>
            </a:r>
          </a:p>
        </p:txBody>
      </p:sp>
      <p:pic>
        <p:nvPicPr>
          <p:cNvPr id="4098" name="Picture 2" descr="ruins in Phili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428" y="141444"/>
            <a:ext cx="4286250" cy="2876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64174" y="3060568"/>
            <a:ext cx="4327556" cy="461665"/>
          </a:xfrm>
          <a:prstGeom prst="rect">
            <a:avLst/>
          </a:prstGeom>
        </p:spPr>
        <p:txBody>
          <a:bodyPr wrap="square">
            <a:spAutoFit/>
          </a:bodyPr>
          <a:lstStyle/>
          <a:p>
            <a:r>
              <a:rPr lang="en-US" sz="1200" i="1" dirty="0">
                <a:latin typeface="Open Sans"/>
              </a:rPr>
              <a:t>Ruins of what may have been the jail in Philippi where Paul and Silas were kept</a:t>
            </a:r>
            <a:endParaRPr lang="en-US" sz="1200" dirty="0"/>
          </a:p>
        </p:txBody>
      </p:sp>
      <p:pic>
        <p:nvPicPr>
          <p:cNvPr id="8" name="Picture 8" descr="https://encrypted-tbn0.gstatic.com/images?q=tbn:ANd9GcT6z0VkK3wh96UY0V8lEAKIs3erZRBHG5X6Itu7B6dAQLUGKdr8Jw"/>
          <p:cNvPicPr>
            <a:picLocks noChangeAspect="1" noChangeArrowheads="1"/>
          </p:cNvPicPr>
          <p:nvPr/>
        </p:nvPicPr>
        <p:blipFill>
          <a:blip r:embed="rId3" cstate="print"/>
          <a:srcRect/>
          <a:stretch>
            <a:fillRect/>
          </a:stretch>
        </p:blipFill>
        <p:spPr bwMode="auto">
          <a:xfrm>
            <a:off x="8425004" y="3330166"/>
            <a:ext cx="2609850" cy="1752600"/>
          </a:xfrm>
          <a:prstGeom prst="rect">
            <a:avLst/>
          </a:prstGeom>
          <a:noFill/>
        </p:spPr>
      </p:pic>
    </p:spTree>
    <p:extLst>
      <p:ext uri="{BB962C8B-B14F-4D97-AF65-F5344CB8AC3E}">
        <p14:creationId xmlns:p14="http://schemas.microsoft.com/office/powerpoint/2010/main" val="150760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600986"/>
          </a:xfrm>
          <a:prstGeom prst="rect">
            <a:avLst/>
          </a:prstGeom>
          <a:ln>
            <a:solidFill>
              <a:schemeClr val="tx1"/>
            </a:solidFill>
          </a:ln>
        </p:spPr>
        <p:txBody>
          <a:bodyPr wrap="square">
            <a:spAutoFit/>
          </a:bodyPr>
          <a:lstStyle/>
          <a:p>
            <a:pPr fontAlgn="base"/>
            <a:r>
              <a:rPr lang="en-US" sz="1200" b="1" dirty="0"/>
              <a:t>Spirit of Divination:</a:t>
            </a:r>
          </a:p>
          <a:p>
            <a:pPr fontAlgn="base"/>
            <a:r>
              <a:rPr lang="en-US" sz="1200" dirty="0"/>
              <a:t>"The Shaker will whirl around on his heel, impelled by a supernatural agency or spirit, and think that he is governed by the Spirit of God; and the Jumper will jump and enter into all kinds of extravagances. A Primitive Methodist will shout under the influence of that spirit, until he will rend the heavens with his cries; while the Quakers (or Friends) moved as they think, by the Spirit of God, will sit still and say nothing. Is God the author of all this? If not of all of it, which does He recognize? Surely, such a heterogeneous mass of confusion never can enter into the kingdom of heaven.</a:t>
            </a:r>
          </a:p>
          <a:p>
            <a:pPr fontAlgn="base"/>
            <a:r>
              <a:rPr lang="en-US" sz="1200" dirty="0"/>
              <a:t> </a:t>
            </a:r>
          </a:p>
          <a:p>
            <a:pPr fontAlgn="base"/>
            <a:r>
              <a:rPr lang="en-US" sz="1200" dirty="0"/>
              <a:t>"Every one of these professes to be competent to try his neighbor's spirit, but no one can try his own, and what is the reason? Because they have not a key to unlock, no rule wherewith to measure, and no criterion whereby they can test it...If Satan should appear as one in glory, who can tell his color, his signs, his appearance, his glory, or what is the manner of his manifestation? Who can detect the spirit of the French prophets with their revelations and their visions, and power of manifestations? Or who can point out the spirit of the </a:t>
            </a:r>
            <a:r>
              <a:rPr lang="en-US" sz="1200" dirty="0" err="1"/>
              <a:t>Irvingites</a:t>
            </a:r>
            <a:r>
              <a:rPr lang="en-US" sz="1200" dirty="0"/>
              <a:t>, with their apostles and prophets, and visions and tongues, and interpretations, etc. Or who can drag into daylight and develop the hidden mysteries of the false spirits that so frequently are made manifest among the Latter-day Saints? </a:t>
            </a:r>
          </a:p>
          <a:p>
            <a:pPr fontAlgn="base"/>
            <a:endParaRPr lang="en-US" sz="1200" dirty="0"/>
          </a:p>
          <a:p>
            <a:pPr fontAlgn="base"/>
            <a:r>
              <a:rPr lang="en-US" sz="1200" dirty="0"/>
              <a:t>We answer that no man can do this without the Priesthood, and having a knowledge of the laws by which spirits are governed; for as no man knows the things of God, but by the Spirit of God, so no man knows the spirit of the devil, and his power and influence, but by possessing intelligence which is more than human, and having unfolded through the medium of the Priesthood the mysterious operations of his devices; without knowing the angelic form, the sanctified look and gesture, and the zeal that is frequently manifested by him for the glory of God, together with the prophetic spirit, the gracious influence, the godly appearance, and the holy garb, which are so characteristic of his proceedings and his mysterious windings.</a:t>
            </a:r>
          </a:p>
          <a:p>
            <a:pPr fontAlgn="base"/>
            <a:r>
              <a:rPr lang="en-US" sz="1200" dirty="0"/>
              <a:t> </a:t>
            </a:r>
          </a:p>
          <a:p>
            <a:pPr fontAlgn="base"/>
            <a:r>
              <a:rPr lang="en-US" sz="1200" dirty="0"/>
              <a:t>"A man must have the discerning of spirits before he can drag into daylight this hellish influence and unfold it unto the world in all its soul-destroying, diabolical, and horrid colors; for nothing is a greater injury to the children of men than to be under the influence of a false spirit when they think they have the Spirit of God." (</a:t>
            </a:r>
            <a:r>
              <a:rPr lang="en-US" sz="1200" i="1" dirty="0"/>
              <a:t>Teachings of the Prophet Joseph Smith,</a:t>
            </a:r>
            <a:r>
              <a:rPr lang="en-US" sz="1200" dirty="0"/>
              <a:t> 204-5.)</a:t>
            </a:r>
          </a:p>
        </p:txBody>
      </p:sp>
      <p:sp>
        <p:nvSpPr>
          <p:cNvPr id="3" name="Rectangle 2"/>
          <p:cNvSpPr/>
          <p:nvPr/>
        </p:nvSpPr>
        <p:spPr>
          <a:xfrm>
            <a:off x="0" y="3618368"/>
            <a:ext cx="8839200" cy="1015663"/>
          </a:xfrm>
          <a:prstGeom prst="rect">
            <a:avLst/>
          </a:prstGeom>
          <a:ln>
            <a:solidFill>
              <a:schemeClr val="tx1"/>
            </a:solidFill>
          </a:ln>
        </p:spPr>
        <p:txBody>
          <a:bodyPr wrap="square">
            <a:spAutoFit/>
          </a:bodyPr>
          <a:lstStyle/>
          <a:p>
            <a:r>
              <a:rPr lang="en-US" sz="1200" b="1" dirty="0"/>
              <a:t>Not Rooted in the Revelations of Heaven Acts 16:19:</a:t>
            </a:r>
          </a:p>
          <a:p>
            <a:r>
              <a:rPr lang="en-US" sz="1200" dirty="0"/>
              <a:t>"Why, we ask, would a woman possessed with an evil spirit bear a positive testimony of the gospel message and the servants commissioned to bear it? Because that testimony would eventually give her credibility among believers, thus placing her in a position to do much harm. Her testimony was not rooted in the revelations of heaven, and no other source for the testimony of Christ is acceptable." (Joseph Fielding McConkie, </a:t>
            </a:r>
            <a:r>
              <a:rPr lang="en-US" sz="1200" i="1" dirty="0"/>
              <a:t>Watch and Be Ready: Preparing for the Second Coming of the Lord</a:t>
            </a:r>
            <a:r>
              <a:rPr lang="en-US" sz="1200" dirty="0"/>
              <a:t> [Salt Lake City: Deseret Book Co., 1994], 60)</a:t>
            </a:r>
          </a:p>
        </p:txBody>
      </p:sp>
      <p:sp>
        <p:nvSpPr>
          <p:cNvPr id="4" name="Rectangle 3"/>
          <p:cNvSpPr/>
          <p:nvPr/>
        </p:nvSpPr>
        <p:spPr>
          <a:xfrm>
            <a:off x="0" y="4641625"/>
            <a:ext cx="8828314" cy="1938992"/>
          </a:xfrm>
          <a:prstGeom prst="rect">
            <a:avLst/>
          </a:prstGeom>
          <a:ln>
            <a:solidFill>
              <a:schemeClr val="tx1"/>
            </a:solidFill>
          </a:ln>
        </p:spPr>
        <p:txBody>
          <a:bodyPr wrap="square">
            <a:spAutoFit/>
          </a:bodyPr>
          <a:lstStyle/>
          <a:p>
            <a:r>
              <a:rPr lang="en-US" sz="1200" b="1" dirty="0"/>
              <a:t>Salvation Acts 16:30:</a:t>
            </a:r>
          </a:p>
          <a:p>
            <a:r>
              <a:rPr lang="en-US" sz="1200" dirty="0"/>
              <a:t>"Is belief alone enough to bring salvation to the contrite soul? Assuredly yes, if by belief is meant the ringing declaration of him who, baptizing our Lord, then testified: 'He that believeth on the Son hath everlasting life' (John 3:36); or if by belief is meant the pronouncement of Jesus: 'He that believeth on me, the works that I do shall he do also; and greater works than these shall he do' (John 14:12); or if by belief is meant that pure, perfect faith in Christ which presupposes and in fact cannot exist without the works of righteousness. (Mormon Doctrine, 2nd ed., pp. 78-80; See Heb. 11:1-3.) But belief alone is scarcely the beginning of that course leading to a celestial inheritance if it is isolated as a thing apart, if it is supposed that it does not embrace within its folds both baptism and a subsequent course of enduring to the end. (2 Ne. 31:15-21.) And in the very case at hand, Paul and Silas teach the gospel to the whole group, baptize them, and without question give them the gift of the Holy Ghost, thus starting them out in the direction of salvation. Elder Bruce R. McConkie (</a:t>
            </a:r>
            <a:r>
              <a:rPr lang="en-US" sz="1200" i="1" dirty="0"/>
              <a:t>Doctrinal New Testament Commentary, </a:t>
            </a:r>
            <a:r>
              <a:rPr lang="en-US" sz="1200" dirty="0"/>
              <a:t>2:151.)</a:t>
            </a:r>
          </a:p>
        </p:txBody>
      </p:sp>
      <p:sp>
        <p:nvSpPr>
          <p:cNvPr id="5" name="Rectangle 4"/>
          <p:cNvSpPr/>
          <p:nvPr/>
        </p:nvSpPr>
        <p:spPr>
          <a:xfrm>
            <a:off x="8862373" y="3618368"/>
            <a:ext cx="3329627" cy="2970044"/>
          </a:xfrm>
          <a:prstGeom prst="rect">
            <a:avLst/>
          </a:prstGeom>
          <a:ln>
            <a:solidFill>
              <a:schemeClr val="tx1"/>
            </a:solidFill>
          </a:ln>
        </p:spPr>
        <p:txBody>
          <a:bodyPr wrap="square">
            <a:spAutoFit/>
          </a:bodyPr>
          <a:lstStyle/>
          <a:p>
            <a:r>
              <a:rPr lang="en-US" sz="1100" b="1" dirty="0"/>
              <a:t>Paul—A Roman Citizen:</a:t>
            </a:r>
          </a:p>
          <a:p>
            <a:r>
              <a:rPr lang="en-US" sz="1100" dirty="0"/>
              <a:t>Paul never wearied of using his Roman citizenship to his advantage (see Acts 22:22-30; 25:11). He has no qualms about embarrassing those who were responsible for his scabbing and weeping wounds. To his oppressors Paul appeared to be a Jew, but he had Roman citizenship by virtue of his birth in Tarsus. This entitled him to due process under Roman law. Gospeldoctrine.com</a:t>
            </a:r>
          </a:p>
          <a:p>
            <a:r>
              <a:rPr lang="en-US" sz="1100" dirty="0"/>
              <a:t>This means that the freedom of Rome (which ruled all those countries at that time) had been given to the freemen of Tarsus. This freedom had been granted because the men of Tarsus had defended two emperors of Rome during a rebellion against them. </a:t>
            </a:r>
            <a:r>
              <a:rPr lang="en-US" sz="1100" b="1" dirty="0"/>
              <a:t>Thus, Saul, though a Jew, was a freeborn Roman citizen</a:t>
            </a:r>
            <a:r>
              <a:rPr lang="en-US" sz="1100" dirty="0"/>
              <a:t>." (</a:t>
            </a:r>
            <a:r>
              <a:rPr lang="en-US" sz="1100" i="1" dirty="0"/>
              <a:t>Ancient Apostles</a:t>
            </a:r>
            <a:r>
              <a:rPr lang="en-US" sz="1100" dirty="0"/>
              <a:t> [Salt Lake City: Deseret Book Co., 1964], 144)</a:t>
            </a:r>
          </a:p>
        </p:txBody>
      </p:sp>
    </p:spTree>
    <p:extLst>
      <p:ext uri="{BB962C8B-B14F-4D97-AF65-F5344CB8AC3E}">
        <p14:creationId xmlns:p14="http://schemas.microsoft.com/office/powerpoint/2010/main" val="189963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8408686"/>
              </p:ext>
            </p:extLst>
          </p:nvPr>
        </p:nvGraphicFramePr>
        <p:xfrm>
          <a:off x="217715" y="330200"/>
          <a:ext cx="11789227" cy="6527800"/>
        </p:xfrm>
        <a:graphic>
          <a:graphicData uri="http://schemas.openxmlformats.org/drawingml/2006/table">
            <a:tbl>
              <a:tblPr firstRow="1" bandRow="1">
                <a:tableStyleId>{5940675A-B579-460E-94D1-54222C63F5DA}</a:tableStyleId>
              </a:tblPr>
              <a:tblGrid>
                <a:gridCol w="1012371">
                  <a:extLst>
                    <a:ext uri="{9D8B030D-6E8A-4147-A177-3AD203B41FA5}">
                      <a16:colId xmlns:a16="http://schemas.microsoft.com/office/drawing/2014/main" val="20000"/>
                    </a:ext>
                  </a:extLst>
                </a:gridCol>
                <a:gridCol w="2856327">
                  <a:extLst>
                    <a:ext uri="{9D8B030D-6E8A-4147-A177-3AD203B41FA5}">
                      <a16:colId xmlns:a16="http://schemas.microsoft.com/office/drawing/2014/main" val="20001"/>
                    </a:ext>
                  </a:extLst>
                </a:gridCol>
                <a:gridCol w="1127844">
                  <a:extLst>
                    <a:ext uri="{9D8B030D-6E8A-4147-A177-3AD203B41FA5}">
                      <a16:colId xmlns:a16="http://schemas.microsoft.com/office/drawing/2014/main" val="20002"/>
                    </a:ext>
                  </a:extLst>
                </a:gridCol>
                <a:gridCol w="6792685">
                  <a:extLst>
                    <a:ext uri="{9D8B030D-6E8A-4147-A177-3AD203B41FA5}">
                      <a16:colId xmlns:a16="http://schemas.microsoft.com/office/drawing/2014/main" val="20003"/>
                    </a:ext>
                  </a:extLst>
                </a:gridCol>
              </a:tblGrid>
              <a:tr h="309880">
                <a:tc>
                  <a:txBody>
                    <a:bodyPr/>
                    <a:lstStyle/>
                    <a:p>
                      <a:pPr algn="ctr"/>
                      <a:r>
                        <a:rPr lang="en-US" sz="1200" dirty="0"/>
                        <a:t>City</a:t>
                      </a:r>
                    </a:p>
                  </a:txBody>
                  <a:tcPr/>
                </a:tc>
                <a:tc>
                  <a:txBody>
                    <a:bodyPr/>
                    <a:lstStyle/>
                    <a:p>
                      <a:r>
                        <a:rPr lang="en-US" sz="1200" dirty="0"/>
                        <a:t>Description</a:t>
                      </a:r>
                    </a:p>
                  </a:txBody>
                  <a:tcPr/>
                </a:tc>
                <a:tc>
                  <a:txBody>
                    <a:bodyPr/>
                    <a:lstStyle/>
                    <a:p>
                      <a:r>
                        <a:rPr lang="en-US" sz="1200" dirty="0"/>
                        <a:t>Scripture</a:t>
                      </a:r>
                    </a:p>
                  </a:txBody>
                  <a:tcPr/>
                </a:tc>
                <a:tc>
                  <a:txBody>
                    <a:bodyPr/>
                    <a:lstStyle/>
                    <a:p>
                      <a:r>
                        <a:rPr lang="en-US" sz="1200" dirty="0"/>
                        <a:t>More About…</a:t>
                      </a:r>
                    </a:p>
                  </a:txBody>
                  <a:tcPr/>
                </a:tc>
                <a:extLst>
                  <a:ext uri="{0D108BD9-81ED-4DB2-BD59-A6C34878D82A}">
                    <a16:rowId xmlns:a16="http://schemas.microsoft.com/office/drawing/2014/main" val="10000"/>
                  </a:ext>
                </a:extLst>
              </a:tr>
              <a:tr h="370840">
                <a:tc>
                  <a:txBody>
                    <a:bodyPr/>
                    <a:lstStyle/>
                    <a:p>
                      <a:pPr algn="ctr"/>
                      <a:r>
                        <a:rPr lang="en-US" sz="1600" dirty="0" err="1"/>
                        <a:t>Derbe</a:t>
                      </a:r>
                      <a:endParaRPr lang="en-US" sz="1600" dirty="0"/>
                    </a:p>
                  </a:txBody>
                  <a:tcPr/>
                </a:tc>
                <a:tc>
                  <a:txBody>
                    <a:bodyPr/>
                    <a:lstStyle/>
                    <a:p>
                      <a:r>
                        <a:rPr lang="en-US" sz="1200" kern="1200" dirty="0">
                          <a:effectLst/>
                        </a:rPr>
                        <a:t>A</a:t>
                      </a:r>
                      <a:r>
                        <a:rPr lang="en-US" sz="1200" kern="1200" baseline="0" dirty="0">
                          <a:effectLst/>
                        </a:rPr>
                        <a:t> </a:t>
                      </a:r>
                      <a:r>
                        <a:rPr lang="en-US" sz="1200" kern="1200" dirty="0">
                          <a:effectLst/>
                        </a:rPr>
                        <a:t>city in the </a:t>
                      </a:r>
                      <a:r>
                        <a:rPr lang="en-US" sz="1200" u="none" strike="noStrike" kern="1200" dirty="0">
                          <a:effectLst/>
                        </a:rPr>
                        <a:t>Roman province</a:t>
                      </a:r>
                      <a:r>
                        <a:rPr lang="en-US" sz="1200" kern="1200" dirty="0">
                          <a:effectLst/>
                        </a:rPr>
                        <a:t> of </a:t>
                      </a:r>
                      <a:r>
                        <a:rPr lang="en-US" sz="1200" u="none" strike="noStrike" kern="1200" dirty="0">
                          <a:effectLst/>
                        </a:rPr>
                        <a:t>Galatia</a:t>
                      </a:r>
                      <a:r>
                        <a:rPr lang="en-US" sz="1200" kern="1200" dirty="0">
                          <a:effectLst/>
                        </a:rPr>
                        <a:t> in </a:t>
                      </a:r>
                      <a:r>
                        <a:rPr lang="en-US" sz="1200" u="none" strike="noStrike" kern="1200" dirty="0">
                          <a:effectLst/>
                        </a:rPr>
                        <a:t>Asia Minor</a:t>
                      </a:r>
                      <a:r>
                        <a:rPr lang="en-US" sz="1200" kern="1200" dirty="0">
                          <a:effectLst/>
                        </a:rPr>
                        <a:t>, and in the ethnic region of Lycaonia</a:t>
                      </a:r>
                      <a:endParaRPr lang="en-US" sz="1200" dirty="0"/>
                    </a:p>
                  </a:txBody>
                  <a:tcPr/>
                </a:tc>
                <a:tc>
                  <a:txBody>
                    <a:bodyPr/>
                    <a:lstStyle/>
                    <a:p>
                      <a:r>
                        <a:rPr lang="en-US" sz="1200" u="none" strike="noStrike" kern="1200" dirty="0">
                          <a:effectLst/>
                        </a:rPr>
                        <a:t>Acts 14:6,</a:t>
                      </a:r>
                      <a:r>
                        <a:rPr lang="en-US" sz="1200" u="none" strike="noStrike" kern="1200" baseline="0" dirty="0">
                          <a:effectLst/>
                        </a:rPr>
                        <a:t> 20</a:t>
                      </a:r>
                    </a:p>
                    <a:p>
                      <a:r>
                        <a:rPr lang="en-US" sz="1200" u="none" strike="noStrike" kern="1200" baseline="0" dirty="0">
                          <a:effectLst/>
                        </a:rPr>
                        <a:t>Acts </a:t>
                      </a:r>
                      <a:r>
                        <a:rPr lang="en-US" sz="1200" u="none" strike="noStrike" kern="1200" dirty="0">
                          <a:effectLst/>
                        </a:rPr>
                        <a:t>16:1</a:t>
                      </a:r>
                      <a:r>
                        <a:rPr lang="en-US" sz="1200" kern="1200" dirty="0">
                          <a:effectLst/>
                        </a:rPr>
                        <a:t>.</a:t>
                      </a:r>
                      <a:endParaRPr lang="en-US" sz="1200" dirty="0"/>
                    </a:p>
                  </a:txBody>
                  <a:tcPr/>
                </a:tc>
                <a:tc>
                  <a:txBody>
                    <a:bodyPr/>
                    <a:lstStyle/>
                    <a:p>
                      <a:r>
                        <a:rPr lang="en-US" sz="1200" b="0" i="0" kern="1200" dirty="0">
                          <a:solidFill>
                            <a:schemeClr val="tx1"/>
                          </a:solidFill>
                          <a:effectLst/>
                          <a:latin typeface="+mn-lt"/>
                          <a:ea typeface="+mn-ea"/>
                          <a:cs typeface="+mn-cs"/>
                        </a:rPr>
                        <a:t>In Roman times it struck its own coins, of which a few are extant.</a:t>
                      </a:r>
                    </a:p>
                    <a:p>
                      <a:r>
                        <a:rPr lang="en-US" sz="1200" b="0" i="0" kern="1200" dirty="0">
                          <a:solidFill>
                            <a:schemeClr val="tx1"/>
                          </a:solidFill>
                          <a:effectLst/>
                          <a:latin typeface="+mn-lt"/>
                          <a:ea typeface="+mn-ea"/>
                          <a:cs typeface="+mn-cs"/>
                        </a:rPr>
                        <a:t>The apostles </a:t>
                      </a:r>
                      <a:r>
                        <a:rPr lang="en-US" sz="1200" b="0" i="0" u="none" strike="noStrike" kern="1200" dirty="0">
                          <a:solidFill>
                            <a:schemeClr val="tx1"/>
                          </a:solidFill>
                          <a:effectLst/>
                          <a:latin typeface="+mn-lt"/>
                          <a:ea typeface="+mn-ea"/>
                          <a:cs typeface="+mn-cs"/>
                        </a:rPr>
                        <a:t>Paul</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Barnabas</a:t>
                      </a:r>
                      <a:r>
                        <a:rPr lang="en-US" sz="1200" b="0" i="0" kern="1200" dirty="0">
                          <a:solidFill>
                            <a:schemeClr val="tx1"/>
                          </a:solidFill>
                          <a:effectLst/>
                          <a:latin typeface="+mn-lt"/>
                          <a:ea typeface="+mn-ea"/>
                          <a:cs typeface="+mn-cs"/>
                        </a:rPr>
                        <a:t> came to </a:t>
                      </a:r>
                      <a:r>
                        <a:rPr lang="en-US" sz="1200" b="0" i="0" kern="1200" dirty="0" err="1">
                          <a:solidFill>
                            <a:schemeClr val="tx1"/>
                          </a:solidFill>
                          <a:effectLst/>
                          <a:latin typeface="+mn-lt"/>
                          <a:ea typeface="+mn-ea"/>
                          <a:cs typeface="+mn-cs"/>
                        </a:rPr>
                        <a:t>Derbe</a:t>
                      </a:r>
                      <a:r>
                        <a:rPr lang="en-US" sz="1200" b="0" i="0" kern="1200" dirty="0">
                          <a:solidFill>
                            <a:schemeClr val="tx1"/>
                          </a:solidFill>
                          <a:effectLst/>
                          <a:latin typeface="+mn-lt"/>
                          <a:ea typeface="+mn-ea"/>
                          <a:cs typeface="+mn-cs"/>
                        </a:rPr>
                        <a:t> after escaping a disturbance and attempted </a:t>
                      </a:r>
                      <a:r>
                        <a:rPr lang="en-US" sz="1200" b="0" i="0" u="none" strike="noStrike" kern="1200" dirty="0">
                          <a:solidFill>
                            <a:schemeClr val="tx1"/>
                          </a:solidFill>
                          <a:effectLst/>
                          <a:latin typeface="+mn-lt"/>
                          <a:ea typeface="+mn-ea"/>
                          <a:cs typeface="+mn-cs"/>
                        </a:rPr>
                        <a:t>stoning</a:t>
                      </a:r>
                      <a:r>
                        <a:rPr lang="en-US" sz="1200" b="0" i="0" kern="1200" dirty="0">
                          <a:solidFill>
                            <a:schemeClr val="tx1"/>
                          </a:solidFill>
                          <a:effectLst/>
                          <a:latin typeface="+mn-lt"/>
                          <a:ea typeface="+mn-ea"/>
                          <a:cs typeface="+mn-cs"/>
                        </a:rPr>
                        <a:t> in </a:t>
                      </a:r>
                      <a:r>
                        <a:rPr lang="en-US" sz="1200" b="0" i="0" u="none" strike="noStrike" kern="1200" dirty="0" err="1">
                          <a:solidFill>
                            <a:schemeClr val="tx1"/>
                          </a:solidFill>
                          <a:effectLst/>
                          <a:latin typeface="+mn-lt"/>
                          <a:ea typeface="+mn-ea"/>
                          <a:cs typeface="+mn-cs"/>
                        </a:rPr>
                        <a:t>Iconium</a:t>
                      </a:r>
                      <a:r>
                        <a:rPr lang="en-US" sz="1200" b="0" i="0" kern="1200" dirty="0">
                          <a:solidFill>
                            <a:schemeClr val="tx1"/>
                          </a:solidFill>
                          <a:effectLst/>
                          <a:latin typeface="+mn-lt"/>
                          <a:ea typeface="+mn-ea"/>
                          <a:cs typeface="+mn-cs"/>
                        </a:rPr>
                        <a:t>, about 60 miles away, and successfully evangelized there. Paul and Barnabas returned there after being stoned again in </a:t>
                      </a:r>
                      <a:r>
                        <a:rPr lang="en-US" sz="1200" b="0" i="0" kern="1200" dirty="0" err="1">
                          <a:solidFill>
                            <a:schemeClr val="tx1"/>
                          </a:solidFill>
                          <a:effectLst/>
                          <a:latin typeface="+mn-lt"/>
                          <a:ea typeface="+mn-ea"/>
                          <a:cs typeface="+mn-cs"/>
                        </a:rPr>
                        <a:t>Lystra</a:t>
                      </a:r>
                      <a:r>
                        <a:rPr lang="en-US" sz="1200" b="0" i="0" kern="1200" dirty="0">
                          <a:solidFill>
                            <a:schemeClr val="tx1"/>
                          </a:solidFill>
                          <a:effectLst/>
                          <a:latin typeface="+mn-lt"/>
                          <a:ea typeface="+mn-ea"/>
                          <a:cs typeface="+mn-cs"/>
                        </a:rPr>
                        <a:t>. On these experiences, Paul commented, "We must through many tribulations enter the kingdom of God." He and </a:t>
                      </a:r>
                      <a:r>
                        <a:rPr lang="en-US" sz="1200" b="0" i="0" u="none" strike="noStrike" kern="1200" dirty="0">
                          <a:solidFill>
                            <a:schemeClr val="tx1"/>
                          </a:solidFill>
                          <a:effectLst/>
                          <a:latin typeface="+mn-lt"/>
                          <a:ea typeface="+mn-ea"/>
                          <a:cs typeface="+mn-cs"/>
                        </a:rPr>
                        <a:t>Silas</a:t>
                      </a:r>
                      <a:r>
                        <a:rPr lang="en-US" sz="1200" b="0" i="0" kern="1200" dirty="0">
                          <a:solidFill>
                            <a:schemeClr val="tx1"/>
                          </a:solidFill>
                          <a:effectLst/>
                          <a:latin typeface="+mn-lt"/>
                          <a:ea typeface="+mn-ea"/>
                          <a:cs typeface="+mn-cs"/>
                        </a:rPr>
                        <a:t> later visited </a:t>
                      </a:r>
                      <a:r>
                        <a:rPr lang="en-US" sz="1200" b="0" i="0" kern="1200" dirty="0" err="1">
                          <a:solidFill>
                            <a:schemeClr val="tx1"/>
                          </a:solidFill>
                          <a:effectLst/>
                          <a:latin typeface="+mn-lt"/>
                          <a:ea typeface="+mn-ea"/>
                          <a:cs typeface="+mn-cs"/>
                        </a:rPr>
                        <a:t>Derbe</a:t>
                      </a:r>
                      <a:r>
                        <a:rPr lang="en-US" sz="1200" b="0" i="0" kern="1200" dirty="0">
                          <a:solidFill>
                            <a:schemeClr val="tx1"/>
                          </a:solidFill>
                          <a:effectLst/>
                          <a:latin typeface="+mn-lt"/>
                          <a:ea typeface="+mn-ea"/>
                          <a:cs typeface="+mn-cs"/>
                        </a:rPr>
                        <a:t> again.</a:t>
                      </a:r>
                      <a:endParaRPr lang="en-US" sz="1200" dirty="0"/>
                    </a:p>
                  </a:txBody>
                  <a:tcPr/>
                </a:tc>
                <a:extLst>
                  <a:ext uri="{0D108BD9-81ED-4DB2-BD59-A6C34878D82A}">
                    <a16:rowId xmlns:a16="http://schemas.microsoft.com/office/drawing/2014/main" val="10001"/>
                  </a:ext>
                </a:extLst>
              </a:tr>
              <a:tr h="370840">
                <a:tc>
                  <a:txBody>
                    <a:bodyPr/>
                    <a:lstStyle/>
                    <a:p>
                      <a:pPr algn="ctr"/>
                      <a:r>
                        <a:rPr lang="en-US" sz="1600" dirty="0" err="1"/>
                        <a:t>Lystra</a:t>
                      </a:r>
                      <a:endParaRPr lang="en-US" sz="1600" dirty="0"/>
                    </a:p>
                  </a:txBody>
                  <a:tcPr/>
                </a:tc>
                <a:tc>
                  <a:txBody>
                    <a:bodyPr/>
                    <a:lstStyle/>
                    <a:p>
                      <a:r>
                        <a:rPr lang="en-US" sz="1200" b="0" i="0" kern="1200" dirty="0">
                          <a:solidFill>
                            <a:schemeClr val="tx1"/>
                          </a:solidFill>
                          <a:effectLst/>
                          <a:latin typeface="+mn-lt"/>
                          <a:ea typeface="+mn-ea"/>
                          <a:cs typeface="+mn-cs"/>
                        </a:rPr>
                        <a:t>A city in central </a:t>
                      </a:r>
                      <a:r>
                        <a:rPr lang="en-US" sz="1200" b="0" i="0" u="none" strike="noStrike" kern="1200" dirty="0">
                          <a:solidFill>
                            <a:schemeClr val="tx1"/>
                          </a:solidFill>
                          <a:effectLst/>
                          <a:latin typeface="+mn-lt"/>
                          <a:ea typeface="+mn-ea"/>
                          <a:cs typeface="+mn-cs"/>
                        </a:rPr>
                        <a:t>Anatolia</a:t>
                      </a:r>
                      <a:r>
                        <a:rPr lang="en-US" sz="1200" b="0" i="0" kern="1200" dirty="0">
                          <a:solidFill>
                            <a:schemeClr val="tx1"/>
                          </a:solidFill>
                          <a:effectLst/>
                          <a:latin typeface="+mn-lt"/>
                          <a:ea typeface="+mn-ea"/>
                          <a:cs typeface="+mn-cs"/>
                        </a:rPr>
                        <a:t>, now part of present-day </a:t>
                      </a:r>
                      <a:r>
                        <a:rPr lang="en-US" sz="1200" b="0" i="0" u="none" strike="noStrike" kern="1200" dirty="0">
                          <a:solidFill>
                            <a:schemeClr val="tx1"/>
                          </a:solidFill>
                          <a:effectLst/>
                          <a:latin typeface="+mn-lt"/>
                          <a:ea typeface="+mn-ea"/>
                          <a:cs typeface="+mn-cs"/>
                        </a:rPr>
                        <a:t>Turkey</a:t>
                      </a:r>
                      <a:r>
                        <a:rPr lang="en-US" sz="1200" b="0" i="0" kern="1200" dirty="0">
                          <a:solidFill>
                            <a:schemeClr val="tx1"/>
                          </a:solidFill>
                          <a:effectLst/>
                          <a:latin typeface="+mn-lt"/>
                          <a:ea typeface="+mn-ea"/>
                          <a:cs typeface="+mn-cs"/>
                        </a:rPr>
                        <a:t>. It is mentioned five times in the </a:t>
                      </a:r>
                      <a:r>
                        <a:rPr lang="en-US" sz="1200" b="0" i="0" u="none" strike="noStrike" kern="1200" dirty="0">
                          <a:solidFill>
                            <a:schemeClr val="tx1"/>
                          </a:solidFill>
                          <a:effectLst/>
                          <a:latin typeface="+mn-lt"/>
                          <a:ea typeface="+mn-ea"/>
                          <a:cs typeface="+mn-cs"/>
                        </a:rPr>
                        <a:t>New Testament</a:t>
                      </a:r>
                      <a:r>
                        <a:rPr lang="en-US" sz="1200" b="0" i="0" kern="1200" dirty="0">
                          <a:solidFill>
                            <a:schemeClr val="tx1"/>
                          </a:solidFill>
                          <a:effectLst/>
                          <a:latin typeface="+mn-lt"/>
                          <a:ea typeface="+mn-ea"/>
                          <a:cs typeface="+mn-cs"/>
                        </a:rPr>
                        <a:t>. </a:t>
                      </a:r>
                      <a:endParaRPr lang="en-US" sz="1200" dirty="0"/>
                    </a:p>
                  </a:txBody>
                  <a:tcPr/>
                </a:tc>
                <a:tc>
                  <a:txBody>
                    <a:bodyPr/>
                    <a:lstStyle/>
                    <a:p>
                      <a:r>
                        <a:rPr lang="en-US" sz="1200" dirty="0"/>
                        <a:t>Acts 14:6,8,21</a:t>
                      </a:r>
                      <a:r>
                        <a:rPr lang="en-US" sz="1200" baseline="0" dirty="0"/>
                        <a:t> </a:t>
                      </a:r>
                    </a:p>
                    <a:p>
                      <a:r>
                        <a:rPr lang="en-US" sz="1200" baseline="0" dirty="0"/>
                        <a:t>Acts 16:1-2</a:t>
                      </a:r>
                    </a:p>
                    <a:p>
                      <a:r>
                        <a:rPr lang="en-US" sz="1200" baseline="0" dirty="0"/>
                        <a:t>2 Timothy 3:11</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Lystra</a:t>
                      </a:r>
                      <a:r>
                        <a:rPr lang="en-US" sz="1200" b="0" i="0" kern="1200" dirty="0">
                          <a:solidFill>
                            <a:schemeClr val="tx1"/>
                          </a:solidFill>
                          <a:effectLst/>
                          <a:latin typeface="+mn-lt"/>
                          <a:ea typeface="+mn-ea"/>
                          <a:cs typeface="+mn-cs"/>
                        </a:rPr>
                        <a:t> was visited several times by the </a:t>
                      </a:r>
                      <a:r>
                        <a:rPr lang="en-US" sz="1200" b="0" i="0" u="none" strike="noStrike" kern="1200" dirty="0">
                          <a:solidFill>
                            <a:schemeClr val="tx1"/>
                          </a:solidFill>
                          <a:effectLst/>
                          <a:latin typeface="+mn-lt"/>
                          <a:ea typeface="+mn-ea"/>
                          <a:cs typeface="+mn-cs"/>
                        </a:rPr>
                        <a:t>Apostle Paul</a:t>
                      </a:r>
                      <a:r>
                        <a:rPr lang="en-US" sz="1200" b="0" i="0" kern="1200" dirty="0">
                          <a:solidFill>
                            <a:schemeClr val="tx1"/>
                          </a:solidFill>
                          <a:effectLst/>
                          <a:latin typeface="+mn-lt"/>
                          <a:ea typeface="+mn-ea"/>
                          <a:cs typeface="+mn-cs"/>
                        </a:rPr>
                        <a:t>, along with </a:t>
                      </a:r>
                      <a:r>
                        <a:rPr lang="en-US" sz="1200" b="0" i="0" u="none" strike="noStrike" kern="1200" dirty="0">
                          <a:solidFill>
                            <a:schemeClr val="tx1"/>
                          </a:solidFill>
                          <a:effectLst/>
                          <a:latin typeface="+mn-lt"/>
                          <a:ea typeface="+mn-ea"/>
                          <a:cs typeface="+mn-cs"/>
                        </a:rPr>
                        <a:t>Barnabas</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rPr>
                        <a:t>Silas</a:t>
                      </a:r>
                      <a:r>
                        <a:rPr lang="en-US" sz="1200" b="0" i="0" kern="1200" dirty="0">
                          <a:solidFill>
                            <a:schemeClr val="tx1"/>
                          </a:solidFill>
                          <a:effectLst/>
                          <a:latin typeface="+mn-lt"/>
                          <a:ea typeface="+mn-ea"/>
                          <a:cs typeface="+mn-cs"/>
                        </a:rPr>
                        <a:t>. There Paul met a young disciple, </a:t>
                      </a:r>
                      <a:r>
                        <a:rPr lang="en-US" sz="1200" b="0" i="0" u="none" strike="noStrike" kern="1200" dirty="0">
                          <a:solidFill>
                            <a:schemeClr val="tx1"/>
                          </a:solidFill>
                          <a:effectLst/>
                          <a:latin typeface="+mn-lt"/>
                          <a:ea typeface="+mn-ea"/>
                          <a:cs typeface="+mn-cs"/>
                        </a:rPr>
                        <a:t>Timothy,</a:t>
                      </a:r>
                      <a:r>
                        <a:rPr lang="en-US" sz="1200" b="0" i="0" u="none" strike="noStrike" kern="1200" baseline="0" dirty="0">
                          <a:solidFill>
                            <a:schemeClr val="tx1"/>
                          </a:solidFill>
                          <a:effectLst/>
                          <a:latin typeface="+mn-lt"/>
                          <a:ea typeface="+mn-ea"/>
                          <a:cs typeface="+mn-cs"/>
                        </a:rPr>
                        <a:t> whose parents lived there.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rPr>
                        <a:t>Roman Empire</a:t>
                      </a:r>
                      <a:r>
                        <a:rPr lang="en-US" sz="1200" b="0" i="0" kern="1200" dirty="0">
                          <a:solidFill>
                            <a:schemeClr val="tx1"/>
                          </a:solidFill>
                          <a:effectLst/>
                          <a:latin typeface="+mn-lt"/>
                          <a:ea typeface="+mn-ea"/>
                          <a:cs typeface="+mn-cs"/>
                        </a:rPr>
                        <a:t> made </a:t>
                      </a:r>
                      <a:r>
                        <a:rPr lang="en-US" sz="1200" b="0" i="0" kern="1200" dirty="0" err="1">
                          <a:solidFill>
                            <a:schemeClr val="tx1"/>
                          </a:solidFill>
                          <a:effectLst/>
                          <a:latin typeface="+mn-lt"/>
                          <a:ea typeface="+mn-ea"/>
                          <a:cs typeface="+mn-cs"/>
                        </a:rPr>
                        <a:t>Lystra</a:t>
                      </a:r>
                      <a:r>
                        <a:rPr lang="en-US" sz="1200" b="0" i="0" kern="1200" dirty="0">
                          <a:solidFill>
                            <a:schemeClr val="tx1"/>
                          </a:solidFill>
                          <a:effectLst/>
                          <a:latin typeface="+mn-lt"/>
                          <a:ea typeface="+mn-ea"/>
                          <a:cs typeface="+mn-cs"/>
                        </a:rPr>
                        <a:t> a colony in 6 BC. </a:t>
                      </a:r>
                      <a:r>
                        <a:rPr lang="en-US" sz="1200" b="0" i="0" kern="1200" dirty="0" err="1">
                          <a:solidFill>
                            <a:schemeClr val="tx1"/>
                          </a:solidFill>
                          <a:effectLst/>
                          <a:latin typeface="+mn-lt"/>
                          <a:ea typeface="+mn-ea"/>
                          <a:cs typeface="+mn-cs"/>
                        </a:rPr>
                        <a:t>Lystra</a:t>
                      </a:r>
                      <a:r>
                        <a:rPr lang="en-US" sz="1200" b="0" i="0" kern="1200" dirty="0">
                          <a:solidFill>
                            <a:schemeClr val="tx1"/>
                          </a:solidFill>
                          <a:effectLst/>
                          <a:latin typeface="+mn-lt"/>
                          <a:ea typeface="+mn-ea"/>
                          <a:cs typeface="+mn-cs"/>
                        </a:rPr>
                        <a:t> apparently had no synagogue, although Timothy and his</a:t>
                      </a:r>
                      <a:r>
                        <a:rPr lang="en-US" sz="1200" b="0" i="0" kern="1200" baseline="0" dirty="0">
                          <a:solidFill>
                            <a:schemeClr val="tx1"/>
                          </a:solidFill>
                          <a:effectLst/>
                          <a:latin typeface="+mn-lt"/>
                          <a:ea typeface="+mn-ea"/>
                          <a:cs typeface="+mn-cs"/>
                        </a:rPr>
                        <a:t> mother were Jewish</a:t>
                      </a:r>
                      <a:endParaRPr lang="en-US" sz="1200" dirty="0"/>
                    </a:p>
                  </a:txBody>
                  <a:tcPr/>
                </a:tc>
                <a:extLst>
                  <a:ext uri="{0D108BD9-81ED-4DB2-BD59-A6C34878D82A}">
                    <a16:rowId xmlns:a16="http://schemas.microsoft.com/office/drawing/2014/main" val="10002"/>
                  </a:ext>
                </a:extLst>
              </a:tr>
              <a:tr h="370840">
                <a:tc>
                  <a:txBody>
                    <a:bodyPr/>
                    <a:lstStyle/>
                    <a:p>
                      <a:pPr algn="ctr"/>
                      <a:r>
                        <a:rPr lang="en-US" sz="1600" b="0" i="0" kern="1200" dirty="0" err="1">
                          <a:solidFill>
                            <a:schemeClr val="tx1"/>
                          </a:solidFill>
                          <a:effectLst/>
                          <a:latin typeface="+mn-lt"/>
                          <a:ea typeface="+mn-ea"/>
                          <a:cs typeface="+mn-cs"/>
                        </a:rPr>
                        <a:t>Iconium</a:t>
                      </a:r>
                      <a:endParaRPr lang="en-US" sz="1600" dirty="0"/>
                    </a:p>
                  </a:txBody>
                  <a:tcPr/>
                </a:tc>
                <a:tc>
                  <a:txBody>
                    <a:bodyPr/>
                    <a:lstStyle/>
                    <a:p>
                      <a:r>
                        <a:rPr lang="en-US" sz="1200" b="0" i="0" kern="1200" dirty="0" err="1">
                          <a:solidFill>
                            <a:schemeClr val="tx1"/>
                          </a:solidFill>
                          <a:effectLst/>
                          <a:latin typeface="+mn-lt"/>
                          <a:ea typeface="+mn-ea"/>
                          <a:cs typeface="+mn-cs"/>
                        </a:rPr>
                        <a:t>Iconium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latin</a:t>
                      </a:r>
                      <a:r>
                        <a:rPr lang="en-US" sz="1200" b="0" i="0" kern="1200" dirty="0">
                          <a:solidFill>
                            <a:schemeClr val="tx1"/>
                          </a:solidFill>
                          <a:effectLst/>
                          <a:latin typeface="+mn-lt"/>
                          <a:ea typeface="+mn-ea"/>
                          <a:cs typeface="+mn-cs"/>
                        </a:rPr>
                        <a:t> name</a:t>
                      </a:r>
                    </a:p>
                    <a:p>
                      <a:r>
                        <a:rPr lang="en-US" sz="1200" b="0" i="0" kern="1200" dirty="0">
                          <a:solidFill>
                            <a:schemeClr val="tx1"/>
                          </a:solidFill>
                          <a:effectLst/>
                          <a:latin typeface="+mn-lt"/>
                          <a:ea typeface="+mn-ea"/>
                          <a:cs typeface="+mn-cs"/>
                        </a:rPr>
                        <a:t>A district in the center of Asia Minor, inhabited by tribes from Gaul who settled there in the 3rd century B.C. (Galatia was also the Greek name for Gallia, or Gaul.)</a:t>
                      </a:r>
                      <a:endParaRPr lang="en-US" sz="1200" dirty="0"/>
                    </a:p>
                  </a:txBody>
                  <a:tcPr/>
                </a:tc>
                <a:tc>
                  <a:txBody>
                    <a:bodyPr/>
                    <a:lstStyle/>
                    <a:p>
                      <a:r>
                        <a:rPr lang="en-US" sz="1200" dirty="0"/>
                        <a:t>Acts 13;51</a:t>
                      </a:r>
                    </a:p>
                    <a:p>
                      <a:r>
                        <a:rPr lang="en-US" sz="1200" dirty="0"/>
                        <a:t>Acts</a:t>
                      </a:r>
                      <a:r>
                        <a:rPr lang="en-US" sz="1200" baseline="0" dirty="0"/>
                        <a:t> 14:1-5</a:t>
                      </a:r>
                    </a:p>
                    <a:p>
                      <a:r>
                        <a:rPr lang="en-US" sz="1200" baseline="0" dirty="0"/>
                        <a:t>Acts 14:21</a:t>
                      </a:r>
                    </a:p>
                    <a:p>
                      <a:r>
                        <a:rPr lang="en-US" sz="1200" baseline="0" dirty="0"/>
                        <a:t>Acts 16:6</a:t>
                      </a:r>
                    </a:p>
                    <a:p>
                      <a:r>
                        <a:rPr lang="en-US" sz="1200" baseline="0" dirty="0"/>
                        <a:t>Acts 18:23</a:t>
                      </a:r>
                      <a:endParaRPr lang="en-US" sz="1200" dirty="0"/>
                    </a:p>
                  </a:txBody>
                  <a:tcPr/>
                </a:tc>
                <a:tc>
                  <a:txBody>
                    <a:bodyPr/>
                    <a:lstStyle/>
                    <a:p>
                      <a:r>
                        <a:rPr lang="en-US" sz="1200" b="0" i="0" kern="1200" dirty="0">
                          <a:solidFill>
                            <a:schemeClr val="tx1"/>
                          </a:solidFill>
                          <a:effectLst/>
                          <a:latin typeface="+mn-lt"/>
                          <a:ea typeface="+mn-ea"/>
                          <a:cs typeface="+mn-cs"/>
                        </a:rPr>
                        <a:t>Excavations have shown that the region was inhabited during the Late </a:t>
                      </a:r>
                      <a:r>
                        <a:rPr lang="en-US" sz="1200" b="0" i="0" u="none" strike="noStrike" kern="1200" dirty="0">
                          <a:solidFill>
                            <a:schemeClr val="tx1"/>
                          </a:solidFill>
                          <a:effectLst/>
                          <a:latin typeface="+mn-lt"/>
                          <a:ea typeface="+mn-ea"/>
                          <a:cs typeface="+mn-cs"/>
                        </a:rPr>
                        <a:t>Copper Age</a:t>
                      </a:r>
                      <a:r>
                        <a:rPr lang="en-US" sz="1200" b="0" i="0" kern="1200" dirty="0">
                          <a:solidFill>
                            <a:schemeClr val="tx1"/>
                          </a:solidFill>
                          <a:effectLst/>
                          <a:latin typeface="+mn-lt"/>
                          <a:ea typeface="+mn-ea"/>
                          <a:cs typeface="+mn-cs"/>
                        </a:rPr>
                        <a:t>, around 3000 BC.</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city came under the influence of the </a:t>
                      </a:r>
                      <a:r>
                        <a:rPr lang="en-US" sz="1200" b="0" i="0" u="none" strike="noStrike" kern="1200" dirty="0">
                          <a:solidFill>
                            <a:schemeClr val="tx1"/>
                          </a:solidFill>
                          <a:effectLst/>
                          <a:latin typeface="+mn-lt"/>
                          <a:ea typeface="+mn-ea"/>
                          <a:cs typeface="+mn-cs"/>
                        </a:rPr>
                        <a:t>Hittites</a:t>
                      </a:r>
                      <a:r>
                        <a:rPr lang="en-US" sz="1200" b="0" i="0" kern="1200" dirty="0">
                          <a:solidFill>
                            <a:schemeClr val="tx1"/>
                          </a:solidFill>
                          <a:effectLst/>
                          <a:latin typeface="+mn-lt"/>
                          <a:ea typeface="+mn-ea"/>
                          <a:cs typeface="+mn-cs"/>
                        </a:rPr>
                        <a:t> around 1500 BC. These were overtaken by the </a:t>
                      </a:r>
                      <a:r>
                        <a:rPr lang="en-US" sz="1200" b="0" i="0" u="none" strike="noStrike" kern="1200" dirty="0">
                          <a:solidFill>
                            <a:schemeClr val="tx1"/>
                          </a:solidFill>
                          <a:effectLst/>
                          <a:latin typeface="+mn-lt"/>
                          <a:ea typeface="+mn-ea"/>
                          <a:cs typeface="+mn-cs"/>
                        </a:rPr>
                        <a:t>Sea Peoples</a:t>
                      </a:r>
                      <a:r>
                        <a:rPr lang="en-US" sz="1200" b="0" i="0" kern="1200" dirty="0">
                          <a:solidFill>
                            <a:schemeClr val="tx1"/>
                          </a:solidFill>
                          <a:effectLst/>
                          <a:latin typeface="+mn-lt"/>
                          <a:ea typeface="+mn-ea"/>
                          <a:cs typeface="+mn-cs"/>
                        </a:rPr>
                        <a:t> around 1200 BC.</a:t>
                      </a:r>
                    </a:p>
                    <a:p>
                      <a:r>
                        <a:rPr lang="en-US" sz="1200" b="0" i="0" kern="1200" dirty="0">
                          <a:solidFill>
                            <a:schemeClr val="tx1"/>
                          </a:solidFill>
                          <a:effectLst/>
                          <a:latin typeface="+mn-lt"/>
                          <a:ea typeface="+mn-ea"/>
                          <a:cs typeface="+mn-cs"/>
                        </a:rPr>
                        <a:t>The apostles </a:t>
                      </a:r>
                      <a:r>
                        <a:rPr lang="en-US" sz="1200" b="0" i="0" u="none" strike="noStrike" kern="1200" dirty="0">
                          <a:solidFill>
                            <a:schemeClr val="tx1"/>
                          </a:solidFill>
                          <a:effectLst/>
                          <a:latin typeface="+mn-lt"/>
                          <a:ea typeface="+mn-ea"/>
                          <a:cs typeface="+mn-cs"/>
                        </a:rPr>
                        <a:t>Paul</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Barnabas</a:t>
                      </a:r>
                      <a:r>
                        <a:rPr lang="en-US" sz="1200" b="0" i="0" kern="1200" dirty="0">
                          <a:solidFill>
                            <a:schemeClr val="tx1"/>
                          </a:solidFill>
                          <a:effectLst/>
                          <a:latin typeface="+mn-lt"/>
                          <a:ea typeface="+mn-ea"/>
                          <a:cs typeface="+mn-cs"/>
                        </a:rPr>
                        <a:t> preached in </a:t>
                      </a:r>
                      <a:r>
                        <a:rPr lang="en-US" sz="1200" b="0" i="0" kern="1200" dirty="0" err="1">
                          <a:solidFill>
                            <a:schemeClr val="tx1"/>
                          </a:solidFill>
                          <a:effectLst/>
                          <a:latin typeface="+mn-lt"/>
                          <a:ea typeface="+mn-ea"/>
                          <a:cs typeface="+mn-cs"/>
                        </a:rPr>
                        <a:t>Iconium</a:t>
                      </a:r>
                      <a:r>
                        <a:rPr lang="en-US" sz="1200" b="0" i="0" kern="1200" dirty="0">
                          <a:solidFill>
                            <a:schemeClr val="tx1"/>
                          </a:solidFill>
                          <a:effectLst/>
                          <a:latin typeface="+mn-lt"/>
                          <a:ea typeface="+mn-ea"/>
                          <a:cs typeface="+mn-cs"/>
                        </a:rPr>
                        <a:t> during their first </a:t>
                      </a:r>
                      <a:r>
                        <a:rPr lang="en-US" sz="1200" b="0" i="0" u="none" strike="noStrike" kern="1200" dirty="0">
                          <a:solidFill>
                            <a:schemeClr val="tx1"/>
                          </a:solidFill>
                          <a:effectLst/>
                          <a:latin typeface="+mn-lt"/>
                          <a:ea typeface="+mn-ea"/>
                          <a:cs typeface="+mn-cs"/>
                        </a:rPr>
                        <a:t>Missionary Journey</a:t>
                      </a:r>
                      <a:r>
                        <a:rPr lang="en-US" sz="1200" b="0" i="0" kern="1200" dirty="0">
                          <a:solidFill>
                            <a:schemeClr val="tx1"/>
                          </a:solidFill>
                          <a:effectLst/>
                          <a:latin typeface="+mn-lt"/>
                          <a:ea typeface="+mn-ea"/>
                          <a:cs typeface="+mn-cs"/>
                        </a:rPr>
                        <a:t> in about 47–48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 was visited by Paul on his second and third journeys (Acts 16:6; 18:23).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Konya, was known in </a:t>
                      </a:r>
                      <a:r>
                        <a:rPr lang="en-US" sz="1200" b="0" i="0" u="none" strike="noStrike" kern="1200" dirty="0">
                          <a:solidFill>
                            <a:schemeClr val="tx1"/>
                          </a:solidFill>
                          <a:effectLst/>
                          <a:latin typeface="+mn-lt"/>
                          <a:ea typeface="+mn-ea"/>
                          <a:cs typeface="+mn-cs"/>
                        </a:rPr>
                        <a:t>classical antiquity</a:t>
                      </a:r>
                      <a:r>
                        <a:rPr lang="en-US" sz="1200" b="0" i="0" u="none" strike="noStrike" kern="1200" baseline="0" dirty="0">
                          <a:solidFill>
                            <a:schemeClr val="tx1"/>
                          </a:solidFill>
                          <a:effectLst/>
                          <a:latin typeface="+mn-lt"/>
                          <a:ea typeface="+mn-ea"/>
                          <a:cs typeface="+mn-cs"/>
                        </a:rPr>
                        <a:t>. It </a:t>
                      </a:r>
                      <a:r>
                        <a:rPr lang="en-US" sz="1200" b="0" i="0" kern="1200" dirty="0">
                          <a:solidFill>
                            <a:schemeClr val="tx1"/>
                          </a:solidFill>
                          <a:effectLst/>
                          <a:latin typeface="+mn-lt"/>
                          <a:ea typeface="+mn-ea"/>
                          <a:cs typeface="+mn-cs"/>
                        </a:rPr>
                        <a:t>is the center of the largest province, and is among the largest cities in the country. It is the seventh most populated city in Turkey today.</a:t>
                      </a:r>
                      <a:endParaRPr lang="en-US" sz="1200" dirty="0"/>
                    </a:p>
                  </a:txBody>
                  <a:tcPr/>
                </a:tc>
                <a:extLst>
                  <a:ext uri="{0D108BD9-81ED-4DB2-BD59-A6C34878D82A}">
                    <a16:rowId xmlns:a16="http://schemas.microsoft.com/office/drawing/2014/main" val="10003"/>
                  </a:ext>
                </a:extLst>
              </a:tr>
              <a:tr h="370840">
                <a:tc>
                  <a:txBody>
                    <a:bodyPr/>
                    <a:lstStyle/>
                    <a:p>
                      <a:pPr algn="ctr"/>
                      <a:r>
                        <a:rPr lang="en-US" sz="1600" dirty="0"/>
                        <a:t>Phrygia</a:t>
                      </a:r>
                    </a:p>
                  </a:txBody>
                  <a:tcPr/>
                </a:tc>
                <a:tc>
                  <a:txBody>
                    <a:bodyPr/>
                    <a:lstStyle/>
                    <a:p>
                      <a:r>
                        <a:rPr lang="en-US" sz="1200" b="0" i="0" kern="1200" dirty="0">
                          <a:solidFill>
                            <a:schemeClr val="tx1"/>
                          </a:solidFill>
                          <a:effectLst/>
                          <a:latin typeface="+mn-lt"/>
                          <a:ea typeface="+mn-ea"/>
                          <a:cs typeface="+mn-cs"/>
                        </a:rPr>
                        <a:t>It was a kingdom in the west central part of </a:t>
                      </a:r>
                      <a:r>
                        <a:rPr lang="en-US" sz="1200" b="0" i="0" u="none" strike="noStrike" kern="1200" dirty="0">
                          <a:solidFill>
                            <a:schemeClr val="tx1"/>
                          </a:solidFill>
                          <a:effectLst/>
                          <a:latin typeface="+mn-lt"/>
                          <a:ea typeface="+mn-ea"/>
                          <a:cs typeface="+mn-cs"/>
                        </a:rPr>
                        <a:t>Anatolia</a:t>
                      </a:r>
                      <a:r>
                        <a:rPr lang="en-US" sz="1200" b="0" i="0" kern="1200" dirty="0">
                          <a:solidFill>
                            <a:schemeClr val="tx1"/>
                          </a:solidFill>
                          <a:effectLst/>
                          <a:latin typeface="+mn-lt"/>
                          <a:ea typeface="+mn-ea"/>
                          <a:cs typeface="+mn-cs"/>
                        </a:rPr>
                        <a:t>, in what is now </a:t>
                      </a:r>
                      <a:r>
                        <a:rPr lang="en-US" sz="1200" b="0" i="0" u="none" strike="noStrike" kern="1200" dirty="0">
                          <a:solidFill>
                            <a:schemeClr val="tx1"/>
                          </a:solidFill>
                          <a:effectLst/>
                          <a:latin typeface="+mn-lt"/>
                          <a:ea typeface="+mn-ea"/>
                          <a:cs typeface="+mn-cs"/>
                        </a:rPr>
                        <a:t>Turkey</a:t>
                      </a:r>
                      <a:r>
                        <a:rPr lang="en-US" sz="1200" b="0" i="0" kern="1200" dirty="0">
                          <a:solidFill>
                            <a:schemeClr val="tx1"/>
                          </a:solidFill>
                          <a:effectLst/>
                          <a:latin typeface="+mn-lt"/>
                          <a:ea typeface="+mn-ea"/>
                          <a:cs typeface="+mn-cs"/>
                        </a:rPr>
                        <a:t>, centered on the </a:t>
                      </a:r>
                      <a:r>
                        <a:rPr lang="en-US" sz="1200" b="0" i="0" u="none" strike="noStrike" kern="1200" dirty="0" err="1">
                          <a:solidFill>
                            <a:schemeClr val="tx1"/>
                          </a:solidFill>
                          <a:effectLst/>
                          <a:latin typeface="+mn-lt"/>
                          <a:ea typeface="+mn-ea"/>
                          <a:cs typeface="+mn-cs"/>
                        </a:rPr>
                        <a:t>Sakarya</a:t>
                      </a:r>
                      <a:r>
                        <a:rPr lang="en-US" sz="1200" b="0" i="0" u="none" strike="noStrike" kern="1200" dirty="0">
                          <a:solidFill>
                            <a:schemeClr val="tx1"/>
                          </a:solidFill>
                          <a:effectLst/>
                          <a:latin typeface="+mn-lt"/>
                          <a:ea typeface="+mn-ea"/>
                          <a:cs typeface="+mn-cs"/>
                        </a:rPr>
                        <a:t> River</a:t>
                      </a:r>
                      <a:endParaRPr lang="en-US" sz="1200" dirty="0"/>
                    </a:p>
                  </a:txBody>
                  <a:tcPr/>
                </a:tc>
                <a:tc>
                  <a:txBody>
                    <a:bodyPr/>
                    <a:lstStyle/>
                    <a:p>
                      <a:r>
                        <a:rPr lang="en-US" sz="1200" dirty="0"/>
                        <a:t>Acts 2:10</a:t>
                      </a:r>
                    </a:p>
                    <a:p>
                      <a:r>
                        <a:rPr lang="en-US" sz="1200" dirty="0"/>
                        <a:t>Acts 16:6</a:t>
                      </a:r>
                    </a:p>
                    <a:p>
                      <a:r>
                        <a:rPr lang="en-US" sz="1200" dirty="0"/>
                        <a:t>Acts 18:23</a:t>
                      </a:r>
                    </a:p>
                    <a:p>
                      <a:r>
                        <a:rPr lang="en-US" sz="1200" dirty="0"/>
                        <a:t>Col. 1:1, 7</a:t>
                      </a:r>
                    </a:p>
                    <a:p>
                      <a:r>
                        <a:rPr lang="en-US" sz="1200" dirty="0"/>
                        <a:t>Col.</a:t>
                      </a:r>
                      <a:r>
                        <a:rPr lang="en-US" sz="1200" baseline="0" dirty="0"/>
                        <a:t> 4:12-13</a:t>
                      </a:r>
                      <a:endParaRPr lang="en-US" sz="1200" dirty="0"/>
                    </a:p>
                    <a:p>
                      <a:endParaRPr lang="en-US" sz="1200" dirty="0"/>
                    </a:p>
                  </a:txBody>
                  <a:tcPr/>
                </a:tc>
                <a:tc>
                  <a: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town of Phrygia, in the valley of the </a:t>
                      </a:r>
                      <a:r>
                        <a:rPr lang="en-US" sz="1200" b="0" i="0" kern="1200" dirty="0" err="1">
                          <a:solidFill>
                            <a:schemeClr val="tx1"/>
                          </a:solidFill>
                          <a:effectLst/>
                          <a:latin typeface="+mn-lt"/>
                          <a:ea typeface="+mn-ea"/>
                          <a:cs typeface="+mn-cs"/>
                        </a:rPr>
                        <a:t>Lycus</a:t>
                      </a:r>
                      <a:r>
                        <a:rPr lang="en-US" sz="1200" b="0" i="0" kern="1200" dirty="0">
                          <a:solidFill>
                            <a:schemeClr val="tx1"/>
                          </a:solidFill>
                          <a:effectLst/>
                          <a:latin typeface="+mn-lt"/>
                          <a:ea typeface="+mn-ea"/>
                          <a:cs typeface="+mn-cs"/>
                        </a:rPr>
                        <a:t>, near Laodicea and Hierapolis, and close to the great road that led from Ephesus to the Euphrates. When Paul wrote his epistle to the Colossians he had probably not yet visited the place. </a:t>
                      </a:r>
                      <a:r>
                        <a:rPr lang="en-US" sz="1200" b="0" i="0" kern="1200" dirty="0" err="1">
                          <a:solidFill>
                            <a:schemeClr val="tx1"/>
                          </a:solidFill>
                          <a:effectLst/>
                          <a:latin typeface="+mn-lt"/>
                          <a:ea typeface="+mn-ea"/>
                          <a:cs typeface="+mn-cs"/>
                        </a:rPr>
                        <a:t>Epaphras</a:t>
                      </a:r>
                      <a:r>
                        <a:rPr lang="en-US" sz="1200" b="0" i="0" kern="1200" dirty="0">
                          <a:solidFill>
                            <a:schemeClr val="tx1"/>
                          </a:solidFill>
                          <a:effectLst/>
                          <a:latin typeface="+mn-lt"/>
                          <a:ea typeface="+mn-ea"/>
                          <a:cs typeface="+mn-cs"/>
                        </a:rPr>
                        <a:t> and perhaps Timothy were its first Christian teachers.</a:t>
                      </a:r>
                      <a:endParaRPr lang="en-US" sz="1200" dirty="0"/>
                    </a:p>
                  </a:txBody>
                  <a:tcPr/>
                </a:tc>
                <a:extLst>
                  <a:ext uri="{0D108BD9-81ED-4DB2-BD59-A6C34878D82A}">
                    <a16:rowId xmlns:a16="http://schemas.microsoft.com/office/drawing/2014/main" val="10004"/>
                  </a:ext>
                </a:extLst>
              </a:tr>
              <a:tr h="370840">
                <a:tc>
                  <a:txBody>
                    <a:bodyPr/>
                    <a:lstStyle/>
                    <a:p>
                      <a:pPr algn="ctr"/>
                      <a:r>
                        <a:rPr lang="en-US" sz="1600" dirty="0" err="1"/>
                        <a:t>Mysia</a:t>
                      </a:r>
                      <a:endParaRPr lang="en-US" sz="1600" dirty="0"/>
                    </a:p>
                  </a:txBody>
                  <a:tcPr/>
                </a:tc>
                <a:tc>
                  <a:txBody>
                    <a:bodyPr/>
                    <a:lstStyle/>
                    <a:p>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region in the northwest of ancient Asia Minor or </a:t>
                      </a:r>
                      <a:r>
                        <a:rPr lang="en-US" sz="1200" b="0" i="0" u="none" strike="noStrike" kern="1200" dirty="0">
                          <a:solidFill>
                            <a:schemeClr val="tx1"/>
                          </a:solidFill>
                          <a:effectLst/>
                          <a:latin typeface="+mn-lt"/>
                          <a:ea typeface="+mn-ea"/>
                          <a:cs typeface="+mn-cs"/>
                        </a:rPr>
                        <a:t>Anatolia</a:t>
                      </a:r>
                      <a:r>
                        <a:rPr lang="en-US" sz="1200" b="0" i="0" kern="1200" dirty="0">
                          <a:solidFill>
                            <a:schemeClr val="tx1"/>
                          </a:solidFill>
                          <a:effectLst/>
                          <a:latin typeface="+mn-lt"/>
                          <a:ea typeface="+mn-ea"/>
                          <a:cs typeface="+mn-cs"/>
                        </a:rPr>
                        <a:t> (part of modern </a:t>
                      </a:r>
                      <a:r>
                        <a:rPr lang="en-US" sz="1200" b="0" i="0" u="none" strike="noStrike" kern="1200" dirty="0">
                          <a:solidFill>
                            <a:schemeClr val="tx1"/>
                          </a:solidFill>
                          <a:effectLst/>
                          <a:latin typeface="+mn-lt"/>
                          <a:ea typeface="+mn-ea"/>
                          <a:cs typeface="+mn-cs"/>
                        </a:rPr>
                        <a:t>Turkey)</a:t>
                      </a:r>
                    </a:p>
                    <a:p>
                      <a:r>
                        <a:rPr lang="en-US" sz="1200" b="0" i="0" kern="1200" dirty="0">
                          <a:solidFill>
                            <a:schemeClr val="tx1"/>
                          </a:solidFill>
                          <a:effectLst/>
                          <a:latin typeface="+mn-lt"/>
                          <a:ea typeface="+mn-ea"/>
                          <a:cs typeface="+mn-cs"/>
                        </a:rPr>
                        <a:t>A district forming the northern part of the Roman province of Asia.</a:t>
                      </a:r>
                      <a:endParaRPr lang="en-US" sz="1200" dirty="0"/>
                    </a:p>
                  </a:txBody>
                  <a:tcPr/>
                </a:tc>
                <a:tc>
                  <a:txBody>
                    <a:bodyPr/>
                    <a:lstStyle/>
                    <a:p>
                      <a:r>
                        <a:rPr lang="en-US" sz="1200" dirty="0"/>
                        <a:t>Acts 16:7,8</a:t>
                      </a:r>
                    </a:p>
                  </a:txBody>
                  <a:tcPr/>
                </a:tc>
                <a:tc>
                  <a:txBody>
                    <a:bodyPr/>
                    <a:lstStyle/>
                    <a:p>
                      <a:r>
                        <a:rPr lang="en-US" sz="1200" b="0" i="0" kern="1200" dirty="0">
                          <a:solidFill>
                            <a:schemeClr val="tx1"/>
                          </a:solidFill>
                          <a:effectLst/>
                          <a:latin typeface="+mn-lt"/>
                          <a:ea typeface="+mn-ea"/>
                          <a:cs typeface="+mn-cs"/>
                        </a:rPr>
                        <a:t>In ancient times it was inhabited by the </a:t>
                      </a:r>
                      <a:r>
                        <a:rPr lang="en-US" sz="1200" b="0" i="0" u="none" strike="noStrike" kern="1200" dirty="0" err="1">
                          <a:solidFill>
                            <a:schemeClr val="tx1"/>
                          </a:solidFill>
                          <a:effectLst/>
                          <a:latin typeface="+mn-lt"/>
                          <a:ea typeface="+mn-ea"/>
                          <a:cs typeface="+mn-cs"/>
                        </a:rPr>
                        <a:t>Mysians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Phrygians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Aeolian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Greeks</a:t>
                      </a:r>
                      <a:r>
                        <a:rPr lang="en-US" sz="1200" b="0" i="0" kern="1200" dirty="0">
                          <a:solidFill>
                            <a:schemeClr val="tx1"/>
                          </a:solidFill>
                          <a:effectLst/>
                          <a:latin typeface="+mn-lt"/>
                          <a:ea typeface="+mn-ea"/>
                          <a:cs typeface="+mn-cs"/>
                        </a:rPr>
                        <a:t>, and other groups. The apostles </a:t>
                      </a:r>
                      <a:r>
                        <a:rPr lang="en-US" sz="1200" b="0" i="0" u="none" strike="noStrike" kern="1200" dirty="0">
                          <a:solidFill>
                            <a:schemeClr val="tx1"/>
                          </a:solidFill>
                          <a:effectLst/>
                          <a:latin typeface="+mn-lt"/>
                          <a:ea typeface="+mn-ea"/>
                          <a:cs typeface="+mn-cs"/>
                        </a:rPr>
                        <a:t>Paul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Silas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Timothy</a:t>
                      </a:r>
                      <a:r>
                        <a:rPr lang="en-US" sz="1200" b="0" i="0" kern="1200" dirty="0">
                          <a:solidFill>
                            <a:schemeClr val="tx1"/>
                          </a:solidFill>
                          <a:effectLst/>
                          <a:latin typeface="+mn-lt"/>
                          <a:ea typeface="+mn-ea"/>
                          <a:cs typeface="+mn-cs"/>
                        </a:rPr>
                        <a:t> came to (or passed by)  </a:t>
                      </a:r>
                      <a:r>
                        <a:rPr lang="en-US" sz="1200" b="0" i="0" kern="1200" dirty="0" err="1">
                          <a:solidFill>
                            <a:schemeClr val="tx1"/>
                          </a:solidFill>
                          <a:effectLst/>
                          <a:latin typeface="+mn-lt"/>
                          <a:ea typeface="+mn-ea"/>
                          <a:cs typeface="+mn-cs"/>
                        </a:rPr>
                        <a:t>Mysia</a:t>
                      </a:r>
                      <a:r>
                        <a:rPr lang="en-US" sz="1200" b="0" i="0" kern="1200" dirty="0">
                          <a:solidFill>
                            <a:schemeClr val="tx1"/>
                          </a:solidFill>
                          <a:effectLst/>
                          <a:latin typeface="+mn-lt"/>
                          <a:ea typeface="+mn-ea"/>
                          <a:cs typeface="+mn-cs"/>
                        </a:rPr>
                        <a:t> during Paul's second </a:t>
                      </a:r>
                      <a:r>
                        <a:rPr lang="en-US" sz="1200" b="0" i="0" u="none" strike="noStrike" kern="1200" dirty="0">
                          <a:solidFill>
                            <a:schemeClr val="tx1"/>
                          </a:solidFill>
                          <a:effectLst/>
                          <a:latin typeface="+mn-lt"/>
                          <a:ea typeface="+mn-ea"/>
                          <a:cs typeface="+mn-cs"/>
                        </a:rPr>
                        <a:t>missionary journey</a:t>
                      </a:r>
                      <a:r>
                        <a:rPr lang="en-US" sz="1200" b="0" i="0" kern="1200" dirty="0">
                          <a:solidFill>
                            <a:schemeClr val="tx1"/>
                          </a:solidFill>
                          <a:effectLst/>
                          <a:latin typeface="+mn-lt"/>
                          <a:ea typeface="+mn-ea"/>
                          <a:cs typeface="+mn-cs"/>
                        </a:rPr>
                        <a:t>. The narrative suggests that they were uncertain where to travel during this part of the journey, being 'forbidden by the Holy Spirit to preach the word in </a:t>
                      </a:r>
                      <a:r>
                        <a:rPr lang="en-US" sz="1200" b="0" i="0" u="none" strike="noStrike" kern="1200" dirty="0">
                          <a:solidFill>
                            <a:schemeClr val="tx1"/>
                          </a:solidFill>
                          <a:effectLst/>
                          <a:latin typeface="+mn-lt"/>
                          <a:ea typeface="+mn-ea"/>
                          <a:cs typeface="+mn-cs"/>
                        </a:rPr>
                        <a:t>Asia</a:t>
                      </a:r>
                      <a:r>
                        <a:rPr lang="en-US" sz="1200" b="0" i="0" kern="1200" dirty="0">
                          <a:solidFill>
                            <a:schemeClr val="tx1"/>
                          </a:solidFill>
                          <a:effectLst/>
                          <a:latin typeface="+mn-lt"/>
                          <a:ea typeface="+mn-ea"/>
                          <a:cs typeface="+mn-cs"/>
                        </a:rPr>
                        <a:t>'. Shortly afterwards Paul had a vision of a '</a:t>
                      </a:r>
                      <a:r>
                        <a:rPr lang="en-US" sz="1200" b="0" i="0" u="none" strike="noStrike" kern="1200" dirty="0">
                          <a:solidFill>
                            <a:schemeClr val="tx1"/>
                          </a:solidFill>
                          <a:effectLst/>
                          <a:latin typeface="+mn-lt"/>
                          <a:ea typeface="+mn-ea"/>
                          <a:cs typeface="+mn-cs"/>
                        </a:rPr>
                        <a:t>man of Macedonia</a:t>
                      </a:r>
                      <a:r>
                        <a:rPr lang="en-US" sz="1200" b="0" i="0" kern="1200" dirty="0">
                          <a:solidFill>
                            <a:schemeClr val="tx1"/>
                          </a:solidFill>
                          <a:effectLst/>
                          <a:latin typeface="+mn-lt"/>
                          <a:ea typeface="+mn-ea"/>
                          <a:cs typeface="+mn-cs"/>
                        </a:rPr>
                        <a:t>' who invited the apostles to travel westwards to </a:t>
                      </a:r>
                      <a:r>
                        <a:rPr lang="en-US" sz="1200" b="0" i="0" u="none" strike="noStrike" kern="1200" dirty="0">
                          <a:solidFill>
                            <a:schemeClr val="tx1"/>
                          </a:solidFill>
                          <a:effectLst/>
                          <a:latin typeface="+mn-lt"/>
                          <a:ea typeface="+mn-ea"/>
                          <a:cs typeface="+mn-cs"/>
                        </a:rPr>
                        <a:t>Macedonia</a:t>
                      </a:r>
                      <a:r>
                        <a:rPr lang="en-US" sz="1200" b="0" i="0" kern="1200" dirty="0">
                          <a:solidFill>
                            <a:schemeClr val="tx1"/>
                          </a:solidFill>
                          <a:effectLst/>
                          <a:latin typeface="+mn-lt"/>
                          <a:ea typeface="+mn-ea"/>
                          <a:cs typeface="+mn-cs"/>
                        </a:rPr>
                        <a:t>.</a:t>
                      </a:r>
                      <a:endParaRPr lang="en-US" sz="1200" dirty="0"/>
                    </a:p>
                  </a:txBody>
                  <a:tcPr/>
                </a:tc>
                <a:extLst>
                  <a:ext uri="{0D108BD9-81ED-4DB2-BD59-A6C34878D82A}">
                    <a16:rowId xmlns:a16="http://schemas.microsoft.com/office/drawing/2014/main" val="10005"/>
                  </a:ext>
                </a:extLst>
              </a:tr>
              <a:tr h="370840">
                <a:tc>
                  <a:txBody>
                    <a:bodyPr/>
                    <a:lstStyle/>
                    <a:p>
                      <a:pPr algn="ctr"/>
                      <a:r>
                        <a:rPr lang="en-US" sz="1600" dirty="0"/>
                        <a:t>Troas</a:t>
                      </a:r>
                    </a:p>
                  </a:txBody>
                  <a:tcPr/>
                </a:tc>
                <a:tc>
                  <a:txBody>
                    <a:bodyPr/>
                    <a:lstStyle/>
                    <a:p>
                      <a:r>
                        <a:rPr lang="en-US" sz="1200" b="0" i="0" kern="1200" dirty="0">
                          <a:solidFill>
                            <a:schemeClr val="tx1"/>
                          </a:solidFill>
                          <a:effectLst/>
                          <a:latin typeface="+mn-lt"/>
                          <a:ea typeface="+mn-ea"/>
                          <a:cs typeface="+mn-cs"/>
                        </a:rPr>
                        <a:t>Alexandria Troas, southwest of Troy on the seacoast, a Roman colony. There</a:t>
                      </a:r>
                      <a:r>
                        <a:rPr lang="en-US" sz="1200" b="0" i="0" kern="1200" baseline="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circuit of the old walls that can still be traced today.</a:t>
                      </a:r>
                      <a:endParaRPr lang="en-US" sz="1200" dirty="0"/>
                    </a:p>
                  </a:txBody>
                  <a:tcPr/>
                </a:tc>
                <a:tc>
                  <a:txBody>
                    <a:bodyPr/>
                    <a:lstStyle/>
                    <a:p>
                      <a:r>
                        <a:rPr lang="en-US" sz="1200" dirty="0"/>
                        <a:t>Acts 16:8,11</a:t>
                      </a:r>
                    </a:p>
                    <a:p>
                      <a:r>
                        <a:rPr lang="en-US" sz="1200" dirty="0"/>
                        <a:t>Acts 20:5-6</a:t>
                      </a:r>
                    </a:p>
                    <a:p>
                      <a:r>
                        <a:rPr lang="en-US" sz="1200" dirty="0"/>
                        <a:t>2 Cor. 2:18</a:t>
                      </a:r>
                    </a:p>
                    <a:p>
                      <a:r>
                        <a:rPr lang="en-US" sz="1200" dirty="0"/>
                        <a:t>2</a:t>
                      </a:r>
                      <a:r>
                        <a:rPr lang="en-US" sz="1200" baseline="0" dirty="0"/>
                        <a:t> Timothy 4:13</a:t>
                      </a:r>
                    </a:p>
                  </a:txBody>
                  <a:tcPr/>
                </a:tc>
                <a:tc>
                  <a:txBody>
                    <a:bodyPr/>
                    <a:lstStyle/>
                    <a:p>
                      <a:r>
                        <a:rPr lang="en-US" sz="1200" b="0" i="0" kern="1200" dirty="0">
                          <a:solidFill>
                            <a:schemeClr val="tx1"/>
                          </a:solidFill>
                          <a:effectLst/>
                          <a:latin typeface="+mn-lt"/>
                          <a:ea typeface="+mn-ea"/>
                          <a:cs typeface="+mn-cs"/>
                        </a:rPr>
                        <a:t>A lad at Troas who fell from a window and was restored by Paul.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Paul</a:t>
                      </a:r>
                      <a:r>
                        <a:rPr lang="en-US" sz="1200" b="0" i="0" kern="1200" dirty="0">
                          <a:solidFill>
                            <a:schemeClr val="tx1"/>
                          </a:solidFill>
                          <a:effectLst/>
                          <a:latin typeface="+mn-lt"/>
                          <a:ea typeface="+mn-ea"/>
                          <a:cs typeface="+mn-cs"/>
                        </a:rPr>
                        <a:t> sailed for Europe for the first time from Alexandria Troas and returned there from Europe (it was there that the episode of the raising of </a:t>
                      </a:r>
                      <a:r>
                        <a:rPr lang="en-US" sz="1200" b="0" i="0" u="none" strike="noStrike" kern="1200" dirty="0" err="1">
                          <a:solidFill>
                            <a:schemeClr val="tx1"/>
                          </a:solidFill>
                          <a:effectLst/>
                          <a:latin typeface="+mn-lt"/>
                          <a:ea typeface="+mn-ea"/>
                          <a:cs typeface="+mn-cs"/>
                        </a:rPr>
                        <a:t>Eutychus</a:t>
                      </a:r>
                      <a:r>
                        <a:rPr lang="en-US" sz="1200" b="0" i="0" kern="1200" dirty="0">
                          <a:solidFill>
                            <a:schemeClr val="tx1"/>
                          </a:solidFill>
                          <a:effectLst/>
                          <a:latin typeface="+mn-lt"/>
                          <a:ea typeface="+mn-ea"/>
                          <a:cs typeface="+mn-cs"/>
                        </a:rPr>
                        <a:t> later occurred). </a:t>
                      </a:r>
                      <a:r>
                        <a:rPr lang="en-US" sz="1200" b="0" i="0" u="none" strike="noStrike" kern="1200" dirty="0">
                          <a:solidFill>
                            <a:schemeClr val="tx1"/>
                          </a:solidFill>
                          <a:effectLst/>
                          <a:latin typeface="+mn-lt"/>
                          <a:ea typeface="+mn-ea"/>
                          <a:cs typeface="+mn-cs"/>
                        </a:rPr>
                        <a:t>Ignatius of Antioch</a:t>
                      </a:r>
                      <a:r>
                        <a:rPr lang="en-US" sz="1200" b="0" i="0" kern="1200" dirty="0">
                          <a:solidFill>
                            <a:schemeClr val="tx1"/>
                          </a:solidFill>
                          <a:effectLst/>
                          <a:latin typeface="+mn-lt"/>
                          <a:ea typeface="+mn-ea"/>
                          <a:cs typeface="+mn-cs"/>
                        </a:rPr>
                        <a:t> also paused at this city before continuing to his martyrdom at Rome</a:t>
                      </a:r>
                      <a:endParaRPr lang="en-US" sz="1200"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3679371" y="0"/>
            <a:ext cx="4833257" cy="369332"/>
          </a:xfrm>
          <a:prstGeom prst="rect">
            <a:avLst/>
          </a:prstGeom>
          <a:noFill/>
        </p:spPr>
        <p:txBody>
          <a:bodyPr wrap="square" rtlCol="0">
            <a:spAutoFit/>
          </a:bodyPr>
          <a:lstStyle/>
          <a:p>
            <a:pPr algn="ctr"/>
            <a:r>
              <a:rPr lang="en-US" dirty="0"/>
              <a:t>Places During Paul’s 2</a:t>
            </a:r>
            <a:r>
              <a:rPr lang="en-US" baseline="30000" dirty="0"/>
              <a:t>nd</a:t>
            </a:r>
            <a:r>
              <a:rPr lang="en-US" dirty="0"/>
              <a:t> Mission</a:t>
            </a:r>
          </a:p>
        </p:txBody>
      </p:sp>
    </p:spTree>
    <p:extLst>
      <p:ext uri="{BB962C8B-B14F-4D97-AF65-F5344CB8AC3E}">
        <p14:creationId xmlns:p14="http://schemas.microsoft.com/office/powerpoint/2010/main" val="10048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8914" y="1"/>
            <a:ext cx="4659086" cy="584775"/>
          </a:xfrm>
          <a:prstGeom prst="rect">
            <a:avLst/>
          </a:prstGeom>
          <a:noFill/>
        </p:spPr>
        <p:txBody>
          <a:bodyPr wrap="square" rtlCol="0">
            <a:spAutoFit/>
          </a:bodyPr>
          <a:lstStyle/>
          <a:p>
            <a:pPr algn="ctr"/>
            <a:r>
              <a:rPr lang="en-US" sz="3200" dirty="0">
                <a:solidFill>
                  <a:schemeClr val="bg1"/>
                </a:solidFill>
              </a:rPr>
              <a:t>Paul’s Companions </a:t>
            </a:r>
          </a:p>
        </p:txBody>
      </p:sp>
      <p:grpSp>
        <p:nvGrpSpPr>
          <p:cNvPr id="27" name="Group 50"/>
          <p:cNvGrpSpPr/>
          <p:nvPr/>
        </p:nvGrpSpPr>
        <p:grpSpPr>
          <a:xfrm>
            <a:off x="1415143" y="3331029"/>
            <a:ext cx="1353944" cy="2626189"/>
            <a:chOff x="2719987" y="421811"/>
            <a:chExt cx="2264752" cy="4392845"/>
          </a:xfrm>
        </p:grpSpPr>
        <p:sp>
          <p:nvSpPr>
            <p:cNvPr id="52" name="Cloud 51"/>
            <p:cNvSpPr/>
            <p:nvPr/>
          </p:nvSpPr>
          <p:spPr>
            <a:xfrm rot="10542275">
              <a:off x="3053605" y="454278"/>
              <a:ext cx="1524000" cy="2288711"/>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343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19400" y="2971800"/>
              <a:ext cx="4572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53"/>
            <p:cNvGrpSpPr/>
            <p:nvPr/>
          </p:nvGrpSpPr>
          <p:grpSpPr>
            <a:xfrm rot="18842096">
              <a:off x="3859936" y="4174691"/>
              <a:ext cx="643101" cy="623656"/>
              <a:chOff x="5637778" y="3063924"/>
              <a:chExt cx="905678" cy="914400"/>
            </a:xfrm>
          </p:grpSpPr>
          <p:sp>
            <p:nvSpPr>
              <p:cNvPr id="207" name="Oval 154"/>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155"/>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5"/>
              <p:cNvGrpSpPr/>
              <p:nvPr/>
            </p:nvGrpSpPr>
            <p:grpSpPr>
              <a:xfrm rot="17830732">
                <a:off x="5912676" y="2972718"/>
                <a:ext cx="501400" cy="760161"/>
                <a:chOff x="5715000" y="1334125"/>
                <a:chExt cx="1404079" cy="4399613"/>
              </a:xfrm>
            </p:grpSpPr>
            <p:grpSp>
              <p:nvGrpSpPr>
                <p:cNvPr id="55" name="Group 11"/>
                <p:cNvGrpSpPr/>
                <p:nvPr/>
              </p:nvGrpSpPr>
              <p:grpSpPr>
                <a:xfrm>
                  <a:off x="5715000" y="1447800"/>
                  <a:ext cx="1371600" cy="1765092"/>
                  <a:chOff x="5715000" y="1447800"/>
                  <a:chExt cx="1371600" cy="1765092"/>
                </a:xfrm>
              </p:grpSpPr>
              <p:sp>
                <p:nvSpPr>
                  <p:cNvPr id="22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7"/>
                  <p:cNvGrpSpPr/>
                  <p:nvPr/>
                </p:nvGrpSpPr>
                <p:grpSpPr>
                  <a:xfrm>
                    <a:off x="6172200" y="1981200"/>
                    <a:ext cx="458449" cy="1231692"/>
                    <a:chOff x="6172200" y="1981200"/>
                    <a:chExt cx="458449" cy="1231692"/>
                  </a:xfrm>
                </p:grpSpPr>
                <p:sp>
                  <p:nvSpPr>
                    <p:cNvPr id="224" name="Diamond 22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2"/>
                <p:cNvGrpSpPr/>
                <p:nvPr/>
              </p:nvGrpSpPr>
              <p:grpSpPr>
                <a:xfrm>
                  <a:off x="5732489" y="2714469"/>
                  <a:ext cx="1371600" cy="1765092"/>
                  <a:chOff x="5715000" y="1447800"/>
                  <a:chExt cx="1371600" cy="1765092"/>
                </a:xfrm>
              </p:grpSpPr>
              <p:sp>
                <p:nvSpPr>
                  <p:cNvPr id="218"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7"/>
                  <p:cNvGrpSpPr/>
                  <p:nvPr/>
                </p:nvGrpSpPr>
                <p:grpSpPr>
                  <a:xfrm>
                    <a:off x="6172200" y="1981200"/>
                    <a:ext cx="458449" cy="1231692"/>
                    <a:chOff x="6172200" y="1981200"/>
                    <a:chExt cx="458449" cy="1231692"/>
                  </a:xfrm>
                </p:grpSpPr>
                <p:sp>
                  <p:nvSpPr>
                    <p:cNvPr id="220" name="Diamond 21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17"/>
                <p:cNvGrpSpPr/>
                <p:nvPr/>
              </p:nvGrpSpPr>
              <p:grpSpPr>
                <a:xfrm>
                  <a:off x="5747479" y="3968646"/>
                  <a:ext cx="1371600" cy="1765092"/>
                  <a:chOff x="5715000" y="1447800"/>
                  <a:chExt cx="1371600" cy="1765092"/>
                </a:xfrm>
              </p:grpSpPr>
              <p:sp>
                <p:nvSpPr>
                  <p:cNvPr id="214"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30"/>
                  <p:cNvGrpSpPr/>
                  <p:nvPr/>
                </p:nvGrpSpPr>
                <p:grpSpPr>
                  <a:xfrm>
                    <a:off x="6172200" y="1981200"/>
                    <a:ext cx="458449" cy="1231692"/>
                    <a:chOff x="6172200" y="1981200"/>
                    <a:chExt cx="458449" cy="1231692"/>
                  </a:xfrm>
                </p:grpSpPr>
                <p:sp>
                  <p:nvSpPr>
                    <p:cNvPr id="216" name="Diamond 2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152"/>
            <p:cNvGrpSpPr/>
            <p:nvPr/>
          </p:nvGrpSpPr>
          <p:grpSpPr>
            <a:xfrm>
              <a:off x="3276600" y="4191000"/>
              <a:ext cx="643101" cy="623656"/>
              <a:chOff x="5637778" y="3063924"/>
              <a:chExt cx="905678" cy="914400"/>
            </a:xfrm>
          </p:grpSpPr>
          <p:sp>
            <p:nvSpPr>
              <p:cNvPr id="188" name="Oval 187"/>
              <p:cNvSpPr/>
              <p:nvPr/>
            </p:nvSpPr>
            <p:spPr>
              <a:xfrm rot="1937868">
                <a:off x="5759733" y="3063924"/>
                <a:ext cx="6096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37868">
                <a:off x="5637778" y="3463788"/>
                <a:ext cx="649478" cy="469462"/>
              </a:xfrm>
              <a:prstGeom prst="ellipse">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75"/>
              <p:cNvGrpSpPr/>
              <p:nvPr/>
            </p:nvGrpSpPr>
            <p:grpSpPr>
              <a:xfrm rot="17830732">
                <a:off x="5912676" y="2972718"/>
                <a:ext cx="501400" cy="760161"/>
                <a:chOff x="5715000" y="1334125"/>
                <a:chExt cx="1404079" cy="4399613"/>
              </a:xfrm>
            </p:grpSpPr>
            <p:grpSp>
              <p:nvGrpSpPr>
                <p:cNvPr id="71" name="Group 11"/>
                <p:cNvGrpSpPr/>
                <p:nvPr/>
              </p:nvGrpSpPr>
              <p:grpSpPr>
                <a:xfrm>
                  <a:off x="5715000" y="1447800"/>
                  <a:ext cx="1371600" cy="1765092"/>
                  <a:chOff x="5715000" y="1447800"/>
                  <a:chExt cx="1371600" cy="1765092"/>
                </a:xfrm>
              </p:grpSpPr>
              <p:sp>
                <p:nvSpPr>
                  <p:cNvPr id="20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
                  <p:cNvGrpSpPr/>
                  <p:nvPr/>
                </p:nvGrpSpPr>
                <p:grpSpPr>
                  <a:xfrm>
                    <a:off x="6172200" y="1981200"/>
                    <a:ext cx="458449" cy="1231692"/>
                    <a:chOff x="6172200" y="1981200"/>
                    <a:chExt cx="458449" cy="1231692"/>
                  </a:xfrm>
                </p:grpSpPr>
                <p:sp>
                  <p:nvSpPr>
                    <p:cNvPr id="205"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12"/>
                <p:cNvGrpSpPr/>
                <p:nvPr/>
              </p:nvGrpSpPr>
              <p:grpSpPr>
                <a:xfrm>
                  <a:off x="5732489" y="2714469"/>
                  <a:ext cx="1371600" cy="1765092"/>
                  <a:chOff x="5715000" y="1447800"/>
                  <a:chExt cx="1371600" cy="1765092"/>
                </a:xfrm>
              </p:grpSpPr>
              <p:sp>
                <p:nvSpPr>
                  <p:cNvPr id="199"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
                  <p:cNvGrpSpPr/>
                  <p:nvPr/>
                </p:nvGrpSpPr>
                <p:grpSpPr>
                  <a:xfrm>
                    <a:off x="6172200" y="1981200"/>
                    <a:ext cx="458449" cy="1231692"/>
                    <a:chOff x="6172200" y="1981200"/>
                    <a:chExt cx="458449" cy="1231692"/>
                  </a:xfrm>
                </p:grpSpPr>
                <p:sp>
                  <p:nvSpPr>
                    <p:cNvPr id="201"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17"/>
                <p:cNvGrpSpPr/>
                <p:nvPr/>
              </p:nvGrpSpPr>
              <p:grpSpPr>
                <a:xfrm>
                  <a:off x="5747479" y="3968646"/>
                  <a:ext cx="1371600" cy="1765092"/>
                  <a:chOff x="5715000" y="1447800"/>
                  <a:chExt cx="1371600" cy="1765092"/>
                </a:xfrm>
              </p:grpSpPr>
              <p:sp>
                <p:nvSpPr>
                  <p:cNvPr id="195"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0"/>
                  <p:cNvGrpSpPr/>
                  <p:nvPr/>
                </p:nvGrpSpPr>
                <p:grpSpPr>
                  <a:xfrm>
                    <a:off x="6172200" y="1981200"/>
                    <a:ext cx="458449" cy="1231692"/>
                    <a:chOff x="6172200" y="1981200"/>
                    <a:chExt cx="458449" cy="1231692"/>
                  </a:xfrm>
                </p:grpSpPr>
                <p:sp>
                  <p:nvSpPr>
                    <p:cNvPr id="197"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4"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Trapezoid 56"/>
            <p:cNvSpPr/>
            <p:nvPr/>
          </p:nvSpPr>
          <p:spPr>
            <a:xfrm>
              <a:off x="3124200" y="2133600"/>
              <a:ext cx="1447800" cy="2241030"/>
            </a:xfrm>
            <a:prstGeom prst="trapezoid">
              <a:avLst>
                <a:gd name="adj" fmla="val 28107"/>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11"/>
            <p:cNvGrpSpPr/>
            <p:nvPr/>
          </p:nvGrpSpPr>
          <p:grpSpPr>
            <a:xfrm rot="897050">
              <a:off x="2719987" y="1716055"/>
              <a:ext cx="1219200" cy="1752181"/>
              <a:chOff x="5128127" y="2215744"/>
              <a:chExt cx="1219200" cy="1289455"/>
            </a:xfrm>
          </p:grpSpPr>
          <p:sp>
            <p:nvSpPr>
              <p:cNvPr id="170" name="Trapezoid 112"/>
              <p:cNvSpPr/>
              <p:nvPr/>
            </p:nvSpPr>
            <p:spPr>
              <a:xfrm>
                <a:off x="5128127" y="2215744"/>
                <a:ext cx="1219200" cy="1264169"/>
              </a:xfrm>
              <a:prstGeom prst="trapezoid">
                <a:avLst>
                  <a:gd name="adj" fmla="val 43214"/>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93"/>
              <p:cNvGrpSpPr/>
              <p:nvPr/>
            </p:nvGrpSpPr>
            <p:grpSpPr>
              <a:xfrm rot="16200000">
                <a:off x="5483903" y="2780675"/>
                <a:ext cx="467193" cy="981856"/>
                <a:chOff x="5715000" y="1334125"/>
                <a:chExt cx="1404079" cy="4399613"/>
              </a:xfrm>
            </p:grpSpPr>
            <p:grpSp>
              <p:nvGrpSpPr>
                <p:cNvPr id="90" name="Group 11"/>
                <p:cNvGrpSpPr/>
                <p:nvPr/>
              </p:nvGrpSpPr>
              <p:grpSpPr>
                <a:xfrm>
                  <a:off x="5715000" y="1447800"/>
                  <a:ext cx="1371600" cy="1765092"/>
                  <a:chOff x="5715000" y="1447800"/>
                  <a:chExt cx="1371600" cy="1765092"/>
                </a:xfrm>
              </p:grpSpPr>
              <p:sp>
                <p:nvSpPr>
                  <p:cNvPr id="18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7"/>
                  <p:cNvGrpSpPr/>
                  <p:nvPr/>
                </p:nvGrpSpPr>
                <p:grpSpPr>
                  <a:xfrm>
                    <a:off x="6172200" y="1981200"/>
                    <a:ext cx="458449" cy="1231692"/>
                    <a:chOff x="6172200" y="1981200"/>
                    <a:chExt cx="458449" cy="1231692"/>
                  </a:xfrm>
                </p:grpSpPr>
                <p:sp>
                  <p:nvSpPr>
                    <p:cNvPr id="186" name="Diamond 18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12"/>
                <p:cNvGrpSpPr/>
                <p:nvPr/>
              </p:nvGrpSpPr>
              <p:grpSpPr>
                <a:xfrm>
                  <a:off x="5732489" y="2714469"/>
                  <a:ext cx="1371600" cy="1765092"/>
                  <a:chOff x="5715000" y="1447800"/>
                  <a:chExt cx="1371600" cy="1765092"/>
                </a:xfrm>
              </p:grpSpPr>
              <p:sp>
                <p:nvSpPr>
                  <p:cNvPr id="180"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7"/>
                  <p:cNvGrpSpPr/>
                  <p:nvPr/>
                </p:nvGrpSpPr>
                <p:grpSpPr>
                  <a:xfrm>
                    <a:off x="6172200" y="1981200"/>
                    <a:ext cx="458449" cy="1231692"/>
                    <a:chOff x="6172200" y="1981200"/>
                    <a:chExt cx="458449" cy="1231692"/>
                  </a:xfrm>
                </p:grpSpPr>
                <p:sp>
                  <p:nvSpPr>
                    <p:cNvPr id="182"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17"/>
                <p:cNvGrpSpPr/>
                <p:nvPr/>
              </p:nvGrpSpPr>
              <p:grpSpPr>
                <a:xfrm>
                  <a:off x="5747479" y="3968646"/>
                  <a:ext cx="1371600" cy="1765092"/>
                  <a:chOff x="5715000" y="1447800"/>
                  <a:chExt cx="1371600" cy="1765092"/>
                </a:xfrm>
              </p:grpSpPr>
              <p:sp>
                <p:nvSpPr>
                  <p:cNvPr id="176" name="Multiply 17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30"/>
                  <p:cNvGrpSpPr/>
                  <p:nvPr/>
                </p:nvGrpSpPr>
                <p:grpSpPr>
                  <a:xfrm>
                    <a:off x="6172200" y="1981200"/>
                    <a:ext cx="458449" cy="1231692"/>
                    <a:chOff x="6172200" y="1981200"/>
                    <a:chExt cx="458449" cy="1231692"/>
                  </a:xfrm>
                </p:grpSpPr>
                <p:sp>
                  <p:nvSpPr>
                    <p:cNvPr id="178" name="Diamond 17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Trapezoid 58"/>
            <p:cNvSpPr/>
            <p:nvPr/>
          </p:nvSpPr>
          <p:spPr>
            <a:xfrm rot="20826686">
              <a:off x="3671472" y="1791860"/>
              <a:ext cx="1219200" cy="1628567"/>
            </a:xfrm>
            <a:prstGeom prst="trapezoid">
              <a:avLst>
                <a:gd name="adj" fmla="val 39333"/>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93"/>
            <p:cNvGrpSpPr/>
            <p:nvPr/>
          </p:nvGrpSpPr>
          <p:grpSpPr>
            <a:xfrm rot="15426686">
              <a:off x="4136832" y="2583350"/>
              <a:ext cx="601862" cy="1093953"/>
              <a:chOff x="5715000" y="1334125"/>
              <a:chExt cx="1404079" cy="4399613"/>
            </a:xfrm>
          </p:grpSpPr>
          <p:grpSp>
            <p:nvGrpSpPr>
              <p:cNvPr id="107" name="Group 11"/>
              <p:cNvGrpSpPr/>
              <p:nvPr/>
            </p:nvGrpSpPr>
            <p:grpSpPr>
              <a:xfrm>
                <a:off x="5715000" y="1447800"/>
                <a:ext cx="1371600" cy="1765092"/>
                <a:chOff x="5715000" y="1447800"/>
                <a:chExt cx="1371600" cy="1765092"/>
              </a:xfrm>
            </p:grpSpPr>
            <p:sp>
              <p:nvSpPr>
                <p:cNvPr id="16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
                <p:cNvGrpSpPr/>
                <p:nvPr/>
              </p:nvGrpSpPr>
              <p:grpSpPr>
                <a:xfrm>
                  <a:off x="6172200" y="1981200"/>
                  <a:ext cx="458449" cy="1231692"/>
                  <a:chOff x="6172200" y="1981200"/>
                  <a:chExt cx="458449" cy="1231692"/>
                </a:xfrm>
              </p:grpSpPr>
              <p:sp>
                <p:nvSpPr>
                  <p:cNvPr id="168" name="Diamond 16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2"/>
              <p:cNvGrpSpPr/>
              <p:nvPr/>
            </p:nvGrpSpPr>
            <p:grpSpPr>
              <a:xfrm>
                <a:off x="5732489" y="2714469"/>
                <a:ext cx="1371600" cy="1765092"/>
                <a:chOff x="5715000" y="1447800"/>
                <a:chExt cx="1371600" cy="1765092"/>
              </a:xfrm>
            </p:grpSpPr>
            <p:sp>
              <p:nvSpPr>
                <p:cNvPr id="162"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7"/>
                <p:cNvGrpSpPr/>
                <p:nvPr/>
              </p:nvGrpSpPr>
              <p:grpSpPr>
                <a:xfrm>
                  <a:off x="6172200" y="1981200"/>
                  <a:ext cx="458449" cy="1231692"/>
                  <a:chOff x="6172200" y="1981200"/>
                  <a:chExt cx="458449" cy="1231692"/>
                </a:xfrm>
              </p:grpSpPr>
              <p:sp>
                <p:nvSpPr>
                  <p:cNvPr id="164" name="Diamond 16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7"/>
              <p:cNvGrpSpPr/>
              <p:nvPr/>
            </p:nvGrpSpPr>
            <p:grpSpPr>
              <a:xfrm>
                <a:off x="5747479" y="3968646"/>
                <a:ext cx="1371600" cy="1765092"/>
                <a:chOff x="5715000" y="1447800"/>
                <a:chExt cx="1371600" cy="1765092"/>
              </a:xfrm>
            </p:grpSpPr>
            <p:sp>
              <p:nvSpPr>
                <p:cNvPr id="158" name="Multiply 15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0"/>
                <p:cNvGrpSpPr/>
                <p:nvPr/>
              </p:nvGrpSpPr>
              <p:grpSpPr>
                <a:xfrm>
                  <a:off x="6172200" y="1981200"/>
                  <a:ext cx="458449" cy="1231692"/>
                  <a:chOff x="6172200" y="1981200"/>
                  <a:chExt cx="458449" cy="1231692"/>
                </a:xfrm>
              </p:grpSpPr>
              <p:sp>
                <p:nvSpPr>
                  <p:cNvPr id="160" name="Diamond 15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Diamond 15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rapezoid 60"/>
            <p:cNvSpPr/>
            <p:nvPr/>
          </p:nvSpPr>
          <p:spPr>
            <a:xfrm>
              <a:off x="3150432" y="1828800"/>
              <a:ext cx="1371600" cy="2241030"/>
            </a:xfrm>
            <a:prstGeom prst="trapezoid">
              <a:avLst>
                <a:gd name="adj" fmla="val 25001"/>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00000">
              <a:off x="3666343" y="1863777"/>
              <a:ext cx="289810" cy="262328"/>
            </a:xfrm>
            <a:prstGeom prst="trapezoid">
              <a:avLst>
                <a:gd name="adj" fmla="val 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3"/>
            <p:cNvGrpSpPr/>
            <p:nvPr/>
          </p:nvGrpSpPr>
          <p:grpSpPr>
            <a:xfrm>
              <a:off x="3429000" y="1828800"/>
              <a:ext cx="244840" cy="640830"/>
              <a:chOff x="5715000" y="1334125"/>
              <a:chExt cx="1404079" cy="4399613"/>
            </a:xfrm>
          </p:grpSpPr>
          <p:grpSp>
            <p:nvGrpSpPr>
              <p:cNvPr id="124" name="Group 11"/>
              <p:cNvGrpSpPr/>
              <p:nvPr/>
            </p:nvGrpSpPr>
            <p:grpSpPr>
              <a:xfrm>
                <a:off x="5715000" y="1447800"/>
                <a:ext cx="1371600" cy="1765092"/>
                <a:chOff x="5715000" y="1447800"/>
                <a:chExt cx="1371600" cy="1765092"/>
              </a:xfrm>
            </p:grpSpPr>
            <p:sp>
              <p:nvSpPr>
                <p:cNvPr id="15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7"/>
                <p:cNvGrpSpPr/>
                <p:nvPr/>
              </p:nvGrpSpPr>
              <p:grpSpPr>
                <a:xfrm>
                  <a:off x="6172200" y="1981200"/>
                  <a:ext cx="458449" cy="1231692"/>
                  <a:chOff x="6172200" y="1981200"/>
                  <a:chExt cx="458449" cy="1231692"/>
                </a:xfrm>
              </p:grpSpPr>
              <p:sp>
                <p:nvSpPr>
                  <p:cNvPr id="152"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2"/>
              <p:cNvGrpSpPr/>
              <p:nvPr/>
            </p:nvGrpSpPr>
            <p:grpSpPr>
              <a:xfrm>
                <a:off x="5732489" y="2714469"/>
                <a:ext cx="1371600" cy="1765092"/>
                <a:chOff x="5715000" y="1447800"/>
                <a:chExt cx="1371600" cy="1765092"/>
              </a:xfrm>
            </p:grpSpPr>
            <p:sp>
              <p:nvSpPr>
                <p:cNvPr id="146"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7"/>
                <p:cNvGrpSpPr/>
                <p:nvPr/>
              </p:nvGrpSpPr>
              <p:grpSpPr>
                <a:xfrm>
                  <a:off x="6172200" y="1981200"/>
                  <a:ext cx="458449" cy="1231692"/>
                  <a:chOff x="6172200" y="1981200"/>
                  <a:chExt cx="458449" cy="1231692"/>
                </a:xfrm>
              </p:grpSpPr>
              <p:sp>
                <p:nvSpPr>
                  <p:cNvPr id="148"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7"/>
              <p:cNvGrpSpPr/>
              <p:nvPr/>
            </p:nvGrpSpPr>
            <p:grpSpPr>
              <a:xfrm>
                <a:off x="5747479" y="3968646"/>
                <a:ext cx="1371600" cy="1765092"/>
                <a:chOff x="5715000" y="1447800"/>
                <a:chExt cx="1371600" cy="1765092"/>
              </a:xfrm>
            </p:grpSpPr>
            <p:sp>
              <p:nvSpPr>
                <p:cNvPr id="142"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7"/>
                <p:cNvGrpSpPr/>
                <p:nvPr/>
              </p:nvGrpSpPr>
              <p:grpSpPr>
                <a:xfrm>
                  <a:off x="6172200" y="1981200"/>
                  <a:ext cx="458449" cy="1231692"/>
                  <a:chOff x="6172200" y="1981200"/>
                  <a:chExt cx="458449" cy="1231692"/>
                </a:xfrm>
              </p:grpSpPr>
              <p:sp>
                <p:nvSpPr>
                  <p:cNvPr id="144"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Diamond 14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24"/>
            <p:cNvGrpSpPr/>
            <p:nvPr/>
          </p:nvGrpSpPr>
          <p:grpSpPr>
            <a:xfrm>
              <a:off x="3911183" y="1831298"/>
              <a:ext cx="244840" cy="640830"/>
              <a:chOff x="5715000" y="1334125"/>
              <a:chExt cx="1404079" cy="4399613"/>
            </a:xfrm>
          </p:grpSpPr>
          <p:grpSp>
            <p:nvGrpSpPr>
              <p:cNvPr id="143" name="Group 11"/>
              <p:cNvGrpSpPr/>
              <p:nvPr/>
            </p:nvGrpSpPr>
            <p:grpSpPr>
              <a:xfrm>
                <a:off x="5715000" y="1447800"/>
                <a:ext cx="1371600" cy="1765092"/>
                <a:chOff x="5715000" y="1447800"/>
                <a:chExt cx="1371600" cy="1765092"/>
              </a:xfrm>
            </p:grpSpPr>
            <p:sp>
              <p:nvSpPr>
                <p:cNvPr id="13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7"/>
                <p:cNvGrpSpPr/>
                <p:nvPr/>
              </p:nvGrpSpPr>
              <p:grpSpPr>
                <a:xfrm>
                  <a:off x="6172200" y="1981200"/>
                  <a:ext cx="458449" cy="1231692"/>
                  <a:chOff x="6172200" y="1981200"/>
                  <a:chExt cx="458449" cy="1231692"/>
                </a:xfrm>
              </p:grpSpPr>
              <p:sp>
                <p:nvSpPr>
                  <p:cNvPr id="136" name="Diamond 13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2"/>
              <p:cNvGrpSpPr/>
              <p:nvPr/>
            </p:nvGrpSpPr>
            <p:grpSpPr>
              <a:xfrm>
                <a:off x="5732489" y="2714469"/>
                <a:ext cx="1371600" cy="1765092"/>
                <a:chOff x="5715000" y="1447800"/>
                <a:chExt cx="1371600" cy="1765092"/>
              </a:xfrm>
            </p:grpSpPr>
            <p:sp>
              <p:nvSpPr>
                <p:cNvPr id="130"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7"/>
                <p:cNvGrpSpPr/>
                <p:nvPr/>
              </p:nvGrpSpPr>
              <p:grpSpPr>
                <a:xfrm>
                  <a:off x="6172200" y="1981200"/>
                  <a:ext cx="458449" cy="1231692"/>
                  <a:chOff x="6172200" y="1981200"/>
                  <a:chExt cx="458449" cy="1231692"/>
                </a:xfrm>
              </p:grpSpPr>
              <p:sp>
                <p:nvSpPr>
                  <p:cNvPr id="132" name="Diamond 13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7"/>
              <p:cNvGrpSpPr/>
              <p:nvPr/>
            </p:nvGrpSpPr>
            <p:grpSpPr>
              <a:xfrm>
                <a:off x="5747479" y="3968646"/>
                <a:ext cx="1371600" cy="1765092"/>
                <a:chOff x="5715000" y="1447800"/>
                <a:chExt cx="1371600" cy="1765092"/>
              </a:xfrm>
            </p:grpSpPr>
            <p:sp>
              <p:nvSpPr>
                <p:cNvPr id="126"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30"/>
                <p:cNvGrpSpPr/>
                <p:nvPr/>
              </p:nvGrpSpPr>
              <p:grpSpPr>
                <a:xfrm>
                  <a:off x="6172200" y="1981200"/>
                  <a:ext cx="458449" cy="1231692"/>
                  <a:chOff x="6172200" y="1981200"/>
                  <a:chExt cx="458449" cy="1231692"/>
                </a:xfrm>
              </p:grpSpPr>
              <p:sp>
                <p:nvSpPr>
                  <p:cNvPr id="128" name="Diamond 1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Diamond 12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41"/>
            <p:cNvGrpSpPr/>
            <p:nvPr/>
          </p:nvGrpSpPr>
          <p:grpSpPr>
            <a:xfrm>
              <a:off x="3613878" y="2118609"/>
              <a:ext cx="244840" cy="640830"/>
              <a:chOff x="5715000" y="1334125"/>
              <a:chExt cx="1404079" cy="4399613"/>
            </a:xfrm>
          </p:grpSpPr>
          <p:grpSp>
            <p:nvGrpSpPr>
              <p:cNvPr id="163" name="Group 11"/>
              <p:cNvGrpSpPr/>
              <p:nvPr/>
            </p:nvGrpSpPr>
            <p:grpSpPr>
              <a:xfrm>
                <a:off x="5715000" y="1447800"/>
                <a:ext cx="1371600" cy="1765092"/>
                <a:chOff x="5715000" y="1447800"/>
                <a:chExt cx="1371600" cy="1765092"/>
              </a:xfrm>
            </p:grpSpPr>
            <p:sp>
              <p:nvSpPr>
                <p:cNvPr id="11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7"/>
                <p:cNvGrpSpPr/>
                <p:nvPr/>
              </p:nvGrpSpPr>
              <p:grpSpPr>
                <a:xfrm>
                  <a:off x="6172200" y="1981200"/>
                  <a:ext cx="458449" cy="1231692"/>
                  <a:chOff x="6172200" y="1981200"/>
                  <a:chExt cx="458449" cy="1231692"/>
                </a:xfrm>
              </p:grpSpPr>
              <p:sp>
                <p:nvSpPr>
                  <p:cNvPr id="120"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2"/>
              <p:cNvGrpSpPr/>
              <p:nvPr/>
            </p:nvGrpSpPr>
            <p:grpSpPr>
              <a:xfrm>
                <a:off x="5732489" y="2714469"/>
                <a:ext cx="1371600" cy="1765092"/>
                <a:chOff x="5715000" y="1447800"/>
                <a:chExt cx="1371600" cy="1765092"/>
              </a:xfrm>
            </p:grpSpPr>
            <p:sp>
              <p:nvSpPr>
                <p:cNvPr id="114" name="Multiply 1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7"/>
                <p:cNvGrpSpPr/>
                <p:nvPr/>
              </p:nvGrpSpPr>
              <p:grpSpPr>
                <a:xfrm>
                  <a:off x="6172200" y="1981200"/>
                  <a:ext cx="458449" cy="1231692"/>
                  <a:chOff x="6172200" y="1981200"/>
                  <a:chExt cx="458449" cy="1231692"/>
                </a:xfrm>
              </p:grpSpPr>
              <p:sp>
                <p:nvSpPr>
                  <p:cNvPr id="116" name="Diamond 1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
              <p:cNvGrpSpPr/>
              <p:nvPr/>
            </p:nvGrpSpPr>
            <p:grpSpPr>
              <a:xfrm>
                <a:off x="5747479" y="3968646"/>
                <a:ext cx="1371600" cy="1765092"/>
                <a:chOff x="5715000" y="1447800"/>
                <a:chExt cx="1371600" cy="1765092"/>
              </a:xfrm>
            </p:grpSpPr>
            <p:sp>
              <p:nvSpPr>
                <p:cNvPr id="110" name="Multiply 10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30"/>
                <p:cNvGrpSpPr/>
                <p:nvPr/>
              </p:nvGrpSpPr>
              <p:grpSpPr>
                <a:xfrm>
                  <a:off x="6172200" y="1981200"/>
                  <a:ext cx="458449" cy="1231692"/>
                  <a:chOff x="6172200" y="1981200"/>
                  <a:chExt cx="458449" cy="1231692"/>
                </a:xfrm>
              </p:grpSpPr>
              <p:sp>
                <p:nvSpPr>
                  <p:cNvPr id="112" name="Diamond 11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58"/>
            <p:cNvGrpSpPr/>
            <p:nvPr/>
          </p:nvGrpSpPr>
          <p:grpSpPr>
            <a:xfrm>
              <a:off x="3793760" y="2118609"/>
              <a:ext cx="244840" cy="640830"/>
              <a:chOff x="5715000" y="1334125"/>
              <a:chExt cx="1404079" cy="4399613"/>
            </a:xfrm>
          </p:grpSpPr>
          <p:grpSp>
            <p:nvGrpSpPr>
              <p:cNvPr id="181" name="Group 11"/>
              <p:cNvGrpSpPr/>
              <p:nvPr/>
            </p:nvGrpSpPr>
            <p:grpSpPr>
              <a:xfrm>
                <a:off x="5715000" y="1447800"/>
                <a:ext cx="1371600" cy="1765092"/>
                <a:chOff x="5715000" y="1447800"/>
                <a:chExt cx="1371600" cy="1765092"/>
              </a:xfrm>
            </p:grpSpPr>
            <p:sp>
              <p:nvSpPr>
                <p:cNvPr id="10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7"/>
                <p:cNvGrpSpPr/>
                <p:nvPr/>
              </p:nvGrpSpPr>
              <p:grpSpPr>
                <a:xfrm>
                  <a:off x="6172200" y="1981200"/>
                  <a:ext cx="458449" cy="1231692"/>
                  <a:chOff x="6172200" y="1981200"/>
                  <a:chExt cx="458449" cy="1231692"/>
                </a:xfrm>
              </p:grpSpPr>
              <p:sp>
                <p:nvSpPr>
                  <p:cNvPr id="104" name="Diamond 10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2"/>
              <p:cNvGrpSpPr/>
              <p:nvPr/>
            </p:nvGrpSpPr>
            <p:grpSpPr>
              <a:xfrm>
                <a:off x="5732489" y="2714469"/>
                <a:ext cx="1371600" cy="1765092"/>
                <a:chOff x="5715000" y="1447800"/>
                <a:chExt cx="1371600" cy="1765092"/>
              </a:xfrm>
            </p:grpSpPr>
            <p:sp>
              <p:nvSpPr>
                <p:cNvPr id="98" name="Multiply 9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7"/>
                <p:cNvGrpSpPr/>
                <p:nvPr/>
              </p:nvGrpSpPr>
              <p:grpSpPr>
                <a:xfrm>
                  <a:off x="6172200" y="1981200"/>
                  <a:ext cx="458449" cy="1231692"/>
                  <a:chOff x="6172200" y="1981200"/>
                  <a:chExt cx="458449" cy="1231692"/>
                </a:xfrm>
              </p:grpSpPr>
              <p:sp>
                <p:nvSpPr>
                  <p:cNvPr id="100" name="Diamond 9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7"/>
              <p:cNvGrpSpPr/>
              <p:nvPr/>
            </p:nvGrpSpPr>
            <p:grpSpPr>
              <a:xfrm>
                <a:off x="5747479" y="3968646"/>
                <a:ext cx="1371600" cy="1765092"/>
                <a:chOff x="5715000" y="1447800"/>
                <a:chExt cx="1371600" cy="1765092"/>
              </a:xfrm>
            </p:grpSpPr>
            <p:sp>
              <p:nvSpPr>
                <p:cNvPr id="94" name="Multiply 9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30"/>
                <p:cNvGrpSpPr/>
                <p:nvPr/>
              </p:nvGrpSpPr>
              <p:grpSpPr>
                <a:xfrm>
                  <a:off x="6172200" y="1981200"/>
                  <a:ext cx="458449" cy="1231692"/>
                  <a:chOff x="6172200" y="1981200"/>
                  <a:chExt cx="458449" cy="1231692"/>
                </a:xfrm>
              </p:grpSpPr>
              <p:sp>
                <p:nvSpPr>
                  <p:cNvPr id="96" name="Diamond 9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Diamond 9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3352800" y="6096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0542275">
              <a:off x="3222029" y="421811"/>
              <a:ext cx="1112997" cy="619302"/>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10542275">
              <a:off x="3366180" y="1461218"/>
              <a:ext cx="976403" cy="597730"/>
            </a:xfrm>
            <a:prstGeom prst="clou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640111" y="1541489"/>
              <a:ext cx="362263" cy="212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6"/>
            <p:cNvGrpSpPr/>
            <p:nvPr/>
          </p:nvGrpSpPr>
          <p:grpSpPr>
            <a:xfrm>
              <a:off x="3200400" y="762000"/>
              <a:ext cx="1219200" cy="304800"/>
              <a:chOff x="6400800" y="1371600"/>
              <a:chExt cx="1219200" cy="527455"/>
            </a:xfrm>
          </p:grpSpPr>
          <p:sp>
            <p:nvSpPr>
              <p:cNvPr id="72" name="Trapezoid 71"/>
              <p:cNvSpPr/>
              <p:nvPr/>
            </p:nvSpPr>
            <p:spPr>
              <a:xfrm>
                <a:off x="6400800" y="1371600"/>
                <a:ext cx="1219200" cy="502169"/>
              </a:xfrm>
              <a:prstGeom prst="trapezoid">
                <a:avLst>
                  <a:gd name="adj" fmla="val 0"/>
                </a:avLst>
              </a:prstGeom>
              <a:solidFill>
                <a:srgbClr val="E1A0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93"/>
              <p:cNvGrpSpPr/>
              <p:nvPr/>
            </p:nvGrpSpPr>
            <p:grpSpPr>
              <a:xfrm rot="16200000">
                <a:off x="6756576" y="1174531"/>
                <a:ext cx="467193" cy="981856"/>
                <a:chOff x="5715000" y="1334125"/>
                <a:chExt cx="1404079" cy="4399613"/>
              </a:xfrm>
            </p:grpSpPr>
            <p:grpSp>
              <p:nvGrpSpPr>
                <p:cNvPr id="204" name="Group 11"/>
                <p:cNvGrpSpPr/>
                <p:nvPr/>
              </p:nvGrpSpPr>
              <p:grpSpPr>
                <a:xfrm>
                  <a:off x="5715000" y="1447800"/>
                  <a:ext cx="1371600" cy="1765092"/>
                  <a:chOff x="5715000" y="1447800"/>
                  <a:chExt cx="1371600" cy="1765092"/>
                </a:xfrm>
              </p:grpSpPr>
              <p:sp>
                <p:nvSpPr>
                  <p:cNvPr id="8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7"/>
                  <p:cNvGrpSpPr/>
                  <p:nvPr/>
                </p:nvGrpSpPr>
                <p:grpSpPr>
                  <a:xfrm>
                    <a:off x="6172200" y="1981200"/>
                    <a:ext cx="458449" cy="1231692"/>
                    <a:chOff x="6172200" y="1981200"/>
                    <a:chExt cx="458449" cy="1231692"/>
                  </a:xfrm>
                </p:grpSpPr>
                <p:sp>
                  <p:nvSpPr>
                    <p:cNvPr id="88" name="Diamond 8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12"/>
                <p:cNvGrpSpPr/>
                <p:nvPr/>
              </p:nvGrpSpPr>
              <p:grpSpPr>
                <a:xfrm>
                  <a:off x="5732489" y="2714469"/>
                  <a:ext cx="1371600" cy="1765092"/>
                  <a:chOff x="5715000" y="1447800"/>
                  <a:chExt cx="1371600" cy="1765092"/>
                </a:xfrm>
              </p:grpSpPr>
              <p:sp>
                <p:nvSpPr>
                  <p:cNvPr id="82" name="Multiply 8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7"/>
                  <p:cNvGrpSpPr/>
                  <p:nvPr/>
                </p:nvGrpSpPr>
                <p:grpSpPr>
                  <a:xfrm>
                    <a:off x="6172200" y="1981200"/>
                    <a:ext cx="458449" cy="1231692"/>
                    <a:chOff x="6172200" y="1981200"/>
                    <a:chExt cx="458449" cy="1231692"/>
                  </a:xfrm>
                </p:grpSpPr>
                <p:sp>
                  <p:nvSpPr>
                    <p:cNvPr id="84" name="Diamond 8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17"/>
                <p:cNvGrpSpPr/>
                <p:nvPr/>
              </p:nvGrpSpPr>
              <p:grpSpPr>
                <a:xfrm>
                  <a:off x="5747479" y="3968646"/>
                  <a:ext cx="1371600" cy="1765092"/>
                  <a:chOff x="5715000" y="1447800"/>
                  <a:chExt cx="1371600" cy="1765092"/>
                </a:xfrm>
              </p:grpSpPr>
              <p:sp>
                <p:nvSpPr>
                  <p:cNvPr id="78" name="Multiply 7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30"/>
                  <p:cNvGrpSpPr/>
                  <p:nvPr/>
                </p:nvGrpSpPr>
                <p:grpSpPr>
                  <a:xfrm>
                    <a:off x="6172200" y="1981200"/>
                    <a:ext cx="458449" cy="1231692"/>
                    <a:chOff x="6172200" y="1981200"/>
                    <a:chExt cx="458449" cy="1231692"/>
                  </a:xfrm>
                </p:grpSpPr>
                <p:sp>
                  <p:nvSpPr>
                    <p:cNvPr id="80" name="Diamond 7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Diamond 76"/>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8" name="TextBox 287"/>
          <p:cNvSpPr txBox="1"/>
          <p:nvPr/>
        </p:nvSpPr>
        <p:spPr>
          <a:xfrm>
            <a:off x="424543" y="5998029"/>
            <a:ext cx="3581400" cy="584775"/>
          </a:xfrm>
          <a:prstGeom prst="rect">
            <a:avLst/>
          </a:prstGeom>
          <a:noFill/>
        </p:spPr>
        <p:txBody>
          <a:bodyPr wrap="square" rtlCol="0">
            <a:spAutoFit/>
          </a:bodyPr>
          <a:lstStyle/>
          <a:p>
            <a:pPr algn="ctr"/>
            <a:r>
              <a:rPr lang="en-US" sz="3200" dirty="0">
                <a:solidFill>
                  <a:schemeClr val="bg1"/>
                </a:solidFill>
              </a:rPr>
              <a:t>Barnabas Acts 11:30</a:t>
            </a:r>
          </a:p>
        </p:txBody>
      </p:sp>
      <p:sp>
        <p:nvSpPr>
          <p:cNvPr id="289" name="TextBox 288"/>
          <p:cNvSpPr txBox="1"/>
          <p:nvPr/>
        </p:nvSpPr>
        <p:spPr>
          <a:xfrm>
            <a:off x="8153400" y="5780782"/>
            <a:ext cx="3581400" cy="1077218"/>
          </a:xfrm>
          <a:prstGeom prst="rect">
            <a:avLst/>
          </a:prstGeom>
          <a:noFill/>
        </p:spPr>
        <p:txBody>
          <a:bodyPr wrap="square" rtlCol="0">
            <a:spAutoFit/>
          </a:bodyPr>
          <a:lstStyle/>
          <a:p>
            <a:pPr algn="ctr"/>
            <a:r>
              <a:rPr lang="en-US" sz="3200" dirty="0">
                <a:solidFill>
                  <a:schemeClr val="bg1"/>
                </a:solidFill>
              </a:rPr>
              <a:t>John Mark</a:t>
            </a:r>
          </a:p>
          <a:p>
            <a:pPr algn="ctr"/>
            <a:r>
              <a:rPr lang="en-US" sz="3200" dirty="0">
                <a:solidFill>
                  <a:schemeClr val="bg1"/>
                </a:solidFill>
              </a:rPr>
              <a:t> Acts 12:25</a:t>
            </a:r>
          </a:p>
        </p:txBody>
      </p:sp>
      <p:sp>
        <p:nvSpPr>
          <p:cNvPr id="290" name="TextBox 289"/>
          <p:cNvSpPr txBox="1"/>
          <p:nvPr/>
        </p:nvSpPr>
        <p:spPr>
          <a:xfrm>
            <a:off x="3668486" y="1164773"/>
            <a:ext cx="3581400" cy="584775"/>
          </a:xfrm>
          <a:prstGeom prst="rect">
            <a:avLst/>
          </a:prstGeom>
          <a:noFill/>
        </p:spPr>
        <p:txBody>
          <a:bodyPr wrap="square" rtlCol="0">
            <a:spAutoFit/>
          </a:bodyPr>
          <a:lstStyle/>
          <a:p>
            <a:pPr algn="ctr"/>
            <a:r>
              <a:rPr lang="en-US" sz="3200" dirty="0">
                <a:solidFill>
                  <a:schemeClr val="bg1"/>
                </a:solidFill>
              </a:rPr>
              <a:t>First Mission</a:t>
            </a:r>
          </a:p>
        </p:txBody>
      </p:sp>
      <p:grpSp>
        <p:nvGrpSpPr>
          <p:cNvPr id="268" name="Group 94"/>
          <p:cNvGrpSpPr/>
          <p:nvPr/>
        </p:nvGrpSpPr>
        <p:grpSpPr>
          <a:xfrm>
            <a:off x="2754083" y="337457"/>
            <a:ext cx="1121229" cy="2442677"/>
            <a:chOff x="4405860" y="139189"/>
            <a:chExt cx="2861871" cy="6475262"/>
          </a:xfrm>
        </p:grpSpPr>
        <p:grpSp>
          <p:nvGrpSpPr>
            <p:cNvPr id="272" name="Group 86"/>
            <p:cNvGrpSpPr/>
            <p:nvPr/>
          </p:nvGrpSpPr>
          <p:grpSpPr>
            <a:xfrm rot="2107423">
              <a:off x="4802579" y="139189"/>
              <a:ext cx="743864" cy="1806453"/>
              <a:chOff x="7696200" y="914400"/>
              <a:chExt cx="685800" cy="2438400"/>
            </a:xfrm>
          </p:grpSpPr>
          <p:sp>
            <p:nvSpPr>
              <p:cNvPr id="322" name="Moon 32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87"/>
            <p:cNvGrpSpPr/>
            <p:nvPr/>
          </p:nvGrpSpPr>
          <p:grpSpPr>
            <a:xfrm rot="19262140" flipH="1">
              <a:off x="6126313" y="231425"/>
              <a:ext cx="743864" cy="1645187"/>
              <a:chOff x="7696200" y="914400"/>
              <a:chExt cx="685800" cy="2438400"/>
            </a:xfrm>
          </p:grpSpPr>
          <p:sp>
            <p:nvSpPr>
              <p:cNvPr id="318" name="Moon 31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47"/>
            <p:cNvGrpSpPr/>
            <p:nvPr/>
          </p:nvGrpSpPr>
          <p:grpSpPr>
            <a:xfrm rot="562843">
              <a:off x="5697438" y="5840305"/>
              <a:ext cx="666047" cy="774146"/>
              <a:chOff x="6106804" y="4039302"/>
              <a:chExt cx="666047" cy="774146"/>
            </a:xfrm>
          </p:grpSpPr>
          <p:sp>
            <p:nvSpPr>
              <p:cNvPr id="315" name="Oval 31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47"/>
            <p:cNvGrpSpPr/>
            <p:nvPr/>
          </p:nvGrpSpPr>
          <p:grpSpPr>
            <a:xfrm rot="2613352">
              <a:off x="5128037" y="5761712"/>
              <a:ext cx="666047" cy="774146"/>
              <a:chOff x="6106804" y="4039302"/>
              <a:chExt cx="666047" cy="774146"/>
            </a:xfrm>
          </p:grpSpPr>
          <p:sp>
            <p:nvSpPr>
              <p:cNvPr id="312" name="Oval 31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Oval 28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57"/>
            <p:cNvGrpSpPr/>
            <p:nvPr/>
          </p:nvGrpSpPr>
          <p:grpSpPr>
            <a:xfrm>
              <a:off x="4953000" y="5334000"/>
              <a:ext cx="1828800" cy="609600"/>
              <a:chOff x="1371600" y="3962400"/>
              <a:chExt cx="6705600" cy="2057400"/>
            </a:xfrm>
          </p:grpSpPr>
          <p:grpSp>
            <p:nvGrpSpPr>
              <p:cNvPr id="300" name="Group 195"/>
              <p:cNvGrpSpPr/>
              <p:nvPr/>
            </p:nvGrpSpPr>
            <p:grpSpPr>
              <a:xfrm>
                <a:off x="1371600" y="3962400"/>
                <a:ext cx="1676400" cy="2057400"/>
                <a:chOff x="1371600" y="3962400"/>
                <a:chExt cx="1676400" cy="2057400"/>
              </a:xfrm>
            </p:grpSpPr>
            <p:sp>
              <p:nvSpPr>
                <p:cNvPr id="310" name="Right Arrow Callout 3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Quad Arrow 3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96"/>
              <p:cNvGrpSpPr/>
              <p:nvPr/>
            </p:nvGrpSpPr>
            <p:grpSpPr>
              <a:xfrm>
                <a:off x="3048000" y="3962400"/>
                <a:ext cx="1676400" cy="2057400"/>
                <a:chOff x="1371600" y="3962400"/>
                <a:chExt cx="1676400" cy="2057400"/>
              </a:xfrm>
            </p:grpSpPr>
            <p:sp>
              <p:nvSpPr>
                <p:cNvPr id="308" name="Right Arrow Callout 3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Quad Arrow 3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99"/>
              <p:cNvGrpSpPr/>
              <p:nvPr/>
            </p:nvGrpSpPr>
            <p:grpSpPr>
              <a:xfrm>
                <a:off x="4724400" y="3962400"/>
                <a:ext cx="1676400" cy="2057400"/>
                <a:chOff x="1371600" y="3962400"/>
                <a:chExt cx="1676400" cy="2057400"/>
              </a:xfrm>
            </p:grpSpPr>
            <p:sp>
              <p:nvSpPr>
                <p:cNvPr id="306" name="Right Arrow Callout 3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Quad Arrow 3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202"/>
              <p:cNvGrpSpPr/>
              <p:nvPr/>
            </p:nvGrpSpPr>
            <p:grpSpPr>
              <a:xfrm>
                <a:off x="6400800" y="3962400"/>
                <a:ext cx="1676400" cy="2057400"/>
                <a:chOff x="1371600" y="3962400"/>
                <a:chExt cx="1676400" cy="2057400"/>
              </a:xfrm>
            </p:grpSpPr>
            <p:sp>
              <p:nvSpPr>
                <p:cNvPr id="304" name="Right Arrow Callout 30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Quad Arrow 30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7" name="Cloud 296"/>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Delay 297"/>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p:cNvGrpSpPr/>
          <p:nvPr/>
        </p:nvGrpSpPr>
        <p:grpSpPr>
          <a:xfrm>
            <a:off x="9503229" y="3516086"/>
            <a:ext cx="1036886" cy="2359276"/>
            <a:chOff x="4801179" y="859971"/>
            <a:chExt cx="2277278" cy="5181600"/>
          </a:xfrm>
        </p:grpSpPr>
        <p:grpSp>
          <p:nvGrpSpPr>
            <p:cNvPr id="327" name="Group 47"/>
            <p:cNvGrpSpPr/>
            <p:nvPr/>
          </p:nvGrpSpPr>
          <p:grpSpPr>
            <a:xfrm>
              <a:off x="5833331" y="5407331"/>
              <a:ext cx="501493" cy="634240"/>
              <a:chOff x="6106804" y="4039302"/>
              <a:chExt cx="666047" cy="774146"/>
            </a:xfrm>
          </p:grpSpPr>
          <p:sp>
            <p:nvSpPr>
              <p:cNvPr id="371" name="Oval 37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47"/>
            <p:cNvGrpSpPr/>
            <p:nvPr/>
          </p:nvGrpSpPr>
          <p:grpSpPr>
            <a:xfrm rot="2613352">
              <a:off x="5448757" y="5306631"/>
              <a:ext cx="501493" cy="634240"/>
              <a:chOff x="6106804" y="4039302"/>
              <a:chExt cx="666047" cy="774146"/>
            </a:xfrm>
          </p:grpSpPr>
          <p:sp>
            <p:nvSpPr>
              <p:cNvPr id="368" name="Oval 10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10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10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77"/>
            <p:cNvGrpSpPr/>
            <p:nvPr/>
          </p:nvGrpSpPr>
          <p:grpSpPr>
            <a:xfrm>
              <a:off x="4801179" y="2146613"/>
              <a:ext cx="2277278" cy="3517882"/>
              <a:chOff x="3886969" y="1341860"/>
              <a:chExt cx="3024518" cy="4293886"/>
            </a:xfrm>
          </p:grpSpPr>
          <p:grpSp>
            <p:nvGrpSpPr>
              <p:cNvPr id="356" name="Group 54"/>
              <p:cNvGrpSpPr/>
              <p:nvPr/>
            </p:nvGrpSpPr>
            <p:grpSpPr>
              <a:xfrm>
                <a:off x="3886969" y="1341860"/>
                <a:ext cx="3024518" cy="4293886"/>
                <a:chOff x="4420369" y="1954514"/>
                <a:chExt cx="3024518" cy="4293886"/>
              </a:xfrm>
            </p:grpSpPr>
            <p:sp>
              <p:nvSpPr>
                <p:cNvPr id="359" name="Oval 55"/>
                <p:cNvSpPr/>
                <p:nvPr/>
              </p:nvSpPr>
              <p:spPr>
                <a:xfrm>
                  <a:off x="6870264" y="3644286"/>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56"/>
                <p:cNvSpPr/>
                <p:nvPr/>
              </p:nvSpPr>
              <p:spPr>
                <a:xfrm>
                  <a:off x="4420369" y="3586732"/>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57"/>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58"/>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59"/>
                <p:cNvSpPr/>
                <p:nvPr/>
              </p:nvSpPr>
              <p:spPr>
                <a:xfrm>
                  <a:off x="4876800" y="2133600"/>
                  <a:ext cx="2133600" cy="411480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Isosceles Triangle 60"/>
                <p:cNvSpPr/>
                <p:nvPr/>
              </p:nvSpPr>
              <p:spPr>
                <a:xfrm rot="10800000">
                  <a:off x="5629132" y="195451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61"/>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62"/>
                <p:cNvSpPr/>
                <p:nvPr/>
              </p:nvSpPr>
              <p:spPr>
                <a:xfrm rot="366654" flipH="1">
                  <a:off x="4940183" y="2083789"/>
                  <a:ext cx="706763" cy="3952346"/>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63"/>
                <p:cNvSpPr/>
                <p:nvPr/>
              </p:nvSpPr>
              <p:spPr>
                <a:xfrm rot="21233346">
                  <a:off x="6229030" y="2067506"/>
                  <a:ext cx="706763" cy="3967808"/>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7" name="Oval 65"/>
              <p:cNvSpPr/>
              <p:nvPr/>
            </p:nvSpPr>
            <p:spPr>
              <a:xfrm rot="662489">
                <a:off x="4497112" y="1621162"/>
                <a:ext cx="381000" cy="167705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66"/>
              <p:cNvSpPr/>
              <p:nvPr/>
            </p:nvSpPr>
            <p:spPr>
              <a:xfrm rot="20760750">
                <a:off x="5888734" y="1668594"/>
                <a:ext cx="381000" cy="170036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Trapezoid 329"/>
            <p:cNvSpPr/>
            <p:nvPr/>
          </p:nvSpPr>
          <p:spPr>
            <a:xfrm rot="568052">
              <a:off x="5620698" y="2188010"/>
              <a:ext cx="515503" cy="3340395"/>
            </a:xfrm>
            <a:prstGeom prst="trapezoid">
              <a:avLst>
                <a:gd name="adj" fmla="val 34782"/>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351865">
              <a:off x="5783115" y="2165764"/>
              <a:ext cx="515503" cy="3340395"/>
            </a:xfrm>
            <a:prstGeom prst="trapezoid">
              <a:avLst>
                <a:gd name="adj" fmla="val 34782"/>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5259329" y="1121407"/>
              <a:ext cx="1434349" cy="112372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5431714" y="859971"/>
              <a:ext cx="1032731" cy="16231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333"/>
            <p:cNvSpPr/>
            <p:nvPr/>
          </p:nvSpPr>
          <p:spPr>
            <a:xfrm rot="21077723">
              <a:off x="5630262" y="1039000"/>
              <a:ext cx="688488" cy="43700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Delay 334"/>
            <p:cNvSpPr/>
            <p:nvPr/>
          </p:nvSpPr>
          <p:spPr>
            <a:xfrm rot="16200000">
              <a:off x="5818167" y="473518"/>
              <a:ext cx="374573" cy="114747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335"/>
            <p:cNvGrpSpPr/>
            <p:nvPr/>
          </p:nvGrpSpPr>
          <p:grpSpPr>
            <a:xfrm>
              <a:off x="5454082" y="980325"/>
              <a:ext cx="1156036" cy="209918"/>
              <a:chOff x="6922567" y="2453225"/>
              <a:chExt cx="1749472" cy="726463"/>
            </a:xfrm>
          </p:grpSpPr>
          <p:sp>
            <p:nvSpPr>
              <p:cNvPr id="347" name="Diamond 346"/>
              <p:cNvSpPr/>
              <p:nvPr/>
            </p:nvSpPr>
            <p:spPr>
              <a:xfrm>
                <a:off x="8367239"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922567" y="2623894"/>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7223013" y="2628248"/>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7502822" y="2632602"/>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7782631"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8062440" y="2641310"/>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a:off x="7097308" y="2483123"/>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353"/>
              <p:cNvSpPr/>
              <p:nvPr/>
            </p:nvSpPr>
            <p:spPr>
              <a:xfrm>
                <a:off x="7659011" y="2461352"/>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a:off x="8241535" y="2453225"/>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rot="16621206">
              <a:off x="5460899" y="3724741"/>
              <a:ext cx="1156036" cy="209918"/>
              <a:chOff x="6922567" y="2453225"/>
              <a:chExt cx="1749472" cy="726463"/>
            </a:xfrm>
          </p:grpSpPr>
          <p:sp>
            <p:nvSpPr>
              <p:cNvPr id="338" name="Diamond 337"/>
              <p:cNvSpPr/>
              <p:nvPr/>
            </p:nvSpPr>
            <p:spPr>
              <a:xfrm>
                <a:off x="8367239"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6922567" y="2623894"/>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7223013" y="2628248"/>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7502822" y="2632602"/>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7782631"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8062440" y="2641310"/>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a:off x="7097308" y="2483123"/>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7659011" y="2461352"/>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a:off x="8241535" y="2453225"/>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2530" name="Picture 2" descr="Image result for paul's first miss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770" y="2207077"/>
            <a:ext cx="4633687" cy="3475265"/>
          </a:xfrm>
          <a:prstGeom prst="rect">
            <a:avLst/>
          </a:prstGeom>
          <a:noFill/>
          <a:extLst>
            <a:ext uri="{909E8E84-426E-40DD-AFC4-6F175D3DCCD1}">
              <a14:hiddenFill xmlns:a14="http://schemas.microsoft.com/office/drawing/2010/main">
                <a:solidFill>
                  <a:srgbClr val="FFFFFF"/>
                </a:solidFill>
              </a14:hiddenFill>
            </a:ext>
          </a:extLst>
        </p:spPr>
      </p:pic>
      <p:sp>
        <p:nvSpPr>
          <p:cNvPr id="374" name="TextBox 373"/>
          <p:cNvSpPr txBox="1"/>
          <p:nvPr/>
        </p:nvSpPr>
        <p:spPr>
          <a:xfrm>
            <a:off x="0" y="0"/>
            <a:ext cx="3505201" cy="584775"/>
          </a:xfrm>
          <a:prstGeom prst="rect">
            <a:avLst/>
          </a:prstGeom>
          <a:noFill/>
        </p:spPr>
        <p:txBody>
          <a:bodyPr wrap="square" rtlCol="0">
            <a:spAutoFit/>
          </a:bodyPr>
          <a:lstStyle/>
          <a:p>
            <a:pPr algn="ctr"/>
            <a:r>
              <a:rPr lang="en-US" sz="3200" dirty="0">
                <a:solidFill>
                  <a:schemeClr val="bg1"/>
                </a:solidFill>
              </a:rPr>
              <a:t>Previously…</a:t>
            </a:r>
          </a:p>
        </p:txBody>
      </p:sp>
    </p:spTree>
    <p:extLst>
      <p:ext uri="{BB962C8B-B14F-4D97-AF65-F5344CB8AC3E}">
        <p14:creationId xmlns:p14="http://schemas.microsoft.com/office/powerpoint/2010/main" val="285418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Paul’s Companions—2</a:t>
            </a:r>
            <a:r>
              <a:rPr lang="en-US" sz="3200" baseline="30000" dirty="0">
                <a:solidFill>
                  <a:schemeClr val="bg1"/>
                </a:solidFill>
              </a:rPr>
              <a:t>nd</a:t>
            </a:r>
            <a:r>
              <a:rPr lang="en-US" sz="3200" dirty="0">
                <a:solidFill>
                  <a:schemeClr val="bg1"/>
                </a:solidFill>
              </a:rPr>
              <a:t> Mission</a:t>
            </a:r>
          </a:p>
        </p:txBody>
      </p:sp>
      <p:grpSp>
        <p:nvGrpSpPr>
          <p:cNvPr id="279" name="Group 278"/>
          <p:cNvGrpSpPr/>
          <p:nvPr/>
        </p:nvGrpSpPr>
        <p:grpSpPr>
          <a:xfrm>
            <a:off x="-283028" y="3189516"/>
            <a:ext cx="3581400" cy="3195075"/>
            <a:chOff x="0" y="3265716"/>
            <a:chExt cx="3581400" cy="3195075"/>
          </a:xfrm>
        </p:grpSpPr>
        <p:grpSp>
          <p:nvGrpSpPr>
            <p:cNvPr id="27" name="Group 225"/>
            <p:cNvGrpSpPr/>
            <p:nvPr/>
          </p:nvGrpSpPr>
          <p:grpSpPr>
            <a:xfrm>
              <a:off x="1045029" y="3265716"/>
              <a:ext cx="1522751" cy="2403423"/>
              <a:chOff x="4495800" y="1066801"/>
              <a:chExt cx="1600200" cy="3124198"/>
            </a:xfrm>
          </p:grpSpPr>
          <p:sp>
            <p:nvSpPr>
              <p:cNvPr id="227" name="Cloud 226"/>
              <p:cNvSpPr/>
              <p:nvPr/>
            </p:nvSpPr>
            <p:spPr>
              <a:xfrm rot="365569">
                <a:off x="4755675" y="1390098"/>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6128217">
                <a:off x="5396330" y="38760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4472555">
                <a:off x="5054505" y="38663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772378" y="2276311"/>
                <a:ext cx="1177462" cy="1750807"/>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610840">
                <a:off x="4879605" y="2223322"/>
                <a:ext cx="311919" cy="178397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901859">
                <a:off x="4596296" y="27894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20226769">
                <a:off x="5824278" y="28352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1442139">
                <a:off x="4730413" y="2171683"/>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20249249">
                <a:off x="5625963" y="2172731"/>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1"/>
              <p:cNvGrpSpPr/>
              <p:nvPr/>
            </p:nvGrpSpPr>
            <p:grpSpPr>
              <a:xfrm>
                <a:off x="4953000" y="2133599"/>
                <a:ext cx="851881" cy="1870857"/>
                <a:chOff x="6327583" y="3173375"/>
                <a:chExt cx="1142159" cy="1658222"/>
              </a:xfrm>
            </p:grpSpPr>
            <p:sp>
              <p:nvSpPr>
                <p:cNvPr id="243" name="Trapezoid 242"/>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Oval 236"/>
              <p:cNvSpPr/>
              <p:nvPr/>
            </p:nvSpPr>
            <p:spPr>
              <a:xfrm>
                <a:off x="4890452" y="1295400"/>
                <a:ext cx="860453" cy="1179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9570029">
                <a:off x="5562600" y="1371600"/>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4800600" y="1371600"/>
                <a:ext cx="996313" cy="170311"/>
              </a:xfrm>
              <a:prstGeom prst="roundRect">
                <a:avLst>
                  <a:gd name="adj" fmla="val 50000"/>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5400000">
                <a:off x="5127346" y="740054"/>
                <a:ext cx="333136" cy="986629"/>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rot="15781698">
                <a:off x="5062944" y="1935243"/>
                <a:ext cx="478051" cy="64467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5124964" y="2119450"/>
                <a:ext cx="239479" cy="1218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extBox 280"/>
            <p:cNvSpPr txBox="1"/>
            <p:nvPr/>
          </p:nvSpPr>
          <p:spPr>
            <a:xfrm>
              <a:off x="0" y="5660572"/>
              <a:ext cx="3581400" cy="800219"/>
            </a:xfrm>
            <a:prstGeom prst="rect">
              <a:avLst/>
            </a:prstGeom>
            <a:noFill/>
          </p:spPr>
          <p:txBody>
            <a:bodyPr wrap="square" rtlCol="0">
              <a:spAutoFit/>
            </a:bodyPr>
            <a:lstStyle/>
            <a:p>
              <a:pPr algn="ctr"/>
              <a:r>
                <a:rPr lang="en-US" sz="3200" dirty="0">
                  <a:solidFill>
                    <a:schemeClr val="bg1"/>
                  </a:solidFill>
                </a:rPr>
                <a:t>Silas </a:t>
              </a:r>
            </a:p>
            <a:p>
              <a:pPr algn="ctr"/>
              <a:r>
                <a:rPr lang="en-US" sz="1400" dirty="0">
                  <a:solidFill>
                    <a:schemeClr val="bg1"/>
                  </a:solidFill>
                </a:rPr>
                <a:t>Acts 15:40</a:t>
              </a:r>
            </a:p>
          </p:txBody>
        </p:sp>
      </p:grpSp>
      <p:grpSp>
        <p:nvGrpSpPr>
          <p:cNvPr id="224" name="Group 281"/>
          <p:cNvGrpSpPr/>
          <p:nvPr/>
        </p:nvGrpSpPr>
        <p:grpSpPr>
          <a:xfrm>
            <a:off x="10101943" y="1567542"/>
            <a:ext cx="1219200" cy="2438400"/>
            <a:chOff x="2013412" y="762000"/>
            <a:chExt cx="2482388" cy="4875375"/>
          </a:xfrm>
        </p:grpSpPr>
        <p:sp>
          <p:nvSpPr>
            <p:cNvPr id="283" name="Oval 282"/>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 Diagonal Corner Rectangle 284"/>
            <p:cNvSpPr/>
            <p:nvPr/>
          </p:nvSpPr>
          <p:spPr>
            <a:xfrm rot="16200000">
              <a:off x="2438400" y="1066800"/>
              <a:ext cx="1752600" cy="1600200"/>
            </a:xfrm>
            <a:prstGeom prst="round2DiagRect">
              <a:avLst>
                <a:gd name="adj1" fmla="val 16667"/>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2901859">
              <a:off x="2124008" y="3408792"/>
              <a:ext cx="442542" cy="663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20226769">
              <a:off x="4068808" y="3446251"/>
              <a:ext cx="426992" cy="5317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2601367" y="1042638"/>
              <a:ext cx="1352140" cy="18406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57"/>
            <p:cNvGrpSpPr/>
            <p:nvPr/>
          </p:nvGrpSpPr>
          <p:grpSpPr>
            <a:xfrm>
              <a:off x="2590800" y="3733800"/>
              <a:ext cx="1524000" cy="506039"/>
              <a:chOff x="6096000" y="1376597"/>
              <a:chExt cx="3810000" cy="1867525"/>
            </a:xfrm>
          </p:grpSpPr>
          <p:grpSp>
            <p:nvGrpSpPr>
              <p:cNvPr id="226" name="Group 34"/>
              <p:cNvGrpSpPr/>
              <p:nvPr/>
            </p:nvGrpSpPr>
            <p:grpSpPr>
              <a:xfrm>
                <a:off x="6096000" y="1447800"/>
                <a:ext cx="3810000" cy="1752600"/>
                <a:chOff x="4800600" y="183630"/>
                <a:chExt cx="5791200" cy="1311639"/>
              </a:xfrm>
            </p:grpSpPr>
            <p:grpSp>
              <p:nvGrpSpPr>
                <p:cNvPr id="236" name="Group 28"/>
                <p:cNvGrpSpPr/>
                <p:nvPr/>
              </p:nvGrpSpPr>
              <p:grpSpPr>
                <a:xfrm>
                  <a:off x="4800600" y="184879"/>
                  <a:ext cx="2895600" cy="1295400"/>
                  <a:chOff x="4800600" y="184879"/>
                  <a:chExt cx="2895600" cy="1295400"/>
                </a:xfrm>
              </p:grpSpPr>
              <p:sp>
                <p:nvSpPr>
                  <p:cNvPr id="335" name="Flowchart: Decision 334"/>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Decision 335"/>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4-Point Star 336"/>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9"/>
                <p:cNvGrpSpPr/>
                <p:nvPr/>
              </p:nvGrpSpPr>
              <p:grpSpPr>
                <a:xfrm>
                  <a:off x="7696200" y="183630"/>
                  <a:ext cx="2895600" cy="1295400"/>
                  <a:chOff x="4800600" y="184879"/>
                  <a:chExt cx="2895600" cy="1295400"/>
                </a:xfrm>
              </p:grpSpPr>
              <p:sp>
                <p:nvSpPr>
                  <p:cNvPr id="332" name="Flowchart: Decision 331"/>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Decision 332"/>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4-Point Star 333"/>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4-Point Star 330"/>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Oval 318"/>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Flowchart: Delay 293"/>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58"/>
            <p:cNvGrpSpPr/>
            <p:nvPr/>
          </p:nvGrpSpPr>
          <p:grpSpPr>
            <a:xfrm>
              <a:off x="2514600" y="1066800"/>
              <a:ext cx="1524000" cy="506039"/>
              <a:chOff x="6096000" y="1376597"/>
              <a:chExt cx="3810000" cy="1867525"/>
            </a:xfrm>
          </p:grpSpPr>
          <p:grpSp>
            <p:nvGrpSpPr>
              <p:cNvPr id="249" name="Group 34"/>
              <p:cNvGrpSpPr/>
              <p:nvPr/>
            </p:nvGrpSpPr>
            <p:grpSpPr>
              <a:xfrm>
                <a:off x="6096000" y="1447800"/>
                <a:ext cx="3810000" cy="1752600"/>
                <a:chOff x="4800600" y="183630"/>
                <a:chExt cx="5791200" cy="1311639"/>
              </a:xfrm>
            </p:grpSpPr>
            <p:grpSp>
              <p:nvGrpSpPr>
                <p:cNvPr id="250" name="Group 308"/>
                <p:cNvGrpSpPr/>
                <p:nvPr/>
              </p:nvGrpSpPr>
              <p:grpSpPr>
                <a:xfrm>
                  <a:off x="4800600" y="184879"/>
                  <a:ext cx="2895600" cy="1295400"/>
                  <a:chOff x="4800600" y="184879"/>
                  <a:chExt cx="2895600" cy="1295400"/>
                </a:xfrm>
              </p:grpSpPr>
              <p:sp>
                <p:nvSpPr>
                  <p:cNvPr id="315" name="Flowchart: Decision 314"/>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Decision 315"/>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4-Point Star 316"/>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309"/>
                <p:cNvGrpSpPr/>
                <p:nvPr/>
              </p:nvGrpSpPr>
              <p:grpSpPr>
                <a:xfrm>
                  <a:off x="7696200" y="183630"/>
                  <a:ext cx="2895600" cy="1295400"/>
                  <a:chOff x="4800600" y="184879"/>
                  <a:chExt cx="2895600" cy="1295400"/>
                </a:xfrm>
              </p:grpSpPr>
              <p:sp>
                <p:nvSpPr>
                  <p:cNvPr id="312" name="Flowchart: Decision 311"/>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Decision 312"/>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4-Point Star 313"/>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4-Point Star 310"/>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Oval 298"/>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Round Diagonal Corner Rectangle 295"/>
            <p:cNvSpPr/>
            <p:nvPr/>
          </p:nvSpPr>
          <p:spPr>
            <a:xfrm rot="18262111">
              <a:off x="2971800" y="2362200"/>
              <a:ext cx="685800" cy="685800"/>
            </a:xfrm>
            <a:prstGeom prst="round2DiagRect">
              <a:avLst>
                <a:gd name="adj1" fmla="val 50000"/>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3124200" y="2438400"/>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TextBox 337"/>
          <p:cNvSpPr txBox="1"/>
          <p:nvPr/>
        </p:nvSpPr>
        <p:spPr>
          <a:xfrm>
            <a:off x="9252857" y="4071725"/>
            <a:ext cx="3046394" cy="1569660"/>
          </a:xfrm>
          <a:prstGeom prst="rect">
            <a:avLst/>
          </a:prstGeom>
          <a:noFill/>
        </p:spPr>
        <p:txBody>
          <a:bodyPr wrap="square" rtlCol="0">
            <a:spAutoFit/>
          </a:bodyPr>
          <a:lstStyle/>
          <a:p>
            <a:pPr algn="ctr"/>
            <a:r>
              <a:rPr lang="en-US" sz="3200" dirty="0">
                <a:solidFill>
                  <a:schemeClr val="bg1"/>
                </a:solidFill>
              </a:rPr>
              <a:t>Timotheus (Timothy) </a:t>
            </a:r>
          </a:p>
          <a:p>
            <a:pPr algn="ctr"/>
            <a:r>
              <a:rPr lang="en-US" sz="1400" dirty="0">
                <a:solidFill>
                  <a:schemeClr val="bg1"/>
                </a:solidFill>
              </a:rPr>
              <a:t>Acts 16:1-4</a:t>
            </a:r>
          </a:p>
          <a:p>
            <a:pPr algn="ctr"/>
            <a:r>
              <a:rPr lang="en-US" dirty="0">
                <a:solidFill>
                  <a:schemeClr val="bg1"/>
                </a:solidFill>
              </a:rPr>
              <a:t>Mother Jewish, Father Greek</a:t>
            </a:r>
          </a:p>
        </p:txBody>
      </p:sp>
      <p:grpSp>
        <p:nvGrpSpPr>
          <p:cNvPr id="222" name="Group 221"/>
          <p:cNvGrpSpPr/>
          <p:nvPr/>
        </p:nvGrpSpPr>
        <p:grpSpPr>
          <a:xfrm>
            <a:off x="2862943" y="1149251"/>
            <a:ext cx="6737610" cy="5153578"/>
            <a:chOff x="353085" y="506994"/>
            <a:chExt cx="8191554" cy="6210677"/>
          </a:xfrm>
        </p:grpSpPr>
        <p:grpSp>
          <p:nvGrpSpPr>
            <p:cNvPr id="223" name="Group 222"/>
            <p:cNvGrpSpPr/>
            <p:nvPr/>
          </p:nvGrpSpPr>
          <p:grpSpPr>
            <a:xfrm>
              <a:off x="353085" y="506994"/>
              <a:ext cx="8191554" cy="6210677"/>
              <a:chOff x="353085" y="506994"/>
              <a:chExt cx="8191554" cy="6210677"/>
            </a:xfrm>
          </p:grpSpPr>
          <p:sp>
            <p:nvSpPr>
              <p:cNvPr id="262" name="Rectangle 261"/>
              <p:cNvSpPr/>
              <p:nvPr/>
            </p:nvSpPr>
            <p:spPr>
              <a:xfrm>
                <a:off x="470780" y="597529"/>
                <a:ext cx="7541538" cy="6056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516048" y="526225"/>
                <a:ext cx="4119326" cy="2693230"/>
              </a:xfrm>
              <a:custGeom>
                <a:avLst/>
                <a:gdLst>
                  <a:gd name="connsiteX0" fmla="*/ 0 w 4119326"/>
                  <a:gd name="connsiteY0" fmla="*/ 406282 h 2693230"/>
                  <a:gd name="connsiteX1" fmla="*/ 0 w 4119326"/>
                  <a:gd name="connsiteY1" fmla="*/ 406282 h 2693230"/>
                  <a:gd name="connsiteX2" fmla="*/ 63374 w 4119326"/>
                  <a:gd name="connsiteY2" fmla="*/ 460603 h 2693230"/>
                  <a:gd name="connsiteX3" fmla="*/ 81481 w 4119326"/>
                  <a:gd name="connsiteY3" fmla="*/ 496817 h 2693230"/>
                  <a:gd name="connsiteX4" fmla="*/ 108641 w 4119326"/>
                  <a:gd name="connsiteY4" fmla="*/ 514924 h 2693230"/>
                  <a:gd name="connsiteX5" fmla="*/ 172015 w 4119326"/>
                  <a:gd name="connsiteY5" fmla="*/ 578298 h 2693230"/>
                  <a:gd name="connsiteX6" fmla="*/ 208229 w 4119326"/>
                  <a:gd name="connsiteY6" fmla="*/ 596405 h 2693230"/>
                  <a:gd name="connsiteX7" fmla="*/ 289710 w 4119326"/>
                  <a:gd name="connsiteY7" fmla="*/ 641672 h 2693230"/>
                  <a:gd name="connsiteX8" fmla="*/ 316871 w 4119326"/>
                  <a:gd name="connsiteY8" fmla="*/ 659779 h 2693230"/>
                  <a:gd name="connsiteX9" fmla="*/ 344031 w 4119326"/>
                  <a:gd name="connsiteY9" fmla="*/ 686939 h 2693230"/>
                  <a:gd name="connsiteX10" fmla="*/ 371192 w 4119326"/>
                  <a:gd name="connsiteY10" fmla="*/ 695993 h 2693230"/>
                  <a:gd name="connsiteX11" fmla="*/ 425512 w 4119326"/>
                  <a:gd name="connsiteY11" fmla="*/ 732207 h 2693230"/>
                  <a:gd name="connsiteX12" fmla="*/ 452673 w 4119326"/>
                  <a:gd name="connsiteY12" fmla="*/ 750314 h 2693230"/>
                  <a:gd name="connsiteX13" fmla="*/ 479833 w 4119326"/>
                  <a:gd name="connsiteY13" fmla="*/ 759367 h 2693230"/>
                  <a:gd name="connsiteX14" fmla="*/ 525101 w 4119326"/>
                  <a:gd name="connsiteY14" fmla="*/ 804634 h 2693230"/>
                  <a:gd name="connsiteX15" fmla="*/ 552261 w 4119326"/>
                  <a:gd name="connsiteY15" fmla="*/ 858955 h 2693230"/>
                  <a:gd name="connsiteX16" fmla="*/ 570368 w 4119326"/>
                  <a:gd name="connsiteY16" fmla="*/ 886116 h 2693230"/>
                  <a:gd name="connsiteX17" fmla="*/ 561314 w 4119326"/>
                  <a:gd name="connsiteY17" fmla="*/ 985704 h 2693230"/>
                  <a:gd name="connsiteX18" fmla="*/ 552261 w 4119326"/>
                  <a:gd name="connsiteY18" fmla="*/ 1021918 h 2693230"/>
                  <a:gd name="connsiteX19" fmla="*/ 543207 w 4119326"/>
                  <a:gd name="connsiteY19" fmla="*/ 1175826 h 2693230"/>
                  <a:gd name="connsiteX20" fmla="*/ 516047 w 4119326"/>
                  <a:gd name="connsiteY20" fmla="*/ 1257308 h 2693230"/>
                  <a:gd name="connsiteX21" fmla="*/ 488887 w 4119326"/>
                  <a:gd name="connsiteY21" fmla="*/ 1284468 h 2693230"/>
                  <a:gd name="connsiteX22" fmla="*/ 497940 w 4119326"/>
                  <a:gd name="connsiteY22" fmla="*/ 1429324 h 2693230"/>
                  <a:gd name="connsiteX23" fmla="*/ 506994 w 4119326"/>
                  <a:gd name="connsiteY23" fmla="*/ 1456484 h 2693230"/>
                  <a:gd name="connsiteX24" fmla="*/ 534154 w 4119326"/>
                  <a:gd name="connsiteY24" fmla="*/ 1483644 h 2693230"/>
                  <a:gd name="connsiteX25" fmla="*/ 579421 w 4119326"/>
                  <a:gd name="connsiteY25" fmla="*/ 1528912 h 2693230"/>
                  <a:gd name="connsiteX26" fmla="*/ 624689 w 4119326"/>
                  <a:gd name="connsiteY26" fmla="*/ 1565125 h 2693230"/>
                  <a:gd name="connsiteX27" fmla="*/ 642796 w 4119326"/>
                  <a:gd name="connsiteY27" fmla="*/ 1592286 h 2693230"/>
                  <a:gd name="connsiteX28" fmla="*/ 679009 w 4119326"/>
                  <a:gd name="connsiteY28" fmla="*/ 1619446 h 2693230"/>
                  <a:gd name="connsiteX29" fmla="*/ 724277 w 4119326"/>
                  <a:gd name="connsiteY29" fmla="*/ 1664714 h 2693230"/>
                  <a:gd name="connsiteX30" fmla="*/ 742384 w 4119326"/>
                  <a:gd name="connsiteY30" fmla="*/ 1691874 h 2693230"/>
                  <a:gd name="connsiteX31" fmla="*/ 769544 w 4119326"/>
                  <a:gd name="connsiteY31" fmla="*/ 1719034 h 2693230"/>
                  <a:gd name="connsiteX32" fmla="*/ 787651 w 4119326"/>
                  <a:gd name="connsiteY32" fmla="*/ 1773355 h 2693230"/>
                  <a:gd name="connsiteX33" fmla="*/ 814811 w 4119326"/>
                  <a:gd name="connsiteY33" fmla="*/ 1872943 h 2693230"/>
                  <a:gd name="connsiteX34" fmla="*/ 841972 w 4119326"/>
                  <a:gd name="connsiteY34" fmla="*/ 1936318 h 2693230"/>
                  <a:gd name="connsiteX35" fmla="*/ 914400 w 4119326"/>
                  <a:gd name="connsiteY35" fmla="*/ 2017799 h 2693230"/>
                  <a:gd name="connsiteX36" fmla="*/ 986827 w 4119326"/>
                  <a:gd name="connsiteY36" fmla="*/ 2044959 h 2693230"/>
                  <a:gd name="connsiteX37" fmla="*/ 1041148 w 4119326"/>
                  <a:gd name="connsiteY37" fmla="*/ 2054013 h 2693230"/>
                  <a:gd name="connsiteX38" fmla="*/ 1158843 w 4119326"/>
                  <a:gd name="connsiteY38" fmla="*/ 2081173 h 2693230"/>
                  <a:gd name="connsiteX39" fmla="*/ 1176950 w 4119326"/>
                  <a:gd name="connsiteY39" fmla="*/ 2162654 h 2693230"/>
                  <a:gd name="connsiteX40" fmla="*/ 1104522 w 4119326"/>
                  <a:gd name="connsiteY40" fmla="*/ 2171708 h 2693230"/>
                  <a:gd name="connsiteX41" fmla="*/ 1077362 w 4119326"/>
                  <a:gd name="connsiteY41" fmla="*/ 2180761 h 2693230"/>
                  <a:gd name="connsiteX42" fmla="*/ 1077362 w 4119326"/>
                  <a:gd name="connsiteY42" fmla="*/ 2244135 h 2693230"/>
                  <a:gd name="connsiteX43" fmla="*/ 1122629 w 4119326"/>
                  <a:gd name="connsiteY43" fmla="*/ 2307510 h 2693230"/>
                  <a:gd name="connsiteX44" fmla="*/ 1167897 w 4119326"/>
                  <a:gd name="connsiteY44" fmla="*/ 2352777 h 2693230"/>
                  <a:gd name="connsiteX45" fmla="*/ 1186003 w 4119326"/>
                  <a:gd name="connsiteY45" fmla="*/ 2379937 h 2693230"/>
                  <a:gd name="connsiteX46" fmla="*/ 1249378 w 4119326"/>
                  <a:gd name="connsiteY46" fmla="*/ 2407098 h 2693230"/>
                  <a:gd name="connsiteX47" fmla="*/ 1276538 w 4119326"/>
                  <a:gd name="connsiteY47" fmla="*/ 2425205 h 2693230"/>
                  <a:gd name="connsiteX48" fmla="*/ 1774479 w 4119326"/>
                  <a:gd name="connsiteY48" fmla="*/ 2434258 h 2693230"/>
                  <a:gd name="connsiteX49" fmla="*/ 1810693 w 4119326"/>
                  <a:gd name="connsiteY49" fmla="*/ 2443312 h 2693230"/>
                  <a:gd name="connsiteX50" fmla="*/ 1865013 w 4119326"/>
                  <a:gd name="connsiteY50" fmla="*/ 2461419 h 2693230"/>
                  <a:gd name="connsiteX51" fmla="*/ 1910281 w 4119326"/>
                  <a:gd name="connsiteY51" fmla="*/ 2506686 h 2693230"/>
                  <a:gd name="connsiteX52" fmla="*/ 1955548 w 4119326"/>
                  <a:gd name="connsiteY52" fmla="*/ 2551953 h 2693230"/>
                  <a:gd name="connsiteX53" fmla="*/ 2009869 w 4119326"/>
                  <a:gd name="connsiteY53" fmla="*/ 2579114 h 2693230"/>
                  <a:gd name="connsiteX54" fmla="*/ 2037029 w 4119326"/>
                  <a:gd name="connsiteY54" fmla="*/ 2606274 h 2693230"/>
                  <a:gd name="connsiteX55" fmla="*/ 2091350 w 4119326"/>
                  <a:gd name="connsiteY55" fmla="*/ 2642488 h 2693230"/>
                  <a:gd name="connsiteX56" fmla="*/ 2109457 w 4119326"/>
                  <a:gd name="connsiteY56" fmla="*/ 2669648 h 2693230"/>
                  <a:gd name="connsiteX57" fmla="*/ 2145671 w 4119326"/>
                  <a:gd name="connsiteY57" fmla="*/ 2678702 h 2693230"/>
                  <a:gd name="connsiteX58" fmla="*/ 2172831 w 4119326"/>
                  <a:gd name="connsiteY58" fmla="*/ 2687755 h 2693230"/>
                  <a:gd name="connsiteX59" fmla="*/ 2272419 w 4119326"/>
                  <a:gd name="connsiteY59" fmla="*/ 2678702 h 2693230"/>
                  <a:gd name="connsiteX60" fmla="*/ 2263366 w 4119326"/>
                  <a:gd name="connsiteY60" fmla="*/ 2542900 h 2693230"/>
                  <a:gd name="connsiteX61" fmla="*/ 2254312 w 4119326"/>
                  <a:gd name="connsiteY61" fmla="*/ 2515739 h 2693230"/>
                  <a:gd name="connsiteX62" fmla="*/ 2199992 w 4119326"/>
                  <a:gd name="connsiteY62" fmla="*/ 2497632 h 2693230"/>
                  <a:gd name="connsiteX63" fmla="*/ 2172831 w 4119326"/>
                  <a:gd name="connsiteY63" fmla="*/ 2488579 h 2693230"/>
                  <a:gd name="connsiteX64" fmla="*/ 2118510 w 4119326"/>
                  <a:gd name="connsiteY64" fmla="*/ 2452365 h 2693230"/>
                  <a:gd name="connsiteX65" fmla="*/ 2055136 w 4119326"/>
                  <a:gd name="connsiteY65" fmla="*/ 2416151 h 2693230"/>
                  <a:gd name="connsiteX66" fmla="*/ 2027976 w 4119326"/>
                  <a:gd name="connsiteY66" fmla="*/ 2407098 h 2693230"/>
                  <a:gd name="connsiteX67" fmla="*/ 1973655 w 4119326"/>
                  <a:gd name="connsiteY67" fmla="*/ 2370884 h 2693230"/>
                  <a:gd name="connsiteX68" fmla="*/ 1937441 w 4119326"/>
                  <a:gd name="connsiteY68" fmla="*/ 2352777 h 2693230"/>
                  <a:gd name="connsiteX69" fmla="*/ 1910281 w 4119326"/>
                  <a:gd name="connsiteY69" fmla="*/ 2325617 h 2693230"/>
                  <a:gd name="connsiteX70" fmla="*/ 1883120 w 4119326"/>
                  <a:gd name="connsiteY70" fmla="*/ 2316563 h 2693230"/>
                  <a:gd name="connsiteX71" fmla="*/ 1810693 w 4119326"/>
                  <a:gd name="connsiteY71" fmla="*/ 2280349 h 2693230"/>
                  <a:gd name="connsiteX72" fmla="*/ 1756372 w 4119326"/>
                  <a:gd name="connsiteY72" fmla="*/ 2253189 h 2693230"/>
                  <a:gd name="connsiteX73" fmla="*/ 1720158 w 4119326"/>
                  <a:gd name="connsiteY73" fmla="*/ 2207922 h 2693230"/>
                  <a:gd name="connsiteX74" fmla="*/ 1711104 w 4119326"/>
                  <a:gd name="connsiteY74" fmla="*/ 2180761 h 2693230"/>
                  <a:gd name="connsiteX75" fmla="*/ 1774479 w 4119326"/>
                  <a:gd name="connsiteY75" fmla="*/ 2135494 h 2693230"/>
                  <a:gd name="connsiteX76" fmla="*/ 1756372 w 4119326"/>
                  <a:gd name="connsiteY76" fmla="*/ 2090226 h 2693230"/>
                  <a:gd name="connsiteX77" fmla="*/ 1738265 w 4119326"/>
                  <a:gd name="connsiteY77" fmla="*/ 2035906 h 2693230"/>
                  <a:gd name="connsiteX78" fmla="*/ 1756372 w 4119326"/>
                  <a:gd name="connsiteY78" fmla="*/ 1990638 h 2693230"/>
                  <a:gd name="connsiteX79" fmla="*/ 1855960 w 4119326"/>
                  <a:gd name="connsiteY79" fmla="*/ 2008745 h 2693230"/>
                  <a:gd name="connsiteX80" fmla="*/ 1910281 w 4119326"/>
                  <a:gd name="connsiteY80" fmla="*/ 1990638 h 2693230"/>
                  <a:gd name="connsiteX81" fmla="*/ 1919334 w 4119326"/>
                  <a:gd name="connsiteY81" fmla="*/ 1963478 h 2693230"/>
                  <a:gd name="connsiteX82" fmla="*/ 1910281 w 4119326"/>
                  <a:gd name="connsiteY82" fmla="*/ 1900104 h 2693230"/>
                  <a:gd name="connsiteX83" fmla="*/ 1828800 w 4119326"/>
                  <a:gd name="connsiteY83" fmla="*/ 1827676 h 2693230"/>
                  <a:gd name="connsiteX84" fmla="*/ 1801639 w 4119326"/>
                  <a:gd name="connsiteY84" fmla="*/ 1800516 h 2693230"/>
                  <a:gd name="connsiteX85" fmla="*/ 1783532 w 4119326"/>
                  <a:gd name="connsiteY85" fmla="*/ 1773355 h 2693230"/>
                  <a:gd name="connsiteX86" fmla="*/ 1738265 w 4119326"/>
                  <a:gd name="connsiteY86" fmla="*/ 1719034 h 2693230"/>
                  <a:gd name="connsiteX87" fmla="*/ 1711104 w 4119326"/>
                  <a:gd name="connsiteY87" fmla="*/ 1664714 h 2693230"/>
                  <a:gd name="connsiteX88" fmla="*/ 1702051 w 4119326"/>
                  <a:gd name="connsiteY88" fmla="*/ 1637553 h 2693230"/>
                  <a:gd name="connsiteX89" fmla="*/ 1674891 w 4119326"/>
                  <a:gd name="connsiteY89" fmla="*/ 1574179 h 2693230"/>
                  <a:gd name="connsiteX90" fmla="*/ 1683944 w 4119326"/>
                  <a:gd name="connsiteY90" fmla="*/ 1447430 h 2693230"/>
                  <a:gd name="connsiteX91" fmla="*/ 1692998 w 4119326"/>
                  <a:gd name="connsiteY91" fmla="*/ 1420270 h 2693230"/>
                  <a:gd name="connsiteX92" fmla="*/ 1720158 w 4119326"/>
                  <a:gd name="connsiteY92" fmla="*/ 1393110 h 2693230"/>
                  <a:gd name="connsiteX93" fmla="*/ 1774479 w 4119326"/>
                  <a:gd name="connsiteY93" fmla="*/ 1429324 h 2693230"/>
                  <a:gd name="connsiteX94" fmla="*/ 1801639 w 4119326"/>
                  <a:gd name="connsiteY94" fmla="*/ 1447430 h 2693230"/>
                  <a:gd name="connsiteX95" fmla="*/ 1901227 w 4119326"/>
                  <a:gd name="connsiteY95" fmla="*/ 1474591 h 2693230"/>
                  <a:gd name="connsiteX96" fmla="*/ 1928388 w 4119326"/>
                  <a:gd name="connsiteY96" fmla="*/ 1492698 h 2693230"/>
                  <a:gd name="connsiteX97" fmla="*/ 1937441 w 4119326"/>
                  <a:gd name="connsiteY97" fmla="*/ 1519858 h 2693230"/>
                  <a:gd name="connsiteX98" fmla="*/ 1955548 w 4119326"/>
                  <a:gd name="connsiteY98" fmla="*/ 1547019 h 2693230"/>
                  <a:gd name="connsiteX99" fmla="*/ 1973655 w 4119326"/>
                  <a:gd name="connsiteY99" fmla="*/ 1610393 h 2693230"/>
                  <a:gd name="connsiteX100" fmla="*/ 2046083 w 4119326"/>
                  <a:gd name="connsiteY100" fmla="*/ 1673767 h 2693230"/>
                  <a:gd name="connsiteX101" fmla="*/ 2073243 w 4119326"/>
                  <a:gd name="connsiteY101" fmla="*/ 1682821 h 2693230"/>
                  <a:gd name="connsiteX102" fmla="*/ 2046083 w 4119326"/>
                  <a:gd name="connsiteY102" fmla="*/ 1592286 h 2693230"/>
                  <a:gd name="connsiteX103" fmla="*/ 2018922 w 4119326"/>
                  <a:gd name="connsiteY103" fmla="*/ 1583232 h 2693230"/>
                  <a:gd name="connsiteX104" fmla="*/ 1991762 w 4119326"/>
                  <a:gd name="connsiteY104" fmla="*/ 1492698 h 2693230"/>
                  <a:gd name="connsiteX105" fmla="*/ 2091350 w 4119326"/>
                  <a:gd name="connsiteY105" fmla="*/ 1501751 h 2693230"/>
                  <a:gd name="connsiteX106" fmla="*/ 2154724 w 4119326"/>
                  <a:gd name="connsiteY106" fmla="*/ 1574179 h 2693230"/>
                  <a:gd name="connsiteX107" fmla="*/ 2181885 w 4119326"/>
                  <a:gd name="connsiteY107" fmla="*/ 1592286 h 2693230"/>
                  <a:gd name="connsiteX108" fmla="*/ 2209045 w 4119326"/>
                  <a:gd name="connsiteY108" fmla="*/ 1646607 h 2693230"/>
                  <a:gd name="connsiteX109" fmla="*/ 2236205 w 4119326"/>
                  <a:gd name="connsiteY109" fmla="*/ 1655660 h 2693230"/>
                  <a:gd name="connsiteX110" fmla="*/ 2209045 w 4119326"/>
                  <a:gd name="connsiteY110" fmla="*/ 1556072 h 2693230"/>
                  <a:gd name="connsiteX111" fmla="*/ 2181885 w 4119326"/>
                  <a:gd name="connsiteY111" fmla="*/ 1537965 h 2693230"/>
                  <a:gd name="connsiteX112" fmla="*/ 2163778 w 4119326"/>
                  <a:gd name="connsiteY112" fmla="*/ 1510805 h 2693230"/>
                  <a:gd name="connsiteX113" fmla="*/ 2145671 w 4119326"/>
                  <a:gd name="connsiteY113" fmla="*/ 1474591 h 2693230"/>
                  <a:gd name="connsiteX114" fmla="*/ 2209045 w 4119326"/>
                  <a:gd name="connsiteY114" fmla="*/ 1492698 h 2693230"/>
                  <a:gd name="connsiteX115" fmla="*/ 2245259 w 4119326"/>
                  <a:gd name="connsiteY115" fmla="*/ 1510805 h 2693230"/>
                  <a:gd name="connsiteX116" fmla="*/ 2299580 w 4119326"/>
                  <a:gd name="connsiteY116" fmla="*/ 1547019 h 2693230"/>
                  <a:gd name="connsiteX117" fmla="*/ 2326740 w 4119326"/>
                  <a:gd name="connsiteY117" fmla="*/ 1565125 h 2693230"/>
                  <a:gd name="connsiteX118" fmla="*/ 2353901 w 4119326"/>
                  <a:gd name="connsiteY118" fmla="*/ 1574179 h 2693230"/>
                  <a:gd name="connsiteX119" fmla="*/ 2362954 w 4119326"/>
                  <a:gd name="connsiteY119" fmla="*/ 1547019 h 2693230"/>
                  <a:gd name="connsiteX120" fmla="*/ 2353901 w 4119326"/>
                  <a:gd name="connsiteY120" fmla="*/ 1510805 h 2693230"/>
                  <a:gd name="connsiteX121" fmla="*/ 2308633 w 4119326"/>
                  <a:gd name="connsiteY121" fmla="*/ 1465537 h 2693230"/>
                  <a:gd name="connsiteX122" fmla="*/ 2254312 w 4119326"/>
                  <a:gd name="connsiteY122" fmla="*/ 1447430 h 2693230"/>
                  <a:gd name="connsiteX123" fmla="*/ 2227152 w 4119326"/>
                  <a:gd name="connsiteY123" fmla="*/ 1438377 h 2693230"/>
                  <a:gd name="connsiteX124" fmla="*/ 2163778 w 4119326"/>
                  <a:gd name="connsiteY124" fmla="*/ 1375003 h 2693230"/>
                  <a:gd name="connsiteX125" fmla="*/ 2172831 w 4119326"/>
                  <a:gd name="connsiteY125" fmla="*/ 1311628 h 2693230"/>
                  <a:gd name="connsiteX126" fmla="*/ 2227152 w 4119326"/>
                  <a:gd name="connsiteY126" fmla="*/ 1293522 h 2693230"/>
                  <a:gd name="connsiteX127" fmla="*/ 2290526 w 4119326"/>
                  <a:gd name="connsiteY127" fmla="*/ 1266361 h 2693230"/>
                  <a:gd name="connsiteX128" fmla="*/ 2344847 w 4119326"/>
                  <a:gd name="connsiteY128" fmla="*/ 1230147 h 2693230"/>
                  <a:gd name="connsiteX129" fmla="*/ 2399168 w 4119326"/>
                  <a:gd name="connsiteY129" fmla="*/ 1184880 h 2693230"/>
                  <a:gd name="connsiteX130" fmla="*/ 2571184 w 4119326"/>
                  <a:gd name="connsiteY130" fmla="*/ 1193933 h 2693230"/>
                  <a:gd name="connsiteX131" fmla="*/ 2598344 w 4119326"/>
                  <a:gd name="connsiteY131" fmla="*/ 1202987 h 2693230"/>
                  <a:gd name="connsiteX132" fmla="*/ 2761306 w 4119326"/>
                  <a:gd name="connsiteY132" fmla="*/ 1212040 h 2693230"/>
                  <a:gd name="connsiteX133" fmla="*/ 2797520 w 4119326"/>
                  <a:gd name="connsiteY133" fmla="*/ 1221094 h 2693230"/>
                  <a:gd name="connsiteX134" fmla="*/ 2851841 w 4119326"/>
                  <a:gd name="connsiteY134" fmla="*/ 1239201 h 2693230"/>
                  <a:gd name="connsiteX135" fmla="*/ 2879002 w 4119326"/>
                  <a:gd name="connsiteY135" fmla="*/ 1248254 h 2693230"/>
                  <a:gd name="connsiteX136" fmla="*/ 2951429 w 4119326"/>
                  <a:gd name="connsiteY136" fmla="*/ 1266361 h 2693230"/>
                  <a:gd name="connsiteX137" fmla="*/ 3005750 w 4119326"/>
                  <a:gd name="connsiteY137" fmla="*/ 1284468 h 2693230"/>
                  <a:gd name="connsiteX138" fmla="*/ 3051017 w 4119326"/>
                  <a:gd name="connsiteY138" fmla="*/ 1329735 h 2693230"/>
                  <a:gd name="connsiteX139" fmla="*/ 3078178 w 4119326"/>
                  <a:gd name="connsiteY139" fmla="*/ 1347842 h 2693230"/>
                  <a:gd name="connsiteX140" fmla="*/ 3250194 w 4119326"/>
                  <a:gd name="connsiteY140" fmla="*/ 1375003 h 2693230"/>
                  <a:gd name="connsiteX141" fmla="*/ 3186819 w 4119326"/>
                  <a:gd name="connsiteY141" fmla="*/ 1420270 h 2693230"/>
                  <a:gd name="connsiteX142" fmla="*/ 3132499 w 4119326"/>
                  <a:gd name="connsiteY142" fmla="*/ 1456484 h 2693230"/>
                  <a:gd name="connsiteX143" fmla="*/ 3132499 w 4119326"/>
                  <a:gd name="connsiteY143" fmla="*/ 1528912 h 2693230"/>
                  <a:gd name="connsiteX144" fmla="*/ 3159659 w 4119326"/>
                  <a:gd name="connsiteY144" fmla="*/ 1537965 h 2693230"/>
                  <a:gd name="connsiteX145" fmla="*/ 3250194 w 4119326"/>
                  <a:gd name="connsiteY145" fmla="*/ 1501751 h 2693230"/>
                  <a:gd name="connsiteX146" fmla="*/ 3277354 w 4119326"/>
                  <a:gd name="connsiteY146" fmla="*/ 1474591 h 2693230"/>
                  <a:gd name="connsiteX147" fmla="*/ 3295461 w 4119326"/>
                  <a:gd name="connsiteY147" fmla="*/ 1447430 h 2693230"/>
                  <a:gd name="connsiteX148" fmla="*/ 3349782 w 4119326"/>
                  <a:gd name="connsiteY148" fmla="*/ 1402163 h 2693230"/>
                  <a:gd name="connsiteX149" fmla="*/ 3431263 w 4119326"/>
                  <a:gd name="connsiteY149" fmla="*/ 1375003 h 2693230"/>
                  <a:gd name="connsiteX150" fmla="*/ 3458423 w 4119326"/>
                  <a:gd name="connsiteY150" fmla="*/ 1365949 h 2693230"/>
                  <a:gd name="connsiteX151" fmla="*/ 3485584 w 4119326"/>
                  <a:gd name="connsiteY151" fmla="*/ 1356896 h 2693230"/>
                  <a:gd name="connsiteX152" fmla="*/ 3512744 w 4119326"/>
                  <a:gd name="connsiteY152" fmla="*/ 1347842 h 2693230"/>
                  <a:gd name="connsiteX153" fmla="*/ 3548958 w 4119326"/>
                  <a:gd name="connsiteY153" fmla="*/ 1320682 h 2693230"/>
                  <a:gd name="connsiteX154" fmla="*/ 3576118 w 4119326"/>
                  <a:gd name="connsiteY154" fmla="*/ 1302575 h 2693230"/>
                  <a:gd name="connsiteX155" fmla="*/ 3594225 w 4119326"/>
                  <a:gd name="connsiteY155" fmla="*/ 1275415 h 2693230"/>
                  <a:gd name="connsiteX156" fmla="*/ 3621386 w 4119326"/>
                  <a:gd name="connsiteY156" fmla="*/ 1248254 h 2693230"/>
                  <a:gd name="connsiteX157" fmla="*/ 3630439 w 4119326"/>
                  <a:gd name="connsiteY157" fmla="*/ 1221094 h 2693230"/>
                  <a:gd name="connsiteX158" fmla="*/ 3739081 w 4119326"/>
                  <a:gd name="connsiteY158" fmla="*/ 1193933 h 2693230"/>
                  <a:gd name="connsiteX159" fmla="*/ 3766241 w 4119326"/>
                  <a:gd name="connsiteY159" fmla="*/ 1184880 h 2693230"/>
                  <a:gd name="connsiteX160" fmla="*/ 4028792 w 4119326"/>
                  <a:gd name="connsiteY160" fmla="*/ 1157720 h 2693230"/>
                  <a:gd name="connsiteX161" fmla="*/ 4055952 w 4119326"/>
                  <a:gd name="connsiteY161" fmla="*/ 1139613 h 2693230"/>
                  <a:gd name="connsiteX162" fmla="*/ 4119326 w 4119326"/>
                  <a:gd name="connsiteY162" fmla="*/ 1103399 h 2693230"/>
                  <a:gd name="connsiteX163" fmla="*/ 4110273 w 4119326"/>
                  <a:gd name="connsiteY163" fmla="*/ 1067185 h 2693230"/>
                  <a:gd name="connsiteX164" fmla="*/ 4083112 w 4119326"/>
                  <a:gd name="connsiteY164" fmla="*/ 1049078 h 2693230"/>
                  <a:gd name="connsiteX165" fmla="*/ 4046899 w 4119326"/>
                  <a:gd name="connsiteY165" fmla="*/ 1021918 h 2693230"/>
                  <a:gd name="connsiteX166" fmla="*/ 4019738 w 4119326"/>
                  <a:gd name="connsiteY166" fmla="*/ 994757 h 2693230"/>
                  <a:gd name="connsiteX167" fmla="*/ 3938257 w 4119326"/>
                  <a:gd name="connsiteY167" fmla="*/ 940436 h 2693230"/>
                  <a:gd name="connsiteX168" fmla="*/ 3874883 w 4119326"/>
                  <a:gd name="connsiteY168" fmla="*/ 904223 h 2693230"/>
                  <a:gd name="connsiteX169" fmla="*/ 3829615 w 4119326"/>
                  <a:gd name="connsiteY169" fmla="*/ 858955 h 2693230"/>
                  <a:gd name="connsiteX170" fmla="*/ 3802455 w 4119326"/>
                  <a:gd name="connsiteY170" fmla="*/ 840848 h 2693230"/>
                  <a:gd name="connsiteX171" fmla="*/ 3757188 w 4119326"/>
                  <a:gd name="connsiteY171" fmla="*/ 786527 h 2693230"/>
                  <a:gd name="connsiteX172" fmla="*/ 3720974 w 4119326"/>
                  <a:gd name="connsiteY172" fmla="*/ 759367 h 2693230"/>
                  <a:gd name="connsiteX173" fmla="*/ 3711920 w 4119326"/>
                  <a:gd name="connsiteY173" fmla="*/ 732207 h 2693230"/>
                  <a:gd name="connsiteX174" fmla="*/ 3693813 w 4119326"/>
                  <a:gd name="connsiteY174" fmla="*/ 596405 h 2693230"/>
                  <a:gd name="connsiteX175" fmla="*/ 3657600 w 4119326"/>
                  <a:gd name="connsiteY175" fmla="*/ 542084 h 2693230"/>
                  <a:gd name="connsiteX176" fmla="*/ 3603279 w 4119326"/>
                  <a:gd name="connsiteY176" fmla="*/ 505870 h 2693230"/>
                  <a:gd name="connsiteX177" fmla="*/ 3612332 w 4119326"/>
                  <a:gd name="connsiteY177" fmla="*/ 433442 h 2693230"/>
                  <a:gd name="connsiteX178" fmla="*/ 3639493 w 4119326"/>
                  <a:gd name="connsiteY178" fmla="*/ 424389 h 2693230"/>
                  <a:gd name="connsiteX179" fmla="*/ 3693813 w 4119326"/>
                  <a:gd name="connsiteY179" fmla="*/ 442496 h 2693230"/>
                  <a:gd name="connsiteX180" fmla="*/ 3720974 w 4119326"/>
                  <a:gd name="connsiteY180" fmla="*/ 460603 h 2693230"/>
                  <a:gd name="connsiteX181" fmla="*/ 3775295 w 4119326"/>
                  <a:gd name="connsiteY181" fmla="*/ 478710 h 2693230"/>
                  <a:gd name="connsiteX182" fmla="*/ 3802455 w 4119326"/>
                  <a:gd name="connsiteY182" fmla="*/ 424389 h 2693230"/>
                  <a:gd name="connsiteX183" fmla="*/ 3793402 w 4119326"/>
                  <a:gd name="connsiteY183" fmla="*/ 361015 h 2693230"/>
                  <a:gd name="connsiteX184" fmla="*/ 3748134 w 4119326"/>
                  <a:gd name="connsiteY184" fmla="*/ 306694 h 2693230"/>
                  <a:gd name="connsiteX185" fmla="*/ 3720974 w 4119326"/>
                  <a:gd name="connsiteY185" fmla="*/ 297640 h 2693230"/>
                  <a:gd name="connsiteX186" fmla="*/ 3693813 w 4119326"/>
                  <a:gd name="connsiteY186" fmla="*/ 270480 h 2693230"/>
                  <a:gd name="connsiteX187" fmla="*/ 3720974 w 4119326"/>
                  <a:gd name="connsiteY187" fmla="*/ 207106 h 2693230"/>
                  <a:gd name="connsiteX188" fmla="*/ 3711920 w 4119326"/>
                  <a:gd name="connsiteY188" fmla="*/ 134678 h 2693230"/>
                  <a:gd name="connsiteX189" fmla="*/ 2960483 w 4119326"/>
                  <a:gd name="connsiteY189" fmla="*/ 89411 h 2693230"/>
                  <a:gd name="connsiteX190" fmla="*/ 2842788 w 4119326"/>
                  <a:gd name="connsiteY190" fmla="*/ 71304 h 2693230"/>
                  <a:gd name="connsiteX191" fmla="*/ 1638677 w 4119326"/>
                  <a:gd name="connsiteY191" fmla="*/ 89411 h 2693230"/>
                  <a:gd name="connsiteX192" fmla="*/ 1475714 w 4119326"/>
                  <a:gd name="connsiteY192" fmla="*/ 107518 h 2693230"/>
                  <a:gd name="connsiteX193" fmla="*/ 1348966 w 4119326"/>
                  <a:gd name="connsiteY193" fmla="*/ 125625 h 2693230"/>
                  <a:gd name="connsiteX194" fmla="*/ 1023041 w 4119326"/>
                  <a:gd name="connsiteY194" fmla="*/ 116571 h 2693230"/>
                  <a:gd name="connsiteX195" fmla="*/ 977774 w 4119326"/>
                  <a:gd name="connsiteY195" fmla="*/ 107518 h 2693230"/>
                  <a:gd name="connsiteX196" fmla="*/ 878186 w 4119326"/>
                  <a:gd name="connsiteY196" fmla="*/ 98464 h 2693230"/>
                  <a:gd name="connsiteX197" fmla="*/ 796704 w 4119326"/>
                  <a:gd name="connsiteY197" fmla="*/ 89411 h 2693230"/>
                  <a:gd name="connsiteX198" fmla="*/ 9053 w 4119326"/>
                  <a:gd name="connsiteY198" fmla="*/ 98464 h 2693230"/>
                  <a:gd name="connsiteX199" fmla="*/ 27160 w 4119326"/>
                  <a:gd name="connsiteY199" fmla="*/ 288587 h 2693230"/>
                  <a:gd name="connsiteX200" fmla="*/ 45267 w 4119326"/>
                  <a:gd name="connsiteY200" fmla="*/ 361015 h 2693230"/>
                  <a:gd name="connsiteX201" fmla="*/ 0 w 4119326"/>
                  <a:gd name="connsiteY201" fmla="*/ 406282 h 26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119326" h="2693230">
                    <a:moveTo>
                      <a:pt x="0" y="406282"/>
                    </a:moveTo>
                    <a:lnTo>
                      <a:pt x="0" y="406282"/>
                    </a:lnTo>
                    <a:cubicBezTo>
                      <a:pt x="21125" y="424389"/>
                      <a:pt x="44762" y="439922"/>
                      <a:pt x="63374" y="460603"/>
                    </a:cubicBezTo>
                    <a:cubicBezTo>
                      <a:pt x="72402" y="470635"/>
                      <a:pt x="72841" y="486449"/>
                      <a:pt x="81481" y="496817"/>
                    </a:cubicBezTo>
                    <a:cubicBezTo>
                      <a:pt x="88447" y="505176"/>
                      <a:pt x="100553" y="507645"/>
                      <a:pt x="108641" y="514924"/>
                    </a:cubicBezTo>
                    <a:cubicBezTo>
                      <a:pt x="130847" y="534909"/>
                      <a:pt x="145294" y="564938"/>
                      <a:pt x="172015" y="578298"/>
                    </a:cubicBezTo>
                    <a:cubicBezTo>
                      <a:pt x="184086" y="584334"/>
                      <a:pt x="196656" y="589461"/>
                      <a:pt x="208229" y="596405"/>
                    </a:cubicBezTo>
                    <a:cubicBezTo>
                      <a:pt x="286055" y="643101"/>
                      <a:pt x="235079" y="623462"/>
                      <a:pt x="289710" y="641672"/>
                    </a:cubicBezTo>
                    <a:cubicBezTo>
                      <a:pt x="298764" y="647708"/>
                      <a:pt x="308512" y="652813"/>
                      <a:pt x="316871" y="659779"/>
                    </a:cubicBezTo>
                    <a:cubicBezTo>
                      <a:pt x="326707" y="667975"/>
                      <a:pt x="333378" y="679837"/>
                      <a:pt x="344031" y="686939"/>
                    </a:cubicBezTo>
                    <a:cubicBezTo>
                      <a:pt x="351972" y="692233"/>
                      <a:pt x="362850" y="691358"/>
                      <a:pt x="371192" y="695993"/>
                    </a:cubicBezTo>
                    <a:cubicBezTo>
                      <a:pt x="390215" y="706562"/>
                      <a:pt x="407405" y="720136"/>
                      <a:pt x="425512" y="732207"/>
                    </a:cubicBezTo>
                    <a:cubicBezTo>
                      <a:pt x="434566" y="738243"/>
                      <a:pt x="442350" y="746873"/>
                      <a:pt x="452673" y="750314"/>
                    </a:cubicBezTo>
                    <a:lnTo>
                      <a:pt x="479833" y="759367"/>
                    </a:lnTo>
                    <a:cubicBezTo>
                      <a:pt x="528123" y="831801"/>
                      <a:pt x="464739" y="744270"/>
                      <a:pt x="525101" y="804634"/>
                    </a:cubicBezTo>
                    <a:cubicBezTo>
                      <a:pt x="551043" y="830576"/>
                      <a:pt x="537536" y="829506"/>
                      <a:pt x="552261" y="858955"/>
                    </a:cubicBezTo>
                    <a:cubicBezTo>
                      <a:pt x="557127" y="868687"/>
                      <a:pt x="564332" y="877062"/>
                      <a:pt x="570368" y="886116"/>
                    </a:cubicBezTo>
                    <a:cubicBezTo>
                      <a:pt x="567350" y="919312"/>
                      <a:pt x="565719" y="952663"/>
                      <a:pt x="561314" y="985704"/>
                    </a:cubicBezTo>
                    <a:cubicBezTo>
                      <a:pt x="559670" y="998038"/>
                      <a:pt x="553441" y="1009531"/>
                      <a:pt x="552261" y="1021918"/>
                    </a:cubicBezTo>
                    <a:cubicBezTo>
                      <a:pt x="547389" y="1073078"/>
                      <a:pt x="547860" y="1124646"/>
                      <a:pt x="543207" y="1175826"/>
                    </a:cubicBezTo>
                    <a:cubicBezTo>
                      <a:pt x="540600" y="1204503"/>
                      <a:pt x="533061" y="1233488"/>
                      <a:pt x="516047" y="1257308"/>
                    </a:cubicBezTo>
                    <a:cubicBezTo>
                      <a:pt x="508605" y="1267727"/>
                      <a:pt x="497940" y="1275415"/>
                      <a:pt x="488887" y="1284468"/>
                    </a:cubicBezTo>
                    <a:cubicBezTo>
                      <a:pt x="491905" y="1332753"/>
                      <a:pt x="492875" y="1381210"/>
                      <a:pt x="497940" y="1429324"/>
                    </a:cubicBezTo>
                    <a:cubicBezTo>
                      <a:pt x="498939" y="1438815"/>
                      <a:pt x="501700" y="1448544"/>
                      <a:pt x="506994" y="1456484"/>
                    </a:cubicBezTo>
                    <a:cubicBezTo>
                      <a:pt x="514096" y="1467137"/>
                      <a:pt x="525958" y="1473808"/>
                      <a:pt x="534154" y="1483644"/>
                    </a:cubicBezTo>
                    <a:cubicBezTo>
                      <a:pt x="571877" y="1528912"/>
                      <a:pt x="529627" y="1495715"/>
                      <a:pt x="579421" y="1528912"/>
                    </a:cubicBezTo>
                    <a:cubicBezTo>
                      <a:pt x="631315" y="1606751"/>
                      <a:pt x="562215" y="1515146"/>
                      <a:pt x="624689" y="1565125"/>
                    </a:cubicBezTo>
                    <a:cubicBezTo>
                      <a:pt x="633186" y="1571922"/>
                      <a:pt x="635102" y="1584592"/>
                      <a:pt x="642796" y="1592286"/>
                    </a:cubicBezTo>
                    <a:cubicBezTo>
                      <a:pt x="653465" y="1602955"/>
                      <a:pt x="666938" y="1610393"/>
                      <a:pt x="679009" y="1619446"/>
                    </a:cubicBezTo>
                    <a:cubicBezTo>
                      <a:pt x="727292" y="1691871"/>
                      <a:pt x="663922" y="1604361"/>
                      <a:pt x="724277" y="1664714"/>
                    </a:cubicBezTo>
                    <a:cubicBezTo>
                      <a:pt x="731971" y="1672408"/>
                      <a:pt x="735418" y="1683515"/>
                      <a:pt x="742384" y="1691874"/>
                    </a:cubicBezTo>
                    <a:cubicBezTo>
                      <a:pt x="750581" y="1701710"/>
                      <a:pt x="760491" y="1709981"/>
                      <a:pt x="769544" y="1719034"/>
                    </a:cubicBezTo>
                    <a:cubicBezTo>
                      <a:pt x="775580" y="1737141"/>
                      <a:pt x="783908" y="1754639"/>
                      <a:pt x="787651" y="1773355"/>
                    </a:cubicBezTo>
                    <a:cubicBezTo>
                      <a:pt x="800447" y="1837338"/>
                      <a:pt x="791838" y="1804026"/>
                      <a:pt x="814811" y="1872943"/>
                    </a:cubicBezTo>
                    <a:cubicBezTo>
                      <a:pt x="824177" y="1901040"/>
                      <a:pt x="825192" y="1908351"/>
                      <a:pt x="841972" y="1936318"/>
                    </a:cubicBezTo>
                    <a:cubicBezTo>
                      <a:pt x="866334" y="1976920"/>
                      <a:pt x="874799" y="1995798"/>
                      <a:pt x="914400" y="2017799"/>
                    </a:cubicBezTo>
                    <a:cubicBezTo>
                      <a:pt x="919102" y="2020411"/>
                      <a:pt x="973273" y="2041947"/>
                      <a:pt x="986827" y="2044959"/>
                    </a:cubicBezTo>
                    <a:cubicBezTo>
                      <a:pt x="1004747" y="2048941"/>
                      <a:pt x="1023106" y="2050630"/>
                      <a:pt x="1041148" y="2054013"/>
                    </a:cubicBezTo>
                    <a:cubicBezTo>
                      <a:pt x="1132480" y="2071138"/>
                      <a:pt x="1105141" y="2063273"/>
                      <a:pt x="1158843" y="2081173"/>
                    </a:cubicBezTo>
                    <a:cubicBezTo>
                      <a:pt x="1176122" y="2098452"/>
                      <a:pt x="1220885" y="2128482"/>
                      <a:pt x="1176950" y="2162654"/>
                    </a:cubicBezTo>
                    <a:cubicBezTo>
                      <a:pt x="1157745" y="2177592"/>
                      <a:pt x="1128665" y="2168690"/>
                      <a:pt x="1104522" y="2171708"/>
                    </a:cubicBezTo>
                    <a:cubicBezTo>
                      <a:pt x="1095469" y="2174726"/>
                      <a:pt x="1084110" y="2174013"/>
                      <a:pt x="1077362" y="2180761"/>
                    </a:cubicBezTo>
                    <a:cubicBezTo>
                      <a:pt x="1060459" y="2197664"/>
                      <a:pt x="1071097" y="2227428"/>
                      <a:pt x="1077362" y="2244135"/>
                    </a:cubicBezTo>
                    <a:cubicBezTo>
                      <a:pt x="1095638" y="2292869"/>
                      <a:pt x="1091198" y="2269792"/>
                      <a:pt x="1122629" y="2307510"/>
                    </a:cubicBezTo>
                    <a:cubicBezTo>
                      <a:pt x="1160350" y="2352775"/>
                      <a:pt x="1118104" y="2319583"/>
                      <a:pt x="1167897" y="2352777"/>
                    </a:cubicBezTo>
                    <a:cubicBezTo>
                      <a:pt x="1173932" y="2361830"/>
                      <a:pt x="1177644" y="2372971"/>
                      <a:pt x="1186003" y="2379937"/>
                    </a:cubicBezTo>
                    <a:cubicBezTo>
                      <a:pt x="1214260" y="2403485"/>
                      <a:pt x="1221076" y="2392947"/>
                      <a:pt x="1249378" y="2407098"/>
                    </a:cubicBezTo>
                    <a:cubicBezTo>
                      <a:pt x="1259110" y="2411964"/>
                      <a:pt x="1265672" y="2424643"/>
                      <a:pt x="1276538" y="2425205"/>
                    </a:cubicBezTo>
                    <a:cubicBezTo>
                      <a:pt x="1442324" y="2433780"/>
                      <a:pt x="1608499" y="2431240"/>
                      <a:pt x="1774479" y="2434258"/>
                    </a:cubicBezTo>
                    <a:cubicBezTo>
                      <a:pt x="1786550" y="2437276"/>
                      <a:pt x="1798775" y="2439736"/>
                      <a:pt x="1810693" y="2443312"/>
                    </a:cubicBezTo>
                    <a:cubicBezTo>
                      <a:pt x="1828974" y="2448797"/>
                      <a:pt x="1865013" y="2461419"/>
                      <a:pt x="1865013" y="2461419"/>
                    </a:cubicBezTo>
                    <a:cubicBezTo>
                      <a:pt x="1913298" y="2533845"/>
                      <a:pt x="1849924" y="2446330"/>
                      <a:pt x="1910281" y="2506686"/>
                    </a:cubicBezTo>
                    <a:cubicBezTo>
                      <a:pt x="1946496" y="2542901"/>
                      <a:pt x="1907262" y="2527809"/>
                      <a:pt x="1955548" y="2551953"/>
                    </a:cubicBezTo>
                    <a:cubicBezTo>
                      <a:pt x="1996379" y="2572369"/>
                      <a:pt x="1970950" y="2546682"/>
                      <a:pt x="2009869" y="2579114"/>
                    </a:cubicBezTo>
                    <a:cubicBezTo>
                      <a:pt x="2019705" y="2587310"/>
                      <a:pt x="2026923" y="2598414"/>
                      <a:pt x="2037029" y="2606274"/>
                    </a:cubicBezTo>
                    <a:cubicBezTo>
                      <a:pt x="2054207" y="2619635"/>
                      <a:pt x="2091350" y="2642488"/>
                      <a:pt x="2091350" y="2642488"/>
                    </a:cubicBezTo>
                    <a:cubicBezTo>
                      <a:pt x="2097386" y="2651541"/>
                      <a:pt x="2100404" y="2663612"/>
                      <a:pt x="2109457" y="2669648"/>
                    </a:cubicBezTo>
                    <a:cubicBezTo>
                      <a:pt x="2119810" y="2676550"/>
                      <a:pt x="2133707" y="2675284"/>
                      <a:pt x="2145671" y="2678702"/>
                    </a:cubicBezTo>
                    <a:cubicBezTo>
                      <a:pt x="2154847" y="2681324"/>
                      <a:pt x="2163778" y="2684737"/>
                      <a:pt x="2172831" y="2687755"/>
                    </a:cubicBezTo>
                    <a:cubicBezTo>
                      <a:pt x="2206027" y="2684737"/>
                      <a:pt x="2254753" y="2706968"/>
                      <a:pt x="2272419" y="2678702"/>
                    </a:cubicBezTo>
                    <a:cubicBezTo>
                      <a:pt x="2296464" y="2640230"/>
                      <a:pt x="2268376" y="2587990"/>
                      <a:pt x="2263366" y="2542900"/>
                    </a:cubicBezTo>
                    <a:cubicBezTo>
                      <a:pt x="2262312" y="2533415"/>
                      <a:pt x="2262078" y="2521286"/>
                      <a:pt x="2254312" y="2515739"/>
                    </a:cubicBezTo>
                    <a:cubicBezTo>
                      <a:pt x="2238781" y="2504645"/>
                      <a:pt x="2218099" y="2503668"/>
                      <a:pt x="2199992" y="2497632"/>
                    </a:cubicBezTo>
                    <a:lnTo>
                      <a:pt x="2172831" y="2488579"/>
                    </a:lnTo>
                    <a:lnTo>
                      <a:pt x="2118510" y="2452365"/>
                    </a:lnTo>
                    <a:cubicBezTo>
                      <a:pt x="2091232" y="2434180"/>
                      <a:pt x="2087300" y="2429935"/>
                      <a:pt x="2055136" y="2416151"/>
                    </a:cubicBezTo>
                    <a:cubicBezTo>
                      <a:pt x="2046365" y="2412392"/>
                      <a:pt x="2037029" y="2410116"/>
                      <a:pt x="2027976" y="2407098"/>
                    </a:cubicBezTo>
                    <a:cubicBezTo>
                      <a:pt x="2009869" y="2395027"/>
                      <a:pt x="1993119" y="2380616"/>
                      <a:pt x="1973655" y="2370884"/>
                    </a:cubicBezTo>
                    <a:cubicBezTo>
                      <a:pt x="1961584" y="2364848"/>
                      <a:pt x="1948423" y="2360621"/>
                      <a:pt x="1937441" y="2352777"/>
                    </a:cubicBezTo>
                    <a:cubicBezTo>
                      <a:pt x="1927022" y="2345335"/>
                      <a:pt x="1920934" y="2332719"/>
                      <a:pt x="1910281" y="2325617"/>
                    </a:cubicBezTo>
                    <a:cubicBezTo>
                      <a:pt x="1902340" y="2320323"/>
                      <a:pt x="1891808" y="2320512"/>
                      <a:pt x="1883120" y="2316563"/>
                    </a:cubicBezTo>
                    <a:cubicBezTo>
                      <a:pt x="1858547" y="2305393"/>
                      <a:pt x="1833152" y="2295321"/>
                      <a:pt x="1810693" y="2280349"/>
                    </a:cubicBezTo>
                    <a:cubicBezTo>
                      <a:pt x="1775592" y="2256949"/>
                      <a:pt x="1793855" y="2265683"/>
                      <a:pt x="1756372" y="2253189"/>
                    </a:cubicBezTo>
                    <a:cubicBezTo>
                      <a:pt x="1733614" y="2184918"/>
                      <a:pt x="1766960" y="2266424"/>
                      <a:pt x="1720158" y="2207922"/>
                    </a:cubicBezTo>
                    <a:cubicBezTo>
                      <a:pt x="1714196" y="2200470"/>
                      <a:pt x="1714122" y="2189815"/>
                      <a:pt x="1711104" y="2180761"/>
                    </a:cubicBezTo>
                    <a:cubicBezTo>
                      <a:pt x="1741114" y="2174759"/>
                      <a:pt x="1774479" y="2180474"/>
                      <a:pt x="1774479" y="2135494"/>
                    </a:cubicBezTo>
                    <a:cubicBezTo>
                      <a:pt x="1774479" y="2119242"/>
                      <a:pt x="1761926" y="2105499"/>
                      <a:pt x="1756372" y="2090226"/>
                    </a:cubicBezTo>
                    <a:cubicBezTo>
                      <a:pt x="1749849" y="2072289"/>
                      <a:pt x="1738265" y="2035906"/>
                      <a:pt x="1738265" y="2035906"/>
                    </a:cubicBezTo>
                    <a:cubicBezTo>
                      <a:pt x="1744301" y="2020817"/>
                      <a:pt x="1741521" y="1997238"/>
                      <a:pt x="1756372" y="1990638"/>
                    </a:cubicBezTo>
                    <a:cubicBezTo>
                      <a:pt x="1768048" y="1985449"/>
                      <a:pt x="1836371" y="2003848"/>
                      <a:pt x="1855960" y="2008745"/>
                    </a:cubicBezTo>
                    <a:cubicBezTo>
                      <a:pt x="1874067" y="2002709"/>
                      <a:pt x="1894750" y="2001732"/>
                      <a:pt x="1910281" y="1990638"/>
                    </a:cubicBezTo>
                    <a:cubicBezTo>
                      <a:pt x="1918046" y="1985091"/>
                      <a:pt x="1919334" y="1973021"/>
                      <a:pt x="1919334" y="1963478"/>
                    </a:cubicBezTo>
                    <a:cubicBezTo>
                      <a:pt x="1919334" y="1942139"/>
                      <a:pt x="1920398" y="1918892"/>
                      <a:pt x="1910281" y="1900104"/>
                    </a:cubicBezTo>
                    <a:cubicBezTo>
                      <a:pt x="1881620" y="1846876"/>
                      <a:pt x="1863094" y="1856254"/>
                      <a:pt x="1828800" y="1827676"/>
                    </a:cubicBezTo>
                    <a:cubicBezTo>
                      <a:pt x="1818964" y="1819479"/>
                      <a:pt x="1809836" y="1810352"/>
                      <a:pt x="1801639" y="1800516"/>
                    </a:cubicBezTo>
                    <a:cubicBezTo>
                      <a:pt x="1794673" y="1792157"/>
                      <a:pt x="1790498" y="1781714"/>
                      <a:pt x="1783532" y="1773355"/>
                    </a:cubicBezTo>
                    <a:cubicBezTo>
                      <a:pt x="1758501" y="1743317"/>
                      <a:pt x="1755126" y="1752755"/>
                      <a:pt x="1738265" y="1719034"/>
                    </a:cubicBezTo>
                    <a:cubicBezTo>
                      <a:pt x="1700784" y="1644073"/>
                      <a:pt x="1762993" y="1742546"/>
                      <a:pt x="1711104" y="1664714"/>
                    </a:cubicBezTo>
                    <a:cubicBezTo>
                      <a:pt x="1708086" y="1655660"/>
                      <a:pt x="1705810" y="1646325"/>
                      <a:pt x="1702051" y="1637553"/>
                    </a:cubicBezTo>
                    <a:cubicBezTo>
                      <a:pt x="1668488" y="1559236"/>
                      <a:pt x="1696123" y="1637878"/>
                      <a:pt x="1674891" y="1574179"/>
                    </a:cubicBezTo>
                    <a:cubicBezTo>
                      <a:pt x="1677909" y="1531929"/>
                      <a:pt x="1678995" y="1489497"/>
                      <a:pt x="1683944" y="1447430"/>
                    </a:cubicBezTo>
                    <a:cubicBezTo>
                      <a:pt x="1685059" y="1437952"/>
                      <a:pt x="1687704" y="1428210"/>
                      <a:pt x="1692998" y="1420270"/>
                    </a:cubicBezTo>
                    <a:cubicBezTo>
                      <a:pt x="1700100" y="1409617"/>
                      <a:pt x="1711105" y="1402163"/>
                      <a:pt x="1720158" y="1393110"/>
                    </a:cubicBezTo>
                    <a:lnTo>
                      <a:pt x="1774479" y="1429324"/>
                    </a:lnTo>
                    <a:cubicBezTo>
                      <a:pt x="1783532" y="1435359"/>
                      <a:pt x="1791317" y="1443989"/>
                      <a:pt x="1801639" y="1447430"/>
                    </a:cubicBezTo>
                    <a:cubicBezTo>
                      <a:pt x="1870558" y="1470403"/>
                      <a:pt x="1837244" y="1461794"/>
                      <a:pt x="1901227" y="1474591"/>
                    </a:cubicBezTo>
                    <a:cubicBezTo>
                      <a:pt x="1910281" y="1480627"/>
                      <a:pt x="1921591" y="1484201"/>
                      <a:pt x="1928388" y="1492698"/>
                    </a:cubicBezTo>
                    <a:cubicBezTo>
                      <a:pt x="1934350" y="1500150"/>
                      <a:pt x="1933173" y="1511322"/>
                      <a:pt x="1937441" y="1519858"/>
                    </a:cubicBezTo>
                    <a:cubicBezTo>
                      <a:pt x="1942307" y="1529590"/>
                      <a:pt x="1950682" y="1537287"/>
                      <a:pt x="1955548" y="1547019"/>
                    </a:cubicBezTo>
                    <a:cubicBezTo>
                      <a:pt x="1973173" y="1582269"/>
                      <a:pt x="1956243" y="1569764"/>
                      <a:pt x="1973655" y="1610393"/>
                    </a:cubicBezTo>
                    <a:cubicBezTo>
                      <a:pt x="1985978" y="1639146"/>
                      <a:pt x="2018421" y="1664546"/>
                      <a:pt x="2046083" y="1673767"/>
                    </a:cubicBezTo>
                    <a:lnTo>
                      <a:pt x="2073243" y="1682821"/>
                    </a:lnTo>
                    <a:cubicBezTo>
                      <a:pt x="2069130" y="1658140"/>
                      <a:pt x="2067136" y="1613339"/>
                      <a:pt x="2046083" y="1592286"/>
                    </a:cubicBezTo>
                    <a:cubicBezTo>
                      <a:pt x="2039335" y="1585538"/>
                      <a:pt x="2027976" y="1586250"/>
                      <a:pt x="2018922" y="1583232"/>
                    </a:cubicBezTo>
                    <a:cubicBezTo>
                      <a:pt x="1975806" y="1518559"/>
                      <a:pt x="1977430" y="1550024"/>
                      <a:pt x="1991762" y="1492698"/>
                    </a:cubicBezTo>
                    <a:cubicBezTo>
                      <a:pt x="2024958" y="1495716"/>
                      <a:pt x="2058757" y="1494767"/>
                      <a:pt x="2091350" y="1501751"/>
                    </a:cubicBezTo>
                    <a:cubicBezTo>
                      <a:pt x="2130263" y="1510089"/>
                      <a:pt x="2125183" y="1554486"/>
                      <a:pt x="2154724" y="1574179"/>
                    </a:cubicBezTo>
                    <a:lnTo>
                      <a:pt x="2181885" y="1592286"/>
                    </a:lnTo>
                    <a:cubicBezTo>
                      <a:pt x="2187849" y="1610178"/>
                      <a:pt x="2193090" y="1633843"/>
                      <a:pt x="2209045" y="1646607"/>
                    </a:cubicBezTo>
                    <a:cubicBezTo>
                      <a:pt x="2216497" y="1652569"/>
                      <a:pt x="2227152" y="1652642"/>
                      <a:pt x="2236205" y="1655660"/>
                    </a:cubicBezTo>
                    <a:cubicBezTo>
                      <a:pt x="2230850" y="1612814"/>
                      <a:pt x="2238391" y="1585418"/>
                      <a:pt x="2209045" y="1556072"/>
                    </a:cubicBezTo>
                    <a:cubicBezTo>
                      <a:pt x="2201351" y="1548378"/>
                      <a:pt x="2190938" y="1544001"/>
                      <a:pt x="2181885" y="1537965"/>
                    </a:cubicBezTo>
                    <a:cubicBezTo>
                      <a:pt x="2175849" y="1528912"/>
                      <a:pt x="2172275" y="1517602"/>
                      <a:pt x="2163778" y="1510805"/>
                    </a:cubicBezTo>
                    <a:cubicBezTo>
                      <a:pt x="2132011" y="1485392"/>
                      <a:pt x="2129152" y="1524146"/>
                      <a:pt x="2145671" y="1474591"/>
                    </a:cubicBezTo>
                    <a:cubicBezTo>
                      <a:pt x="2164056" y="1479187"/>
                      <a:pt x="2190856" y="1484902"/>
                      <a:pt x="2209045" y="1492698"/>
                    </a:cubicBezTo>
                    <a:cubicBezTo>
                      <a:pt x="2221450" y="1498015"/>
                      <a:pt x="2233686" y="1503861"/>
                      <a:pt x="2245259" y="1510805"/>
                    </a:cubicBezTo>
                    <a:cubicBezTo>
                      <a:pt x="2263920" y="1522001"/>
                      <a:pt x="2281473" y="1534948"/>
                      <a:pt x="2299580" y="1547019"/>
                    </a:cubicBezTo>
                    <a:cubicBezTo>
                      <a:pt x="2308633" y="1553054"/>
                      <a:pt x="2316418" y="1561684"/>
                      <a:pt x="2326740" y="1565125"/>
                    </a:cubicBezTo>
                    <a:lnTo>
                      <a:pt x="2353901" y="1574179"/>
                    </a:lnTo>
                    <a:cubicBezTo>
                      <a:pt x="2356919" y="1565126"/>
                      <a:pt x="2362954" y="1556562"/>
                      <a:pt x="2362954" y="1547019"/>
                    </a:cubicBezTo>
                    <a:cubicBezTo>
                      <a:pt x="2362954" y="1534576"/>
                      <a:pt x="2358802" y="1522242"/>
                      <a:pt x="2353901" y="1510805"/>
                    </a:cubicBezTo>
                    <a:cubicBezTo>
                      <a:pt x="2344670" y="1489265"/>
                      <a:pt x="2329936" y="1475005"/>
                      <a:pt x="2308633" y="1465537"/>
                    </a:cubicBezTo>
                    <a:cubicBezTo>
                      <a:pt x="2291192" y="1457785"/>
                      <a:pt x="2272419" y="1453466"/>
                      <a:pt x="2254312" y="1447430"/>
                    </a:cubicBezTo>
                    <a:lnTo>
                      <a:pt x="2227152" y="1438377"/>
                    </a:lnTo>
                    <a:cubicBezTo>
                      <a:pt x="2164891" y="1396869"/>
                      <a:pt x="2179712" y="1422808"/>
                      <a:pt x="2163778" y="1375003"/>
                    </a:cubicBezTo>
                    <a:cubicBezTo>
                      <a:pt x="2166796" y="1353878"/>
                      <a:pt x="2159730" y="1328472"/>
                      <a:pt x="2172831" y="1311628"/>
                    </a:cubicBezTo>
                    <a:cubicBezTo>
                      <a:pt x="2184549" y="1296562"/>
                      <a:pt x="2227152" y="1293522"/>
                      <a:pt x="2227152" y="1293522"/>
                    </a:cubicBezTo>
                    <a:cubicBezTo>
                      <a:pt x="2326008" y="1227617"/>
                      <a:pt x="2173606" y="1324821"/>
                      <a:pt x="2290526" y="1266361"/>
                    </a:cubicBezTo>
                    <a:cubicBezTo>
                      <a:pt x="2309990" y="1256629"/>
                      <a:pt x="2326740" y="1242218"/>
                      <a:pt x="2344847" y="1230147"/>
                    </a:cubicBezTo>
                    <a:cubicBezTo>
                      <a:pt x="2382659" y="1204939"/>
                      <a:pt x="2364314" y="1219733"/>
                      <a:pt x="2399168" y="1184880"/>
                    </a:cubicBezTo>
                    <a:cubicBezTo>
                      <a:pt x="2456507" y="1187898"/>
                      <a:pt x="2514002" y="1188735"/>
                      <a:pt x="2571184" y="1193933"/>
                    </a:cubicBezTo>
                    <a:cubicBezTo>
                      <a:pt x="2580688" y="1194797"/>
                      <a:pt x="2588844" y="1202082"/>
                      <a:pt x="2598344" y="1202987"/>
                    </a:cubicBezTo>
                    <a:cubicBezTo>
                      <a:pt x="2652503" y="1208145"/>
                      <a:pt x="2706985" y="1209022"/>
                      <a:pt x="2761306" y="1212040"/>
                    </a:cubicBezTo>
                    <a:cubicBezTo>
                      <a:pt x="2773377" y="1215058"/>
                      <a:pt x="2785602" y="1217519"/>
                      <a:pt x="2797520" y="1221094"/>
                    </a:cubicBezTo>
                    <a:cubicBezTo>
                      <a:pt x="2815801" y="1226579"/>
                      <a:pt x="2833734" y="1233165"/>
                      <a:pt x="2851841" y="1239201"/>
                    </a:cubicBezTo>
                    <a:cubicBezTo>
                      <a:pt x="2860895" y="1242219"/>
                      <a:pt x="2869744" y="1245939"/>
                      <a:pt x="2879002" y="1248254"/>
                    </a:cubicBezTo>
                    <a:cubicBezTo>
                      <a:pt x="2903144" y="1254290"/>
                      <a:pt x="2927821" y="1258492"/>
                      <a:pt x="2951429" y="1266361"/>
                    </a:cubicBezTo>
                    <a:lnTo>
                      <a:pt x="3005750" y="1284468"/>
                    </a:lnTo>
                    <a:cubicBezTo>
                      <a:pt x="3078181" y="1332756"/>
                      <a:pt x="2990657" y="1269376"/>
                      <a:pt x="3051017" y="1329735"/>
                    </a:cubicBezTo>
                    <a:cubicBezTo>
                      <a:pt x="3058711" y="1337429"/>
                      <a:pt x="3068235" y="1343423"/>
                      <a:pt x="3078178" y="1347842"/>
                    </a:cubicBezTo>
                    <a:cubicBezTo>
                      <a:pt x="3142120" y="1376260"/>
                      <a:pt x="3170590" y="1368879"/>
                      <a:pt x="3250194" y="1375003"/>
                    </a:cubicBezTo>
                    <a:cubicBezTo>
                      <a:pt x="3217423" y="1424159"/>
                      <a:pt x="3250628" y="1385465"/>
                      <a:pt x="3186819" y="1420270"/>
                    </a:cubicBezTo>
                    <a:cubicBezTo>
                      <a:pt x="3167715" y="1430691"/>
                      <a:pt x="3132499" y="1456484"/>
                      <a:pt x="3132499" y="1456484"/>
                    </a:cubicBezTo>
                    <a:cubicBezTo>
                      <a:pt x="3123848" y="1482434"/>
                      <a:pt x="3113076" y="1499777"/>
                      <a:pt x="3132499" y="1528912"/>
                    </a:cubicBezTo>
                    <a:cubicBezTo>
                      <a:pt x="3137793" y="1536852"/>
                      <a:pt x="3150606" y="1534947"/>
                      <a:pt x="3159659" y="1537965"/>
                    </a:cubicBezTo>
                    <a:cubicBezTo>
                      <a:pt x="3205570" y="1524847"/>
                      <a:pt x="3218583" y="1528093"/>
                      <a:pt x="3250194" y="1501751"/>
                    </a:cubicBezTo>
                    <a:cubicBezTo>
                      <a:pt x="3260030" y="1493555"/>
                      <a:pt x="3269158" y="1484427"/>
                      <a:pt x="3277354" y="1474591"/>
                    </a:cubicBezTo>
                    <a:cubicBezTo>
                      <a:pt x="3284320" y="1466232"/>
                      <a:pt x="3288495" y="1455789"/>
                      <a:pt x="3295461" y="1447430"/>
                    </a:cubicBezTo>
                    <a:cubicBezTo>
                      <a:pt x="3307216" y="1433324"/>
                      <a:pt x="3331599" y="1409739"/>
                      <a:pt x="3349782" y="1402163"/>
                    </a:cubicBezTo>
                    <a:cubicBezTo>
                      <a:pt x="3376209" y="1391152"/>
                      <a:pt x="3404103" y="1384057"/>
                      <a:pt x="3431263" y="1375003"/>
                    </a:cubicBezTo>
                    <a:lnTo>
                      <a:pt x="3458423" y="1365949"/>
                    </a:lnTo>
                    <a:lnTo>
                      <a:pt x="3485584" y="1356896"/>
                    </a:lnTo>
                    <a:lnTo>
                      <a:pt x="3512744" y="1347842"/>
                    </a:lnTo>
                    <a:cubicBezTo>
                      <a:pt x="3524815" y="1338789"/>
                      <a:pt x="3536680" y="1329452"/>
                      <a:pt x="3548958" y="1320682"/>
                    </a:cubicBezTo>
                    <a:cubicBezTo>
                      <a:pt x="3557812" y="1314358"/>
                      <a:pt x="3568424" y="1310269"/>
                      <a:pt x="3576118" y="1302575"/>
                    </a:cubicBezTo>
                    <a:cubicBezTo>
                      <a:pt x="3583812" y="1294881"/>
                      <a:pt x="3587259" y="1283774"/>
                      <a:pt x="3594225" y="1275415"/>
                    </a:cubicBezTo>
                    <a:cubicBezTo>
                      <a:pt x="3602422" y="1265579"/>
                      <a:pt x="3612332" y="1257308"/>
                      <a:pt x="3621386" y="1248254"/>
                    </a:cubicBezTo>
                    <a:cubicBezTo>
                      <a:pt x="3624404" y="1239201"/>
                      <a:pt x="3622674" y="1226641"/>
                      <a:pt x="3630439" y="1221094"/>
                    </a:cubicBezTo>
                    <a:cubicBezTo>
                      <a:pt x="3655223" y="1203391"/>
                      <a:pt x="3711090" y="1200153"/>
                      <a:pt x="3739081" y="1193933"/>
                    </a:cubicBezTo>
                    <a:cubicBezTo>
                      <a:pt x="3748397" y="1191863"/>
                      <a:pt x="3757188" y="1187898"/>
                      <a:pt x="3766241" y="1184880"/>
                    </a:cubicBezTo>
                    <a:cubicBezTo>
                      <a:pt x="3862674" y="1120593"/>
                      <a:pt x="3754113" y="1186135"/>
                      <a:pt x="4028792" y="1157720"/>
                    </a:cubicBezTo>
                    <a:cubicBezTo>
                      <a:pt x="4039615" y="1156600"/>
                      <a:pt x="4047098" y="1145937"/>
                      <a:pt x="4055952" y="1139613"/>
                    </a:cubicBezTo>
                    <a:cubicBezTo>
                      <a:pt x="4103911" y="1105356"/>
                      <a:pt x="4075251" y="1118090"/>
                      <a:pt x="4119326" y="1103399"/>
                    </a:cubicBezTo>
                    <a:cubicBezTo>
                      <a:pt x="4116308" y="1091328"/>
                      <a:pt x="4117175" y="1077538"/>
                      <a:pt x="4110273" y="1067185"/>
                    </a:cubicBezTo>
                    <a:cubicBezTo>
                      <a:pt x="4104237" y="1058131"/>
                      <a:pt x="4091966" y="1055402"/>
                      <a:pt x="4083112" y="1049078"/>
                    </a:cubicBezTo>
                    <a:cubicBezTo>
                      <a:pt x="4070834" y="1040308"/>
                      <a:pt x="4058355" y="1031738"/>
                      <a:pt x="4046899" y="1021918"/>
                    </a:cubicBezTo>
                    <a:cubicBezTo>
                      <a:pt x="4037178" y="1013585"/>
                      <a:pt x="4029845" y="1002618"/>
                      <a:pt x="4019738" y="994757"/>
                    </a:cubicBezTo>
                    <a:cubicBezTo>
                      <a:pt x="3938354" y="931458"/>
                      <a:pt x="3992528" y="981139"/>
                      <a:pt x="3938257" y="940436"/>
                    </a:cubicBezTo>
                    <a:cubicBezTo>
                      <a:pt x="3894409" y="907550"/>
                      <a:pt x="3916358" y="918047"/>
                      <a:pt x="3874883" y="904223"/>
                    </a:cubicBezTo>
                    <a:cubicBezTo>
                      <a:pt x="3802458" y="855940"/>
                      <a:pt x="3889968" y="919310"/>
                      <a:pt x="3829615" y="858955"/>
                    </a:cubicBezTo>
                    <a:cubicBezTo>
                      <a:pt x="3821921" y="851261"/>
                      <a:pt x="3810814" y="847814"/>
                      <a:pt x="3802455" y="840848"/>
                    </a:cubicBezTo>
                    <a:cubicBezTo>
                      <a:pt x="3713460" y="766685"/>
                      <a:pt x="3828409" y="857748"/>
                      <a:pt x="3757188" y="786527"/>
                    </a:cubicBezTo>
                    <a:cubicBezTo>
                      <a:pt x="3746518" y="775857"/>
                      <a:pt x="3733045" y="768420"/>
                      <a:pt x="3720974" y="759367"/>
                    </a:cubicBezTo>
                    <a:cubicBezTo>
                      <a:pt x="3717956" y="750314"/>
                      <a:pt x="3713181" y="741666"/>
                      <a:pt x="3711920" y="732207"/>
                    </a:cubicBezTo>
                    <a:cubicBezTo>
                      <a:pt x="3710769" y="723573"/>
                      <a:pt x="3712076" y="629279"/>
                      <a:pt x="3693813" y="596405"/>
                    </a:cubicBezTo>
                    <a:cubicBezTo>
                      <a:pt x="3683245" y="577382"/>
                      <a:pt x="3675707" y="554155"/>
                      <a:pt x="3657600" y="542084"/>
                    </a:cubicBezTo>
                    <a:lnTo>
                      <a:pt x="3603279" y="505870"/>
                    </a:lnTo>
                    <a:cubicBezTo>
                      <a:pt x="3585327" y="452014"/>
                      <a:pt x="3567241" y="455987"/>
                      <a:pt x="3612332" y="433442"/>
                    </a:cubicBezTo>
                    <a:cubicBezTo>
                      <a:pt x="3620868" y="429174"/>
                      <a:pt x="3630439" y="427407"/>
                      <a:pt x="3639493" y="424389"/>
                    </a:cubicBezTo>
                    <a:cubicBezTo>
                      <a:pt x="3657600" y="430425"/>
                      <a:pt x="3677932" y="431909"/>
                      <a:pt x="3693813" y="442496"/>
                    </a:cubicBezTo>
                    <a:cubicBezTo>
                      <a:pt x="3702867" y="448532"/>
                      <a:pt x="3711031" y="456184"/>
                      <a:pt x="3720974" y="460603"/>
                    </a:cubicBezTo>
                    <a:cubicBezTo>
                      <a:pt x="3738415" y="468355"/>
                      <a:pt x="3775295" y="478710"/>
                      <a:pt x="3775295" y="478710"/>
                    </a:cubicBezTo>
                    <a:cubicBezTo>
                      <a:pt x="3784450" y="464977"/>
                      <a:pt x="3802455" y="443131"/>
                      <a:pt x="3802455" y="424389"/>
                    </a:cubicBezTo>
                    <a:cubicBezTo>
                      <a:pt x="3802455" y="403050"/>
                      <a:pt x="3799534" y="381454"/>
                      <a:pt x="3793402" y="361015"/>
                    </a:cubicBezTo>
                    <a:cubicBezTo>
                      <a:pt x="3789226" y="347096"/>
                      <a:pt x="3758240" y="313431"/>
                      <a:pt x="3748134" y="306694"/>
                    </a:cubicBezTo>
                    <a:cubicBezTo>
                      <a:pt x="3740194" y="301400"/>
                      <a:pt x="3730027" y="300658"/>
                      <a:pt x="3720974" y="297640"/>
                    </a:cubicBezTo>
                    <a:cubicBezTo>
                      <a:pt x="3711920" y="288587"/>
                      <a:pt x="3697330" y="282791"/>
                      <a:pt x="3693813" y="270480"/>
                    </a:cubicBezTo>
                    <a:cubicBezTo>
                      <a:pt x="3687967" y="250019"/>
                      <a:pt x="3711302" y="221613"/>
                      <a:pt x="3720974" y="207106"/>
                    </a:cubicBezTo>
                    <a:cubicBezTo>
                      <a:pt x="3717956" y="182963"/>
                      <a:pt x="3715920" y="158678"/>
                      <a:pt x="3711920" y="134678"/>
                    </a:cubicBezTo>
                    <a:cubicBezTo>
                      <a:pt x="3665916" y="-141346"/>
                      <a:pt x="3256490" y="93021"/>
                      <a:pt x="2960483" y="89411"/>
                    </a:cubicBezTo>
                    <a:cubicBezTo>
                      <a:pt x="2921251" y="83375"/>
                      <a:pt x="2882480" y="71619"/>
                      <a:pt x="2842788" y="71304"/>
                    </a:cubicBezTo>
                    <a:lnTo>
                      <a:pt x="1638677" y="89411"/>
                    </a:lnTo>
                    <a:cubicBezTo>
                      <a:pt x="1532482" y="107109"/>
                      <a:pt x="1634380" y="91651"/>
                      <a:pt x="1475714" y="107518"/>
                    </a:cubicBezTo>
                    <a:cubicBezTo>
                      <a:pt x="1419051" y="113184"/>
                      <a:pt x="1401650" y="116844"/>
                      <a:pt x="1348966" y="125625"/>
                    </a:cubicBezTo>
                    <a:cubicBezTo>
                      <a:pt x="1240324" y="122607"/>
                      <a:pt x="1131595" y="121866"/>
                      <a:pt x="1023041" y="116571"/>
                    </a:cubicBezTo>
                    <a:cubicBezTo>
                      <a:pt x="1007671" y="115821"/>
                      <a:pt x="993043" y="109427"/>
                      <a:pt x="977774" y="107518"/>
                    </a:cubicBezTo>
                    <a:cubicBezTo>
                      <a:pt x="944698" y="103384"/>
                      <a:pt x="911353" y="101781"/>
                      <a:pt x="878186" y="98464"/>
                    </a:cubicBezTo>
                    <a:cubicBezTo>
                      <a:pt x="850994" y="95745"/>
                      <a:pt x="823865" y="92429"/>
                      <a:pt x="796704" y="89411"/>
                    </a:cubicBezTo>
                    <a:cubicBezTo>
                      <a:pt x="534154" y="92429"/>
                      <a:pt x="267191" y="50438"/>
                      <a:pt x="9053" y="98464"/>
                    </a:cubicBezTo>
                    <a:cubicBezTo>
                      <a:pt x="-1615" y="100449"/>
                      <a:pt x="19121" y="251072"/>
                      <a:pt x="27160" y="288587"/>
                    </a:cubicBezTo>
                    <a:cubicBezTo>
                      <a:pt x="32374" y="312920"/>
                      <a:pt x="45267" y="361015"/>
                      <a:pt x="45267" y="361015"/>
                    </a:cubicBezTo>
                    <a:lnTo>
                      <a:pt x="0" y="406282"/>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497941" y="1176950"/>
                <a:ext cx="7514376" cy="5493639"/>
              </a:xfrm>
              <a:custGeom>
                <a:avLst/>
                <a:gdLst>
                  <a:gd name="connsiteX0" fmla="*/ 7451002 w 7514376"/>
                  <a:gd name="connsiteY0" fmla="*/ 479834 h 5493639"/>
                  <a:gd name="connsiteX1" fmla="*/ 7451002 w 7514376"/>
                  <a:gd name="connsiteY1" fmla="*/ 479834 h 5493639"/>
                  <a:gd name="connsiteX2" fmla="*/ 7396681 w 7514376"/>
                  <a:gd name="connsiteY2" fmla="*/ 543208 h 5493639"/>
                  <a:gd name="connsiteX3" fmla="*/ 7278986 w 7514376"/>
                  <a:gd name="connsiteY3" fmla="*/ 543208 h 5493639"/>
                  <a:gd name="connsiteX4" fmla="*/ 7233718 w 7514376"/>
                  <a:gd name="connsiteY4" fmla="*/ 497941 h 5493639"/>
                  <a:gd name="connsiteX5" fmla="*/ 7206558 w 7514376"/>
                  <a:gd name="connsiteY5" fmla="*/ 479834 h 5493639"/>
                  <a:gd name="connsiteX6" fmla="*/ 7152237 w 7514376"/>
                  <a:gd name="connsiteY6" fmla="*/ 425513 h 5493639"/>
                  <a:gd name="connsiteX7" fmla="*/ 7125077 w 7514376"/>
                  <a:gd name="connsiteY7" fmla="*/ 398353 h 5493639"/>
                  <a:gd name="connsiteX8" fmla="*/ 7097916 w 7514376"/>
                  <a:gd name="connsiteY8" fmla="*/ 380246 h 5493639"/>
                  <a:gd name="connsiteX9" fmla="*/ 7052649 w 7514376"/>
                  <a:gd name="connsiteY9" fmla="*/ 389300 h 5493639"/>
                  <a:gd name="connsiteX10" fmla="*/ 7043596 w 7514376"/>
                  <a:gd name="connsiteY10" fmla="*/ 416460 h 5493639"/>
                  <a:gd name="connsiteX11" fmla="*/ 6998328 w 7514376"/>
                  <a:gd name="connsiteY11" fmla="*/ 461727 h 5493639"/>
                  <a:gd name="connsiteX12" fmla="*/ 6916847 w 7514376"/>
                  <a:gd name="connsiteY12" fmla="*/ 416460 h 5493639"/>
                  <a:gd name="connsiteX13" fmla="*/ 6889687 w 7514376"/>
                  <a:gd name="connsiteY13" fmla="*/ 389300 h 5493639"/>
                  <a:gd name="connsiteX14" fmla="*/ 6862526 w 7514376"/>
                  <a:gd name="connsiteY14" fmla="*/ 380246 h 5493639"/>
                  <a:gd name="connsiteX15" fmla="*/ 6835366 w 7514376"/>
                  <a:gd name="connsiteY15" fmla="*/ 362139 h 5493639"/>
                  <a:gd name="connsiteX16" fmla="*/ 6826312 w 7514376"/>
                  <a:gd name="connsiteY16" fmla="*/ 325925 h 5493639"/>
                  <a:gd name="connsiteX17" fmla="*/ 6808206 w 7514376"/>
                  <a:gd name="connsiteY17" fmla="*/ 235391 h 5493639"/>
                  <a:gd name="connsiteX18" fmla="*/ 6781045 w 7514376"/>
                  <a:gd name="connsiteY18" fmla="*/ 217284 h 5493639"/>
                  <a:gd name="connsiteX19" fmla="*/ 6753885 w 7514376"/>
                  <a:gd name="connsiteY19" fmla="*/ 190123 h 5493639"/>
                  <a:gd name="connsiteX20" fmla="*/ 6726724 w 7514376"/>
                  <a:gd name="connsiteY20" fmla="*/ 181070 h 5493639"/>
                  <a:gd name="connsiteX21" fmla="*/ 6554709 w 7514376"/>
                  <a:gd name="connsiteY21" fmla="*/ 172016 h 5493639"/>
                  <a:gd name="connsiteX22" fmla="*/ 6518495 w 7514376"/>
                  <a:gd name="connsiteY22" fmla="*/ 144856 h 5493639"/>
                  <a:gd name="connsiteX23" fmla="*/ 6491334 w 7514376"/>
                  <a:gd name="connsiteY23" fmla="*/ 90535 h 5493639"/>
                  <a:gd name="connsiteX24" fmla="*/ 6455120 w 7514376"/>
                  <a:gd name="connsiteY24" fmla="*/ 27161 h 5493639"/>
                  <a:gd name="connsiteX25" fmla="*/ 6400800 w 7514376"/>
                  <a:gd name="connsiteY25" fmla="*/ 0 h 5493639"/>
                  <a:gd name="connsiteX26" fmla="*/ 6319318 w 7514376"/>
                  <a:gd name="connsiteY26" fmla="*/ 9054 h 5493639"/>
                  <a:gd name="connsiteX27" fmla="*/ 6210677 w 7514376"/>
                  <a:gd name="connsiteY27" fmla="*/ 63375 h 5493639"/>
                  <a:gd name="connsiteX28" fmla="*/ 5776110 w 7514376"/>
                  <a:gd name="connsiteY28" fmla="*/ 72428 h 5493639"/>
                  <a:gd name="connsiteX29" fmla="*/ 5676522 w 7514376"/>
                  <a:gd name="connsiteY29" fmla="*/ 90535 h 5493639"/>
                  <a:gd name="connsiteX30" fmla="*/ 5622202 w 7514376"/>
                  <a:gd name="connsiteY30" fmla="*/ 108642 h 5493639"/>
                  <a:gd name="connsiteX31" fmla="*/ 5595041 w 7514376"/>
                  <a:gd name="connsiteY31" fmla="*/ 117696 h 5493639"/>
                  <a:gd name="connsiteX32" fmla="*/ 5531667 w 7514376"/>
                  <a:gd name="connsiteY32" fmla="*/ 126749 h 5493639"/>
                  <a:gd name="connsiteX33" fmla="*/ 5504507 w 7514376"/>
                  <a:gd name="connsiteY33" fmla="*/ 135802 h 5493639"/>
                  <a:gd name="connsiteX34" fmla="*/ 5432079 w 7514376"/>
                  <a:gd name="connsiteY34" fmla="*/ 162963 h 5493639"/>
                  <a:gd name="connsiteX35" fmla="*/ 5359651 w 7514376"/>
                  <a:gd name="connsiteY35" fmla="*/ 181070 h 5493639"/>
                  <a:gd name="connsiteX36" fmla="*/ 5287223 w 7514376"/>
                  <a:gd name="connsiteY36" fmla="*/ 217284 h 5493639"/>
                  <a:gd name="connsiteX37" fmla="*/ 5251009 w 7514376"/>
                  <a:gd name="connsiteY37" fmla="*/ 235391 h 5493639"/>
                  <a:gd name="connsiteX38" fmla="*/ 5196689 w 7514376"/>
                  <a:gd name="connsiteY38" fmla="*/ 271604 h 5493639"/>
                  <a:gd name="connsiteX39" fmla="*/ 5169528 w 7514376"/>
                  <a:gd name="connsiteY39" fmla="*/ 280658 h 5493639"/>
                  <a:gd name="connsiteX40" fmla="*/ 5133314 w 7514376"/>
                  <a:gd name="connsiteY40" fmla="*/ 298765 h 5493639"/>
                  <a:gd name="connsiteX41" fmla="*/ 5078994 w 7514376"/>
                  <a:gd name="connsiteY41" fmla="*/ 316872 h 5493639"/>
                  <a:gd name="connsiteX42" fmla="*/ 5060887 w 7514376"/>
                  <a:gd name="connsiteY42" fmla="*/ 344032 h 5493639"/>
                  <a:gd name="connsiteX43" fmla="*/ 5033726 w 7514376"/>
                  <a:gd name="connsiteY43" fmla="*/ 398353 h 5493639"/>
                  <a:gd name="connsiteX44" fmla="*/ 4916031 w 7514376"/>
                  <a:gd name="connsiteY44" fmla="*/ 452674 h 5493639"/>
                  <a:gd name="connsiteX45" fmla="*/ 4725909 w 7514376"/>
                  <a:gd name="connsiteY45" fmla="*/ 443620 h 5493639"/>
                  <a:gd name="connsiteX46" fmla="*/ 4653481 w 7514376"/>
                  <a:gd name="connsiteY46" fmla="*/ 434567 h 5493639"/>
                  <a:gd name="connsiteX47" fmla="*/ 4390930 w 7514376"/>
                  <a:gd name="connsiteY47" fmla="*/ 425513 h 5493639"/>
                  <a:gd name="connsiteX48" fmla="*/ 4318503 w 7514376"/>
                  <a:gd name="connsiteY48" fmla="*/ 407406 h 5493639"/>
                  <a:gd name="connsiteX49" fmla="*/ 4209861 w 7514376"/>
                  <a:gd name="connsiteY49" fmla="*/ 416460 h 5493639"/>
                  <a:gd name="connsiteX50" fmla="*/ 4227968 w 7514376"/>
                  <a:gd name="connsiteY50" fmla="*/ 506995 h 5493639"/>
                  <a:gd name="connsiteX51" fmla="*/ 4246075 w 7514376"/>
                  <a:gd name="connsiteY51" fmla="*/ 534155 h 5493639"/>
                  <a:gd name="connsiteX52" fmla="*/ 4273235 w 7514376"/>
                  <a:gd name="connsiteY52" fmla="*/ 561315 h 5493639"/>
                  <a:gd name="connsiteX53" fmla="*/ 4318503 w 7514376"/>
                  <a:gd name="connsiteY53" fmla="*/ 570369 h 5493639"/>
                  <a:gd name="connsiteX54" fmla="*/ 4345663 w 7514376"/>
                  <a:gd name="connsiteY54" fmla="*/ 579422 h 5493639"/>
                  <a:gd name="connsiteX55" fmla="*/ 4409037 w 7514376"/>
                  <a:gd name="connsiteY55" fmla="*/ 606583 h 5493639"/>
                  <a:gd name="connsiteX56" fmla="*/ 4463358 w 7514376"/>
                  <a:gd name="connsiteY56" fmla="*/ 624690 h 5493639"/>
                  <a:gd name="connsiteX57" fmla="*/ 4481465 w 7514376"/>
                  <a:gd name="connsiteY57" fmla="*/ 651850 h 5493639"/>
                  <a:gd name="connsiteX58" fmla="*/ 4454305 w 7514376"/>
                  <a:gd name="connsiteY58" fmla="*/ 660903 h 5493639"/>
                  <a:gd name="connsiteX59" fmla="*/ 4372823 w 7514376"/>
                  <a:gd name="connsiteY59" fmla="*/ 669957 h 5493639"/>
                  <a:gd name="connsiteX60" fmla="*/ 4046899 w 7514376"/>
                  <a:gd name="connsiteY60" fmla="*/ 679010 h 5493639"/>
                  <a:gd name="connsiteX61" fmla="*/ 4046899 w 7514376"/>
                  <a:gd name="connsiteY61" fmla="*/ 733331 h 5493639"/>
                  <a:gd name="connsiteX62" fmla="*/ 4101219 w 7514376"/>
                  <a:gd name="connsiteY62" fmla="*/ 769545 h 5493639"/>
                  <a:gd name="connsiteX63" fmla="*/ 4119326 w 7514376"/>
                  <a:gd name="connsiteY63" fmla="*/ 796705 h 5493639"/>
                  <a:gd name="connsiteX64" fmla="*/ 4083112 w 7514376"/>
                  <a:gd name="connsiteY64" fmla="*/ 832919 h 5493639"/>
                  <a:gd name="connsiteX65" fmla="*/ 4046899 w 7514376"/>
                  <a:gd name="connsiteY65" fmla="*/ 841973 h 5493639"/>
                  <a:gd name="connsiteX66" fmla="*/ 3793402 w 7514376"/>
                  <a:gd name="connsiteY66" fmla="*/ 832919 h 5493639"/>
                  <a:gd name="connsiteX67" fmla="*/ 3539905 w 7514376"/>
                  <a:gd name="connsiteY67" fmla="*/ 814812 h 5493639"/>
                  <a:gd name="connsiteX68" fmla="*/ 3512744 w 7514376"/>
                  <a:gd name="connsiteY68" fmla="*/ 796705 h 5493639"/>
                  <a:gd name="connsiteX69" fmla="*/ 3385996 w 7514376"/>
                  <a:gd name="connsiteY69" fmla="*/ 805759 h 5493639"/>
                  <a:gd name="connsiteX70" fmla="*/ 3367889 w 7514376"/>
                  <a:gd name="connsiteY70" fmla="*/ 832919 h 5493639"/>
                  <a:gd name="connsiteX71" fmla="*/ 3331675 w 7514376"/>
                  <a:gd name="connsiteY71" fmla="*/ 887240 h 5493639"/>
                  <a:gd name="connsiteX72" fmla="*/ 3295461 w 7514376"/>
                  <a:gd name="connsiteY72" fmla="*/ 896294 h 5493639"/>
                  <a:gd name="connsiteX73" fmla="*/ 3241140 w 7514376"/>
                  <a:gd name="connsiteY73" fmla="*/ 914400 h 5493639"/>
                  <a:gd name="connsiteX74" fmla="*/ 3213980 w 7514376"/>
                  <a:gd name="connsiteY74" fmla="*/ 932507 h 5493639"/>
                  <a:gd name="connsiteX75" fmla="*/ 3159659 w 7514376"/>
                  <a:gd name="connsiteY75" fmla="*/ 950614 h 5493639"/>
                  <a:gd name="connsiteX76" fmla="*/ 3087231 w 7514376"/>
                  <a:gd name="connsiteY76" fmla="*/ 1013989 h 5493639"/>
                  <a:gd name="connsiteX77" fmla="*/ 3078178 w 7514376"/>
                  <a:gd name="connsiteY77" fmla="*/ 1095470 h 5493639"/>
                  <a:gd name="connsiteX78" fmla="*/ 3069124 w 7514376"/>
                  <a:gd name="connsiteY78" fmla="*/ 1122630 h 5493639"/>
                  <a:gd name="connsiteX79" fmla="*/ 3078178 w 7514376"/>
                  <a:gd name="connsiteY79" fmla="*/ 1186004 h 5493639"/>
                  <a:gd name="connsiteX80" fmla="*/ 3313568 w 7514376"/>
                  <a:gd name="connsiteY80" fmla="*/ 1195058 h 5493639"/>
                  <a:gd name="connsiteX81" fmla="*/ 3313568 w 7514376"/>
                  <a:gd name="connsiteY81" fmla="*/ 1267486 h 5493639"/>
                  <a:gd name="connsiteX82" fmla="*/ 3277354 w 7514376"/>
                  <a:gd name="connsiteY82" fmla="*/ 1321806 h 5493639"/>
                  <a:gd name="connsiteX83" fmla="*/ 3304514 w 7514376"/>
                  <a:gd name="connsiteY83" fmla="*/ 1376127 h 5493639"/>
                  <a:gd name="connsiteX84" fmla="*/ 3331675 w 7514376"/>
                  <a:gd name="connsiteY84" fmla="*/ 1385181 h 5493639"/>
                  <a:gd name="connsiteX85" fmla="*/ 3376942 w 7514376"/>
                  <a:gd name="connsiteY85" fmla="*/ 1466662 h 5493639"/>
                  <a:gd name="connsiteX86" fmla="*/ 3367889 w 7514376"/>
                  <a:gd name="connsiteY86" fmla="*/ 1557197 h 5493639"/>
                  <a:gd name="connsiteX87" fmla="*/ 3340728 w 7514376"/>
                  <a:gd name="connsiteY87" fmla="*/ 1584357 h 5493639"/>
                  <a:gd name="connsiteX88" fmla="*/ 3331675 w 7514376"/>
                  <a:gd name="connsiteY88" fmla="*/ 1611517 h 5493639"/>
                  <a:gd name="connsiteX89" fmla="*/ 3340728 w 7514376"/>
                  <a:gd name="connsiteY89" fmla="*/ 1638678 h 5493639"/>
                  <a:gd name="connsiteX90" fmla="*/ 3395049 w 7514376"/>
                  <a:gd name="connsiteY90" fmla="*/ 1674892 h 5493639"/>
                  <a:gd name="connsiteX91" fmla="*/ 3422209 w 7514376"/>
                  <a:gd name="connsiteY91" fmla="*/ 1702052 h 5493639"/>
                  <a:gd name="connsiteX92" fmla="*/ 3413156 w 7514376"/>
                  <a:gd name="connsiteY92" fmla="*/ 1792587 h 5493639"/>
                  <a:gd name="connsiteX93" fmla="*/ 3376942 w 7514376"/>
                  <a:gd name="connsiteY93" fmla="*/ 1801640 h 5493639"/>
                  <a:gd name="connsiteX94" fmla="*/ 3313568 w 7514376"/>
                  <a:gd name="connsiteY94" fmla="*/ 1792587 h 5493639"/>
                  <a:gd name="connsiteX95" fmla="*/ 3277354 w 7514376"/>
                  <a:gd name="connsiteY95" fmla="*/ 1747319 h 5493639"/>
                  <a:gd name="connsiteX96" fmla="*/ 3241140 w 7514376"/>
                  <a:gd name="connsiteY96" fmla="*/ 1692999 h 5493639"/>
                  <a:gd name="connsiteX97" fmla="*/ 3177766 w 7514376"/>
                  <a:gd name="connsiteY97" fmla="*/ 1702052 h 5493639"/>
                  <a:gd name="connsiteX98" fmla="*/ 3204926 w 7514376"/>
                  <a:gd name="connsiteY98" fmla="*/ 1747319 h 5493639"/>
                  <a:gd name="connsiteX99" fmla="*/ 3213980 w 7514376"/>
                  <a:gd name="connsiteY99" fmla="*/ 1774480 h 5493639"/>
                  <a:gd name="connsiteX100" fmla="*/ 3204926 w 7514376"/>
                  <a:gd name="connsiteY100" fmla="*/ 1819747 h 5493639"/>
                  <a:gd name="connsiteX101" fmla="*/ 3195873 w 7514376"/>
                  <a:gd name="connsiteY101" fmla="*/ 1846907 h 5493639"/>
                  <a:gd name="connsiteX102" fmla="*/ 3223033 w 7514376"/>
                  <a:gd name="connsiteY102" fmla="*/ 1865014 h 5493639"/>
                  <a:gd name="connsiteX103" fmla="*/ 3304514 w 7514376"/>
                  <a:gd name="connsiteY103" fmla="*/ 1874068 h 5493639"/>
                  <a:gd name="connsiteX104" fmla="*/ 3331675 w 7514376"/>
                  <a:gd name="connsiteY104" fmla="*/ 1892175 h 5493639"/>
                  <a:gd name="connsiteX105" fmla="*/ 3367889 w 7514376"/>
                  <a:gd name="connsiteY105" fmla="*/ 1901228 h 5493639"/>
                  <a:gd name="connsiteX106" fmla="*/ 3395049 w 7514376"/>
                  <a:gd name="connsiteY106" fmla="*/ 1910282 h 5493639"/>
                  <a:gd name="connsiteX107" fmla="*/ 3422209 w 7514376"/>
                  <a:gd name="connsiteY107" fmla="*/ 1937442 h 5493639"/>
                  <a:gd name="connsiteX108" fmla="*/ 3458423 w 7514376"/>
                  <a:gd name="connsiteY108" fmla="*/ 1955549 h 5493639"/>
                  <a:gd name="connsiteX109" fmla="*/ 3485584 w 7514376"/>
                  <a:gd name="connsiteY109" fmla="*/ 2009870 h 5493639"/>
                  <a:gd name="connsiteX110" fmla="*/ 3476530 w 7514376"/>
                  <a:gd name="connsiteY110" fmla="*/ 2082298 h 5493639"/>
                  <a:gd name="connsiteX111" fmla="*/ 3449370 w 7514376"/>
                  <a:gd name="connsiteY111" fmla="*/ 2100404 h 5493639"/>
                  <a:gd name="connsiteX112" fmla="*/ 3431263 w 7514376"/>
                  <a:gd name="connsiteY112" fmla="*/ 2127565 h 5493639"/>
                  <a:gd name="connsiteX113" fmla="*/ 3458423 w 7514376"/>
                  <a:gd name="connsiteY113" fmla="*/ 2181886 h 5493639"/>
                  <a:gd name="connsiteX114" fmla="*/ 3512744 w 7514376"/>
                  <a:gd name="connsiteY114" fmla="*/ 2209046 h 5493639"/>
                  <a:gd name="connsiteX115" fmla="*/ 3567065 w 7514376"/>
                  <a:gd name="connsiteY115" fmla="*/ 2254313 h 5493639"/>
                  <a:gd name="connsiteX116" fmla="*/ 3594225 w 7514376"/>
                  <a:gd name="connsiteY116" fmla="*/ 2281474 h 5493639"/>
                  <a:gd name="connsiteX117" fmla="*/ 3603279 w 7514376"/>
                  <a:gd name="connsiteY117" fmla="*/ 2308634 h 5493639"/>
                  <a:gd name="connsiteX118" fmla="*/ 3539905 w 7514376"/>
                  <a:gd name="connsiteY118" fmla="*/ 2344848 h 5493639"/>
                  <a:gd name="connsiteX119" fmla="*/ 3521798 w 7514376"/>
                  <a:gd name="connsiteY119" fmla="*/ 2417276 h 5493639"/>
                  <a:gd name="connsiteX120" fmla="*/ 3757188 w 7514376"/>
                  <a:gd name="connsiteY120" fmla="*/ 2426329 h 5493639"/>
                  <a:gd name="connsiteX121" fmla="*/ 3902043 w 7514376"/>
                  <a:gd name="connsiteY121" fmla="*/ 2435383 h 5493639"/>
                  <a:gd name="connsiteX122" fmla="*/ 3874883 w 7514376"/>
                  <a:gd name="connsiteY122" fmla="*/ 2444436 h 5493639"/>
                  <a:gd name="connsiteX123" fmla="*/ 3820562 w 7514376"/>
                  <a:gd name="connsiteY123" fmla="*/ 2489703 h 5493639"/>
                  <a:gd name="connsiteX124" fmla="*/ 3784348 w 7514376"/>
                  <a:gd name="connsiteY124" fmla="*/ 2544024 h 5493639"/>
                  <a:gd name="connsiteX125" fmla="*/ 3793402 w 7514376"/>
                  <a:gd name="connsiteY125" fmla="*/ 2580238 h 5493639"/>
                  <a:gd name="connsiteX126" fmla="*/ 3938257 w 7514376"/>
                  <a:gd name="connsiteY126" fmla="*/ 2553078 h 5493639"/>
                  <a:gd name="connsiteX127" fmla="*/ 3965417 w 7514376"/>
                  <a:gd name="connsiteY127" fmla="*/ 2544024 h 5493639"/>
                  <a:gd name="connsiteX128" fmla="*/ 4074059 w 7514376"/>
                  <a:gd name="connsiteY128" fmla="*/ 2562131 h 5493639"/>
                  <a:gd name="connsiteX129" fmla="*/ 4101219 w 7514376"/>
                  <a:gd name="connsiteY129" fmla="*/ 2580238 h 5493639"/>
                  <a:gd name="connsiteX130" fmla="*/ 4200808 w 7514376"/>
                  <a:gd name="connsiteY130" fmla="*/ 2598345 h 5493639"/>
                  <a:gd name="connsiteX131" fmla="*/ 4218914 w 7514376"/>
                  <a:gd name="connsiteY131" fmla="*/ 2652666 h 5493639"/>
                  <a:gd name="connsiteX132" fmla="*/ 4237021 w 7514376"/>
                  <a:gd name="connsiteY132" fmla="*/ 2725094 h 5493639"/>
                  <a:gd name="connsiteX133" fmla="*/ 4291342 w 7514376"/>
                  <a:gd name="connsiteY133" fmla="*/ 2761307 h 5493639"/>
                  <a:gd name="connsiteX134" fmla="*/ 4336609 w 7514376"/>
                  <a:gd name="connsiteY134" fmla="*/ 2806575 h 5493639"/>
                  <a:gd name="connsiteX135" fmla="*/ 4390930 w 7514376"/>
                  <a:gd name="connsiteY135" fmla="*/ 2824682 h 5493639"/>
                  <a:gd name="connsiteX136" fmla="*/ 4671588 w 7514376"/>
                  <a:gd name="connsiteY136" fmla="*/ 2815628 h 5493639"/>
                  <a:gd name="connsiteX137" fmla="*/ 4725909 w 7514376"/>
                  <a:gd name="connsiteY137" fmla="*/ 2779414 h 5493639"/>
                  <a:gd name="connsiteX138" fmla="*/ 4762122 w 7514376"/>
                  <a:gd name="connsiteY138" fmla="*/ 2697933 h 5493639"/>
                  <a:gd name="connsiteX139" fmla="*/ 4771176 w 7514376"/>
                  <a:gd name="connsiteY139" fmla="*/ 2661719 h 5493639"/>
                  <a:gd name="connsiteX140" fmla="*/ 4789283 w 7514376"/>
                  <a:gd name="connsiteY140" fmla="*/ 2580238 h 5493639"/>
                  <a:gd name="connsiteX141" fmla="*/ 4807390 w 7514376"/>
                  <a:gd name="connsiteY141" fmla="*/ 2553078 h 5493639"/>
                  <a:gd name="connsiteX142" fmla="*/ 4825497 w 7514376"/>
                  <a:gd name="connsiteY142" fmla="*/ 2516864 h 5493639"/>
                  <a:gd name="connsiteX143" fmla="*/ 4852657 w 7514376"/>
                  <a:gd name="connsiteY143" fmla="*/ 2498757 h 5493639"/>
                  <a:gd name="connsiteX144" fmla="*/ 5106154 w 7514376"/>
                  <a:gd name="connsiteY144" fmla="*/ 2516864 h 5493639"/>
                  <a:gd name="connsiteX145" fmla="*/ 5160475 w 7514376"/>
                  <a:gd name="connsiteY145" fmla="*/ 2534971 h 5493639"/>
                  <a:gd name="connsiteX146" fmla="*/ 5205742 w 7514376"/>
                  <a:gd name="connsiteY146" fmla="*/ 2580238 h 5493639"/>
                  <a:gd name="connsiteX147" fmla="*/ 5232903 w 7514376"/>
                  <a:gd name="connsiteY147" fmla="*/ 2616452 h 5493639"/>
                  <a:gd name="connsiteX148" fmla="*/ 5269116 w 7514376"/>
                  <a:gd name="connsiteY148" fmla="*/ 2634559 h 5493639"/>
                  <a:gd name="connsiteX149" fmla="*/ 5323437 w 7514376"/>
                  <a:gd name="connsiteY149" fmla="*/ 2670773 h 5493639"/>
                  <a:gd name="connsiteX150" fmla="*/ 5350598 w 7514376"/>
                  <a:gd name="connsiteY150" fmla="*/ 2688880 h 5493639"/>
                  <a:gd name="connsiteX151" fmla="*/ 5404918 w 7514376"/>
                  <a:gd name="connsiteY151" fmla="*/ 2734147 h 5493639"/>
                  <a:gd name="connsiteX152" fmla="*/ 5432079 w 7514376"/>
                  <a:gd name="connsiteY152" fmla="*/ 2761307 h 5493639"/>
                  <a:gd name="connsiteX153" fmla="*/ 5486400 w 7514376"/>
                  <a:gd name="connsiteY153" fmla="*/ 2788468 h 5493639"/>
                  <a:gd name="connsiteX154" fmla="*/ 5504507 w 7514376"/>
                  <a:gd name="connsiteY154" fmla="*/ 2815628 h 5493639"/>
                  <a:gd name="connsiteX155" fmla="*/ 5549774 w 7514376"/>
                  <a:gd name="connsiteY155" fmla="*/ 2824682 h 5493639"/>
                  <a:gd name="connsiteX156" fmla="*/ 5576934 w 7514376"/>
                  <a:gd name="connsiteY156" fmla="*/ 2833735 h 5493639"/>
                  <a:gd name="connsiteX157" fmla="*/ 5948126 w 7514376"/>
                  <a:gd name="connsiteY157" fmla="*/ 2824682 h 5493639"/>
                  <a:gd name="connsiteX158" fmla="*/ 5984340 w 7514376"/>
                  <a:gd name="connsiteY158" fmla="*/ 2806575 h 5493639"/>
                  <a:gd name="connsiteX159" fmla="*/ 6011501 w 7514376"/>
                  <a:gd name="connsiteY159" fmla="*/ 2797521 h 5493639"/>
                  <a:gd name="connsiteX160" fmla="*/ 6083928 w 7514376"/>
                  <a:gd name="connsiteY160" fmla="*/ 2716040 h 5493639"/>
                  <a:gd name="connsiteX161" fmla="*/ 6111089 w 7514376"/>
                  <a:gd name="connsiteY161" fmla="*/ 2706987 h 5493639"/>
                  <a:gd name="connsiteX162" fmla="*/ 6138249 w 7514376"/>
                  <a:gd name="connsiteY162" fmla="*/ 2688880 h 5493639"/>
                  <a:gd name="connsiteX163" fmla="*/ 6165409 w 7514376"/>
                  <a:gd name="connsiteY163" fmla="*/ 2679826 h 5493639"/>
                  <a:gd name="connsiteX164" fmla="*/ 6183516 w 7514376"/>
                  <a:gd name="connsiteY164" fmla="*/ 2652666 h 5493639"/>
                  <a:gd name="connsiteX165" fmla="*/ 6274051 w 7514376"/>
                  <a:gd name="connsiteY165" fmla="*/ 2580238 h 5493639"/>
                  <a:gd name="connsiteX166" fmla="*/ 6301211 w 7514376"/>
                  <a:gd name="connsiteY166" fmla="*/ 2571185 h 5493639"/>
                  <a:gd name="connsiteX167" fmla="*/ 6663350 w 7514376"/>
                  <a:gd name="connsiteY167" fmla="*/ 2562131 h 5493639"/>
                  <a:gd name="connsiteX168" fmla="*/ 6735778 w 7514376"/>
                  <a:gd name="connsiteY168" fmla="*/ 2544024 h 5493639"/>
                  <a:gd name="connsiteX169" fmla="*/ 6762938 w 7514376"/>
                  <a:gd name="connsiteY169" fmla="*/ 2534971 h 5493639"/>
                  <a:gd name="connsiteX170" fmla="*/ 6790099 w 7514376"/>
                  <a:gd name="connsiteY170" fmla="*/ 2516864 h 5493639"/>
                  <a:gd name="connsiteX171" fmla="*/ 6844419 w 7514376"/>
                  <a:gd name="connsiteY171" fmla="*/ 2580238 h 5493639"/>
                  <a:gd name="connsiteX172" fmla="*/ 6835366 w 7514376"/>
                  <a:gd name="connsiteY172" fmla="*/ 2643612 h 5493639"/>
                  <a:gd name="connsiteX173" fmla="*/ 6826312 w 7514376"/>
                  <a:gd name="connsiteY173" fmla="*/ 2670773 h 5493639"/>
                  <a:gd name="connsiteX174" fmla="*/ 6799152 w 7514376"/>
                  <a:gd name="connsiteY174" fmla="*/ 2688880 h 5493639"/>
                  <a:gd name="connsiteX175" fmla="*/ 6781045 w 7514376"/>
                  <a:gd name="connsiteY175" fmla="*/ 2716040 h 5493639"/>
                  <a:gd name="connsiteX176" fmla="*/ 6762938 w 7514376"/>
                  <a:gd name="connsiteY176" fmla="*/ 2770361 h 5493639"/>
                  <a:gd name="connsiteX177" fmla="*/ 6753885 w 7514376"/>
                  <a:gd name="connsiteY177" fmla="*/ 2987644 h 5493639"/>
                  <a:gd name="connsiteX178" fmla="*/ 6735778 w 7514376"/>
                  <a:gd name="connsiteY178" fmla="*/ 3041965 h 5493639"/>
                  <a:gd name="connsiteX179" fmla="*/ 6726724 w 7514376"/>
                  <a:gd name="connsiteY179" fmla="*/ 3069125 h 5493639"/>
                  <a:gd name="connsiteX180" fmla="*/ 6744831 w 7514376"/>
                  <a:gd name="connsiteY180" fmla="*/ 3295462 h 5493639"/>
                  <a:gd name="connsiteX181" fmla="*/ 6753885 w 7514376"/>
                  <a:gd name="connsiteY181" fmla="*/ 3376943 h 5493639"/>
                  <a:gd name="connsiteX182" fmla="*/ 6762938 w 7514376"/>
                  <a:gd name="connsiteY182" fmla="*/ 3404103 h 5493639"/>
                  <a:gd name="connsiteX183" fmla="*/ 6753885 w 7514376"/>
                  <a:gd name="connsiteY183" fmla="*/ 3576119 h 5493639"/>
                  <a:gd name="connsiteX184" fmla="*/ 6717671 w 7514376"/>
                  <a:gd name="connsiteY184" fmla="*/ 3657600 h 5493639"/>
                  <a:gd name="connsiteX185" fmla="*/ 6690510 w 7514376"/>
                  <a:gd name="connsiteY185" fmla="*/ 3711921 h 5493639"/>
                  <a:gd name="connsiteX186" fmla="*/ 6681457 w 7514376"/>
                  <a:gd name="connsiteY186" fmla="*/ 3748135 h 5493639"/>
                  <a:gd name="connsiteX187" fmla="*/ 6663350 w 7514376"/>
                  <a:gd name="connsiteY187" fmla="*/ 3802456 h 5493639"/>
                  <a:gd name="connsiteX188" fmla="*/ 6654297 w 7514376"/>
                  <a:gd name="connsiteY188" fmla="*/ 3838670 h 5493639"/>
                  <a:gd name="connsiteX189" fmla="*/ 6636190 w 7514376"/>
                  <a:gd name="connsiteY189" fmla="*/ 3865830 h 5493639"/>
                  <a:gd name="connsiteX190" fmla="*/ 6609029 w 7514376"/>
                  <a:gd name="connsiteY190" fmla="*/ 3920151 h 5493639"/>
                  <a:gd name="connsiteX191" fmla="*/ 6554709 w 7514376"/>
                  <a:gd name="connsiteY191" fmla="*/ 4083113 h 5493639"/>
                  <a:gd name="connsiteX192" fmla="*/ 6536602 w 7514376"/>
                  <a:gd name="connsiteY192" fmla="*/ 4137434 h 5493639"/>
                  <a:gd name="connsiteX193" fmla="*/ 6527548 w 7514376"/>
                  <a:gd name="connsiteY193" fmla="*/ 4164595 h 5493639"/>
                  <a:gd name="connsiteX194" fmla="*/ 6509441 w 7514376"/>
                  <a:gd name="connsiteY194" fmla="*/ 4191755 h 5493639"/>
                  <a:gd name="connsiteX195" fmla="*/ 6491334 w 7514376"/>
                  <a:gd name="connsiteY195" fmla="*/ 4255129 h 5493639"/>
                  <a:gd name="connsiteX196" fmla="*/ 6473227 w 7514376"/>
                  <a:gd name="connsiteY196" fmla="*/ 4282290 h 5493639"/>
                  <a:gd name="connsiteX197" fmla="*/ 6437013 w 7514376"/>
                  <a:gd name="connsiteY197" fmla="*/ 4327557 h 5493639"/>
                  <a:gd name="connsiteX198" fmla="*/ 6418907 w 7514376"/>
                  <a:gd name="connsiteY198" fmla="*/ 4381878 h 5493639"/>
                  <a:gd name="connsiteX199" fmla="*/ 6400800 w 7514376"/>
                  <a:gd name="connsiteY199" fmla="*/ 4436199 h 5493639"/>
                  <a:gd name="connsiteX200" fmla="*/ 6391746 w 7514376"/>
                  <a:gd name="connsiteY200" fmla="*/ 4481466 h 5493639"/>
                  <a:gd name="connsiteX201" fmla="*/ 6382693 w 7514376"/>
                  <a:gd name="connsiteY201" fmla="*/ 4544840 h 5493639"/>
                  <a:gd name="connsiteX202" fmla="*/ 6373639 w 7514376"/>
                  <a:gd name="connsiteY202" fmla="*/ 4572000 h 5493639"/>
                  <a:gd name="connsiteX203" fmla="*/ 6346479 w 7514376"/>
                  <a:gd name="connsiteY203" fmla="*/ 4689696 h 5493639"/>
                  <a:gd name="connsiteX204" fmla="*/ 6319318 w 7514376"/>
                  <a:gd name="connsiteY204" fmla="*/ 4771177 h 5493639"/>
                  <a:gd name="connsiteX205" fmla="*/ 6310265 w 7514376"/>
                  <a:gd name="connsiteY205" fmla="*/ 4798337 h 5493639"/>
                  <a:gd name="connsiteX206" fmla="*/ 6301211 w 7514376"/>
                  <a:gd name="connsiteY206" fmla="*/ 4834551 h 5493639"/>
                  <a:gd name="connsiteX207" fmla="*/ 6283105 w 7514376"/>
                  <a:gd name="connsiteY207" fmla="*/ 4861711 h 5493639"/>
                  <a:gd name="connsiteX208" fmla="*/ 6255944 w 7514376"/>
                  <a:gd name="connsiteY208" fmla="*/ 4916032 h 5493639"/>
                  <a:gd name="connsiteX209" fmla="*/ 6228784 w 7514376"/>
                  <a:gd name="connsiteY209" fmla="*/ 4979406 h 5493639"/>
                  <a:gd name="connsiteX210" fmla="*/ 6210677 w 7514376"/>
                  <a:gd name="connsiteY210" fmla="*/ 5006567 h 5493639"/>
                  <a:gd name="connsiteX211" fmla="*/ 6183516 w 7514376"/>
                  <a:gd name="connsiteY211" fmla="*/ 5060888 h 5493639"/>
                  <a:gd name="connsiteX212" fmla="*/ 6156356 w 7514376"/>
                  <a:gd name="connsiteY212" fmla="*/ 5078995 h 5493639"/>
                  <a:gd name="connsiteX213" fmla="*/ 6138249 w 7514376"/>
                  <a:gd name="connsiteY213" fmla="*/ 5106155 h 5493639"/>
                  <a:gd name="connsiteX214" fmla="*/ 6111089 w 7514376"/>
                  <a:gd name="connsiteY214" fmla="*/ 5133315 h 5493639"/>
                  <a:gd name="connsiteX215" fmla="*/ 6011501 w 7514376"/>
                  <a:gd name="connsiteY215" fmla="*/ 5151422 h 5493639"/>
                  <a:gd name="connsiteX216" fmla="*/ 5604095 w 7514376"/>
                  <a:gd name="connsiteY216" fmla="*/ 5178583 h 5493639"/>
                  <a:gd name="connsiteX217" fmla="*/ 5513560 w 7514376"/>
                  <a:gd name="connsiteY217" fmla="*/ 5196690 h 5493639"/>
                  <a:gd name="connsiteX218" fmla="*/ 5477346 w 7514376"/>
                  <a:gd name="connsiteY218" fmla="*/ 5187636 h 5493639"/>
                  <a:gd name="connsiteX219" fmla="*/ 5423025 w 7514376"/>
                  <a:gd name="connsiteY219" fmla="*/ 5142369 h 5493639"/>
                  <a:gd name="connsiteX220" fmla="*/ 5377758 w 7514376"/>
                  <a:gd name="connsiteY220" fmla="*/ 5151422 h 5493639"/>
                  <a:gd name="connsiteX221" fmla="*/ 5323437 w 7514376"/>
                  <a:gd name="connsiteY221" fmla="*/ 5178583 h 5493639"/>
                  <a:gd name="connsiteX222" fmla="*/ 5260063 w 7514376"/>
                  <a:gd name="connsiteY222" fmla="*/ 5160476 h 5493639"/>
                  <a:gd name="connsiteX223" fmla="*/ 5241956 w 7514376"/>
                  <a:gd name="connsiteY223" fmla="*/ 5124262 h 5493639"/>
                  <a:gd name="connsiteX224" fmla="*/ 5223849 w 7514376"/>
                  <a:gd name="connsiteY224" fmla="*/ 5097101 h 5493639"/>
                  <a:gd name="connsiteX225" fmla="*/ 5214796 w 7514376"/>
                  <a:gd name="connsiteY225" fmla="*/ 5069941 h 5493639"/>
                  <a:gd name="connsiteX226" fmla="*/ 5142368 w 7514376"/>
                  <a:gd name="connsiteY226" fmla="*/ 5006567 h 5493639"/>
                  <a:gd name="connsiteX227" fmla="*/ 5024673 w 7514376"/>
                  <a:gd name="connsiteY227" fmla="*/ 4997513 h 5493639"/>
                  <a:gd name="connsiteX228" fmla="*/ 5006566 w 7514376"/>
                  <a:gd name="connsiteY228" fmla="*/ 4970353 h 5493639"/>
                  <a:gd name="connsiteX229" fmla="*/ 4979406 w 7514376"/>
                  <a:gd name="connsiteY229" fmla="*/ 4952246 h 5493639"/>
                  <a:gd name="connsiteX230" fmla="*/ 4961299 w 7514376"/>
                  <a:gd name="connsiteY230" fmla="*/ 4916032 h 5493639"/>
                  <a:gd name="connsiteX231" fmla="*/ 4925085 w 7514376"/>
                  <a:gd name="connsiteY231" fmla="*/ 4897925 h 5493639"/>
                  <a:gd name="connsiteX232" fmla="*/ 4897924 w 7514376"/>
                  <a:gd name="connsiteY232" fmla="*/ 4879818 h 5493639"/>
                  <a:gd name="connsiteX233" fmla="*/ 4861710 w 7514376"/>
                  <a:gd name="connsiteY233" fmla="*/ 4888872 h 5493639"/>
                  <a:gd name="connsiteX234" fmla="*/ 4897924 w 7514376"/>
                  <a:gd name="connsiteY234" fmla="*/ 5024674 h 5493639"/>
                  <a:gd name="connsiteX235" fmla="*/ 4734962 w 7514376"/>
                  <a:gd name="connsiteY235" fmla="*/ 5042781 h 5493639"/>
                  <a:gd name="connsiteX236" fmla="*/ 4707802 w 7514376"/>
                  <a:gd name="connsiteY236" fmla="*/ 5024674 h 5493639"/>
                  <a:gd name="connsiteX237" fmla="*/ 4680641 w 7514376"/>
                  <a:gd name="connsiteY237" fmla="*/ 5033727 h 5493639"/>
                  <a:gd name="connsiteX238" fmla="*/ 4617267 w 7514376"/>
                  <a:gd name="connsiteY238" fmla="*/ 5115208 h 5493639"/>
                  <a:gd name="connsiteX239" fmla="*/ 4517679 w 7514376"/>
                  <a:gd name="connsiteY239" fmla="*/ 5169529 h 5493639"/>
                  <a:gd name="connsiteX240" fmla="*/ 4481465 w 7514376"/>
                  <a:gd name="connsiteY240" fmla="*/ 5187636 h 5493639"/>
                  <a:gd name="connsiteX241" fmla="*/ 4399984 w 7514376"/>
                  <a:gd name="connsiteY241" fmla="*/ 5205743 h 5493639"/>
                  <a:gd name="connsiteX242" fmla="*/ 4372823 w 7514376"/>
                  <a:gd name="connsiteY242" fmla="*/ 5223850 h 5493639"/>
                  <a:gd name="connsiteX243" fmla="*/ 4291342 w 7514376"/>
                  <a:gd name="connsiteY243" fmla="*/ 5251010 h 5493639"/>
                  <a:gd name="connsiteX244" fmla="*/ 4255128 w 7514376"/>
                  <a:gd name="connsiteY244" fmla="*/ 5269117 h 5493639"/>
                  <a:gd name="connsiteX245" fmla="*/ 4191754 w 7514376"/>
                  <a:gd name="connsiteY245" fmla="*/ 5287224 h 5493639"/>
                  <a:gd name="connsiteX246" fmla="*/ 4137433 w 7514376"/>
                  <a:gd name="connsiteY246" fmla="*/ 5305331 h 5493639"/>
                  <a:gd name="connsiteX247" fmla="*/ 4110273 w 7514376"/>
                  <a:gd name="connsiteY247" fmla="*/ 5314385 h 5493639"/>
                  <a:gd name="connsiteX248" fmla="*/ 4083112 w 7514376"/>
                  <a:gd name="connsiteY248" fmla="*/ 5323438 h 5493639"/>
                  <a:gd name="connsiteX249" fmla="*/ 3929204 w 7514376"/>
                  <a:gd name="connsiteY249" fmla="*/ 5314385 h 5493639"/>
                  <a:gd name="connsiteX250" fmla="*/ 3856776 w 7514376"/>
                  <a:gd name="connsiteY250" fmla="*/ 5269117 h 5493639"/>
                  <a:gd name="connsiteX251" fmla="*/ 3829615 w 7514376"/>
                  <a:gd name="connsiteY251" fmla="*/ 5260064 h 5493639"/>
                  <a:gd name="connsiteX252" fmla="*/ 3811509 w 7514376"/>
                  <a:gd name="connsiteY252" fmla="*/ 5232903 h 5493639"/>
                  <a:gd name="connsiteX253" fmla="*/ 3766241 w 7514376"/>
                  <a:gd name="connsiteY253" fmla="*/ 5214797 h 5493639"/>
                  <a:gd name="connsiteX254" fmla="*/ 3739081 w 7514376"/>
                  <a:gd name="connsiteY254" fmla="*/ 5196690 h 5493639"/>
                  <a:gd name="connsiteX255" fmla="*/ 3702867 w 7514376"/>
                  <a:gd name="connsiteY255" fmla="*/ 5178583 h 5493639"/>
                  <a:gd name="connsiteX256" fmla="*/ 3675707 w 7514376"/>
                  <a:gd name="connsiteY256" fmla="*/ 5160476 h 5493639"/>
                  <a:gd name="connsiteX257" fmla="*/ 3594225 w 7514376"/>
                  <a:gd name="connsiteY257" fmla="*/ 5097101 h 5493639"/>
                  <a:gd name="connsiteX258" fmla="*/ 3548958 w 7514376"/>
                  <a:gd name="connsiteY258" fmla="*/ 5078995 h 5493639"/>
                  <a:gd name="connsiteX259" fmla="*/ 3485584 w 7514376"/>
                  <a:gd name="connsiteY259" fmla="*/ 5051834 h 5493639"/>
                  <a:gd name="connsiteX260" fmla="*/ 3440316 w 7514376"/>
                  <a:gd name="connsiteY260" fmla="*/ 5042781 h 5493639"/>
                  <a:gd name="connsiteX261" fmla="*/ 3413156 w 7514376"/>
                  <a:gd name="connsiteY261" fmla="*/ 5033727 h 5493639"/>
                  <a:gd name="connsiteX262" fmla="*/ 3340728 w 7514376"/>
                  <a:gd name="connsiteY262" fmla="*/ 5015620 h 5493639"/>
                  <a:gd name="connsiteX263" fmla="*/ 2987643 w 7514376"/>
                  <a:gd name="connsiteY263" fmla="*/ 5024674 h 5493639"/>
                  <a:gd name="connsiteX264" fmla="*/ 2960483 w 7514376"/>
                  <a:gd name="connsiteY264" fmla="*/ 5033727 h 5493639"/>
                  <a:gd name="connsiteX265" fmla="*/ 2933322 w 7514376"/>
                  <a:gd name="connsiteY265" fmla="*/ 5051834 h 5493639"/>
                  <a:gd name="connsiteX266" fmla="*/ 2906162 w 7514376"/>
                  <a:gd name="connsiteY266" fmla="*/ 5033727 h 5493639"/>
                  <a:gd name="connsiteX267" fmla="*/ 2879002 w 7514376"/>
                  <a:gd name="connsiteY267" fmla="*/ 5006567 h 5493639"/>
                  <a:gd name="connsiteX268" fmla="*/ 2815627 w 7514376"/>
                  <a:gd name="connsiteY268" fmla="*/ 5015620 h 5493639"/>
                  <a:gd name="connsiteX269" fmla="*/ 2779413 w 7514376"/>
                  <a:gd name="connsiteY269" fmla="*/ 5069941 h 5493639"/>
                  <a:gd name="connsiteX270" fmla="*/ 2752253 w 7514376"/>
                  <a:gd name="connsiteY270" fmla="*/ 5151422 h 5493639"/>
                  <a:gd name="connsiteX271" fmla="*/ 2743200 w 7514376"/>
                  <a:gd name="connsiteY271" fmla="*/ 5178583 h 5493639"/>
                  <a:gd name="connsiteX272" fmla="*/ 2725093 w 7514376"/>
                  <a:gd name="connsiteY272" fmla="*/ 5205743 h 5493639"/>
                  <a:gd name="connsiteX273" fmla="*/ 2716039 w 7514376"/>
                  <a:gd name="connsiteY273" fmla="*/ 5232903 h 5493639"/>
                  <a:gd name="connsiteX274" fmla="*/ 2652665 w 7514376"/>
                  <a:gd name="connsiteY274" fmla="*/ 5305331 h 5493639"/>
                  <a:gd name="connsiteX275" fmla="*/ 2625505 w 7514376"/>
                  <a:gd name="connsiteY275" fmla="*/ 5314385 h 5493639"/>
                  <a:gd name="connsiteX276" fmla="*/ 2444435 w 7514376"/>
                  <a:gd name="connsiteY276" fmla="*/ 5305331 h 5493639"/>
                  <a:gd name="connsiteX277" fmla="*/ 2362954 w 7514376"/>
                  <a:gd name="connsiteY277" fmla="*/ 5278171 h 5493639"/>
                  <a:gd name="connsiteX278" fmla="*/ 2190938 w 7514376"/>
                  <a:gd name="connsiteY278" fmla="*/ 5260064 h 5493639"/>
                  <a:gd name="connsiteX279" fmla="*/ 2145671 w 7514376"/>
                  <a:gd name="connsiteY279" fmla="*/ 5223850 h 5493639"/>
                  <a:gd name="connsiteX280" fmla="*/ 2118510 w 7514376"/>
                  <a:gd name="connsiteY280" fmla="*/ 5205743 h 5493639"/>
                  <a:gd name="connsiteX281" fmla="*/ 1883120 w 7514376"/>
                  <a:gd name="connsiteY281" fmla="*/ 5178583 h 5493639"/>
                  <a:gd name="connsiteX282" fmla="*/ 1756372 w 7514376"/>
                  <a:gd name="connsiteY282" fmla="*/ 5160476 h 5493639"/>
                  <a:gd name="connsiteX283" fmla="*/ 1702051 w 7514376"/>
                  <a:gd name="connsiteY283" fmla="*/ 5115208 h 5493639"/>
                  <a:gd name="connsiteX284" fmla="*/ 1683944 w 7514376"/>
                  <a:gd name="connsiteY284" fmla="*/ 5088048 h 5493639"/>
                  <a:gd name="connsiteX285" fmla="*/ 1656784 w 7514376"/>
                  <a:gd name="connsiteY285" fmla="*/ 5069941 h 5493639"/>
                  <a:gd name="connsiteX286" fmla="*/ 1602463 w 7514376"/>
                  <a:gd name="connsiteY286" fmla="*/ 5024674 h 5493639"/>
                  <a:gd name="connsiteX287" fmla="*/ 1566249 w 7514376"/>
                  <a:gd name="connsiteY287" fmla="*/ 5015620 h 5493639"/>
                  <a:gd name="connsiteX288" fmla="*/ 1539089 w 7514376"/>
                  <a:gd name="connsiteY288" fmla="*/ 4988460 h 5493639"/>
                  <a:gd name="connsiteX289" fmla="*/ 1511928 w 7514376"/>
                  <a:gd name="connsiteY289" fmla="*/ 4979406 h 5493639"/>
                  <a:gd name="connsiteX290" fmla="*/ 1457608 w 7514376"/>
                  <a:gd name="connsiteY290" fmla="*/ 4934139 h 5493639"/>
                  <a:gd name="connsiteX291" fmla="*/ 1430447 w 7514376"/>
                  <a:gd name="connsiteY291" fmla="*/ 4906979 h 5493639"/>
                  <a:gd name="connsiteX292" fmla="*/ 1394233 w 7514376"/>
                  <a:gd name="connsiteY292" fmla="*/ 4888872 h 5493639"/>
                  <a:gd name="connsiteX293" fmla="*/ 1330859 w 7514376"/>
                  <a:gd name="connsiteY293" fmla="*/ 4870765 h 5493639"/>
                  <a:gd name="connsiteX294" fmla="*/ 1276538 w 7514376"/>
                  <a:gd name="connsiteY294" fmla="*/ 4861711 h 5493639"/>
                  <a:gd name="connsiteX295" fmla="*/ 1186004 w 7514376"/>
                  <a:gd name="connsiteY295" fmla="*/ 4834551 h 5493639"/>
                  <a:gd name="connsiteX296" fmla="*/ 1158843 w 7514376"/>
                  <a:gd name="connsiteY296" fmla="*/ 4825498 h 5493639"/>
                  <a:gd name="connsiteX297" fmla="*/ 1149790 w 7514376"/>
                  <a:gd name="connsiteY297" fmla="*/ 4798337 h 5493639"/>
                  <a:gd name="connsiteX298" fmla="*/ 1140736 w 7514376"/>
                  <a:gd name="connsiteY298" fmla="*/ 4716856 h 5493639"/>
                  <a:gd name="connsiteX299" fmla="*/ 1068309 w 7514376"/>
                  <a:gd name="connsiteY299" fmla="*/ 4680642 h 5493639"/>
                  <a:gd name="connsiteX300" fmla="*/ 1032095 w 7514376"/>
                  <a:gd name="connsiteY300" fmla="*/ 4662535 h 5493639"/>
                  <a:gd name="connsiteX301" fmla="*/ 932507 w 7514376"/>
                  <a:gd name="connsiteY301" fmla="*/ 4644428 h 5493639"/>
                  <a:gd name="connsiteX302" fmla="*/ 742384 w 7514376"/>
                  <a:gd name="connsiteY302" fmla="*/ 4653482 h 5493639"/>
                  <a:gd name="connsiteX303" fmla="*/ 633742 w 7514376"/>
                  <a:gd name="connsiteY303" fmla="*/ 4698749 h 5493639"/>
                  <a:gd name="connsiteX304" fmla="*/ 597528 w 7514376"/>
                  <a:gd name="connsiteY304" fmla="*/ 4707802 h 5493639"/>
                  <a:gd name="connsiteX305" fmla="*/ 570368 w 7514376"/>
                  <a:gd name="connsiteY305" fmla="*/ 4744016 h 5493639"/>
                  <a:gd name="connsiteX306" fmla="*/ 543208 w 7514376"/>
                  <a:gd name="connsiteY306" fmla="*/ 4753070 h 5493639"/>
                  <a:gd name="connsiteX307" fmla="*/ 488887 w 7514376"/>
                  <a:gd name="connsiteY307" fmla="*/ 4780230 h 5493639"/>
                  <a:gd name="connsiteX308" fmla="*/ 461726 w 7514376"/>
                  <a:gd name="connsiteY308" fmla="*/ 4798337 h 5493639"/>
                  <a:gd name="connsiteX309" fmla="*/ 380245 w 7514376"/>
                  <a:gd name="connsiteY309" fmla="*/ 4834551 h 5493639"/>
                  <a:gd name="connsiteX310" fmla="*/ 298764 w 7514376"/>
                  <a:gd name="connsiteY310" fmla="*/ 4870765 h 5493639"/>
                  <a:gd name="connsiteX311" fmla="*/ 99588 w 7514376"/>
                  <a:gd name="connsiteY311" fmla="*/ 4888872 h 5493639"/>
                  <a:gd name="connsiteX312" fmla="*/ 54320 w 7514376"/>
                  <a:gd name="connsiteY312" fmla="*/ 4943193 h 5493639"/>
                  <a:gd name="connsiteX313" fmla="*/ 27160 w 7514376"/>
                  <a:gd name="connsiteY313" fmla="*/ 5015620 h 5493639"/>
                  <a:gd name="connsiteX314" fmla="*/ 18107 w 7514376"/>
                  <a:gd name="connsiteY314" fmla="*/ 5051834 h 5493639"/>
                  <a:gd name="connsiteX315" fmla="*/ 0 w 7514376"/>
                  <a:gd name="connsiteY315" fmla="*/ 5078995 h 5493639"/>
                  <a:gd name="connsiteX316" fmla="*/ 18107 w 7514376"/>
                  <a:gd name="connsiteY316" fmla="*/ 5133315 h 5493639"/>
                  <a:gd name="connsiteX317" fmla="*/ 27160 w 7514376"/>
                  <a:gd name="connsiteY317" fmla="*/ 5160476 h 5493639"/>
                  <a:gd name="connsiteX318" fmla="*/ 36213 w 7514376"/>
                  <a:gd name="connsiteY318" fmla="*/ 5232903 h 5493639"/>
                  <a:gd name="connsiteX319" fmla="*/ 45267 w 7514376"/>
                  <a:gd name="connsiteY319" fmla="*/ 5423026 h 5493639"/>
                  <a:gd name="connsiteX320" fmla="*/ 117695 w 7514376"/>
                  <a:gd name="connsiteY320" fmla="*/ 5441133 h 5493639"/>
                  <a:gd name="connsiteX321" fmla="*/ 1041148 w 7514376"/>
                  <a:gd name="connsiteY321" fmla="*/ 5450187 h 5493639"/>
                  <a:gd name="connsiteX322" fmla="*/ 2181885 w 7514376"/>
                  <a:gd name="connsiteY322" fmla="*/ 5459240 h 5493639"/>
                  <a:gd name="connsiteX323" fmla="*/ 2335794 w 7514376"/>
                  <a:gd name="connsiteY323" fmla="*/ 5450187 h 5493639"/>
                  <a:gd name="connsiteX324" fmla="*/ 2362954 w 7514376"/>
                  <a:gd name="connsiteY324" fmla="*/ 5441133 h 5493639"/>
                  <a:gd name="connsiteX325" fmla="*/ 3087231 w 7514376"/>
                  <a:gd name="connsiteY325" fmla="*/ 5432080 h 5493639"/>
                  <a:gd name="connsiteX326" fmla="*/ 3204926 w 7514376"/>
                  <a:gd name="connsiteY326" fmla="*/ 5423026 h 5493639"/>
                  <a:gd name="connsiteX327" fmla="*/ 3358835 w 7514376"/>
                  <a:gd name="connsiteY327" fmla="*/ 5395866 h 5493639"/>
                  <a:gd name="connsiteX328" fmla="*/ 4309449 w 7514376"/>
                  <a:gd name="connsiteY328" fmla="*/ 5404919 h 5493639"/>
                  <a:gd name="connsiteX329" fmla="*/ 4861710 w 7514376"/>
                  <a:gd name="connsiteY329" fmla="*/ 5423026 h 5493639"/>
                  <a:gd name="connsiteX330" fmla="*/ 5097101 w 7514376"/>
                  <a:gd name="connsiteY330" fmla="*/ 5432080 h 5493639"/>
                  <a:gd name="connsiteX331" fmla="*/ 5739897 w 7514376"/>
                  <a:gd name="connsiteY331" fmla="*/ 5441133 h 5493639"/>
                  <a:gd name="connsiteX332" fmla="*/ 6708617 w 7514376"/>
                  <a:gd name="connsiteY332" fmla="*/ 5450187 h 5493639"/>
                  <a:gd name="connsiteX333" fmla="*/ 6826312 w 7514376"/>
                  <a:gd name="connsiteY333" fmla="*/ 5432080 h 5493639"/>
                  <a:gd name="connsiteX334" fmla="*/ 6998328 w 7514376"/>
                  <a:gd name="connsiteY334" fmla="*/ 5404919 h 5493639"/>
                  <a:gd name="connsiteX335" fmla="*/ 7152237 w 7514376"/>
                  <a:gd name="connsiteY335" fmla="*/ 5395866 h 5493639"/>
                  <a:gd name="connsiteX336" fmla="*/ 7469109 w 7514376"/>
                  <a:gd name="connsiteY336" fmla="*/ 5377759 h 5493639"/>
                  <a:gd name="connsiteX337" fmla="*/ 7487215 w 7514376"/>
                  <a:gd name="connsiteY337" fmla="*/ 5350599 h 5493639"/>
                  <a:gd name="connsiteX338" fmla="*/ 7496269 w 7514376"/>
                  <a:gd name="connsiteY338" fmla="*/ 5251010 h 5493639"/>
                  <a:gd name="connsiteX339" fmla="*/ 7505322 w 7514376"/>
                  <a:gd name="connsiteY339" fmla="*/ 5187636 h 5493639"/>
                  <a:gd name="connsiteX340" fmla="*/ 7496269 w 7514376"/>
                  <a:gd name="connsiteY340" fmla="*/ 4689696 h 5493639"/>
                  <a:gd name="connsiteX341" fmla="*/ 7487215 w 7514376"/>
                  <a:gd name="connsiteY341" fmla="*/ 4644428 h 5493639"/>
                  <a:gd name="connsiteX342" fmla="*/ 7460055 w 7514376"/>
                  <a:gd name="connsiteY342" fmla="*/ 4463359 h 5493639"/>
                  <a:gd name="connsiteX343" fmla="*/ 7432895 w 7514376"/>
                  <a:gd name="connsiteY343" fmla="*/ 4237022 h 5493639"/>
                  <a:gd name="connsiteX344" fmla="*/ 7441948 w 7514376"/>
                  <a:gd name="connsiteY344" fmla="*/ 3838670 h 5493639"/>
                  <a:gd name="connsiteX345" fmla="*/ 7451002 w 7514376"/>
                  <a:gd name="connsiteY345" fmla="*/ 3784349 h 5493639"/>
                  <a:gd name="connsiteX346" fmla="*/ 7469109 w 7514376"/>
                  <a:gd name="connsiteY346" fmla="*/ 3585173 h 5493639"/>
                  <a:gd name="connsiteX347" fmla="*/ 7478162 w 7514376"/>
                  <a:gd name="connsiteY347" fmla="*/ 3458424 h 5493639"/>
                  <a:gd name="connsiteX348" fmla="*/ 7496269 w 7514376"/>
                  <a:gd name="connsiteY348" fmla="*/ 3422210 h 5493639"/>
                  <a:gd name="connsiteX349" fmla="*/ 7514376 w 7514376"/>
                  <a:gd name="connsiteY349" fmla="*/ 3186820 h 5493639"/>
                  <a:gd name="connsiteX350" fmla="*/ 7505322 w 7514376"/>
                  <a:gd name="connsiteY350" fmla="*/ 2453490 h 5493639"/>
                  <a:gd name="connsiteX351" fmla="*/ 7487215 w 7514376"/>
                  <a:gd name="connsiteY351" fmla="*/ 2317688 h 5493639"/>
                  <a:gd name="connsiteX352" fmla="*/ 7478162 w 7514376"/>
                  <a:gd name="connsiteY352" fmla="*/ 2218100 h 5493639"/>
                  <a:gd name="connsiteX353" fmla="*/ 7469109 w 7514376"/>
                  <a:gd name="connsiteY353" fmla="*/ 2181886 h 5493639"/>
                  <a:gd name="connsiteX354" fmla="*/ 7460055 w 7514376"/>
                  <a:gd name="connsiteY354" fmla="*/ 2091351 h 5493639"/>
                  <a:gd name="connsiteX355" fmla="*/ 7451002 w 7514376"/>
                  <a:gd name="connsiteY355" fmla="*/ 1892175 h 5493639"/>
                  <a:gd name="connsiteX356" fmla="*/ 7405734 w 7514376"/>
                  <a:gd name="connsiteY356" fmla="*/ 1394234 h 5493639"/>
                  <a:gd name="connsiteX357" fmla="*/ 7423841 w 7514376"/>
                  <a:gd name="connsiteY357" fmla="*/ 679010 h 5493639"/>
                  <a:gd name="connsiteX358" fmla="*/ 7432895 w 7514376"/>
                  <a:gd name="connsiteY358" fmla="*/ 516048 h 5493639"/>
                  <a:gd name="connsiteX359" fmla="*/ 7441948 w 7514376"/>
                  <a:gd name="connsiteY359" fmla="*/ 488888 h 5493639"/>
                  <a:gd name="connsiteX360" fmla="*/ 7451002 w 7514376"/>
                  <a:gd name="connsiteY360" fmla="*/ 479834 h 549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7514376" h="5493639">
                    <a:moveTo>
                      <a:pt x="7451002" y="479834"/>
                    </a:moveTo>
                    <a:lnTo>
                      <a:pt x="7451002" y="479834"/>
                    </a:lnTo>
                    <a:cubicBezTo>
                      <a:pt x="7432895" y="500959"/>
                      <a:pt x="7417476" y="524724"/>
                      <a:pt x="7396681" y="543208"/>
                    </a:cubicBezTo>
                    <a:cubicBezTo>
                      <a:pt x="7372170" y="564995"/>
                      <a:pt x="7279159" y="543225"/>
                      <a:pt x="7278986" y="543208"/>
                    </a:cubicBezTo>
                    <a:cubicBezTo>
                      <a:pt x="7206560" y="494925"/>
                      <a:pt x="7294072" y="558295"/>
                      <a:pt x="7233718" y="497941"/>
                    </a:cubicBezTo>
                    <a:cubicBezTo>
                      <a:pt x="7226024" y="490247"/>
                      <a:pt x="7214690" y="487063"/>
                      <a:pt x="7206558" y="479834"/>
                    </a:cubicBezTo>
                    <a:cubicBezTo>
                      <a:pt x="7187419" y="462821"/>
                      <a:pt x="7170344" y="443620"/>
                      <a:pt x="7152237" y="425513"/>
                    </a:cubicBezTo>
                    <a:cubicBezTo>
                      <a:pt x="7143184" y="416460"/>
                      <a:pt x="7135730" y="405455"/>
                      <a:pt x="7125077" y="398353"/>
                    </a:cubicBezTo>
                    <a:lnTo>
                      <a:pt x="7097916" y="380246"/>
                    </a:lnTo>
                    <a:cubicBezTo>
                      <a:pt x="7082827" y="383264"/>
                      <a:pt x="7065452" y="380764"/>
                      <a:pt x="7052649" y="389300"/>
                    </a:cubicBezTo>
                    <a:cubicBezTo>
                      <a:pt x="7044709" y="394594"/>
                      <a:pt x="7047864" y="407924"/>
                      <a:pt x="7043596" y="416460"/>
                    </a:cubicBezTo>
                    <a:cubicBezTo>
                      <a:pt x="7028507" y="446638"/>
                      <a:pt x="7025488" y="443621"/>
                      <a:pt x="6998328" y="461727"/>
                    </a:cubicBezTo>
                    <a:cubicBezTo>
                      <a:pt x="6964174" y="450343"/>
                      <a:pt x="6947978" y="447591"/>
                      <a:pt x="6916847" y="416460"/>
                    </a:cubicBezTo>
                    <a:cubicBezTo>
                      <a:pt x="6907794" y="407407"/>
                      <a:pt x="6900340" y="396402"/>
                      <a:pt x="6889687" y="389300"/>
                    </a:cubicBezTo>
                    <a:cubicBezTo>
                      <a:pt x="6881746" y="384006"/>
                      <a:pt x="6871062" y="384514"/>
                      <a:pt x="6862526" y="380246"/>
                    </a:cubicBezTo>
                    <a:cubicBezTo>
                      <a:pt x="6852794" y="375380"/>
                      <a:pt x="6844419" y="368175"/>
                      <a:pt x="6835366" y="362139"/>
                    </a:cubicBezTo>
                    <a:cubicBezTo>
                      <a:pt x="6832348" y="350068"/>
                      <a:pt x="6828919" y="338092"/>
                      <a:pt x="6826312" y="325925"/>
                    </a:cubicBezTo>
                    <a:cubicBezTo>
                      <a:pt x="6819864" y="295833"/>
                      <a:pt x="6820043" y="263799"/>
                      <a:pt x="6808206" y="235391"/>
                    </a:cubicBezTo>
                    <a:cubicBezTo>
                      <a:pt x="6804021" y="225347"/>
                      <a:pt x="6789404" y="224250"/>
                      <a:pt x="6781045" y="217284"/>
                    </a:cubicBezTo>
                    <a:cubicBezTo>
                      <a:pt x="6771209" y="209087"/>
                      <a:pt x="6764538" y="197225"/>
                      <a:pt x="6753885" y="190123"/>
                    </a:cubicBezTo>
                    <a:cubicBezTo>
                      <a:pt x="6745944" y="184829"/>
                      <a:pt x="6736228" y="181934"/>
                      <a:pt x="6726724" y="181070"/>
                    </a:cubicBezTo>
                    <a:cubicBezTo>
                      <a:pt x="6669542" y="175872"/>
                      <a:pt x="6612047" y="175034"/>
                      <a:pt x="6554709" y="172016"/>
                    </a:cubicBezTo>
                    <a:cubicBezTo>
                      <a:pt x="6542638" y="162963"/>
                      <a:pt x="6529165" y="155525"/>
                      <a:pt x="6518495" y="144856"/>
                    </a:cubicBezTo>
                    <a:cubicBezTo>
                      <a:pt x="6496747" y="123109"/>
                      <a:pt x="6502379" y="116306"/>
                      <a:pt x="6491334" y="90535"/>
                    </a:cubicBezTo>
                    <a:cubicBezTo>
                      <a:pt x="6486008" y="78108"/>
                      <a:pt x="6466486" y="38527"/>
                      <a:pt x="6455120" y="27161"/>
                    </a:cubicBezTo>
                    <a:cubicBezTo>
                      <a:pt x="6437570" y="9611"/>
                      <a:pt x="6422890" y="7364"/>
                      <a:pt x="6400800" y="0"/>
                    </a:cubicBezTo>
                    <a:cubicBezTo>
                      <a:pt x="6373639" y="3018"/>
                      <a:pt x="6345243" y="412"/>
                      <a:pt x="6319318" y="9054"/>
                    </a:cubicBezTo>
                    <a:cubicBezTo>
                      <a:pt x="6259708" y="28924"/>
                      <a:pt x="6276354" y="62007"/>
                      <a:pt x="6210677" y="63375"/>
                    </a:cubicBezTo>
                    <a:lnTo>
                      <a:pt x="5776110" y="72428"/>
                    </a:lnTo>
                    <a:cubicBezTo>
                      <a:pt x="5742914" y="78464"/>
                      <a:pt x="5709365" y="82807"/>
                      <a:pt x="5676522" y="90535"/>
                    </a:cubicBezTo>
                    <a:cubicBezTo>
                      <a:pt x="5657943" y="94907"/>
                      <a:pt x="5640309" y="102606"/>
                      <a:pt x="5622202" y="108642"/>
                    </a:cubicBezTo>
                    <a:cubicBezTo>
                      <a:pt x="5613148" y="111660"/>
                      <a:pt x="5604489" y="116346"/>
                      <a:pt x="5595041" y="117696"/>
                    </a:cubicBezTo>
                    <a:lnTo>
                      <a:pt x="5531667" y="126749"/>
                    </a:lnTo>
                    <a:cubicBezTo>
                      <a:pt x="5522614" y="129767"/>
                      <a:pt x="5513442" y="132451"/>
                      <a:pt x="5504507" y="135802"/>
                    </a:cubicBezTo>
                    <a:cubicBezTo>
                      <a:pt x="5480130" y="144943"/>
                      <a:pt x="5457186" y="156115"/>
                      <a:pt x="5432079" y="162963"/>
                    </a:cubicBezTo>
                    <a:cubicBezTo>
                      <a:pt x="5408070" y="169511"/>
                      <a:pt x="5359651" y="181070"/>
                      <a:pt x="5359651" y="181070"/>
                    </a:cubicBezTo>
                    <a:cubicBezTo>
                      <a:pt x="5311988" y="228733"/>
                      <a:pt x="5356610" y="194155"/>
                      <a:pt x="5287223" y="217284"/>
                    </a:cubicBezTo>
                    <a:cubicBezTo>
                      <a:pt x="5274419" y="221552"/>
                      <a:pt x="5262582" y="228447"/>
                      <a:pt x="5251009" y="235391"/>
                    </a:cubicBezTo>
                    <a:cubicBezTo>
                      <a:pt x="5232349" y="246587"/>
                      <a:pt x="5217334" y="264722"/>
                      <a:pt x="5196689" y="271604"/>
                    </a:cubicBezTo>
                    <a:cubicBezTo>
                      <a:pt x="5187635" y="274622"/>
                      <a:pt x="5178300" y="276899"/>
                      <a:pt x="5169528" y="280658"/>
                    </a:cubicBezTo>
                    <a:cubicBezTo>
                      <a:pt x="5157123" y="285974"/>
                      <a:pt x="5145845" y="293753"/>
                      <a:pt x="5133314" y="298765"/>
                    </a:cubicBezTo>
                    <a:cubicBezTo>
                      <a:pt x="5115593" y="305853"/>
                      <a:pt x="5078994" y="316872"/>
                      <a:pt x="5078994" y="316872"/>
                    </a:cubicBezTo>
                    <a:cubicBezTo>
                      <a:pt x="5072958" y="325925"/>
                      <a:pt x="5065753" y="334300"/>
                      <a:pt x="5060887" y="344032"/>
                    </a:cubicBezTo>
                    <a:cubicBezTo>
                      <a:pt x="5048688" y="368429"/>
                      <a:pt x="5056789" y="378173"/>
                      <a:pt x="5033726" y="398353"/>
                    </a:cubicBezTo>
                    <a:cubicBezTo>
                      <a:pt x="4986791" y="439421"/>
                      <a:pt x="4974419" y="435992"/>
                      <a:pt x="4916031" y="452674"/>
                    </a:cubicBezTo>
                    <a:cubicBezTo>
                      <a:pt x="4852657" y="449656"/>
                      <a:pt x="4789204" y="447985"/>
                      <a:pt x="4725909" y="443620"/>
                    </a:cubicBezTo>
                    <a:cubicBezTo>
                      <a:pt x="4701636" y="441946"/>
                      <a:pt x="4677776" y="435880"/>
                      <a:pt x="4653481" y="434567"/>
                    </a:cubicBezTo>
                    <a:cubicBezTo>
                      <a:pt x="4566040" y="429840"/>
                      <a:pt x="4478447" y="428531"/>
                      <a:pt x="4390930" y="425513"/>
                    </a:cubicBezTo>
                    <a:cubicBezTo>
                      <a:pt x="4369500" y="418370"/>
                      <a:pt x="4340349" y="407406"/>
                      <a:pt x="4318503" y="407406"/>
                    </a:cubicBezTo>
                    <a:cubicBezTo>
                      <a:pt x="4282163" y="407406"/>
                      <a:pt x="4246075" y="413442"/>
                      <a:pt x="4209861" y="416460"/>
                    </a:cubicBezTo>
                    <a:cubicBezTo>
                      <a:pt x="4213198" y="439819"/>
                      <a:pt x="4215326" y="481711"/>
                      <a:pt x="4227968" y="506995"/>
                    </a:cubicBezTo>
                    <a:cubicBezTo>
                      <a:pt x="4232834" y="516727"/>
                      <a:pt x="4239109" y="525796"/>
                      <a:pt x="4246075" y="534155"/>
                    </a:cubicBezTo>
                    <a:cubicBezTo>
                      <a:pt x="4254272" y="543991"/>
                      <a:pt x="4261783" y="555589"/>
                      <a:pt x="4273235" y="561315"/>
                    </a:cubicBezTo>
                    <a:cubicBezTo>
                      <a:pt x="4286999" y="568197"/>
                      <a:pt x="4303574" y="566637"/>
                      <a:pt x="4318503" y="570369"/>
                    </a:cubicBezTo>
                    <a:cubicBezTo>
                      <a:pt x="4327761" y="572684"/>
                      <a:pt x="4336610" y="576404"/>
                      <a:pt x="4345663" y="579422"/>
                    </a:cubicBezTo>
                    <a:cubicBezTo>
                      <a:pt x="4388752" y="608149"/>
                      <a:pt x="4355891" y="590639"/>
                      <a:pt x="4409037" y="606583"/>
                    </a:cubicBezTo>
                    <a:cubicBezTo>
                      <a:pt x="4427318" y="612068"/>
                      <a:pt x="4463358" y="624690"/>
                      <a:pt x="4463358" y="624690"/>
                    </a:cubicBezTo>
                    <a:cubicBezTo>
                      <a:pt x="4469394" y="633743"/>
                      <a:pt x="4484104" y="641294"/>
                      <a:pt x="4481465" y="651850"/>
                    </a:cubicBezTo>
                    <a:cubicBezTo>
                      <a:pt x="4479151" y="661108"/>
                      <a:pt x="4463718" y="659334"/>
                      <a:pt x="4454305" y="660903"/>
                    </a:cubicBezTo>
                    <a:cubicBezTo>
                      <a:pt x="4427349" y="665396"/>
                      <a:pt x="4400124" y="668744"/>
                      <a:pt x="4372823" y="669957"/>
                    </a:cubicBezTo>
                    <a:cubicBezTo>
                      <a:pt x="4264247" y="674783"/>
                      <a:pt x="4155540" y="675992"/>
                      <a:pt x="4046899" y="679010"/>
                    </a:cubicBezTo>
                    <a:cubicBezTo>
                      <a:pt x="4029110" y="705695"/>
                      <a:pt x="4016403" y="706647"/>
                      <a:pt x="4046899" y="733331"/>
                    </a:cubicBezTo>
                    <a:cubicBezTo>
                      <a:pt x="4063276" y="747661"/>
                      <a:pt x="4101219" y="769545"/>
                      <a:pt x="4101219" y="769545"/>
                    </a:cubicBezTo>
                    <a:cubicBezTo>
                      <a:pt x="4107255" y="778598"/>
                      <a:pt x="4117537" y="785972"/>
                      <a:pt x="4119326" y="796705"/>
                    </a:cubicBezTo>
                    <a:cubicBezTo>
                      <a:pt x="4124265" y="826336"/>
                      <a:pt x="4102317" y="827432"/>
                      <a:pt x="4083112" y="832919"/>
                    </a:cubicBezTo>
                    <a:cubicBezTo>
                      <a:pt x="4071148" y="836337"/>
                      <a:pt x="4058970" y="838955"/>
                      <a:pt x="4046899" y="841973"/>
                    </a:cubicBezTo>
                    <a:lnTo>
                      <a:pt x="3793402" y="832919"/>
                    </a:lnTo>
                    <a:cubicBezTo>
                      <a:pt x="3567164" y="824218"/>
                      <a:pt x="3645847" y="841300"/>
                      <a:pt x="3539905" y="814812"/>
                    </a:cubicBezTo>
                    <a:cubicBezTo>
                      <a:pt x="3530851" y="808776"/>
                      <a:pt x="3523606" y="797344"/>
                      <a:pt x="3512744" y="796705"/>
                    </a:cubicBezTo>
                    <a:cubicBezTo>
                      <a:pt x="3470460" y="794218"/>
                      <a:pt x="3427088" y="795486"/>
                      <a:pt x="3385996" y="805759"/>
                    </a:cubicBezTo>
                    <a:cubicBezTo>
                      <a:pt x="3375440" y="808398"/>
                      <a:pt x="3372755" y="823187"/>
                      <a:pt x="3367889" y="832919"/>
                    </a:cubicBezTo>
                    <a:cubicBezTo>
                      <a:pt x="3353197" y="862302"/>
                      <a:pt x="3367715" y="866645"/>
                      <a:pt x="3331675" y="887240"/>
                    </a:cubicBezTo>
                    <a:cubicBezTo>
                      <a:pt x="3320872" y="893413"/>
                      <a:pt x="3307379" y="892719"/>
                      <a:pt x="3295461" y="896294"/>
                    </a:cubicBezTo>
                    <a:cubicBezTo>
                      <a:pt x="3277180" y="901778"/>
                      <a:pt x="3241140" y="914400"/>
                      <a:pt x="3241140" y="914400"/>
                    </a:cubicBezTo>
                    <a:cubicBezTo>
                      <a:pt x="3232087" y="920436"/>
                      <a:pt x="3223923" y="928088"/>
                      <a:pt x="3213980" y="932507"/>
                    </a:cubicBezTo>
                    <a:cubicBezTo>
                      <a:pt x="3196539" y="940259"/>
                      <a:pt x="3159659" y="950614"/>
                      <a:pt x="3159659" y="950614"/>
                    </a:cubicBezTo>
                    <a:cubicBezTo>
                      <a:pt x="3096284" y="992864"/>
                      <a:pt x="3117409" y="968721"/>
                      <a:pt x="3087231" y="1013989"/>
                    </a:cubicBezTo>
                    <a:cubicBezTo>
                      <a:pt x="3084213" y="1041149"/>
                      <a:pt x="3082671" y="1068514"/>
                      <a:pt x="3078178" y="1095470"/>
                    </a:cubicBezTo>
                    <a:cubicBezTo>
                      <a:pt x="3076609" y="1104883"/>
                      <a:pt x="3069124" y="1113087"/>
                      <a:pt x="3069124" y="1122630"/>
                    </a:cubicBezTo>
                    <a:cubicBezTo>
                      <a:pt x="3069124" y="1143969"/>
                      <a:pt x="3057718" y="1179942"/>
                      <a:pt x="3078178" y="1186004"/>
                    </a:cubicBezTo>
                    <a:cubicBezTo>
                      <a:pt x="3153464" y="1208311"/>
                      <a:pt x="3235105" y="1192040"/>
                      <a:pt x="3313568" y="1195058"/>
                    </a:cubicBezTo>
                    <a:cubicBezTo>
                      <a:pt x="3323839" y="1225871"/>
                      <a:pt x="3330375" y="1230510"/>
                      <a:pt x="3313568" y="1267486"/>
                    </a:cubicBezTo>
                    <a:cubicBezTo>
                      <a:pt x="3304563" y="1287297"/>
                      <a:pt x="3277354" y="1321806"/>
                      <a:pt x="3277354" y="1321806"/>
                    </a:cubicBezTo>
                    <a:cubicBezTo>
                      <a:pt x="3283318" y="1339697"/>
                      <a:pt x="3288561" y="1363364"/>
                      <a:pt x="3304514" y="1376127"/>
                    </a:cubicBezTo>
                    <a:cubicBezTo>
                      <a:pt x="3311966" y="1382089"/>
                      <a:pt x="3322621" y="1382163"/>
                      <a:pt x="3331675" y="1385181"/>
                    </a:cubicBezTo>
                    <a:cubicBezTo>
                      <a:pt x="3353831" y="1451648"/>
                      <a:pt x="3336286" y="1426005"/>
                      <a:pt x="3376942" y="1466662"/>
                    </a:cubicBezTo>
                    <a:cubicBezTo>
                      <a:pt x="3373924" y="1496840"/>
                      <a:pt x="3376808" y="1528209"/>
                      <a:pt x="3367889" y="1557197"/>
                    </a:cubicBezTo>
                    <a:cubicBezTo>
                      <a:pt x="3364124" y="1569434"/>
                      <a:pt x="3347830" y="1573704"/>
                      <a:pt x="3340728" y="1584357"/>
                    </a:cubicBezTo>
                    <a:cubicBezTo>
                      <a:pt x="3335434" y="1592297"/>
                      <a:pt x="3334693" y="1602464"/>
                      <a:pt x="3331675" y="1611517"/>
                    </a:cubicBezTo>
                    <a:cubicBezTo>
                      <a:pt x="3334693" y="1620571"/>
                      <a:pt x="3333980" y="1631930"/>
                      <a:pt x="3340728" y="1638678"/>
                    </a:cubicBezTo>
                    <a:cubicBezTo>
                      <a:pt x="3356116" y="1654066"/>
                      <a:pt x="3379661" y="1659504"/>
                      <a:pt x="3395049" y="1674892"/>
                    </a:cubicBezTo>
                    <a:lnTo>
                      <a:pt x="3422209" y="1702052"/>
                    </a:lnTo>
                    <a:cubicBezTo>
                      <a:pt x="3419191" y="1732230"/>
                      <a:pt x="3425706" y="1764977"/>
                      <a:pt x="3413156" y="1792587"/>
                    </a:cubicBezTo>
                    <a:cubicBezTo>
                      <a:pt x="3408007" y="1803915"/>
                      <a:pt x="3389385" y="1801640"/>
                      <a:pt x="3376942" y="1801640"/>
                    </a:cubicBezTo>
                    <a:cubicBezTo>
                      <a:pt x="3355603" y="1801640"/>
                      <a:pt x="3334693" y="1795605"/>
                      <a:pt x="3313568" y="1792587"/>
                    </a:cubicBezTo>
                    <a:cubicBezTo>
                      <a:pt x="3263384" y="1759130"/>
                      <a:pt x="3303078" y="1793622"/>
                      <a:pt x="3277354" y="1747319"/>
                    </a:cubicBezTo>
                    <a:cubicBezTo>
                      <a:pt x="3266785" y="1728296"/>
                      <a:pt x="3241140" y="1692999"/>
                      <a:pt x="3241140" y="1692999"/>
                    </a:cubicBezTo>
                    <a:cubicBezTo>
                      <a:pt x="3220015" y="1696017"/>
                      <a:pt x="3189603" y="1684297"/>
                      <a:pt x="3177766" y="1702052"/>
                    </a:cubicBezTo>
                    <a:cubicBezTo>
                      <a:pt x="3168005" y="1716693"/>
                      <a:pt x="3197057" y="1731580"/>
                      <a:pt x="3204926" y="1747319"/>
                    </a:cubicBezTo>
                    <a:cubicBezTo>
                      <a:pt x="3209194" y="1755855"/>
                      <a:pt x="3210962" y="1765426"/>
                      <a:pt x="3213980" y="1774480"/>
                    </a:cubicBezTo>
                    <a:cubicBezTo>
                      <a:pt x="3210962" y="1789569"/>
                      <a:pt x="3208658" y="1804819"/>
                      <a:pt x="3204926" y="1819747"/>
                    </a:cubicBezTo>
                    <a:cubicBezTo>
                      <a:pt x="3202611" y="1829005"/>
                      <a:pt x="3192329" y="1838047"/>
                      <a:pt x="3195873" y="1846907"/>
                    </a:cubicBezTo>
                    <a:cubicBezTo>
                      <a:pt x="3199914" y="1857010"/>
                      <a:pt x="3212477" y="1862375"/>
                      <a:pt x="3223033" y="1865014"/>
                    </a:cubicBezTo>
                    <a:cubicBezTo>
                      <a:pt x="3249545" y="1871642"/>
                      <a:pt x="3277354" y="1871050"/>
                      <a:pt x="3304514" y="1874068"/>
                    </a:cubicBezTo>
                    <a:cubicBezTo>
                      <a:pt x="3313568" y="1880104"/>
                      <a:pt x="3321674" y="1887889"/>
                      <a:pt x="3331675" y="1892175"/>
                    </a:cubicBezTo>
                    <a:cubicBezTo>
                      <a:pt x="3343112" y="1897076"/>
                      <a:pt x="3355925" y="1897810"/>
                      <a:pt x="3367889" y="1901228"/>
                    </a:cubicBezTo>
                    <a:cubicBezTo>
                      <a:pt x="3377065" y="1903850"/>
                      <a:pt x="3385996" y="1907264"/>
                      <a:pt x="3395049" y="1910282"/>
                    </a:cubicBezTo>
                    <a:cubicBezTo>
                      <a:pt x="3404102" y="1919335"/>
                      <a:pt x="3411790" y="1930000"/>
                      <a:pt x="3422209" y="1937442"/>
                    </a:cubicBezTo>
                    <a:cubicBezTo>
                      <a:pt x="3433191" y="1945286"/>
                      <a:pt x="3448055" y="1946909"/>
                      <a:pt x="3458423" y="1955549"/>
                    </a:cubicBezTo>
                    <a:cubicBezTo>
                      <a:pt x="3474623" y="1969049"/>
                      <a:pt x="3479404" y="1991332"/>
                      <a:pt x="3485584" y="2009870"/>
                    </a:cubicBezTo>
                    <a:cubicBezTo>
                      <a:pt x="3482566" y="2034013"/>
                      <a:pt x="3485566" y="2059708"/>
                      <a:pt x="3476530" y="2082298"/>
                    </a:cubicBezTo>
                    <a:cubicBezTo>
                      <a:pt x="3472489" y="2092400"/>
                      <a:pt x="3457064" y="2092710"/>
                      <a:pt x="3449370" y="2100404"/>
                    </a:cubicBezTo>
                    <a:cubicBezTo>
                      <a:pt x="3441676" y="2108098"/>
                      <a:pt x="3437299" y="2118511"/>
                      <a:pt x="3431263" y="2127565"/>
                    </a:cubicBezTo>
                    <a:cubicBezTo>
                      <a:pt x="3440316" y="2145672"/>
                      <a:pt x="3446276" y="2165691"/>
                      <a:pt x="3458423" y="2181886"/>
                    </a:cubicBezTo>
                    <a:cubicBezTo>
                      <a:pt x="3470123" y="2197486"/>
                      <a:pt x="3495785" y="2203393"/>
                      <a:pt x="3512744" y="2209046"/>
                    </a:cubicBezTo>
                    <a:cubicBezTo>
                      <a:pt x="3592114" y="2288413"/>
                      <a:pt x="3491422" y="2191275"/>
                      <a:pt x="3567065" y="2254313"/>
                    </a:cubicBezTo>
                    <a:cubicBezTo>
                      <a:pt x="3576901" y="2262510"/>
                      <a:pt x="3585172" y="2272420"/>
                      <a:pt x="3594225" y="2281474"/>
                    </a:cubicBezTo>
                    <a:cubicBezTo>
                      <a:pt x="3597243" y="2290527"/>
                      <a:pt x="3603279" y="2299091"/>
                      <a:pt x="3603279" y="2308634"/>
                    </a:cubicBezTo>
                    <a:cubicBezTo>
                      <a:pt x="3603279" y="2350733"/>
                      <a:pt x="3575058" y="2338989"/>
                      <a:pt x="3539905" y="2344848"/>
                    </a:cubicBezTo>
                    <a:cubicBezTo>
                      <a:pt x="3539478" y="2345275"/>
                      <a:pt x="3465025" y="2404660"/>
                      <a:pt x="3521798" y="2417276"/>
                    </a:cubicBezTo>
                    <a:cubicBezTo>
                      <a:pt x="3598450" y="2434310"/>
                      <a:pt x="3678756" y="2422594"/>
                      <a:pt x="3757188" y="2426329"/>
                    </a:cubicBezTo>
                    <a:cubicBezTo>
                      <a:pt x="3805512" y="2428630"/>
                      <a:pt x="3853758" y="2432365"/>
                      <a:pt x="3902043" y="2435383"/>
                    </a:cubicBezTo>
                    <a:cubicBezTo>
                      <a:pt x="3892990" y="2438401"/>
                      <a:pt x="3883419" y="2440168"/>
                      <a:pt x="3874883" y="2444436"/>
                    </a:cubicBezTo>
                    <a:cubicBezTo>
                      <a:pt x="3855861" y="2453947"/>
                      <a:pt x="3833304" y="2473320"/>
                      <a:pt x="3820562" y="2489703"/>
                    </a:cubicBezTo>
                    <a:cubicBezTo>
                      <a:pt x="3807201" y="2506881"/>
                      <a:pt x="3784348" y="2544024"/>
                      <a:pt x="3784348" y="2544024"/>
                    </a:cubicBezTo>
                    <a:cubicBezTo>
                      <a:pt x="3787366" y="2556095"/>
                      <a:pt x="3781235" y="2577631"/>
                      <a:pt x="3793402" y="2580238"/>
                    </a:cubicBezTo>
                    <a:cubicBezTo>
                      <a:pt x="3920080" y="2607384"/>
                      <a:pt x="3878874" y="2582771"/>
                      <a:pt x="3938257" y="2553078"/>
                    </a:cubicBezTo>
                    <a:cubicBezTo>
                      <a:pt x="3946793" y="2548810"/>
                      <a:pt x="3956364" y="2547042"/>
                      <a:pt x="3965417" y="2544024"/>
                    </a:cubicBezTo>
                    <a:cubicBezTo>
                      <a:pt x="4001631" y="2550060"/>
                      <a:pt x="4038585" y="2552671"/>
                      <a:pt x="4074059" y="2562131"/>
                    </a:cubicBezTo>
                    <a:cubicBezTo>
                      <a:pt x="4084572" y="2564935"/>
                      <a:pt x="4091487" y="2575372"/>
                      <a:pt x="4101219" y="2580238"/>
                    </a:cubicBezTo>
                    <a:cubicBezTo>
                      <a:pt x="4129133" y="2594195"/>
                      <a:pt x="4175836" y="2595224"/>
                      <a:pt x="4200808" y="2598345"/>
                    </a:cubicBezTo>
                    <a:cubicBezTo>
                      <a:pt x="4206843" y="2616452"/>
                      <a:pt x="4215171" y="2633950"/>
                      <a:pt x="4218914" y="2652666"/>
                    </a:cubicBezTo>
                    <a:cubicBezTo>
                      <a:pt x="4220219" y="2659191"/>
                      <a:pt x="4229069" y="2713166"/>
                      <a:pt x="4237021" y="2725094"/>
                    </a:cubicBezTo>
                    <a:cubicBezTo>
                      <a:pt x="4256397" y="2754158"/>
                      <a:pt x="4262868" y="2751816"/>
                      <a:pt x="4291342" y="2761307"/>
                    </a:cubicBezTo>
                    <a:cubicBezTo>
                      <a:pt x="4307860" y="2786085"/>
                      <a:pt x="4308019" y="2793868"/>
                      <a:pt x="4336609" y="2806575"/>
                    </a:cubicBezTo>
                    <a:cubicBezTo>
                      <a:pt x="4354050" y="2814327"/>
                      <a:pt x="4390930" y="2824682"/>
                      <a:pt x="4390930" y="2824682"/>
                    </a:cubicBezTo>
                    <a:cubicBezTo>
                      <a:pt x="4484483" y="2821664"/>
                      <a:pt x="4578830" y="2828163"/>
                      <a:pt x="4671588" y="2815628"/>
                    </a:cubicBezTo>
                    <a:cubicBezTo>
                      <a:pt x="4693154" y="2812714"/>
                      <a:pt x="4725909" y="2779414"/>
                      <a:pt x="4725909" y="2779414"/>
                    </a:cubicBezTo>
                    <a:cubicBezTo>
                      <a:pt x="4747456" y="2714771"/>
                      <a:pt x="4733428" y="2740975"/>
                      <a:pt x="4762122" y="2697933"/>
                    </a:cubicBezTo>
                    <a:cubicBezTo>
                      <a:pt x="4765140" y="2685862"/>
                      <a:pt x="4768736" y="2673920"/>
                      <a:pt x="4771176" y="2661719"/>
                    </a:cubicBezTo>
                    <a:cubicBezTo>
                      <a:pt x="4775813" y="2638533"/>
                      <a:pt x="4777535" y="2603733"/>
                      <a:pt x="4789283" y="2580238"/>
                    </a:cubicBezTo>
                    <a:cubicBezTo>
                      <a:pt x="4794149" y="2570506"/>
                      <a:pt x="4801992" y="2562525"/>
                      <a:pt x="4807390" y="2553078"/>
                    </a:cubicBezTo>
                    <a:cubicBezTo>
                      <a:pt x="4814086" y="2541360"/>
                      <a:pt x="4816857" y="2527232"/>
                      <a:pt x="4825497" y="2516864"/>
                    </a:cubicBezTo>
                    <a:cubicBezTo>
                      <a:pt x="4832463" y="2508505"/>
                      <a:pt x="4843604" y="2504793"/>
                      <a:pt x="4852657" y="2498757"/>
                    </a:cubicBezTo>
                    <a:cubicBezTo>
                      <a:pt x="4937156" y="2504793"/>
                      <a:pt x="5022020" y="2506966"/>
                      <a:pt x="5106154" y="2516864"/>
                    </a:cubicBezTo>
                    <a:cubicBezTo>
                      <a:pt x="5125110" y="2519094"/>
                      <a:pt x="5160475" y="2534971"/>
                      <a:pt x="5160475" y="2534971"/>
                    </a:cubicBezTo>
                    <a:cubicBezTo>
                      <a:pt x="5208760" y="2607398"/>
                      <a:pt x="5145386" y="2519882"/>
                      <a:pt x="5205742" y="2580238"/>
                    </a:cubicBezTo>
                    <a:cubicBezTo>
                      <a:pt x="5216412" y="2590908"/>
                      <a:pt x="5221446" y="2606632"/>
                      <a:pt x="5232903" y="2616452"/>
                    </a:cubicBezTo>
                    <a:cubicBezTo>
                      <a:pt x="5243150" y="2625235"/>
                      <a:pt x="5257543" y="2627615"/>
                      <a:pt x="5269116" y="2634559"/>
                    </a:cubicBezTo>
                    <a:cubicBezTo>
                      <a:pt x="5287777" y="2645755"/>
                      <a:pt x="5305330" y="2658702"/>
                      <a:pt x="5323437" y="2670773"/>
                    </a:cubicBezTo>
                    <a:cubicBezTo>
                      <a:pt x="5332491" y="2676809"/>
                      <a:pt x="5342904" y="2681186"/>
                      <a:pt x="5350598" y="2688880"/>
                    </a:cubicBezTo>
                    <a:cubicBezTo>
                      <a:pt x="5429938" y="2768220"/>
                      <a:pt x="5329299" y="2671132"/>
                      <a:pt x="5404918" y="2734147"/>
                    </a:cubicBezTo>
                    <a:cubicBezTo>
                      <a:pt x="5414754" y="2742344"/>
                      <a:pt x="5422243" y="2753110"/>
                      <a:pt x="5432079" y="2761307"/>
                    </a:cubicBezTo>
                    <a:cubicBezTo>
                      <a:pt x="5455480" y="2780808"/>
                      <a:pt x="5459178" y="2779394"/>
                      <a:pt x="5486400" y="2788468"/>
                    </a:cubicBezTo>
                    <a:cubicBezTo>
                      <a:pt x="5492436" y="2797521"/>
                      <a:pt x="5495060" y="2810230"/>
                      <a:pt x="5504507" y="2815628"/>
                    </a:cubicBezTo>
                    <a:cubicBezTo>
                      <a:pt x="5517867" y="2823263"/>
                      <a:pt x="5534846" y="2820950"/>
                      <a:pt x="5549774" y="2824682"/>
                    </a:cubicBezTo>
                    <a:cubicBezTo>
                      <a:pt x="5559032" y="2826997"/>
                      <a:pt x="5567881" y="2830717"/>
                      <a:pt x="5576934" y="2833735"/>
                    </a:cubicBezTo>
                    <a:cubicBezTo>
                      <a:pt x="5700665" y="2830717"/>
                      <a:pt x="5824633" y="2832915"/>
                      <a:pt x="5948126" y="2824682"/>
                    </a:cubicBezTo>
                    <a:cubicBezTo>
                      <a:pt x="5961592" y="2823784"/>
                      <a:pt x="5971935" y="2811891"/>
                      <a:pt x="5984340" y="2806575"/>
                    </a:cubicBezTo>
                    <a:cubicBezTo>
                      <a:pt x="5993112" y="2802816"/>
                      <a:pt x="6002447" y="2800539"/>
                      <a:pt x="6011501" y="2797521"/>
                    </a:cubicBezTo>
                    <a:cubicBezTo>
                      <a:pt x="6028754" y="2771642"/>
                      <a:pt x="6057353" y="2724898"/>
                      <a:pt x="6083928" y="2716040"/>
                    </a:cubicBezTo>
                    <a:lnTo>
                      <a:pt x="6111089" y="2706987"/>
                    </a:lnTo>
                    <a:cubicBezTo>
                      <a:pt x="6120142" y="2700951"/>
                      <a:pt x="6128517" y="2693746"/>
                      <a:pt x="6138249" y="2688880"/>
                    </a:cubicBezTo>
                    <a:cubicBezTo>
                      <a:pt x="6146785" y="2684612"/>
                      <a:pt x="6157957" y="2685788"/>
                      <a:pt x="6165409" y="2679826"/>
                    </a:cubicBezTo>
                    <a:cubicBezTo>
                      <a:pt x="6173905" y="2673029"/>
                      <a:pt x="6176287" y="2660798"/>
                      <a:pt x="6183516" y="2652666"/>
                    </a:cubicBezTo>
                    <a:cubicBezTo>
                      <a:pt x="6224413" y="2606657"/>
                      <a:pt x="6227038" y="2600386"/>
                      <a:pt x="6274051" y="2580238"/>
                    </a:cubicBezTo>
                    <a:cubicBezTo>
                      <a:pt x="6282822" y="2576479"/>
                      <a:pt x="6291678" y="2571628"/>
                      <a:pt x="6301211" y="2571185"/>
                    </a:cubicBezTo>
                    <a:cubicBezTo>
                      <a:pt x="6421831" y="2565575"/>
                      <a:pt x="6542637" y="2565149"/>
                      <a:pt x="6663350" y="2562131"/>
                    </a:cubicBezTo>
                    <a:cubicBezTo>
                      <a:pt x="6725434" y="2541437"/>
                      <a:pt x="6648378" y="2565874"/>
                      <a:pt x="6735778" y="2544024"/>
                    </a:cubicBezTo>
                    <a:cubicBezTo>
                      <a:pt x="6745036" y="2541709"/>
                      <a:pt x="6753885" y="2537989"/>
                      <a:pt x="6762938" y="2534971"/>
                    </a:cubicBezTo>
                    <a:cubicBezTo>
                      <a:pt x="6771992" y="2528935"/>
                      <a:pt x="6779327" y="2518403"/>
                      <a:pt x="6790099" y="2516864"/>
                    </a:cubicBezTo>
                    <a:cubicBezTo>
                      <a:pt x="6837987" y="2510022"/>
                      <a:pt x="6832872" y="2545596"/>
                      <a:pt x="6844419" y="2580238"/>
                    </a:cubicBezTo>
                    <a:cubicBezTo>
                      <a:pt x="6841401" y="2601363"/>
                      <a:pt x="6839551" y="2622687"/>
                      <a:pt x="6835366" y="2643612"/>
                    </a:cubicBezTo>
                    <a:cubicBezTo>
                      <a:pt x="6833494" y="2652970"/>
                      <a:pt x="6832274" y="2663321"/>
                      <a:pt x="6826312" y="2670773"/>
                    </a:cubicBezTo>
                    <a:cubicBezTo>
                      <a:pt x="6819515" y="2679270"/>
                      <a:pt x="6808205" y="2682844"/>
                      <a:pt x="6799152" y="2688880"/>
                    </a:cubicBezTo>
                    <a:cubicBezTo>
                      <a:pt x="6793116" y="2697933"/>
                      <a:pt x="6785464" y="2706097"/>
                      <a:pt x="6781045" y="2716040"/>
                    </a:cubicBezTo>
                    <a:cubicBezTo>
                      <a:pt x="6773293" y="2733481"/>
                      <a:pt x="6762938" y="2770361"/>
                      <a:pt x="6762938" y="2770361"/>
                    </a:cubicBezTo>
                    <a:cubicBezTo>
                      <a:pt x="6759920" y="2842789"/>
                      <a:pt x="6761098" y="2915513"/>
                      <a:pt x="6753885" y="2987644"/>
                    </a:cubicBezTo>
                    <a:cubicBezTo>
                      <a:pt x="6751986" y="3006636"/>
                      <a:pt x="6741814" y="3023858"/>
                      <a:pt x="6735778" y="3041965"/>
                    </a:cubicBezTo>
                    <a:lnTo>
                      <a:pt x="6726724" y="3069125"/>
                    </a:lnTo>
                    <a:cubicBezTo>
                      <a:pt x="6732760" y="3144571"/>
                      <a:pt x="6736472" y="3220238"/>
                      <a:pt x="6744831" y="3295462"/>
                    </a:cubicBezTo>
                    <a:cubicBezTo>
                      <a:pt x="6747849" y="3322622"/>
                      <a:pt x="6749392" y="3349987"/>
                      <a:pt x="6753885" y="3376943"/>
                    </a:cubicBezTo>
                    <a:cubicBezTo>
                      <a:pt x="6755454" y="3386356"/>
                      <a:pt x="6759920" y="3395050"/>
                      <a:pt x="6762938" y="3404103"/>
                    </a:cubicBezTo>
                    <a:cubicBezTo>
                      <a:pt x="6759920" y="3461442"/>
                      <a:pt x="6760726" y="3519110"/>
                      <a:pt x="6753885" y="3576119"/>
                    </a:cubicBezTo>
                    <a:cubicBezTo>
                      <a:pt x="6746509" y="3637586"/>
                      <a:pt x="6738286" y="3616370"/>
                      <a:pt x="6717671" y="3657600"/>
                    </a:cubicBezTo>
                    <a:cubicBezTo>
                      <a:pt x="6680188" y="3732565"/>
                      <a:pt x="6742401" y="3634086"/>
                      <a:pt x="6690510" y="3711921"/>
                    </a:cubicBezTo>
                    <a:cubicBezTo>
                      <a:pt x="6687492" y="3723992"/>
                      <a:pt x="6685032" y="3736217"/>
                      <a:pt x="6681457" y="3748135"/>
                    </a:cubicBezTo>
                    <a:cubicBezTo>
                      <a:pt x="6675973" y="3766417"/>
                      <a:pt x="6667979" y="3783939"/>
                      <a:pt x="6663350" y="3802456"/>
                    </a:cubicBezTo>
                    <a:cubicBezTo>
                      <a:pt x="6660332" y="3814527"/>
                      <a:pt x="6659198" y="3827233"/>
                      <a:pt x="6654297" y="3838670"/>
                    </a:cubicBezTo>
                    <a:cubicBezTo>
                      <a:pt x="6650011" y="3848671"/>
                      <a:pt x="6641056" y="3856098"/>
                      <a:pt x="6636190" y="3865830"/>
                    </a:cubicBezTo>
                    <a:cubicBezTo>
                      <a:pt x="6598707" y="3940795"/>
                      <a:pt x="6660920" y="3842316"/>
                      <a:pt x="6609029" y="3920151"/>
                    </a:cubicBezTo>
                    <a:lnTo>
                      <a:pt x="6554709" y="4083113"/>
                    </a:lnTo>
                    <a:lnTo>
                      <a:pt x="6536602" y="4137434"/>
                    </a:lnTo>
                    <a:cubicBezTo>
                      <a:pt x="6533584" y="4146488"/>
                      <a:pt x="6532842" y="4156654"/>
                      <a:pt x="6527548" y="4164595"/>
                    </a:cubicBezTo>
                    <a:lnTo>
                      <a:pt x="6509441" y="4191755"/>
                    </a:lnTo>
                    <a:cubicBezTo>
                      <a:pt x="6506539" y="4203364"/>
                      <a:pt x="6497831" y="4242136"/>
                      <a:pt x="6491334" y="4255129"/>
                    </a:cubicBezTo>
                    <a:cubicBezTo>
                      <a:pt x="6486468" y="4264861"/>
                      <a:pt x="6479263" y="4273236"/>
                      <a:pt x="6473227" y="4282290"/>
                    </a:cubicBezTo>
                    <a:cubicBezTo>
                      <a:pt x="6440211" y="4381343"/>
                      <a:pt x="6495514" y="4233954"/>
                      <a:pt x="6437013" y="4327557"/>
                    </a:cubicBezTo>
                    <a:cubicBezTo>
                      <a:pt x="6426897" y="4343742"/>
                      <a:pt x="6424943" y="4363771"/>
                      <a:pt x="6418907" y="4381878"/>
                    </a:cubicBezTo>
                    <a:cubicBezTo>
                      <a:pt x="6418903" y="4381891"/>
                      <a:pt x="6400803" y="4436186"/>
                      <a:pt x="6400800" y="4436199"/>
                    </a:cubicBezTo>
                    <a:cubicBezTo>
                      <a:pt x="6397782" y="4451288"/>
                      <a:pt x="6394276" y="4466288"/>
                      <a:pt x="6391746" y="4481466"/>
                    </a:cubicBezTo>
                    <a:cubicBezTo>
                      <a:pt x="6388238" y="4502515"/>
                      <a:pt x="6386878" y="4523915"/>
                      <a:pt x="6382693" y="4544840"/>
                    </a:cubicBezTo>
                    <a:cubicBezTo>
                      <a:pt x="6380821" y="4554198"/>
                      <a:pt x="6375954" y="4562742"/>
                      <a:pt x="6373639" y="4572000"/>
                    </a:cubicBezTo>
                    <a:cubicBezTo>
                      <a:pt x="6359273" y="4629464"/>
                      <a:pt x="6369018" y="4622080"/>
                      <a:pt x="6346479" y="4689696"/>
                    </a:cubicBezTo>
                    <a:lnTo>
                      <a:pt x="6319318" y="4771177"/>
                    </a:lnTo>
                    <a:cubicBezTo>
                      <a:pt x="6316300" y="4780230"/>
                      <a:pt x="6312580" y="4789079"/>
                      <a:pt x="6310265" y="4798337"/>
                    </a:cubicBezTo>
                    <a:cubicBezTo>
                      <a:pt x="6307247" y="4810408"/>
                      <a:pt x="6306112" y="4823114"/>
                      <a:pt x="6301211" y="4834551"/>
                    </a:cubicBezTo>
                    <a:cubicBezTo>
                      <a:pt x="6296925" y="4844552"/>
                      <a:pt x="6287971" y="4851979"/>
                      <a:pt x="6283105" y="4861711"/>
                    </a:cubicBezTo>
                    <a:cubicBezTo>
                      <a:pt x="6245627" y="4936668"/>
                      <a:pt x="6307829" y="4838206"/>
                      <a:pt x="6255944" y="4916032"/>
                    </a:cubicBezTo>
                    <a:cubicBezTo>
                      <a:pt x="6245787" y="4946506"/>
                      <a:pt x="6246686" y="4948078"/>
                      <a:pt x="6228784" y="4979406"/>
                    </a:cubicBezTo>
                    <a:cubicBezTo>
                      <a:pt x="6223385" y="4988853"/>
                      <a:pt x="6215543" y="4996835"/>
                      <a:pt x="6210677" y="5006567"/>
                    </a:cubicBezTo>
                    <a:cubicBezTo>
                      <a:pt x="6195951" y="5036019"/>
                      <a:pt x="6209461" y="5034943"/>
                      <a:pt x="6183516" y="5060888"/>
                    </a:cubicBezTo>
                    <a:cubicBezTo>
                      <a:pt x="6175822" y="5068582"/>
                      <a:pt x="6165409" y="5072959"/>
                      <a:pt x="6156356" y="5078995"/>
                    </a:cubicBezTo>
                    <a:cubicBezTo>
                      <a:pt x="6150320" y="5088048"/>
                      <a:pt x="6145215" y="5097796"/>
                      <a:pt x="6138249" y="5106155"/>
                    </a:cubicBezTo>
                    <a:cubicBezTo>
                      <a:pt x="6130052" y="5115991"/>
                      <a:pt x="6121742" y="5126213"/>
                      <a:pt x="6111089" y="5133315"/>
                    </a:cubicBezTo>
                    <a:cubicBezTo>
                      <a:pt x="6091764" y="5146199"/>
                      <a:pt x="6014577" y="5151037"/>
                      <a:pt x="6011501" y="5151422"/>
                    </a:cubicBezTo>
                    <a:cubicBezTo>
                      <a:pt x="5845488" y="5206760"/>
                      <a:pt x="5976260" y="5169040"/>
                      <a:pt x="5604095" y="5178583"/>
                    </a:cubicBezTo>
                    <a:cubicBezTo>
                      <a:pt x="5570649" y="5189731"/>
                      <a:pt x="5555168" y="5196690"/>
                      <a:pt x="5513560" y="5196690"/>
                    </a:cubicBezTo>
                    <a:cubicBezTo>
                      <a:pt x="5501117" y="5196690"/>
                      <a:pt x="5489417" y="5190654"/>
                      <a:pt x="5477346" y="5187636"/>
                    </a:cubicBezTo>
                    <a:cubicBezTo>
                      <a:pt x="5470035" y="5180325"/>
                      <a:pt x="5437431" y="5144170"/>
                      <a:pt x="5423025" y="5142369"/>
                    </a:cubicBezTo>
                    <a:cubicBezTo>
                      <a:pt x="5407756" y="5140460"/>
                      <a:pt x="5392847" y="5148404"/>
                      <a:pt x="5377758" y="5151422"/>
                    </a:cubicBezTo>
                    <a:cubicBezTo>
                      <a:pt x="5366813" y="5158719"/>
                      <a:pt x="5339734" y="5180213"/>
                      <a:pt x="5323437" y="5178583"/>
                    </a:cubicBezTo>
                    <a:cubicBezTo>
                      <a:pt x="5301576" y="5176397"/>
                      <a:pt x="5281188" y="5166512"/>
                      <a:pt x="5260063" y="5160476"/>
                    </a:cubicBezTo>
                    <a:cubicBezTo>
                      <a:pt x="5254027" y="5148405"/>
                      <a:pt x="5248652" y="5135980"/>
                      <a:pt x="5241956" y="5124262"/>
                    </a:cubicBezTo>
                    <a:cubicBezTo>
                      <a:pt x="5236557" y="5114815"/>
                      <a:pt x="5228715" y="5106833"/>
                      <a:pt x="5223849" y="5097101"/>
                    </a:cubicBezTo>
                    <a:cubicBezTo>
                      <a:pt x="5219581" y="5088565"/>
                      <a:pt x="5219064" y="5078477"/>
                      <a:pt x="5214796" y="5069941"/>
                    </a:cubicBezTo>
                    <a:cubicBezTo>
                      <a:pt x="5202182" y="5044712"/>
                      <a:pt x="5170614" y="5008740"/>
                      <a:pt x="5142368" y="5006567"/>
                    </a:cubicBezTo>
                    <a:lnTo>
                      <a:pt x="5024673" y="4997513"/>
                    </a:lnTo>
                    <a:cubicBezTo>
                      <a:pt x="5018637" y="4988460"/>
                      <a:pt x="5014260" y="4978047"/>
                      <a:pt x="5006566" y="4970353"/>
                    </a:cubicBezTo>
                    <a:cubicBezTo>
                      <a:pt x="4998872" y="4962659"/>
                      <a:pt x="4986372" y="4960605"/>
                      <a:pt x="4979406" y="4952246"/>
                    </a:cubicBezTo>
                    <a:cubicBezTo>
                      <a:pt x="4970766" y="4941878"/>
                      <a:pt x="4970842" y="4925575"/>
                      <a:pt x="4961299" y="4916032"/>
                    </a:cubicBezTo>
                    <a:cubicBezTo>
                      <a:pt x="4951756" y="4906489"/>
                      <a:pt x="4936803" y="4904621"/>
                      <a:pt x="4925085" y="4897925"/>
                    </a:cubicBezTo>
                    <a:cubicBezTo>
                      <a:pt x="4915638" y="4892526"/>
                      <a:pt x="4906978" y="4885854"/>
                      <a:pt x="4897924" y="4879818"/>
                    </a:cubicBezTo>
                    <a:cubicBezTo>
                      <a:pt x="4885853" y="4882836"/>
                      <a:pt x="4864508" y="4876748"/>
                      <a:pt x="4861710" y="4888872"/>
                    </a:cubicBezTo>
                    <a:cubicBezTo>
                      <a:pt x="4840845" y="4979289"/>
                      <a:pt x="4855985" y="4982733"/>
                      <a:pt x="4897924" y="5024674"/>
                    </a:cubicBezTo>
                    <a:cubicBezTo>
                      <a:pt x="4837860" y="5039689"/>
                      <a:pt x="4815424" y="5047514"/>
                      <a:pt x="4734962" y="5042781"/>
                    </a:cubicBezTo>
                    <a:cubicBezTo>
                      <a:pt x="4724100" y="5042142"/>
                      <a:pt x="4716855" y="5030710"/>
                      <a:pt x="4707802" y="5024674"/>
                    </a:cubicBezTo>
                    <a:cubicBezTo>
                      <a:pt x="4698748" y="5027692"/>
                      <a:pt x="4687389" y="5026979"/>
                      <a:pt x="4680641" y="5033727"/>
                    </a:cubicBezTo>
                    <a:cubicBezTo>
                      <a:pt x="4612179" y="5102188"/>
                      <a:pt x="4674610" y="5070608"/>
                      <a:pt x="4617267" y="5115208"/>
                    </a:cubicBezTo>
                    <a:cubicBezTo>
                      <a:pt x="4560349" y="5159478"/>
                      <a:pt x="4574993" y="5144056"/>
                      <a:pt x="4517679" y="5169529"/>
                    </a:cubicBezTo>
                    <a:cubicBezTo>
                      <a:pt x="4505346" y="5175010"/>
                      <a:pt x="4494102" y="5182897"/>
                      <a:pt x="4481465" y="5187636"/>
                    </a:cubicBezTo>
                    <a:cubicBezTo>
                      <a:pt x="4466848" y="5193118"/>
                      <a:pt x="4412283" y="5203283"/>
                      <a:pt x="4399984" y="5205743"/>
                    </a:cubicBezTo>
                    <a:cubicBezTo>
                      <a:pt x="4390930" y="5211779"/>
                      <a:pt x="4382555" y="5218984"/>
                      <a:pt x="4372823" y="5223850"/>
                    </a:cubicBezTo>
                    <a:cubicBezTo>
                      <a:pt x="4338729" y="5240897"/>
                      <a:pt x="4325922" y="5242365"/>
                      <a:pt x="4291342" y="5251010"/>
                    </a:cubicBezTo>
                    <a:cubicBezTo>
                      <a:pt x="4279271" y="5257046"/>
                      <a:pt x="4267533" y="5263800"/>
                      <a:pt x="4255128" y="5269117"/>
                    </a:cubicBezTo>
                    <a:cubicBezTo>
                      <a:pt x="4231455" y="5279263"/>
                      <a:pt x="4217288" y="5279564"/>
                      <a:pt x="4191754" y="5287224"/>
                    </a:cubicBezTo>
                    <a:cubicBezTo>
                      <a:pt x="4173472" y="5292708"/>
                      <a:pt x="4155540" y="5299295"/>
                      <a:pt x="4137433" y="5305331"/>
                    </a:cubicBezTo>
                    <a:lnTo>
                      <a:pt x="4110273" y="5314385"/>
                    </a:lnTo>
                    <a:lnTo>
                      <a:pt x="4083112" y="5323438"/>
                    </a:lnTo>
                    <a:cubicBezTo>
                      <a:pt x="4031809" y="5320420"/>
                      <a:pt x="3979176" y="5326378"/>
                      <a:pt x="3929204" y="5314385"/>
                    </a:cubicBezTo>
                    <a:cubicBezTo>
                      <a:pt x="3901520" y="5307741"/>
                      <a:pt x="3883785" y="5278119"/>
                      <a:pt x="3856776" y="5269117"/>
                    </a:cubicBezTo>
                    <a:lnTo>
                      <a:pt x="3829615" y="5260064"/>
                    </a:lnTo>
                    <a:cubicBezTo>
                      <a:pt x="3823580" y="5251010"/>
                      <a:pt x="3820363" y="5239227"/>
                      <a:pt x="3811509" y="5232903"/>
                    </a:cubicBezTo>
                    <a:cubicBezTo>
                      <a:pt x="3798285" y="5223457"/>
                      <a:pt x="3780777" y="5222065"/>
                      <a:pt x="3766241" y="5214797"/>
                    </a:cubicBezTo>
                    <a:cubicBezTo>
                      <a:pt x="3756509" y="5209931"/>
                      <a:pt x="3748528" y="5202088"/>
                      <a:pt x="3739081" y="5196690"/>
                    </a:cubicBezTo>
                    <a:cubicBezTo>
                      <a:pt x="3727363" y="5189994"/>
                      <a:pt x="3714585" y="5185279"/>
                      <a:pt x="3702867" y="5178583"/>
                    </a:cubicBezTo>
                    <a:cubicBezTo>
                      <a:pt x="3693420" y="5173185"/>
                      <a:pt x="3684066" y="5167442"/>
                      <a:pt x="3675707" y="5160476"/>
                    </a:cubicBezTo>
                    <a:cubicBezTo>
                      <a:pt x="3640320" y="5130987"/>
                      <a:pt x="3647026" y="5118221"/>
                      <a:pt x="3594225" y="5097101"/>
                    </a:cubicBezTo>
                    <a:cubicBezTo>
                      <a:pt x="3579136" y="5091066"/>
                      <a:pt x="3563809" y="5085595"/>
                      <a:pt x="3548958" y="5078995"/>
                    </a:cubicBezTo>
                    <a:cubicBezTo>
                      <a:pt x="3515650" y="5064192"/>
                      <a:pt x="3517457" y="5059802"/>
                      <a:pt x="3485584" y="5051834"/>
                    </a:cubicBezTo>
                    <a:cubicBezTo>
                      <a:pt x="3470655" y="5048102"/>
                      <a:pt x="3455245" y="5046513"/>
                      <a:pt x="3440316" y="5042781"/>
                    </a:cubicBezTo>
                    <a:cubicBezTo>
                      <a:pt x="3431058" y="5040466"/>
                      <a:pt x="3422414" y="5036042"/>
                      <a:pt x="3413156" y="5033727"/>
                    </a:cubicBezTo>
                    <a:lnTo>
                      <a:pt x="3340728" y="5015620"/>
                    </a:lnTo>
                    <a:cubicBezTo>
                      <a:pt x="3223033" y="5018638"/>
                      <a:pt x="3105243" y="5019074"/>
                      <a:pt x="2987643" y="5024674"/>
                    </a:cubicBezTo>
                    <a:cubicBezTo>
                      <a:pt x="2978111" y="5025128"/>
                      <a:pt x="2969019" y="5029459"/>
                      <a:pt x="2960483" y="5033727"/>
                    </a:cubicBezTo>
                    <a:cubicBezTo>
                      <a:pt x="2950751" y="5038593"/>
                      <a:pt x="2942376" y="5045798"/>
                      <a:pt x="2933322" y="5051834"/>
                    </a:cubicBezTo>
                    <a:cubicBezTo>
                      <a:pt x="2924269" y="5045798"/>
                      <a:pt x="2914521" y="5040693"/>
                      <a:pt x="2906162" y="5033727"/>
                    </a:cubicBezTo>
                    <a:cubicBezTo>
                      <a:pt x="2896326" y="5025530"/>
                      <a:pt x="2891557" y="5009078"/>
                      <a:pt x="2879002" y="5006567"/>
                    </a:cubicBezTo>
                    <a:cubicBezTo>
                      <a:pt x="2858077" y="5002382"/>
                      <a:pt x="2836752" y="5012602"/>
                      <a:pt x="2815627" y="5015620"/>
                    </a:cubicBezTo>
                    <a:cubicBezTo>
                      <a:pt x="2803556" y="5033727"/>
                      <a:pt x="2786294" y="5049296"/>
                      <a:pt x="2779413" y="5069941"/>
                    </a:cubicBezTo>
                    <a:lnTo>
                      <a:pt x="2752253" y="5151422"/>
                    </a:lnTo>
                    <a:cubicBezTo>
                      <a:pt x="2749235" y="5160476"/>
                      <a:pt x="2748494" y="5170643"/>
                      <a:pt x="2743200" y="5178583"/>
                    </a:cubicBezTo>
                    <a:cubicBezTo>
                      <a:pt x="2737164" y="5187636"/>
                      <a:pt x="2729959" y="5196011"/>
                      <a:pt x="2725093" y="5205743"/>
                    </a:cubicBezTo>
                    <a:cubicBezTo>
                      <a:pt x="2720825" y="5214279"/>
                      <a:pt x="2720674" y="5224561"/>
                      <a:pt x="2716039" y="5232903"/>
                    </a:cubicBezTo>
                    <a:cubicBezTo>
                      <a:pt x="2695146" y="5270510"/>
                      <a:pt x="2687254" y="5288036"/>
                      <a:pt x="2652665" y="5305331"/>
                    </a:cubicBezTo>
                    <a:cubicBezTo>
                      <a:pt x="2644129" y="5309599"/>
                      <a:pt x="2634558" y="5311367"/>
                      <a:pt x="2625505" y="5314385"/>
                    </a:cubicBezTo>
                    <a:cubicBezTo>
                      <a:pt x="2565148" y="5311367"/>
                      <a:pt x="2504469" y="5312258"/>
                      <a:pt x="2444435" y="5305331"/>
                    </a:cubicBezTo>
                    <a:cubicBezTo>
                      <a:pt x="2256210" y="5283612"/>
                      <a:pt x="2470645" y="5293556"/>
                      <a:pt x="2362954" y="5278171"/>
                    </a:cubicBezTo>
                    <a:cubicBezTo>
                      <a:pt x="2263606" y="5263977"/>
                      <a:pt x="2320845" y="5270889"/>
                      <a:pt x="2190938" y="5260064"/>
                    </a:cubicBezTo>
                    <a:cubicBezTo>
                      <a:pt x="2160415" y="5214278"/>
                      <a:pt x="2189401" y="5245714"/>
                      <a:pt x="2145671" y="5223850"/>
                    </a:cubicBezTo>
                    <a:cubicBezTo>
                      <a:pt x="2135939" y="5218984"/>
                      <a:pt x="2128453" y="5210162"/>
                      <a:pt x="2118510" y="5205743"/>
                    </a:cubicBezTo>
                    <a:cubicBezTo>
                      <a:pt x="2038309" y="5170098"/>
                      <a:pt x="1983674" y="5183610"/>
                      <a:pt x="1883120" y="5178583"/>
                    </a:cubicBezTo>
                    <a:cubicBezTo>
                      <a:pt x="1867160" y="5176987"/>
                      <a:pt x="1786334" y="5173317"/>
                      <a:pt x="1756372" y="5160476"/>
                    </a:cubicBezTo>
                    <a:cubicBezTo>
                      <a:pt x="1737907" y="5152562"/>
                      <a:pt x="1714137" y="5129712"/>
                      <a:pt x="1702051" y="5115208"/>
                    </a:cubicBezTo>
                    <a:cubicBezTo>
                      <a:pt x="1695085" y="5106849"/>
                      <a:pt x="1691638" y="5095742"/>
                      <a:pt x="1683944" y="5088048"/>
                    </a:cubicBezTo>
                    <a:cubicBezTo>
                      <a:pt x="1676250" y="5080354"/>
                      <a:pt x="1665143" y="5076907"/>
                      <a:pt x="1656784" y="5069941"/>
                    </a:cubicBezTo>
                    <a:cubicBezTo>
                      <a:pt x="1633754" y="5050749"/>
                      <a:pt x="1630227" y="5036573"/>
                      <a:pt x="1602463" y="5024674"/>
                    </a:cubicBezTo>
                    <a:cubicBezTo>
                      <a:pt x="1591026" y="5019772"/>
                      <a:pt x="1578320" y="5018638"/>
                      <a:pt x="1566249" y="5015620"/>
                    </a:cubicBezTo>
                    <a:cubicBezTo>
                      <a:pt x="1557196" y="5006567"/>
                      <a:pt x="1549742" y="4995562"/>
                      <a:pt x="1539089" y="4988460"/>
                    </a:cubicBezTo>
                    <a:cubicBezTo>
                      <a:pt x="1531148" y="4983166"/>
                      <a:pt x="1519260" y="4985516"/>
                      <a:pt x="1511928" y="4979406"/>
                    </a:cubicBezTo>
                    <a:cubicBezTo>
                      <a:pt x="1446154" y="4924595"/>
                      <a:pt x="1519883" y="4954899"/>
                      <a:pt x="1457608" y="4934139"/>
                    </a:cubicBezTo>
                    <a:cubicBezTo>
                      <a:pt x="1448554" y="4925086"/>
                      <a:pt x="1440866" y="4914421"/>
                      <a:pt x="1430447" y="4906979"/>
                    </a:cubicBezTo>
                    <a:cubicBezTo>
                      <a:pt x="1419465" y="4899135"/>
                      <a:pt x="1406638" y="4894189"/>
                      <a:pt x="1394233" y="4888872"/>
                    </a:cubicBezTo>
                    <a:cubicBezTo>
                      <a:pt x="1379127" y="4882398"/>
                      <a:pt x="1345223" y="4873638"/>
                      <a:pt x="1330859" y="4870765"/>
                    </a:cubicBezTo>
                    <a:cubicBezTo>
                      <a:pt x="1312859" y="4867165"/>
                      <a:pt x="1294538" y="4865311"/>
                      <a:pt x="1276538" y="4861711"/>
                    </a:cubicBezTo>
                    <a:cubicBezTo>
                      <a:pt x="1242323" y="4854868"/>
                      <a:pt x="1220659" y="4846103"/>
                      <a:pt x="1186004" y="4834551"/>
                    </a:cubicBezTo>
                    <a:lnTo>
                      <a:pt x="1158843" y="4825498"/>
                    </a:lnTo>
                    <a:cubicBezTo>
                      <a:pt x="1155825" y="4816444"/>
                      <a:pt x="1149790" y="4807880"/>
                      <a:pt x="1149790" y="4798337"/>
                    </a:cubicBezTo>
                    <a:cubicBezTo>
                      <a:pt x="1149790" y="4762504"/>
                      <a:pt x="1180436" y="4752586"/>
                      <a:pt x="1140736" y="4716856"/>
                    </a:cubicBezTo>
                    <a:cubicBezTo>
                      <a:pt x="1120673" y="4698799"/>
                      <a:pt x="1092451" y="4692713"/>
                      <a:pt x="1068309" y="4680642"/>
                    </a:cubicBezTo>
                    <a:cubicBezTo>
                      <a:pt x="1056238" y="4674606"/>
                      <a:pt x="1045408" y="4664754"/>
                      <a:pt x="1032095" y="4662535"/>
                    </a:cubicBezTo>
                    <a:cubicBezTo>
                      <a:pt x="962595" y="4650952"/>
                      <a:pt x="995774" y="4657082"/>
                      <a:pt x="932507" y="4644428"/>
                    </a:cubicBezTo>
                    <a:cubicBezTo>
                      <a:pt x="869133" y="4647446"/>
                      <a:pt x="805274" y="4645097"/>
                      <a:pt x="742384" y="4653482"/>
                    </a:cubicBezTo>
                    <a:cubicBezTo>
                      <a:pt x="604589" y="4671855"/>
                      <a:pt x="702204" y="4669409"/>
                      <a:pt x="633742" y="4698749"/>
                    </a:cubicBezTo>
                    <a:cubicBezTo>
                      <a:pt x="622305" y="4703650"/>
                      <a:pt x="609599" y="4704784"/>
                      <a:pt x="597528" y="4707802"/>
                    </a:cubicBezTo>
                    <a:cubicBezTo>
                      <a:pt x="588475" y="4719873"/>
                      <a:pt x="581960" y="4734356"/>
                      <a:pt x="570368" y="4744016"/>
                    </a:cubicBezTo>
                    <a:cubicBezTo>
                      <a:pt x="563037" y="4750125"/>
                      <a:pt x="551929" y="4749194"/>
                      <a:pt x="543208" y="4753070"/>
                    </a:cubicBezTo>
                    <a:cubicBezTo>
                      <a:pt x="524709" y="4761292"/>
                      <a:pt x="506584" y="4770399"/>
                      <a:pt x="488887" y="4780230"/>
                    </a:cubicBezTo>
                    <a:cubicBezTo>
                      <a:pt x="479375" y="4785514"/>
                      <a:pt x="471458" y="4793471"/>
                      <a:pt x="461726" y="4798337"/>
                    </a:cubicBezTo>
                    <a:cubicBezTo>
                      <a:pt x="435142" y="4811629"/>
                      <a:pt x="406829" y="4821259"/>
                      <a:pt x="380245" y="4834551"/>
                    </a:cubicBezTo>
                    <a:cubicBezTo>
                      <a:pt x="338548" y="4855400"/>
                      <a:pt x="361050" y="4862980"/>
                      <a:pt x="298764" y="4870765"/>
                    </a:cubicBezTo>
                    <a:cubicBezTo>
                      <a:pt x="184306" y="4885071"/>
                      <a:pt x="250605" y="4878084"/>
                      <a:pt x="99588" y="4888872"/>
                    </a:cubicBezTo>
                    <a:cubicBezTo>
                      <a:pt x="82035" y="4906424"/>
                      <a:pt x="64825" y="4920083"/>
                      <a:pt x="54320" y="4943193"/>
                    </a:cubicBezTo>
                    <a:cubicBezTo>
                      <a:pt x="43651" y="4966666"/>
                      <a:pt x="35313" y="4991159"/>
                      <a:pt x="27160" y="5015620"/>
                    </a:cubicBezTo>
                    <a:cubicBezTo>
                      <a:pt x="23225" y="5027424"/>
                      <a:pt x="23008" y="5040397"/>
                      <a:pt x="18107" y="5051834"/>
                    </a:cubicBezTo>
                    <a:cubicBezTo>
                      <a:pt x="13821" y="5061835"/>
                      <a:pt x="6036" y="5069941"/>
                      <a:pt x="0" y="5078995"/>
                    </a:cubicBezTo>
                    <a:lnTo>
                      <a:pt x="18107" y="5133315"/>
                    </a:lnTo>
                    <a:lnTo>
                      <a:pt x="27160" y="5160476"/>
                    </a:lnTo>
                    <a:cubicBezTo>
                      <a:pt x="30178" y="5184618"/>
                      <a:pt x="34539" y="5208630"/>
                      <a:pt x="36213" y="5232903"/>
                    </a:cubicBezTo>
                    <a:cubicBezTo>
                      <a:pt x="40578" y="5296199"/>
                      <a:pt x="22147" y="5363942"/>
                      <a:pt x="45267" y="5423026"/>
                    </a:cubicBezTo>
                    <a:cubicBezTo>
                      <a:pt x="54335" y="5446201"/>
                      <a:pt x="92819" y="5440455"/>
                      <a:pt x="117695" y="5441133"/>
                    </a:cubicBezTo>
                    <a:cubicBezTo>
                      <a:pt x="425413" y="5449525"/>
                      <a:pt x="733330" y="5447169"/>
                      <a:pt x="1041148" y="5450187"/>
                    </a:cubicBezTo>
                    <a:cubicBezTo>
                      <a:pt x="1474965" y="5536950"/>
                      <a:pt x="1100908" y="5468559"/>
                      <a:pt x="2181885" y="5459240"/>
                    </a:cubicBezTo>
                    <a:cubicBezTo>
                      <a:pt x="2233188" y="5456222"/>
                      <a:pt x="2284657" y="5455301"/>
                      <a:pt x="2335794" y="5450187"/>
                    </a:cubicBezTo>
                    <a:cubicBezTo>
                      <a:pt x="2345290" y="5449237"/>
                      <a:pt x="2353414" y="5441363"/>
                      <a:pt x="2362954" y="5441133"/>
                    </a:cubicBezTo>
                    <a:cubicBezTo>
                      <a:pt x="2604328" y="5435317"/>
                      <a:pt x="2845805" y="5435098"/>
                      <a:pt x="3087231" y="5432080"/>
                    </a:cubicBezTo>
                    <a:cubicBezTo>
                      <a:pt x="3126463" y="5429062"/>
                      <a:pt x="3165924" y="5428226"/>
                      <a:pt x="3204926" y="5423026"/>
                    </a:cubicBezTo>
                    <a:cubicBezTo>
                      <a:pt x="3256565" y="5416141"/>
                      <a:pt x="3358835" y="5395866"/>
                      <a:pt x="3358835" y="5395866"/>
                    </a:cubicBezTo>
                    <a:lnTo>
                      <a:pt x="4309449" y="5404919"/>
                    </a:lnTo>
                    <a:cubicBezTo>
                      <a:pt x="4493605" y="5408247"/>
                      <a:pt x="4677660" y="5415947"/>
                      <a:pt x="4861710" y="5423026"/>
                    </a:cubicBezTo>
                    <a:lnTo>
                      <a:pt x="5097101" y="5432080"/>
                    </a:lnTo>
                    <a:lnTo>
                      <a:pt x="5739897" y="5441133"/>
                    </a:lnTo>
                    <a:cubicBezTo>
                      <a:pt x="6171292" y="5482219"/>
                      <a:pt x="5936115" y="5466623"/>
                      <a:pt x="6708617" y="5450187"/>
                    </a:cubicBezTo>
                    <a:cubicBezTo>
                      <a:pt x="6758797" y="5449119"/>
                      <a:pt x="6780914" y="5439646"/>
                      <a:pt x="6826312" y="5432080"/>
                    </a:cubicBezTo>
                    <a:cubicBezTo>
                      <a:pt x="6883571" y="5422537"/>
                      <a:pt x="6940379" y="5408328"/>
                      <a:pt x="6998328" y="5404919"/>
                    </a:cubicBezTo>
                    <a:lnTo>
                      <a:pt x="7152237" y="5395866"/>
                    </a:lnTo>
                    <a:cubicBezTo>
                      <a:pt x="7282896" y="5352311"/>
                      <a:pt x="7049999" y="5427065"/>
                      <a:pt x="7469109" y="5377759"/>
                    </a:cubicBezTo>
                    <a:cubicBezTo>
                      <a:pt x="7479915" y="5376488"/>
                      <a:pt x="7481180" y="5359652"/>
                      <a:pt x="7487215" y="5350599"/>
                    </a:cubicBezTo>
                    <a:cubicBezTo>
                      <a:pt x="7490233" y="5317403"/>
                      <a:pt x="7492588" y="5284139"/>
                      <a:pt x="7496269" y="5251010"/>
                    </a:cubicBezTo>
                    <a:cubicBezTo>
                      <a:pt x="7498626" y="5229801"/>
                      <a:pt x="7505322" y="5208975"/>
                      <a:pt x="7505322" y="5187636"/>
                    </a:cubicBezTo>
                    <a:cubicBezTo>
                      <a:pt x="7505322" y="5021629"/>
                      <a:pt x="7501800" y="4855611"/>
                      <a:pt x="7496269" y="4689696"/>
                    </a:cubicBezTo>
                    <a:cubicBezTo>
                      <a:pt x="7495756" y="4674316"/>
                      <a:pt x="7489498" y="4659646"/>
                      <a:pt x="7487215" y="4644428"/>
                    </a:cubicBezTo>
                    <a:cubicBezTo>
                      <a:pt x="7457005" y="4443025"/>
                      <a:pt x="7481459" y="4570372"/>
                      <a:pt x="7460055" y="4463359"/>
                    </a:cubicBezTo>
                    <a:cubicBezTo>
                      <a:pt x="7440417" y="4266978"/>
                      <a:pt x="7453843" y="4341770"/>
                      <a:pt x="7432895" y="4237022"/>
                    </a:cubicBezTo>
                    <a:cubicBezTo>
                      <a:pt x="7435913" y="4104238"/>
                      <a:pt x="7436639" y="3971382"/>
                      <a:pt x="7441948" y="3838670"/>
                    </a:cubicBezTo>
                    <a:cubicBezTo>
                      <a:pt x="7442682" y="3820328"/>
                      <a:pt x="7449478" y="3802642"/>
                      <a:pt x="7451002" y="3784349"/>
                    </a:cubicBezTo>
                    <a:cubicBezTo>
                      <a:pt x="7468054" y="3579731"/>
                      <a:pt x="7445188" y="3680853"/>
                      <a:pt x="7469109" y="3585173"/>
                    </a:cubicBezTo>
                    <a:cubicBezTo>
                      <a:pt x="7472127" y="3542923"/>
                      <a:pt x="7471199" y="3500205"/>
                      <a:pt x="7478162" y="3458424"/>
                    </a:cubicBezTo>
                    <a:cubicBezTo>
                      <a:pt x="7480381" y="3445111"/>
                      <a:pt x="7493622" y="3435444"/>
                      <a:pt x="7496269" y="3422210"/>
                    </a:cubicBezTo>
                    <a:cubicBezTo>
                      <a:pt x="7501532" y="3395896"/>
                      <a:pt x="7513854" y="3194657"/>
                      <a:pt x="7514376" y="3186820"/>
                    </a:cubicBezTo>
                    <a:cubicBezTo>
                      <a:pt x="7511358" y="2942377"/>
                      <a:pt x="7510635" y="2697894"/>
                      <a:pt x="7505322" y="2453490"/>
                    </a:cubicBezTo>
                    <a:cubicBezTo>
                      <a:pt x="7503625" y="2375437"/>
                      <a:pt x="7501188" y="2373574"/>
                      <a:pt x="7487215" y="2317688"/>
                    </a:cubicBezTo>
                    <a:cubicBezTo>
                      <a:pt x="7484197" y="2284492"/>
                      <a:pt x="7482567" y="2251141"/>
                      <a:pt x="7478162" y="2218100"/>
                    </a:cubicBezTo>
                    <a:cubicBezTo>
                      <a:pt x="7476518" y="2205766"/>
                      <a:pt x="7470869" y="2194204"/>
                      <a:pt x="7469109" y="2181886"/>
                    </a:cubicBezTo>
                    <a:cubicBezTo>
                      <a:pt x="7464820" y="2151862"/>
                      <a:pt x="7463073" y="2121529"/>
                      <a:pt x="7460055" y="2091351"/>
                    </a:cubicBezTo>
                    <a:cubicBezTo>
                      <a:pt x="7457037" y="2024959"/>
                      <a:pt x="7456165" y="1958435"/>
                      <a:pt x="7451002" y="1892175"/>
                    </a:cubicBezTo>
                    <a:cubicBezTo>
                      <a:pt x="7438054" y="1726014"/>
                      <a:pt x="7410860" y="1560820"/>
                      <a:pt x="7405734" y="1394234"/>
                    </a:cubicBezTo>
                    <a:cubicBezTo>
                      <a:pt x="7387801" y="811401"/>
                      <a:pt x="7361384" y="928852"/>
                      <a:pt x="7423841" y="679010"/>
                    </a:cubicBezTo>
                    <a:cubicBezTo>
                      <a:pt x="7426859" y="624689"/>
                      <a:pt x="7427737" y="570207"/>
                      <a:pt x="7432895" y="516048"/>
                    </a:cubicBezTo>
                    <a:cubicBezTo>
                      <a:pt x="7433800" y="506548"/>
                      <a:pt x="7437680" y="497424"/>
                      <a:pt x="7441948" y="488888"/>
                    </a:cubicBezTo>
                    <a:cubicBezTo>
                      <a:pt x="7446814" y="479156"/>
                      <a:pt x="7449493" y="481343"/>
                      <a:pt x="7451002" y="47983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1710843" y="3032220"/>
                <a:ext cx="822671" cy="807115"/>
              </a:xfrm>
              <a:custGeom>
                <a:avLst/>
                <a:gdLst>
                  <a:gd name="connsiteX0" fmla="*/ 634005 w 822671"/>
                  <a:gd name="connsiteY0" fmla="*/ 73119 h 807115"/>
                  <a:gd name="connsiteX1" fmla="*/ 634005 w 822671"/>
                  <a:gd name="connsiteY1" fmla="*/ 73119 h 807115"/>
                  <a:gd name="connsiteX2" fmla="*/ 317133 w 822671"/>
                  <a:gd name="connsiteY2" fmla="*/ 691 h 807115"/>
                  <a:gd name="connsiteX3" fmla="*/ 99850 w 822671"/>
                  <a:gd name="connsiteY3" fmla="*/ 9744 h 807115"/>
                  <a:gd name="connsiteX4" fmla="*/ 63636 w 822671"/>
                  <a:gd name="connsiteY4" fmla="*/ 18798 h 807115"/>
                  <a:gd name="connsiteX5" fmla="*/ 54583 w 822671"/>
                  <a:gd name="connsiteY5" fmla="*/ 45958 h 807115"/>
                  <a:gd name="connsiteX6" fmla="*/ 27422 w 822671"/>
                  <a:gd name="connsiteY6" fmla="*/ 73119 h 807115"/>
                  <a:gd name="connsiteX7" fmla="*/ 18369 w 822671"/>
                  <a:gd name="connsiteY7" fmla="*/ 100279 h 807115"/>
                  <a:gd name="connsiteX8" fmla="*/ 262 w 822671"/>
                  <a:gd name="connsiteY8" fmla="*/ 127439 h 807115"/>
                  <a:gd name="connsiteX9" fmla="*/ 27422 w 822671"/>
                  <a:gd name="connsiteY9" fmla="*/ 190814 h 807115"/>
                  <a:gd name="connsiteX10" fmla="*/ 54583 w 822671"/>
                  <a:gd name="connsiteY10" fmla="*/ 208921 h 807115"/>
                  <a:gd name="connsiteX11" fmla="*/ 81743 w 822671"/>
                  <a:gd name="connsiteY11" fmla="*/ 236081 h 807115"/>
                  <a:gd name="connsiteX12" fmla="*/ 172278 w 822671"/>
                  <a:gd name="connsiteY12" fmla="*/ 317562 h 807115"/>
                  <a:gd name="connsiteX13" fmla="*/ 217545 w 822671"/>
                  <a:gd name="connsiteY13" fmla="*/ 362830 h 807115"/>
                  <a:gd name="connsiteX14" fmla="*/ 208492 w 822671"/>
                  <a:gd name="connsiteY14" fmla="*/ 389990 h 807115"/>
                  <a:gd name="connsiteX15" fmla="*/ 181331 w 822671"/>
                  <a:gd name="connsiteY15" fmla="*/ 408097 h 807115"/>
                  <a:gd name="connsiteX16" fmla="*/ 163224 w 822671"/>
                  <a:gd name="connsiteY16" fmla="*/ 435257 h 807115"/>
                  <a:gd name="connsiteX17" fmla="*/ 181331 w 822671"/>
                  <a:gd name="connsiteY17" fmla="*/ 580113 h 807115"/>
                  <a:gd name="connsiteX18" fmla="*/ 199438 w 822671"/>
                  <a:gd name="connsiteY18" fmla="*/ 607273 h 807115"/>
                  <a:gd name="connsiteX19" fmla="*/ 226599 w 822671"/>
                  <a:gd name="connsiteY19" fmla="*/ 634433 h 807115"/>
                  <a:gd name="connsiteX20" fmla="*/ 262812 w 822671"/>
                  <a:gd name="connsiteY20" fmla="*/ 589166 h 807115"/>
                  <a:gd name="connsiteX21" fmla="*/ 289973 w 822671"/>
                  <a:gd name="connsiteY21" fmla="*/ 571059 h 807115"/>
                  <a:gd name="connsiteX22" fmla="*/ 380507 w 822671"/>
                  <a:gd name="connsiteY22" fmla="*/ 580113 h 807115"/>
                  <a:gd name="connsiteX23" fmla="*/ 398614 w 822671"/>
                  <a:gd name="connsiteY23" fmla="*/ 616327 h 807115"/>
                  <a:gd name="connsiteX24" fmla="*/ 416721 w 822671"/>
                  <a:gd name="connsiteY24" fmla="*/ 643487 h 807115"/>
                  <a:gd name="connsiteX25" fmla="*/ 461989 w 822671"/>
                  <a:gd name="connsiteY25" fmla="*/ 761182 h 807115"/>
                  <a:gd name="connsiteX26" fmla="*/ 498203 w 822671"/>
                  <a:gd name="connsiteY26" fmla="*/ 806449 h 807115"/>
                  <a:gd name="connsiteX27" fmla="*/ 507256 w 822671"/>
                  <a:gd name="connsiteY27" fmla="*/ 779289 h 807115"/>
                  <a:gd name="connsiteX28" fmla="*/ 516309 w 822671"/>
                  <a:gd name="connsiteY28" fmla="*/ 697808 h 807115"/>
                  <a:gd name="connsiteX29" fmla="*/ 543470 w 822671"/>
                  <a:gd name="connsiteY29" fmla="*/ 688754 h 807115"/>
                  <a:gd name="connsiteX30" fmla="*/ 597791 w 822671"/>
                  <a:gd name="connsiteY30" fmla="*/ 697808 h 807115"/>
                  <a:gd name="connsiteX31" fmla="*/ 634005 w 822671"/>
                  <a:gd name="connsiteY31" fmla="*/ 743075 h 807115"/>
                  <a:gd name="connsiteX32" fmla="*/ 697379 w 822671"/>
                  <a:gd name="connsiteY32" fmla="*/ 806449 h 807115"/>
                  <a:gd name="connsiteX33" fmla="*/ 724539 w 822671"/>
                  <a:gd name="connsiteY33" fmla="*/ 788342 h 807115"/>
                  <a:gd name="connsiteX34" fmla="*/ 715486 w 822671"/>
                  <a:gd name="connsiteY34" fmla="*/ 724968 h 807115"/>
                  <a:gd name="connsiteX35" fmla="*/ 670218 w 822671"/>
                  <a:gd name="connsiteY35" fmla="*/ 634433 h 807115"/>
                  <a:gd name="connsiteX36" fmla="*/ 643058 w 822671"/>
                  <a:gd name="connsiteY36" fmla="*/ 616327 h 807115"/>
                  <a:gd name="connsiteX37" fmla="*/ 579684 w 822671"/>
                  <a:gd name="connsiteY37" fmla="*/ 525792 h 807115"/>
                  <a:gd name="connsiteX38" fmla="*/ 570630 w 822671"/>
                  <a:gd name="connsiteY38" fmla="*/ 498631 h 807115"/>
                  <a:gd name="connsiteX39" fmla="*/ 561577 w 822671"/>
                  <a:gd name="connsiteY39" fmla="*/ 435257 h 807115"/>
                  <a:gd name="connsiteX40" fmla="*/ 552523 w 822671"/>
                  <a:gd name="connsiteY40" fmla="*/ 408097 h 807115"/>
                  <a:gd name="connsiteX41" fmla="*/ 561577 w 822671"/>
                  <a:gd name="connsiteY41" fmla="*/ 326616 h 807115"/>
                  <a:gd name="connsiteX42" fmla="*/ 661165 w 822671"/>
                  <a:gd name="connsiteY42" fmla="*/ 335669 h 807115"/>
                  <a:gd name="connsiteX43" fmla="*/ 688325 w 822671"/>
                  <a:gd name="connsiteY43" fmla="*/ 353776 h 807115"/>
                  <a:gd name="connsiteX44" fmla="*/ 715486 w 822671"/>
                  <a:gd name="connsiteY44" fmla="*/ 362830 h 807115"/>
                  <a:gd name="connsiteX45" fmla="*/ 769807 w 822671"/>
                  <a:gd name="connsiteY45" fmla="*/ 389990 h 807115"/>
                  <a:gd name="connsiteX46" fmla="*/ 815074 w 822671"/>
                  <a:gd name="connsiteY46" fmla="*/ 380936 h 807115"/>
                  <a:gd name="connsiteX47" fmla="*/ 778860 w 822671"/>
                  <a:gd name="connsiteY47" fmla="*/ 290402 h 807115"/>
                  <a:gd name="connsiteX48" fmla="*/ 760753 w 822671"/>
                  <a:gd name="connsiteY48" fmla="*/ 263241 h 807115"/>
                  <a:gd name="connsiteX49" fmla="*/ 742646 w 822671"/>
                  <a:gd name="connsiteY49" fmla="*/ 208921 h 807115"/>
                  <a:gd name="connsiteX50" fmla="*/ 733593 w 822671"/>
                  <a:gd name="connsiteY50" fmla="*/ 181760 h 807115"/>
                  <a:gd name="connsiteX51" fmla="*/ 706432 w 822671"/>
                  <a:gd name="connsiteY51" fmla="*/ 145546 h 807115"/>
                  <a:gd name="connsiteX52" fmla="*/ 751700 w 822671"/>
                  <a:gd name="connsiteY52" fmla="*/ 100279 h 807115"/>
                  <a:gd name="connsiteX53" fmla="*/ 742646 w 822671"/>
                  <a:gd name="connsiteY53" fmla="*/ 73119 h 807115"/>
                  <a:gd name="connsiteX54" fmla="*/ 679272 w 822671"/>
                  <a:gd name="connsiteY54" fmla="*/ 82172 h 807115"/>
                  <a:gd name="connsiteX55" fmla="*/ 588737 w 822671"/>
                  <a:gd name="connsiteY55" fmla="*/ 73119 h 807115"/>
                  <a:gd name="connsiteX56" fmla="*/ 634005 w 822671"/>
                  <a:gd name="connsiteY56" fmla="*/ 73119 h 80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2671" h="807115">
                    <a:moveTo>
                      <a:pt x="634005" y="73119"/>
                    </a:moveTo>
                    <a:lnTo>
                      <a:pt x="634005" y="73119"/>
                    </a:lnTo>
                    <a:cubicBezTo>
                      <a:pt x="481613" y="-33556"/>
                      <a:pt x="580278" y="11216"/>
                      <a:pt x="317133" y="691"/>
                    </a:cubicBezTo>
                    <a:cubicBezTo>
                      <a:pt x="244705" y="3709"/>
                      <a:pt x="172156" y="4579"/>
                      <a:pt x="99850" y="9744"/>
                    </a:cubicBezTo>
                    <a:cubicBezTo>
                      <a:pt x="87439" y="10631"/>
                      <a:pt x="73352" y="11025"/>
                      <a:pt x="63636" y="18798"/>
                    </a:cubicBezTo>
                    <a:cubicBezTo>
                      <a:pt x="56184" y="24760"/>
                      <a:pt x="59877" y="38018"/>
                      <a:pt x="54583" y="45958"/>
                    </a:cubicBezTo>
                    <a:cubicBezTo>
                      <a:pt x="47481" y="56611"/>
                      <a:pt x="36476" y="64065"/>
                      <a:pt x="27422" y="73119"/>
                    </a:cubicBezTo>
                    <a:cubicBezTo>
                      <a:pt x="24404" y="82172"/>
                      <a:pt x="22637" y="91743"/>
                      <a:pt x="18369" y="100279"/>
                    </a:cubicBezTo>
                    <a:cubicBezTo>
                      <a:pt x="13503" y="110011"/>
                      <a:pt x="1801" y="116668"/>
                      <a:pt x="262" y="127439"/>
                    </a:cubicBezTo>
                    <a:cubicBezTo>
                      <a:pt x="-2335" y="145620"/>
                      <a:pt x="14909" y="178301"/>
                      <a:pt x="27422" y="190814"/>
                    </a:cubicBezTo>
                    <a:cubicBezTo>
                      <a:pt x="35116" y="198508"/>
                      <a:pt x="46224" y="201955"/>
                      <a:pt x="54583" y="208921"/>
                    </a:cubicBezTo>
                    <a:cubicBezTo>
                      <a:pt x="64419" y="217117"/>
                      <a:pt x="72022" y="227749"/>
                      <a:pt x="81743" y="236081"/>
                    </a:cubicBezTo>
                    <a:cubicBezTo>
                      <a:pt x="118107" y="267250"/>
                      <a:pt x="141799" y="271842"/>
                      <a:pt x="172278" y="317562"/>
                    </a:cubicBezTo>
                    <a:cubicBezTo>
                      <a:pt x="196421" y="353776"/>
                      <a:pt x="181331" y="338687"/>
                      <a:pt x="217545" y="362830"/>
                    </a:cubicBezTo>
                    <a:cubicBezTo>
                      <a:pt x="214527" y="371883"/>
                      <a:pt x="214454" y="382538"/>
                      <a:pt x="208492" y="389990"/>
                    </a:cubicBezTo>
                    <a:cubicBezTo>
                      <a:pt x="201695" y="398487"/>
                      <a:pt x="189025" y="400403"/>
                      <a:pt x="181331" y="408097"/>
                    </a:cubicBezTo>
                    <a:cubicBezTo>
                      <a:pt x="173637" y="415791"/>
                      <a:pt x="169260" y="426204"/>
                      <a:pt x="163224" y="435257"/>
                    </a:cubicBezTo>
                    <a:cubicBezTo>
                      <a:pt x="164951" y="457708"/>
                      <a:pt x="161791" y="541032"/>
                      <a:pt x="181331" y="580113"/>
                    </a:cubicBezTo>
                    <a:cubicBezTo>
                      <a:pt x="186197" y="589845"/>
                      <a:pt x="192472" y="598914"/>
                      <a:pt x="199438" y="607273"/>
                    </a:cubicBezTo>
                    <a:cubicBezTo>
                      <a:pt x="207635" y="617109"/>
                      <a:pt x="217545" y="625380"/>
                      <a:pt x="226599" y="634433"/>
                    </a:cubicBezTo>
                    <a:cubicBezTo>
                      <a:pt x="284247" y="615218"/>
                      <a:pt x="227084" y="642758"/>
                      <a:pt x="262812" y="589166"/>
                    </a:cubicBezTo>
                    <a:cubicBezTo>
                      <a:pt x="268848" y="580112"/>
                      <a:pt x="280919" y="577095"/>
                      <a:pt x="289973" y="571059"/>
                    </a:cubicBezTo>
                    <a:cubicBezTo>
                      <a:pt x="320151" y="574077"/>
                      <a:pt x="352512" y="568448"/>
                      <a:pt x="380507" y="580113"/>
                    </a:cubicBezTo>
                    <a:cubicBezTo>
                      <a:pt x="392965" y="585304"/>
                      <a:pt x="391918" y="604609"/>
                      <a:pt x="398614" y="616327"/>
                    </a:cubicBezTo>
                    <a:cubicBezTo>
                      <a:pt x="404012" y="625774"/>
                      <a:pt x="410685" y="634434"/>
                      <a:pt x="416721" y="643487"/>
                    </a:cubicBezTo>
                    <a:cubicBezTo>
                      <a:pt x="437339" y="746577"/>
                      <a:pt x="413066" y="712260"/>
                      <a:pt x="461989" y="761182"/>
                    </a:cubicBezTo>
                    <a:cubicBezTo>
                      <a:pt x="465800" y="772617"/>
                      <a:pt x="473001" y="812749"/>
                      <a:pt x="498203" y="806449"/>
                    </a:cubicBezTo>
                    <a:cubicBezTo>
                      <a:pt x="507461" y="804135"/>
                      <a:pt x="504238" y="788342"/>
                      <a:pt x="507256" y="779289"/>
                    </a:cubicBezTo>
                    <a:cubicBezTo>
                      <a:pt x="510274" y="752129"/>
                      <a:pt x="506160" y="723181"/>
                      <a:pt x="516309" y="697808"/>
                    </a:cubicBezTo>
                    <a:cubicBezTo>
                      <a:pt x="519853" y="688947"/>
                      <a:pt x="533927" y="688754"/>
                      <a:pt x="543470" y="688754"/>
                    </a:cubicBezTo>
                    <a:cubicBezTo>
                      <a:pt x="561827" y="688754"/>
                      <a:pt x="579684" y="694790"/>
                      <a:pt x="597791" y="697808"/>
                    </a:cubicBezTo>
                    <a:cubicBezTo>
                      <a:pt x="609862" y="712897"/>
                      <a:pt x="622640" y="727447"/>
                      <a:pt x="634005" y="743075"/>
                    </a:cubicBezTo>
                    <a:cubicBezTo>
                      <a:pt x="680493" y="806997"/>
                      <a:pt x="647388" y="789787"/>
                      <a:pt x="697379" y="806449"/>
                    </a:cubicBezTo>
                    <a:cubicBezTo>
                      <a:pt x="706432" y="800413"/>
                      <a:pt x="722179" y="798964"/>
                      <a:pt x="724539" y="788342"/>
                    </a:cubicBezTo>
                    <a:cubicBezTo>
                      <a:pt x="729168" y="767511"/>
                      <a:pt x="719303" y="745963"/>
                      <a:pt x="715486" y="724968"/>
                    </a:cubicBezTo>
                    <a:cubicBezTo>
                      <a:pt x="709853" y="693986"/>
                      <a:pt x="698120" y="653034"/>
                      <a:pt x="670218" y="634433"/>
                    </a:cubicBezTo>
                    <a:lnTo>
                      <a:pt x="643058" y="616327"/>
                    </a:lnTo>
                    <a:cubicBezTo>
                      <a:pt x="630663" y="599800"/>
                      <a:pt x="584142" y="539166"/>
                      <a:pt x="579684" y="525792"/>
                    </a:cubicBezTo>
                    <a:lnTo>
                      <a:pt x="570630" y="498631"/>
                    </a:lnTo>
                    <a:cubicBezTo>
                      <a:pt x="567612" y="477506"/>
                      <a:pt x="565762" y="456182"/>
                      <a:pt x="561577" y="435257"/>
                    </a:cubicBezTo>
                    <a:cubicBezTo>
                      <a:pt x="559705" y="425899"/>
                      <a:pt x="552523" y="417640"/>
                      <a:pt x="552523" y="408097"/>
                    </a:cubicBezTo>
                    <a:cubicBezTo>
                      <a:pt x="552523" y="380770"/>
                      <a:pt x="558559" y="353776"/>
                      <a:pt x="561577" y="326616"/>
                    </a:cubicBezTo>
                    <a:cubicBezTo>
                      <a:pt x="594773" y="329634"/>
                      <a:pt x="628572" y="328685"/>
                      <a:pt x="661165" y="335669"/>
                    </a:cubicBezTo>
                    <a:cubicBezTo>
                      <a:pt x="671804" y="337949"/>
                      <a:pt x="678593" y="348910"/>
                      <a:pt x="688325" y="353776"/>
                    </a:cubicBezTo>
                    <a:cubicBezTo>
                      <a:pt x="696861" y="358044"/>
                      <a:pt x="706950" y="358562"/>
                      <a:pt x="715486" y="362830"/>
                    </a:cubicBezTo>
                    <a:cubicBezTo>
                      <a:pt x="785689" y="397931"/>
                      <a:pt x="701536" y="367232"/>
                      <a:pt x="769807" y="389990"/>
                    </a:cubicBezTo>
                    <a:cubicBezTo>
                      <a:pt x="784896" y="386972"/>
                      <a:pt x="808192" y="394699"/>
                      <a:pt x="815074" y="380936"/>
                    </a:cubicBezTo>
                    <a:cubicBezTo>
                      <a:pt x="839166" y="332751"/>
                      <a:pt x="800135" y="315933"/>
                      <a:pt x="778860" y="290402"/>
                    </a:cubicBezTo>
                    <a:cubicBezTo>
                      <a:pt x="771894" y="282043"/>
                      <a:pt x="766789" y="272295"/>
                      <a:pt x="760753" y="263241"/>
                    </a:cubicBezTo>
                    <a:lnTo>
                      <a:pt x="742646" y="208921"/>
                    </a:lnTo>
                    <a:cubicBezTo>
                      <a:pt x="739628" y="199867"/>
                      <a:pt x="739319" y="189395"/>
                      <a:pt x="733593" y="181760"/>
                    </a:cubicBezTo>
                    <a:lnTo>
                      <a:pt x="706432" y="145546"/>
                    </a:lnTo>
                    <a:cubicBezTo>
                      <a:pt x="722275" y="134984"/>
                      <a:pt x="747928" y="122912"/>
                      <a:pt x="751700" y="100279"/>
                    </a:cubicBezTo>
                    <a:cubicBezTo>
                      <a:pt x="753269" y="90866"/>
                      <a:pt x="745664" y="82172"/>
                      <a:pt x="742646" y="73119"/>
                    </a:cubicBezTo>
                    <a:cubicBezTo>
                      <a:pt x="721521" y="76137"/>
                      <a:pt x="700611" y="82172"/>
                      <a:pt x="679272" y="82172"/>
                    </a:cubicBezTo>
                    <a:cubicBezTo>
                      <a:pt x="648943" y="82172"/>
                      <a:pt x="618344" y="66540"/>
                      <a:pt x="588737" y="73119"/>
                    </a:cubicBezTo>
                    <a:cubicBezTo>
                      <a:pt x="579421" y="75189"/>
                      <a:pt x="626460" y="73119"/>
                      <a:pt x="634005" y="73119"/>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5874131" y="4254522"/>
                <a:ext cx="843540" cy="480440"/>
              </a:xfrm>
              <a:custGeom>
                <a:avLst/>
                <a:gdLst>
                  <a:gd name="connsiteX0" fmla="*/ 517616 w 843540"/>
                  <a:gd name="connsiteY0" fmla="*/ 109248 h 480440"/>
                  <a:gd name="connsiteX1" fmla="*/ 517616 w 843540"/>
                  <a:gd name="connsiteY1" fmla="*/ 109248 h 480440"/>
                  <a:gd name="connsiteX2" fmla="*/ 762059 w 843540"/>
                  <a:gd name="connsiteY2" fmla="*/ 109248 h 480440"/>
                  <a:gd name="connsiteX3" fmla="*/ 789219 w 843540"/>
                  <a:gd name="connsiteY3" fmla="*/ 91141 h 480440"/>
                  <a:gd name="connsiteX4" fmla="*/ 807326 w 843540"/>
                  <a:gd name="connsiteY4" fmla="*/ 63981 h 480440"/>
                  <a:gd name="connsiteX5" fmla="*/ 816380 w 843540"/>
                  <a:gd name="connsiteY5" fmla="*/ 36821 h 480440"/>
                  <a:gd name="connsiteX6" fmla="*/ 843540 w 843540"/>
                  <a:gd name="connsiteY6" fmla="*/ 9660 h 480440"/>
                  <a:gd name="connsiteX7" fmla="*/ 816380 w 843540"/>
                  <a:gd name="connsiteY7" fmla="*/ 607 h 480440"/>
                  <a:gd name="connsiteX8" fmla="*/ 771113 w 843540"/>
                  <a:gd name="connsiteY8" fmla="*/ 54928 h 480440"/>
                  <a:gd name="connsiteX9" fmla="*/ 743952 w 843540"/>
                  <a:gd name="connsiteY9" fmla="*/ 63981 h 480440"/>
                  <a:gd name="connsiteX10" fmla="*/ 707738 w 843540"/>
                  <a:gd name="connsiteY10" fmla="*/ 118302 h 480440"/>
                  <a:gd name="connsiteX11" fmla="*/ 671524 w 843540"/>
                  <a:gd name="connsiteY11" fmla="*/ 181676 h 480440"/>
                  <a:gd name="connsiteX12" fmla="*/ 662471 w 843540"/>
                  <a:gd name="connsiteY12" fmla="*/ 208836 h 480440"/>
                  <a:gd name="connsiteX13" fmla="*/ 671524 w 843540"/>
                  <a:gd name="connsiteY13" fmla="*/ 254104 h 480440"/>
                  <a:gd name="connsiteX14" fmla="*/ 535722 w 843540"/>
                  <a:gd name="connsiteY14" fmla="*/ 299371 h 480440"/>
                  <a:gd name="connsiteX15" fmla="*/ 517616 w 843540"/>
                  <a:gd name="connsiteY15" fmla="*/ 353692 h 480440"/>
                  <a:gd name="connsiteX16" fmla="*/ 481402 w 843540"/>
                  <a:gd name="connsiteY16" fmla="*/ 398959 h 480440"/>
                  <a:gd name="connsiteX17" fmla="*/ 327493 w 843540"/>
                  <a:gd name="connsiteY17" fmla="*/ 408013 h 480440"/>
                  <a:gd name="connsiteX18" fmla="*/ 309386 w 843540"/>
                  <a:gd name="connsiteY18" fmla="*/ 435173 h 480440"/>
                  <a:gd name="connsiteX19" fmla="*/ 300332 w 843540"/>
                  <a:gd name="connsiteY19" fmla="*/ 471387 h 480440"/>
                  <a:gd name="connsiteX20" fmla="*/ 264119 w 843540"/>
                  <a:gd name="connsiteY20" fmla="*/ 480440 h 480440"/>
                  <a:gd name="connsiteX21" fmla="*/ 200744 w 843540"/>
                  <a:gd name="connsiteY21" fmla="*/ 471387 h 480440"/>
                  <a:gd name="connsiteX22" fmla="*/ 146423 w 843540"/>
                  <a:gd name="connsiteY22" fmla="*/ 453280 h 480440"/>
                  <a:gd name="connsiteX23" fmla="*/ 110210 w 843540"/>
                  <a:gd name="connsiteY23" fmla="*/ 426120 h 480440"/>
                  <a:gd name="connsiteX24" fmla="*/ 83049 w 843540"/>
                  <a:gd name="connsiteY24" fmla="*/ 408013 h 480440"/>
                  <a:gd name="connsiteX25" fmla="*/ 64942 w 843540"/>
                  <a:gd name="connsiteY25" fmla="*/ 371799 h 480440"/>
                  <a:gd name="connsiteX26" fmla="*/ 10621 w 843540"/>
                  <a:gd name="connsiteY26" fmla="*/ 335585 h 480440"/>
                  <a:gd name="connsiteX27" fmla="*/ 10621 w 843540"/>
                  <a:gd name="connsiteY27" fmla="*/ 272211 h 480440"/>
                  <a:gd name="connsiteX28" fmla="*/ 64942 w 843540"/>
                  <a:gd name="connsiteY28" fmla="*/ 254104 h 480440"/>
                  <a:gd name="connsiteX29" fmla="*/ 73996 w 843540"/>
                  <a:gd name="connsiteY29" fmla="*/ 226943 h 480440"/>
                  <a:gd name="connsiteX30" fmla="*/ 83049 w 843540"/>
                  <a:gd name="connsiteY30" fmla="*/ 127355 h 480440"/>
                  <a:gd name="connsiteX31" fmla="*/ 137370 w 843540"/>
                  <a:gd name="connsiteY31" fmla="*/ 136409 h 480440"/>
                  <a:gd name="connsiteX32" fmla="*/ 191691 w 843540"/>
                  <a:gd name="connsiteY32" fmla="*/ 154516 h 480440"/>
                  <a:gd name="connsiteX33" fmla="*/ 236958 w 843540"/>
                  <a:gd name="connsiteY33" fmla="*/ 145462 h 480440"/>
                  <a:gd name="connsiteX34" fmla="*/ 264119 w 843540"/>
                  <a:gd name="connsiteY34" fmla="*/ 127355 h 480440"/>
                  <a:gd name="connsiteX35" fmla="*/ 517616 w 843540"/>
                  <a:gd name="connsiteY35" fmla="*/ 109248 h 48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3540" h="480440">
                    <a:moveTo>
                      <a:pt x="517616" y="109248"/>
                    </a:moveTo>
                    <a:lnTo>
                      <a:pt x="517616" y="109248"/>
                    </a:lnTo>
                    <a:cubicBezTo>
                      <a:pt x="620321" y="120660"/>
                      <a:pt x="637207" y="127085"/>
                      <a:pt x="762059" y="109248"/>
                    </a:cubicBezTo>
                    <a:cubicBezTo>
                      <a:pt x="772830" y="107709"/>
                      <a:pt x="780166" y="97177"/>
                      <a:pt x="789219" y="91141"/>
                    </a:cubicBezTo>
                    <a:cubicBezTo>
                      <a:pt x="795255" y="82088"/>
                      <a:pt x="802460" y="73713"/>
                      <a:pt x="807326" y="63981"/>
                    </a:cubicBezTo>
                    <a:cubicBezTo>
                      <a:pt x="811594" y="55445"/>
                      <a:pt x="811086" y="44761"/>
                      <a:pt x="816380" y="36821"/>
                    </a:cubicBezTo>
                    <a:cubicBezTo>
                      <a:pt x="823482" y="26168"/>
                      <a:pt x="834487" y="18714"/>
                      <a:pt x="843540" y="9660"/>
                    </a:cubicBezTo>
                    <a:cubicBezTo>
                      <a:pt x="834487" y="6642"/>
                      <a:pt x="825433" y="-2411"/>
                      <a:pt x="816380" y="607"/>
                    </a:cubicBezTo>
                    <a:cubicBezTo>
                      <a:pt x="786816" y="10462"/>
                      <a:pt x="791825" y="38359"/>
                      <a:pt x="771113" y="54928"/>
                    </a:cubicBezTo>
                    <a:cubicBezTo>
                      <a:pt x="763661" y="60890"/>
                      <a:pt x="753006" y="60963"/>
                      <a:pt x="743952" y="63981"/>
                    </a:cubicBezTo>
                    <a:cubicBezTo>
                      <a:pt x="728042" y="111711"/>
                      <a:pt x="745414" y="73091"/>
                      <a:pt x="707738" y="118302"/>
                    </a:cubicBezTo>
                    <a:cubicBezTo>
                      <a:pt x="694366" y="134348"/>
                      <a:pt x="679338" y="163444"/>
                      <a:pt x="671524" y="181676"/>
                    </a:cubicBezTo>
                    <a:cubicBezTo>
                      <a:pt x="667765" y="190447"/>
                      <a:pt x="665489" y="199783"/>
                      <a:pt x="662471" y="208836"/>
                    </a:cubicBezTo>
                    <a:cubicBezTo>
                      <a:pt x="665489" y="223925"/>
                      <a:pt x="671524" y="238716"/>
                      <a:pt x="671524" y="254104"/>
                    </a:cubicBezTo>
                    <a:cubicBezTo>
                      <a:pt x="671524" y="330030"/>
                      <a:pt x="609095" y="294130"/>
                      <a:pt x="535722" y="299371"/>
                    </a:cubicBezTo>
                    <a:lnTo>
                      <a:pt x="517616" y="353692"/>
                    </a:lnTo>
                    <a:cubicBezTo>
                      <a:pt x="510703" y="374431"/>
                      <a:pt x="510138" y="394649"/>
                      <a:pt x="481402" y="398959"/>
                    </a:cubicBezTo>
                    <a:cubicBezTo>
                      <a:pt x="430579" y="406583"/>
                      <a:pt x="378796" y="404995"/>
                      <a:pt x="327493" y="408013"/>
                    </a:cubicBezTo>
                    <a:cubicBezTo>
                      <a:pt x="321457" y="417066"/>
                      <a:pt x="313672" y="425172"/>
                      <a:pt x="309386" y="435173"/>
                    </a:cubicBezTo>
                    <a:cubicBezTo>
                      <a:pt x="304484" y="446610"/>
                      <a:pt x="309130" y="462589"/>
                      <a:pt x="300332" y="471387"/>
                    </a:cubicBezTo>
                    <a:cubicBezTo>
                      <a:pt x="291534" y="480185"/>
                      <a:pt x="276190" y="477422"/>
                      <a:pt x="264119" y="480440"/>
                    </a:cubicBezTo>
                    <a:cubicBezTo>
                      <a:pt x="242994" y="477422"/>
                      <a:pt x="221537" y="476185"/>
                      <a:pt x="200744" y="471387"/>
                    </a:cubicBezTo>
                    <a:cubicBezTo>
                      <a:pt x="182146" y="467095"/>
                      <a:pt x="146423" y="453280"/>
                      <a:pt x="146423" y="453280"/>
                    </a:cubicBezTo>
                    <a:cubicBezTo>
                      <a:pt x="134352" y="444227"/>
                      <a:pt x="122488" y="434890"/>
                      <a:pt x="110210" y="426120"/>
                    </a:cubicBezTo>
                    <a:cubicBezTo>
                      <a:pt x="101356" y="419796"/>
                      <a:pt x="90015" y="416372"/>
                      <a:pt x="83049" y="408013"/>
                    </a:cubicBezTo>
                    <a:cubicBezTo>
                      <a:pt x="74409" y="397645"/>
                      <a:pt x="74485" y="381342"/>
                      <a:pt x="64942" y="371799"/>
                    </a:cubicBezTo>
                    <a:cubicBezTo>
                      <a:pt x="49554" y="356411"/>
                      <a:pt x="10621" y="335585"/>
                      <a:pt x="10621" y="335585"/>
                    </a:cubicBezTo>
                    <a:cubicBezTo>
                      <a:pt x="4737" y="317934"/>
                      <a:pt x="-10009" y="289894"/>
                      <a:pt x="10621" y="272211"/>
                    </a:cubicBezTo>
                    <a:cubicBezTo>
                      <a:pt x="25112" y="259790"/>
                      <a:pt x="64942" y="254104"/>
                      <a:pt x="64942" y="254104"/>
                    </a:cubicBezTo>
                    <a:cubicBezTo>
                      <a:pt x="67960" y="245050"/>
                      <a:pt x="72646" y="236391"/>
                      <a:pt x="73996" y="226943"/>
                    </a:cubicBezTo>
                    <a:cubicBezTo>
                      <a:pt x="78710" y="193945"/>
                      <a:pt x="63934" y="154662"/>
                      <a:pt x="83049" y="127355"/>
                    </a:cubicBezTo>
                    <a:cubicBezTo>
                      <a:pt x="93576" y="112317"/>
                      <a:pt x="119561" y="131957"/>
                      <a:pt x="137370" y="136409"/>
                    </a:cubicBezTo>
                    <a:cubicBezTo>
                      <a:pt x="155887" y="141038"/>
                      <a:pt x="191691" y="154516"/>
                      <a:pt x="191691" y="154516"/>
                    </a:cubicBezTo>
                    <a:cubicBezTo>
                      <a:pt x="206780" y="151498"/>
                      <a:pt x="222550" y="150865"/>
                      <a:pt x="236958" y="145462"/>
                    </a:cubicBezTo>
                    <a:cubicBezTo>
                      <a:pt x="247146" y="141641"/>
                      <a:pt x="253292" y="128438"/>
                      <a:pt x="264119" y="127355"/>
                    </a:cubicBezTo>
                    <a:cubicBezTo>
                      <a:pt x="345251" y="119242"/>
                      <a:pt x="475367" y="112266"/>
                      <a:pt x="517616" y="109248"/>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ame 266"/>
              <p:cNvSpPr/>
              <p:nvPr/>
            </p:nvSpPr>
            <p:spPr>
              <a:xfrm>
                <a:off x="353085" y="506994"/>
                <a:ext cx="7849355" cy="6210677"/>
              </a:xfrm>
              <a:prstGeom prst="frame">
                <a:avLst>
                  <a:gd name="adj1" fmla="val 550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TextBox 267"/>
              <p:cNvSpPr txBox="1"/>
              <p:nvPr/>
            </p:nvSpPr>
            <p:spPr>
              <a:xfrm>
                <a:off x="5613149" y="869133"/>
                <a:ext cx="1403287" cy="369332"/>
              </a:xfrm>
              <a:prstGeom prst="rect">
                <a:avLst/>
              </a:prstGeom>
              <a:noFill/>
            </p:spPr>
            <p:txBody>
              <a:bodyPr wrap="square" rtlCol="0">
                <a:spAutoFit/>
              </a:bodyPr>
              <a:lstStyle/>
              <a:p>
                <a:r>
                  <a:rPr lang="en-US" i="1" dirty="0">
                    <a:effectLst>
                      <a:glow rad="63500">
                        <a:schemeClr val="accent2">
                          <a:satMod val="175000"/>
                          <a:alpha val="40000"/>
                        </a:schemeClr>
                      </a:glow>
                    </a:effectLst>
                  </a:rPr>
                  <a:t>Black Sea</a:t>
                </a:r>
              </a:p>
            </p:txBody>
          </p:sp>
          <p:sp>
            <p:nvSpPr>
              <p:cNvPr id="269" name="TextBox 268"/>
              <p:cNvSpPr txBox="1"/>
              <p:nvPr/>
            </p:nvSpPr>
            <p:spPr>
              <a:xfrm>
                <a:off x="2338305" y="4688186"/>
                <a:ext cx="2985133" cy="445089"/>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grpSp>
            <p:nvGrpSpPr>
              <p:cNvPr id="270" name="Group 269"/>
              <p:cNvGrpSpPr/>
              <p:nvPr/>
            </p:nvGrpSpPr>
            <p:grpSpPr>
              <a:xfrm>
                <a:off x="2144701" y="1345840"/>
                <a:ext cx="1240971" cy="359229"/>
                <a:chOff x="2253343" y="1164771"/>
                <a:chExt cx="1240971" cy="359229"/>
              </a:xfrm>
            </p:grpSpPr>
            <p:sp>
              <p:nvSpPr>
                <p:cNvPr id="277" name="TextBox 276"/>
                <p:cNvSpPr txBox="1"/>
                <p:nvPr/>
              </p:nvSpPr>
              <p:spPr>
                <a:xfrm>
                  <a:off x="2253343" y="1164771"/>
                  <a:ext cx="1240971" cy="338554"/>
                </a:xfrm>
                <a:prstGeom prst="rect">
                  <a:avLst/>
                </a:prstGeom>
                <a:noFill/>
              </p:spPr>
              <p:txBody>
                <a:bodyPr wrap="square" rtlCol="0">
                  <a:spAutoFit/>
                </a:bodyPr>
                <a:lstStyle/>
                <a:p>
                  <a:r>
                    <a:rPr lang="en-US" sz="1600" dirty="0"/>
                    <a:t>Philippi</a:t>
                  </a:r>
                </a:p>
              </p:txBody>
            </p:sp>
            <p:sp>
              <p:nvSpPr>
                <p:cNvPr id="278" name="5-Point Star 277"/>
                <p:cNvSpPr/>
                <p:nvPr/>
              </p:nvSpPr>
              <p:spPr>
                <a:xfrm>
                  <a:off x="2895600" y="1393371"/>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TextBox 270"/>
              <p:cNvSpPr txBox="1"/>
              <p:nvPr/>
            </p:nvSpPr>
            <p:spPr>
              <a:xfrm>
                <a:off x="7303668" y="4033210"/>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Syria</a:t>
                </a:r>
              </a:p>
            </p:txBody>
          </p:sp>
          <p:sp>
            <p:nvSpPr>
              <p:cNvPr id="272" name="TextBox 271"/>
              <p:cNvSpPr txBox="1"/>
              <p:nvPr/>
            </p:nvSpPr>
            <p:spPr>
              <a:xfrm>
                <a:off x="6713684" y="3298370"/>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Cilicia</a:t>
                </a:r>
              </a:p>
            </p:txBody>
          </p:sp>
          <p:sp>
            <p:nvSpPr>
              <p:cNvPr id="273" name="TextBox 272"/>
              <p:cNvSpPr txBox="1"/>
              <p:nvPr/>
            </p:nvSpPr>
            <p:spPr>
              <a:xfrm>
                <a:off x="5815882" y="4147887"/>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Cyprus</a:t>
                </a:r>
              </a:p>
            </p:txBody>
          </p:sp>
          <p:sp>
            <p:nvSpPr>
              <p:cNvPr id="274" name="TextBox 273"/>
              <p:cNvSpPr txBox="1"/>
              <p:nvPr/>
            </p:nvSpPr>
            <p:spPr>
              <a:xfrm>
                <a:off x="7019993" y="5496853"/>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Israel</a:t>
                </a:r>
              </a:p>
            </p:txBody>
          </p:sp>
          <p:sp>
            <p:nvSpPr>
              <p:cNvPr id="275" name="Freeform 274"/>
              <p:cNvSpPr/>
              <p:nvPr/>
            </p:nvSpPr>
            <p:spPr>
              <a:xfrm>
                <a:off x="7079810" y="5966234"/>
                <a:ext cx="84374" cy="291224"/>
              </a:xfrm>
              <a:custGeom>
                <a:avLst/>
                <a:gdLst>
                  <a:gd name="connsiteX0" fmla="*/ 54321 w 84374"/>
                  <a:gd name="connsiteY0" fmla="*/ 0 h 291224"/>
                  <a:gd name="connsiteX1" fmla="*/ 54321 w 84374"/>
                  <a:gd name="connsiteY1" fmla="*/ 0 h 291224"/>
                  <a:gd name="connsiteX2" fmla="*/ 27160 w 84374"/>
                  <a:gd name="connsiteY2" fmla="*/ 162962 h 291224"/>
                  <a:gd name="connsiteX3" fmla="*/ 9053 w 84374"/>
                  <a:gd name="connsiteY3" fmla="*/ 217283 h 291224"/>
                  <a:gd name="connsiteX4" fmla="*/ 0 w 84374"/>
                  <a:gd name="connsiteY4" fmla="*/ 244443 h 291224"/>
                  <a:gd name="connsiteX5" fmla="*/ 27160 w 84374"/>
                  <a:gd name="connsiteY5" fmla="*/ 262550 h 291224"/>
                  <a:gd name="connsiteX6" fmla="*/ 54321 w 84374"/>
                  <a:gd name="connsiteY6" fmla="*/ 244443 h 291224"/>
                  <a:gd name="connsiteX7" fmla="*/ 72428 w 84374"/>
                  <a:gd name="connsiteY7" fmla="*/ 217283 h 291224"/>
                  <a:gd name="connsiteX8" fmla="*/ 81481 w 84374"/>
                  <a:gd name="connsiteY8" fmla="*/ 190122 h 291224"/>
                  <a:gd name="connsiteX9" fmla="*/ 54321 w 84374"/>
                  <a:gd name="connsiteY9" fmla="*/ 0 h 29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74" h="291224">
                    <a:moveTo>
                      <a:pt x="54321" y="0"/>
                    </a:moveTo>
                    <a:lnTo>
                      <a:pt x="54321" y="0"/>
                    </a:lnTo>
                    <a:cubicBezTo>
                      <a:pt x="43682" y="127664"/>
                      <a:pt x="56759" y="74165"/>
                      <a:pt x="27160" y="162962"/>
                    </a:cubicBezTo>
                    <a:lnTo>
                      <a:pt x="9053" y="217283"/>
                    </a:lnTo>
                    <a:lnTo>
                      <a:pt x="0" y="244443"/>
                    </a:lnTo>
                    <a:cubicBezTo>
                      <a:pt x="14327" y="316081"/>
                      <a:pt x="-1703" y="291413"/>
                      <a:pt x="27160" y="262550"/>
                    </a:cubicBezTo>
                    <a:cubicBezTo>
                      <a:pt x="34854" y="254856"/>
                      <a:pt x="45267" y="250479"/>
                      <a:pt x="54321" y="244443"/>
                    </a:cubicBezTo>
                    <a:cubicBezTo>
                      <a:pt x="60357" y="235390"/>
                      <a:pt x="67562" y="227015"/>
                      <a:pt x="72428" y="217283"/>
                    </a:cubicBezTo>
                    <a:cubicBezTo>
                      <a:pt x="76696" y="208747"/>
                      <a:pt x="79774" y="199511"/>
                      <a:pt x="81481" y="190122"/>
                    </a:cubicBezTo>
                    <a:cubicBezTo>
                      <a:pt x="94653" y="117678"/>
                      <a:pt x="58848" y="31687"/>
                      <a:pt x="54321"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p:cNvSpPr txBox="1"/>
              <p:nvPr/>
            </p:nvSpPr>
            <p:spPr>
              <a:xfrm>
                <a:off x="6413410" y="5940472"/>
                <a:ext cx="1240971" cy="276999"/>
              </a:xfrm>
              <a:prstGeom prst="rect">
                <a:avLst/>
              </a:prstGeom>
              <a:noFill/>
              <a:effectLst>
                <a:glow rad="63500">
                  <a:schemeClr val="accent2">
                    <a:satMod val="175000"/>
                    <a:alpha val="40000"/>
                  </a:schemeClr>
                </a:glow>
              </a:effectLst>
            </p:spPr>
            <p:txBody>
              <a:bodyPr wrap="square" rtlCol="0">
                <a:spAutoFit/>
              </a:bodyPr>
              <a:lstStyle/>
              <a:p>
                <a:r>
                  <a:rPr lang="en-US" sz="1200" dirty="0">
                    <a:effectLst>
                      <a:glow rad="63500">
                        <a:schemeClr val="accent2">
                          <a:satMod val="175000"/>
                          <a:alpha val="40000"/>
                        </a:schemeClr>
                      </a:glow>
                    </a:effectLst>
                  </a:rPr>
                  <a:t>Jerusalem</a:t>
                </a:r>
              </a:p>
            </p:txBody>
          </p:sp>
        </p:grpSp>
        <p:sp>
          <p:nvSpPr>
            <p:cNvPr id="260" name="TextBox 259"/>
            <p:cNvSpPr txBox="1"/>
            <p:nvPr/>
          </p:nvSpPr>
          <p:spPr>
            <a:xfrm>
              <a:off x="7235766" y="3775185"/>
              <a:ext cx="1240971" cy="276999"/>
            </a:xfrm>
            <a:prstGeom prst="rect">
              <a:avLst/>
            </a:prstGeom>
            <a:noFill/>
            <a:effectLst>
              <a:glow rad="63500">
                <a:schemeClr val="accent2">
                  <a:satMod val="175000"/>
                  <a:alpha val="40000"/>
                </a:schemeClr>
              </a:glow>
            </a:effectLst>
          </p:spPr>
          <p:txBody>
            <a:bodyPr wrap="square" rtlCol="0">
              <a:spAutoFit/>
            </a:bodyPr>
            <a:lstStyle/>
            <a:p>
              <a:r>
                <a:rPr lang="en-US" sz="1200" dirty="0">
                  <a:effectLst/>
                </a:rPr>
                <a:t>Antioch</a:t>
              </a:r>
            </a:p>
          </p:txBody>
        </p:sp>
        <p:sp>
          <p:nvSpPr>
            <p:cNvPr id="261" name="5-Point Star 260"/>
            <p:cNvSpPr/>
            <p:nvPr/>
          </p:nvSpPr>
          <p:spPr>
            <a:xfrm>
              <a:off x="7275968" y="3935885"/>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438987" y="3467291"/>
            <a:ext cx="1020707" cy="349607"/>
            <a:chOff x="7438987" y="3467291"/>
            <a:chExt cx="1020707" cy="349607"/>
          </a:xfrm>
        </p:grpSpPr>
        <p:sp>
          <p:nvSpPr>
            <p:cNvPr id="280" name="5-Point Star 279"/>
            <p:cNvSpPr/>
            <p:nvPr/>
          </p:nvSpPr>
          <p:spPr>
            <a:xfrm>
              <a:off x="7685529" y="3686269"/>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extBox 292"/>
            <p:cNvSpPr txBox="1"/>
            <p:nvPr/>
          </p:nvSpPr>
          <p:spPr>
            <a:xfrm>
              <a:off x="7438987" y="3467291"/>
              <a:ext cx="1020707" cy="338554"/>
            </a:xfrm>
            <a:prstGeom prst="rect">
              <a:avLst/>
            </a:prstGeom>
            <a:noFill/>
          </p:spPr>
          <p:txBody>
            <a:bodyPr wrap="square" rtlCol="0">
              <a:spAutoFit/>
            </a:bodyPr>
            <a:lstStyle/>
            <a:p>
              <a:r>
                <a:rPr lang="en-US" sz="1600" dirty="0" err="1"/>
                <a:t>Derbe</a:t>
              </a:r>
              <a:endParaRPr lang="en-US" sz="1600" dirty="0"/>
            </a:p>
          </p:txBody>
        </p:sp>
      </p:grpSp>
      <p:grpSp>
        <p:nvGrpSpPr>
          <p:cNvPr id="51" name="Group 50"/>
          <p:cNvGrpSpPr/>
          <p:nvPr/>
        </p:nvGrpSpPr>
        <p:grpSpPr>
          <a:xfrm>
            <a:off x="7134189" y="3249577"/>
            <a:ext cx="1020707" cy="382263"/>
            <a:chOff x="7047103" y="3184263"/>
            <a:chExt cx="1020707" cy="382263"/>
          </a:xfrm>
        </p:grpSpPr>
        <p:sp>
          <p:nvSpPr>
            <p:cNvPr id="282" name="5-Point Star 281"/>
            <p:cNvSpPr/>
            <p:nvPr/>
          </p:nvSpPr>
          <p:spPr>
            <a:xfrm>
              <a:off x="7293644" y="3435897"/>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p:cNvSpPr txBox="1"/>
            <p:nvPr/>
          </p:nvSpPr>
          <p:spPr>
            <a:xfrm>
              <a:off x="7047103" y="3184263"/>
              <a:ext cx="1020707" cy="338554"/>
            </a:xfrm>
            <a:prstGeom prst="rect">
              <a:avLst/>
            </a:prstGeom>
            <a:noFill/>
          </p:spPr>
          <p:txBody>
            <a:bodyPr wrap="square" rtlCol="0">
              <a:spAutoFit/>
            </a:bodyPr>
            <a:lstStyle/>
            <a:p>
              <a:r>
                <a:rPr lang="en-US" sz="1600" dirty="0" err="1"/>
                <a:t>Lystra</a:t>
              </a:r>
              <a:endParaRPr lang="en-US" sz="1600" dirty="0"/>
            </a:p>
          </p:txBody>
        </p:sp>
      </p:grpSp>
      <p:grpSp>
        <p:nvGrpSpPr>
          <p:cNvPr id="298" name="Group 297"/>
          <p:cNvGrpSpPr/>
          <p:nvPr/>
        </p:nvGrpSpPr>
        <p:grpSpPr>
          <a:xfrm>
            <a:off x="7210389" y="2966549"/>
            <a:ext cx="1020707" cy="382263"/>
            <a:chOff x="7047103" y="3184263"/>
            <a:chExt cx="1020707" cy="382263"/>
          </a:xfrm>
        </p:grpSpPr>
        <p:sp>
          <p:nvSpPr>
            <p:cNvPr id="309" name="5-Point Star 308"/>
            <p:cNvSpPr/>
            <p:nvPr/>
          </p:nvSpPr>
          <p:spPr>
            <a:xfrm>
              <a:off x="7293644" y="3435897"/>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7047103" y="3184263"/>
              <a:ext cx="1020707" cy="338554"/>
            </a:xfrm>
            <a:prstGeom prst="rect">
              <a:avLst/>
            </a:prstGeom>
            <a:noFill/>
          </p:spPr>
          <p:txBody>
            <a:bodyPr wrap="square" rtlCol="0">
              <a:spAutoFit/>
            </a:bodyPr>
            <a:lstStyle/>
            <a:p>
              <a:r>
                <a:rPr lang="en-US" sz="1600" dirty="0" err="1"/>
                <a:t>Iconium</a:t>
              </a:r>
              <a:endParaRPr lang="en-US" sz="1600" dirty="0"/>
            </a:p>
          </p:txBody>
        </p:sp>
      </p:grpSp>
      <p:sp>
        <p:nvSpPr>
          <p:cNvPr id="318" name="TextBox 317"/>
          <p:cNvSpPr txBox="1"/>
          <p:nvPr/>
        </p:nvSpPr>
        <p:spPr>
          <a:xfrm>
            <a:off x="5804998" y="284365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Asia</a:t>
            </a:r>
          </a:p>
        </p:txBody>
      </p:sp>
      <p:sp>
        <p:nvSpPr>
          <p:cNvPr id="329" name="TextBox 328"/>
          <p:cNvSpPr txBox="1"/>
          <p:nvPr/>
        </p:nvSpPr>
        <p:spPr>
          <a:xfrm>
            <a:off x="6349283" y="2680363"/>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Phrygia</a:t>
            </a:r>
          </a:p>
        </p:txBody>
      </p:sp>
      <p:sp>
        <p:nvSpPr>
          <p:cNvPr id="330" name="TextBox 329"/>
          <p:cNvSpPr txBox="1"/>
          <p:nvPr/>
        </p:nvSpPr>
        <p:spPr>
          <a:xfrm rot="19043894">
            <a:off x="6860912" y="2319255"/>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Galatia</a:t>
            </a:r>
          </a:p>
        </p:txBody>
      </p:sp>
      <p:grpSp>
        <p:nvGrpSpPr>
          <p:cNvPr id="340" name="Group 339"/>
          <p:cNvGrpSpPr/>
          <p:nvPr/>
        </p:nvGrpSpPr>
        <p:grpSpPr>
          <a:xfrm>
            <a:off x="6698760" y="2835920"/>
            <a:ext cx="1020707" cy="382263"/>
            <a:chOff x="7047103" y="3184263"/>
            <a:chExt cx="1020707" cy="382263"/>
          </a:xfrm>
        </p:grpSpPr>
        <p:sp>
          <p:nvSpPr>
            <p:cNvPr id="355" name="5-Point Star 354"/>
            <p:cNvSpPr/>
            <p:nvPr/>
          </p:nvSpPr>
          <p:spPr>
            <a:xfrm>
              <a:off x="7293644" y="3435897"/>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8" name="TextBox 357"/>
            <p:cNvSpPr txBox="1"/>
            <p:nvPr/>
          </p:nvSpPr>
          <p:spPr>
            <a:xfrm>
              <a:off x="7047103" y="3184263"/>
              <a:ext cx="1020707" cy="307777"/>
            </a:xfrm>
            <a:prstGeom prst="rect">
              <a:avLst/>
            </a:prstGeom>
            <a:noFill/>
          </p:spPr>
          <p:txBody>
            <a:bodyPr wrap="square" rtlCol="0">
              <a:spAutoFit/>
            </a:bodyPr>
            <a:lstStyle/>
            <a:p>
              <a:r>
                <a:rPr lang="en-US" sz="1400" dirty="0"/>
                <a:t>Antioch</a:t>
              </a:r>
            </a:p>
          </p:txBody>
        </p:sp>
      </p:grpSp>
      <p:sp>
        <p:nvSpPr>
          <p:cNvPr id="359" name="TextBox 358"/>
          <p:cNvSpPr txBox="1"/>
          <p:nvPr/>
        </p:nvSpPr>
        <p:spPr>
          <a:xfrm>
            <a:off x="5619942" y="2408223"/>
            <a:ext cx="661115"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360" name="TextBox 359"/>
          <p:cNvSpPr txBox="1"/>
          <p:nvPr/>
        </p:nvSpPr>
        <p:spPr>
          <a:xfrm>
            <a:off x="6458141" y="2375565"/>
            <a:ext cx="1403287"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Blithynia</a:t>
            </a:r>
            <a:endParaRPr lang="en-US" sz="1400" i="1" dirty="0">
              <a:effectLst>
                <a:glow rad="63500">
                  <a:schemeClr val="accent2">
                    <a:satMod val="175000"/>
                    <a:alpha val="40000"/>
                  </a:schemeClr>
                </a:glow>
              </a:effectLst>
            </a:endParaRPr>
          </a:p>
        </p:txBody>
      </p:sp>
      <p:grpSp>
        <p:nvGrpSpPr>
          <p:cNvPr id="361" name="Group 360"/>
          <p:cNvGrpSpPr/>
          <p:nvPr/>
        </p:nvGrpSpPr>
        <p:grpSpPr>
          <a:xfrm>
            <a:off x="5250960" y="2356949"/>
            <a:ext cx="1020707" cy="307777"/>
            <a:chOff x="7047103" y="3184263"/>
            <a:chExt cx="1020707" cy="307777"/>
          </a:xfrm>
        </p:grpSpPr>
        <p:sp>
          <p:nvSpPr>
            <p:cNvPr id="362" name="5-Point Star 361"/>
            <p:cNvSpPr/>
            <p:nvPr/>
          </p:nvSpPr>
          <p:spPr>
            <a:xfrm>
              <a:off x="7260987" y="3359697"/>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3" name="TextBox 362"/>
            <p:cNvSpPr txBox="1"/>
            <p:nvPr/>
          </p:nvSpPr>
          <p:spPr>
            <a:xfrm>
              <a:off x="7047103" y="3184263"/>
              <a:ext cx="1020707" cy="307777"/>
            </a:xfrm>
            <a:prstGeom prst="rect">
              <a:avLst/>
            </a:prstGeom>
            <a:noFill/>
          </p:spPr>
          <p:txBody>
            <a:bodyPr wrap="square" rtlCol="0">
              <a:spAutoFit/>
            </a:bodyPr>
            <a:lstStyle/>
            <a:p>
              <a:r>
                <a:rPr lang="en-US" sz="1400" dirty="0"/>
                <a:t>Troas</a:t>
              </a:r>
            </a:p>
          </p:txBody>
        </p:sp>
      </p:grpSp>
      <p:sp>
        <p:nvSpPr>
          <p:cNvPr id="377" name="TextBox 376"/>
          <p:cNvSpPr txBox="1"/>
          <p:nvPr/>
        </p:nvSpPr>
        <p:spPr>
          <a:xfrm>
            <a:off x="3352154" y="1487786"/>
            <a:ext cx="2101913"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388" name="TextBox 387"/>
          <p:cNvSpPr txBox="1"/>
          <p:nvPr/>
        </p:nvSpPr>
        <p:spPr>
          <a:xfrm>
            <a:off x="0" y="6550223"/>
            <a:ext cx="3581400" cy="307777"/>
          </a:xfrm>
          <a:prstGeom prst="rect">
            <a:avLst/>
          </a:prstGeom>
          <a:noFill/>
        </p:spPr>
        <p:txBody>
          <a:bodyPr wrap="square" rtlCol="0">
            <a:spAutoFit/>
          </a:bodyPr>
          <a:lstStyle/>
          <a:p>
            <a:r>
              <a:rPr lang="en-US" sz="1400" dirty="0">
                <a:solidFill>
                  <a:schemeClr val="bg1"/>
                </a:solidFill>
              </a:rPr>
              <a:t>Acts 16:1-8</a:t>
            </a:r>
          </a:p>
        </p:txBody>
      </p:sp>
      <p:grpSp>
        <p:nvGrpSpPr>
          <p:cNvPr id="177" name="Group 94"/>
          <p:cNvGrpSpPr/>
          <p:nvPr/>
        </p:nvGrpSpPr>
        <p:grpSpPr>
          <a:xfrm>
            <a:off x="3306044" y="2481944"/>
            <a:ext cx="1244184" cy="2710543"/>
            <a:chOff x="4405860" y="139189"/>
            <a:chExt cx="2861871" cy="6475262"/>
          </a:xfrm>
        </p:grpSpPr>
        <p:grpSp>
          <p:nvGrpSpPr>
            <p:cNvPr id="178" name="Group 86"/>
            <p:cNvGrpSpPr/>
            <p:nvPr/>
          </p:nvGrpSpPr>
          <p:grpSpPr>
            <a:xfrm rot="2107423">
              <a:off x="4802579" y="139189"/>
              <a:ext cx="743864" cy="1806453"/>
              <a:chOff x="7696200" y="914400"/>
              <a:chExt cx="685800" cy="2438400"/>
            </a:xfrm>
          </p:grpSpPr>
          <p:sp>
            <p:nvSpPr>
              <p:cNvPr id="218" name="Moon 21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87"/>
            <p:cNvGrpSpPr/>
            <p:nvPr/>
          </p:nvGrpSpPr>
          <p:grpSpPr>
            <a:xfrm rot="19262140" flipH="1">
              <a:off x="6126313" y="231425"/>
              <a:ext cx="743864" cy="1645187"/>
              <a:chOff x="7696200" y="914400"/>
              <a:chExt cx="685800" cy="2438400"/>
            </a:xfrm>
          </p:grpSpPr>
          <p:sp>
            <p:nvSpPr>
              <p:cNvPr id="214" name="Moon 21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47"/>
            <p:cNvGrpSpPr/>
            <p:nvPr/>
          </p:nvGrpSpPr>
          <p:grpSpPr>
            <a:xfrm rot="562843">
              <a:off x="5697438" y="5840305"/>
              <a:ext cx="666047" cy="774146"/>
              <a:chOff x="6106804" y="4039302"/>
              <a:chExt cx="666047" cy="774146"/>
            </a:xfrm>
          </p:grpSpPr>
          <p:sp>
            <p:nvSpPr>
              <p:cNvPr id="211" name="Oval 21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47"/>
            <p:cNvGrpSpPr/>
            <p:nvPr/>
          </p:nvGrpSpPr>
          <p:grpSpPr>
            <a:xfrm rot="2613352">
              <a:off x="5128037" y="5761712"/>
              <a:ext cx="666047" cy="774146"/>
              <a:chOff x="6106804" y="4039302"/>
              <a:chExt cx="666047" cy="774146"/>
            </a:xfrm>
          </p:grpSpPr>
          <p:sp>
            <p:nvSpPr>
              <p:cNvPr id="208" name="Oval 20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57"/>
            <p:cNvGrpSpPr/>
            <p:nvPr/>
          </p:nvGrpSpPr>
          <p:grpSpPr>
            <a:xfrm>
              <a:off x="4953000" y="5334000"/>
              <a:ext cx="1828800" cy="609600"/>
              <a:chOff x="1371600" y="3962400"/>
              <a:chExt cx="6705600" cy="2057400"/>
            </a:xfrm>
          </p:grpSpPr>
          <p:grpSp>
            <p:nvGrpSpPr>
              <p:cNvPr id="196" name="Group 195"/>
              <p:cNvGrpSpPr/>
              <p:nvPr/>
            </p:nvGrpSpPr>
            <p:grpSpPr>
              <a:xfrm>
                <a:off x="1371600" y="3962400"/>
                <a:ext cx="1676400" cy="2057400"/>
                <a:chOff x="1371600" y="3962400"/>
                <a:chExt cx="1676400" cy="2057400"/>
              </a:xfrm>
            </p:grpSpPr>
            <p:sp>
              <p:nvSpPr>
                <p:cNvPr id="206" name="Right Arrow Callout 2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2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3048000" y="3962400"/>
                <a:ext cx="1676400" cy="2057400"/>
                <a:chOff x="1371600" y="3962400"/>
                <a:chExt cx="1676400" cy="2057400"/>
              </a:xfrm>
            </p:grpSpPr>
            <p:sp>
              <p:nvSpPr>
                <p:cNvPr id="204" name="Right Arrow Callout 20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9"/>
              <p:cNvGrpSpPr/>
              <p:nvPr/>
            </p:nvGrpSpPr>
            <p:grpSpPr>
              <a:xfrm>
                <a:off x="4724400" y="3962400"/>
                <a:ext cx="1676400" cy="2057400"/>
                <a:chOff x="1371600" y="3962400"/>
                <a:chExt cx="1676400" cy="2057400"/>
              </a:xfrm>
            </p:grpSpPr>
            <p:sp>
              <p:nvSpPr>
                <p:cNvPr id="202" name="Right Arrow Callout 20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20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202"/>
              <p:cNvGrpSpPr/>
              <p:nvPr/>
            </p:nvGrpSpPr>
            <p:grpSpPr>
              <a:xfrm>
                <a:off x="6400800" y="3962400"/>
                <a:ext cx="1676400" cy="2057400"/>
                <a:chOff x="1371600" y="3962400"/>
                <a:chExt cx="1676400" cy="2057400"/>
              </a:xfrm>
            </p:grpSpPr>
            <p:sp>
              <p:nvSpPr>
                <p:cNvPr id="200" name="Right Arrow Callout 19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20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Cloud 192"/>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Delay 193"/>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TextBox 388"/>
          <p:cNvSpPr txBox="1"/>
          <p:nvPr/>
        </p:nvSpPr>
        <p:spPr>
          <a:xfrm>
            <a:off x="0" y="391887"/>
            <a:ext cx="3581400" cy="1200329"/>
          </a:xfrm>
          <a:prstGeom prst="rect">
            <a:avLst/>
          </a:prstGeom>
          <a:noFill/>
        </p:spPr>
        <p:txBody>
          <a:bodyPr wrap="square" rtlCol="0">
            <a:spAutoFit/>
          </a:bodyPr>
          <a:lstStyle/>
          <a:p>
            <a:pPr algn="ctr"/>
            <a:r>
              <a:rPr lang="en-US" sz="2400" dirty="0">
                <a:solidFill>
                  <a:schemeClr val="bg1"/>
                </a:solidFill>
              </a:rPr>
              <a:t>Paul is inspired to return to the cities he taught on his first mission</a:t>
            </a:r>
          </a:p>
        </p:txBody>
      </p:sp>
      <p:sp>
        <p:nvSpPr>
          <p:cNvPr id="390" name="TextBox 389"/>
          <p:cNvSpPr txBox="1"/>
          <p:nvPr/>
        </p:nvSpPr>
        <p:spPr>
          <a:xfrm>
            <a:off x="8697685" y="468086"/>
            <a:ext cx="3581400" cy="830997"/>
          </a:xfrm>
          <a:prstGeom prst="rect">
            <a:avLst/>
          </a:prstGeom>
          <a:noFill/>
        </p:spPr>
        <p:txBody>
          <a:bodyPr wrap="square" rtlCol="0">
            <a:spAutoFit/>
          </a:bodyPr>
          <a:lstStyle/>
          <a:p>
            <a:pPr algn="ctr"/>
            <a:r>
              <a:rPr lang="en-US" sz="2400" dirty="0">
                <a:solidFill>
                  <a:schemeClr val="bg1"/>
                </a:solidFill>
              </a:rPr>
              <a:t>While in </a:t>
            </a:r>
            <a:r>
              <a:rPr lang="en-US" sz="2400" dirty="0" err="1">
                <a:solidFill>
                  <a:schemeClr val="bg1"/>
                </a:solidFill>
              </a:rPr>
              <a:t>Derbe</a:t>
            </a:r>
            <a:r>
              <a:rPr lang="en-US" sz="2400" dirty="0">
                <a:solidFill>
                  <a:schemeClr val="bg1"/>
                </a:solidFill>
              </a:rPr>
              <a:t> and </a:t>
            </a:r>
            <a:r>
              <a:rPr lang="en-US" sz="2400" dirty="0" err="1">
                <a:solidFill>
                  <a:schemeClr val="bg1"/>
                </a:solidFill>
              </a:rPr>
              <a:t>Lystra</a:t>
            </a:r>
            <a:r>
              <a:rPr lang="en-US" sz="2400" dirty="0">
                <a:solidFill>
                  <a:schemeClr val="bg1"/>
                </a:solidFill>
              </a:rPr>
              <a:t> </a:t>
            </a:r>
            <a:r>
              <a:rPr lang="en-US" sz="2400">
                <a:solidFill>
                  <a:schemeClr val="bg1"/>
                </a:solidFill>
              </a:rPr>
              <a:t>they met </a:t>
            </a:r>
            <a:r>
              <a:rPr lang="en-US" sz="2400" dirty="0">
                <a:solidFill>
                  <a:schemeClr val="bg1"/>
                </a:solidFill>
              </a:rPr>
              <a:t>Timothy </a:t>
            </a:r>
          </a:p>
        </p:txBody>
      </p:sp>
    </p:spTree>
    <p:extLst>
      <p:ext uri="{BB962C8B-B14F-4D97-AF65-F5344CB8AC3E}">
        <p14:creationId xmlns:p14="http://schemas.microsoft.com/office/powerpoint/2010/main" val="16050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389" grpId="0"/>
      <p:bldP spid="3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Forbidden to Preach </a:t>
            </a:r>
            <a:r>
              <a:rPr lang="en-US" sz="3200">
                <a:solidFill>
                  <a:schemeClr val="bg1"/>
                </a:solidFill>
              </a:rPr>
              <a:t>in Asia</a:t>
            </a:r>
            <a:endParaRPr lang="en-US" sz="3200" dirty="0">
              <a:solidFill>
                <a:schemeClr val="bg1"/>
              </a:solidFill>
            </a:endParaRPr>
          </a:p>
        </p:txBody>
      </p:sp>
      <p:sp>
        <p:nvSpPr>
          <p:cNvPr id="175" name="TextBox 174"/>
          <p:cNvSpPr txBox="1"/>
          <p:nvPr/>
        </p:nvSpPr>
        <p:spPr>
          <a:xfrm>
            <a:off x="97971" y="6550223"/>
            <a:ext cx="3581400" cy="307777"/>
          </a:xfrm>
          <a:prstGeom prst="rect">
            <a:avLst/>
          </a:prstGeom>
          <a:noFill/>
        </p:spPr>
        <p:txBody>
          <a:bodyPr wrap="square" rtlCol="0">
            <a:spAutoFit/>
          </a:bodyPr>
          <a:lstStyle/>
          <a:p>
            <a:r>
              <a:rPr lang="en-US" sz="1400" dirty="0">
                <a:solidFill>
                  <a:schemeClr val="bg1"/>
                </a:solidFill>
              </a:rPr>
              <a:t>Acts 16:6</a:t>
            </a:r>
          </a:p>
        </p:txBody>
      </p:sp>
      <p:sp>
        <p:nvSpPr>
          <p:cNvPr id="177" name="TextBox 176"/>
          <p:cNvSpPr txBox="1"/>
          <p:nvPr/>
        </p:nvSpPr>
        <p:spPr>
          <a:xfrm>
            <a:off x="7134131" y="1133839"/>
            <a:ext cx="4771176" cy="5324535"/>
          </a:xfrm>
          <a:prstGeom prst="rect">
            <a:avLst/>
          </a:prstGeom>
          <a:noFill/>
        </p:spPr>
        <p:txBody>
          <a:bodyPr wrap="square" rtlCol="0">
            <a:spAutoFit/>
          </a:bodyPr>
          <a:lstStyle/>
          <a:p>
            <a:r>
              <a:rPr lang="en-US" sz="2000" dirty="0">
                <a:solidFill>
                  <a:schemeClr val="bg1"/>
                </a:solidFill>
              </a:rPr>
              <a:t>"Here the Lord commands his missionaries not to preach the gospel in Asia or Bithynia, but instead to go to Macedonia. </a:t>
            </a:r>
          </a:p>
          <a:p>
            <a:endParaRPr lang="en-US" sz="2000" dirty="0">
              <a:solidFill>
                <a:schemeClr val="bg1"/>
              </a:solidFill>
            </a:endParaRPr>
          </a:p>
          <a:p>
            <a:r>
              <a:rPr lang="en-US" sz="2000" dirty="0">
                <a:solidFill>
                  <a:schemeClr val="bg1"/>
                </a:solidFill>
              </a:rPr>
              <a:t>Why? It is simply a matter of sending missionaries where there are more receptive people. </a:t>
            </a:r>
          </a:p>
          <a:p>
            <a:endParaRPr lang="en-US" sz="2000" dirty="0">
              <a:solidFill>
                <a:schemeClr val="bg1"/>
              </a:solidFill>
            </a:endParaRPr>
          </a:p>
          <a:p>
            <a:r>
              <a:rPr lang="en-US" sz="2000" dirty="0">
                <a:solidFill>
                  <a:schemeClr val="bg1"/>
                </a:solidFill>
              </a:rPr>
              <a:t>Of course those in Asia and elsewhere were entitled to hear the truth; all men are; but every man in his day and time and season. </a:t>
            </a:r>
          </a:p>
          <a:p>
            <a:endParaRPr lang="en-US" sz="2000" dirty="0">
              <a:solidFill>
                <a:schemeClr val="bg1"/>
              </a:solidFill>
            </a:endParaRPr>
          </a:p>
          <a:p>
            <a:r>
              <a:rPr lang="en-US" sz="2000" dirty="0">
                <a:solidFill>
                  <a:schemeClr val="bg1"/>
                </a:solidFill>
              </a:rPr>
              <a:t>The Lord establishes his own system of priorities and since the laborers are few and cannot be everywhere, </a:t>
            </a:r>
            <a:r>
              <a:rPr lang="en-US" sz="2000" b="1" dirty="0">
                <a:solidFill>
                  <a:schemeClr val="bg1"/>
                </a:solidFill>
              </a:rPr>
              <a:t>they are sent, by revelation</a:t>
            </a:r>
            <a:r>
              <a:rPr lang="en-US" sz="2000" dirty="0">
                <a:solidFill>
                  <a:schemeClr val="bg1"/>
                </a:solidFill>
              </a:rPr>
              <a:t>, to those peoples who in God's wisdom deserve to hear the truth first."</a:t>
            </a:r>
          </a:p>
        </p:txBody>
      </p:sp>
      <p:grpSp>
        <p:nvGrpSpPr>
          <p:cNvPr id="428" name="Group 427"/>
          <p:cNvGrpSpPr/>
          <p:nvPr/>
        </p:nvGrpSpPr>
        <p:grpSpPr>
          <a:xfrm>
            <a:off x="1195056" y="1683945"/>
            <a:ext cx="5942953" cy="4338226"/>
            <a:chOff x="353085" y="506994"/>
            <a:chExt cx="8191554" cy="6210677"/>
          </a:xfrm>
        </p:grpSpPr>
        <p:sp>
          <p:nvSpPr>
            <p:cNvPr id="431" name="Rectangle 430"/>
            <p:cNvSpPr/>
            <p:nvPr/>
          </p:nvSpPr>
          <p:spPr>
            <a:xfrm>
              <a:off x="470780" y="597529"/>
              <a:ext cx="7541538" cy="6056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431"/>
            <p:cNvSpPr/>
            <p:nvPr/>
          </p:nvSpPr>
          <p:spPr>
            <a:xfrm>
              <a:off x="516048" y="526225"/>
              <a:ext cx="4119326" cy="2693230"/>
            </a:xfrm>
            <a:custGeom>
              <a:avLst/>
              <a:gdLst>
                <a:gd name="connsiteX0" fmla="*/ 0 w 4119326"/>
                <a:gd name="connsiteY0" fmla="*/ 406282 h 2693230"/>
                <a:gd name="connsiteX1" fmla="*/ 0 w 4119326"/>
                <a:gd name="connsiteY1" fmla="*/ 406282 h 2693230"/>
                <a:gd name="connsiteX2" fmla="*/ 63374 w 4119326"/>
                <a:gd name="connsiteY2" fmla="*/ 460603 h 2693230"/>
                <a:gd name="connsiteX3" fmla="*/ 81481 w 4119326"/>
                <a:gd name="connsiteY3" fmla="*/ 496817 h 2693230"/>
                <a:gd name="connsiteX4" fmla="*/ 108641 w 4119326"/>
                <a:gd name="connsiteY4" fmla="*/ 514924 h 2693230"/>
                <a:gd name="connsiteX5" fmla="*/ 172015 w 4119326"/>
                <a:gd name="connsiteY5" fmla="*/ 578298 h 2693230"/>
                <a:gd name="connsiteX6" fmla="*/ 208229 w 4119326"/>
                <a:gd name="connsiteY6" fmla="*/ 596405 h 2693230"/>
                <a:gd name="connsiteX7" fmla="*/ 289710 w 4119326"/>
                <a:gd name="connsiteY7" fmla="*/ 641672 h 2693230"/>
                <a:gd name="connsiteX8" fmla="*/ 316871 w 4119326"/>
                <a:gd name="connsiteY8" fmla="*/ 659779 h 2693230"/>
                <a:gd name="connsiteX9" fmla="*/ 344031 w 4119326"/>
                <a:gd name="connsiteY9" fmla="*/ 686939 h 2693230"/>
                <a:gd name="connsiteX10" fmla="*/ 371192 w 4119326"/>
                <a:gd name="connsiteY10" fmla="*/ 695993 h 2693230"/>
                <a:gd name="connsiteX11" fmla="*/ 425512 w 4119326"/>
                <a:gd name="connsiteY11" fmla="*/ 732207 h 2693230"/>
                <a:gd name="connsiteX12" fmla="*/ 452673 w 4119326"/>
                <a:gd name="connsiteY12" fmla="*/ 750314 h 2693230"/>
                <a:gd name="connsiteX13" fmla="*/ 479833 w 4119326"/>
                <a:gd name="connsiteY13" fmla="*/ 759367 h 2693230"/>
                <a:gd name="connsiteX14" fmla="*/ 525101 w 4119326"/>
                <a:gd name="connsiteY14" fmla="*/ 804634 h 2693230"/>
                <a:gd name="connsiteX15" fmla="*/ 552261 w 4119326"/>
                <a:gd name="connsiteY15" fmla="*/ 858955 h 2693230"/>
                <a:gd name="connsiteX16" fmla="*/ 570368 w 4119326"/>
                <a:gd name="connsiteY16" fmla="*/ 886116 h 2693230"/>
                <a:gd name="connsiteX17" fmla="*/ 561314 w 4119326"/>
                <a:gd name="connsiteY17" fmla="*/ 985704 h 2693230"/>
                <a:gd name="connsiteX18" fmla="*/ 552261 w 4119326"/>
                <a:gd name="connsiteY18" fmla="*/ 1021918 h 2693230"/>
                <a:gd name="connsiteX19" fmla="*/ 543207 w 4119326"/>
                <a:gd name="connsiteY19" fmla="*/ 1175826 h 2693230"/>
                <a:gd name="connsiteX20" fmla="*/ 516047 w 4119326"/>
                <a:gd name="connsiteY20" fmla="*/ 1257308 h 2693230"/>
                <a:gd name="connsiteX21" fmla="*/ 488887 w 4119326"/>
                <a:gd name="connsiteY21" fmla="*/ 1284468 h 2693230"/>
                <a:gd name="connsiteX22" fmla="*/ 497940 w 4119326"/>
                <a:gd name="connsiteY22" fmla="*/ 1429324 h 2693230"/>
                <a:gd name="connsiteX23" fmla="*/ 506994 w 4119326"/>
                <a:gd name="connsiteY23" fmla="*/ 1456484 h 2693230"/>
                <a:gd name="connsiteX24" fmla="*/ 534154 w 4119326"/>
                <a:gd name="connsiteY24" fmla="*/ 1483644 h 2693230"/>
                <a:gd name="connsiteX25" fmla="*/ 579421 w 4119326"/>
                <a:gd name="connsiteY25" fmla="*/ 1528912 h 2693230"/>
                <a:gd name="connsiteX26" fmla="*/ 624689 w 4119326"/>
                <a:gd name="connsiteY26" fmla="*/ 1565125 h 2693230"/>
                <a:gd name="connsiteX27" fmla="*/ 642796 w 4119326"/>
                <a:gd name="connsiteY27" fmla="*/ 1592286 h 2693230"/>
                <a:gd name="connsiteX28" fmla="*/ 679009 w 4119326"/>
                <a:gd name="connsiteY28" fmla="*/ 1619446 h 2693230"/>
                <a:gd name="connsiteX29" fmla="*/ 724277 w 4119326"/>
                <a:gd name="connsiteY29" fmla="*/ 1664714 h 2693230"/>
                <a:gd name="connsiteX30" fmla="*/ 742384 w 4119326"/>
                <a:gd name="connsiteY30" fmla="*/ 1691874 h 2693230"/>
                <a:gd name="connsiteX31" fmla="*/ 769544 w 4119326"/>
                <a:gd name="connsiteY31" fmla="*/ 1719034 h 2693230"/>
                <a:gd name="connsiteX32" fmla="*/ 787651 w 4119326"/>
                <a:gd name="connsiteY32" fmla="*/ 1773355 h 2693230"/>
                <a:gd name="connsiteX33" fmla="*/ 814811 w 4119326"/>
                <a:gd name="connsiteY33" fmla="*/ 1872943 h 2693230"/>
                <a:gd name="connsiteX34" fmla="*/ 841972 w 4119326"/>
                <a:gd name="connsiteY34" fmla="*/ 1936318 h 2693230"/>
                <a:gd name="connsiteX35" fmla="*/ 914400 w 4119326"/>
                <a:gd name="connsiteY35" fmla="*/ 2017799 h 2693230"/>
                <a:gd name="connsiteX36" fmla="*/ 986827 w 4119326"/>
                <a:gd name="connsiteY36" fmla="*/ 2044959 h 2693230"/>
                <a:gd name="connsiteX37" fmla="*/ 1041148 w 4119326"/>
                <a:gd name="connsiteY37" fmla="*/ 2054013 h 2693230"/>
                <a:gd name="connsiteX38" fmla="*/ 1158843 w 4119326"/>
                <a:gd name="connsiteY38" fmla="*/ 2081173 h 2693230"/>
                <a:gd name="connsiteX39" fmla="*/ 1176950 w 4119326"/>
                <a:gd name="connsiteY39" fmla="*/ 2162654 h 2693230"/>
                <a:gd name="connsiteX40" fmla="*/ 1104522 w 4119326"/>
                <a:gd name="connsiteY40" fmla="*/ 2171708 h 2693230"/>
                <a:gd name="connsiteX41" fmla="*/ 1077362 w 4119326"/>
                <a:gd name="connsiteY41" fmla="*/ 2180761 h 2693230"/>
                <a:gd name="connsiteX42" fmla="*/ 1077362 w 4119326"/>
                <a:gd name="connsiteY42" fmla="*/ 2244135 h 2693230"/>
                <a:gd name="connsiteX43" fmla="*/ 1122629 w 4119326"/>
                <a:gd name="connsiteY43" fmla="*/ 2307510 h 2693230"/>
                <a:gd name="connsiteX44" fmla="*/ 1167897 w 4119326"/>
                <a:gd name="connsiteY44" fmla="*/ 2352777 h 2693230"/>
                <a:gd name="connsiteX45" fmla="*/ 1186003 w 4119326"/>
                <a:gd name="connsiteY45" fmla="*/ 2379937 h 2693230"/>
                <a:gd name="connsiteX46" fmla="*/ 1249378 w 4119326"/>
                <a:gd name="connsiteY46" fmla="*/ 2407098 h 2693230"/>
                <a:gd name="connsiteX47" fmla="*/ 1276538 w 4119326"/>
                <a:gd name="connsiteY47" fmla="*/ 2425205 h 2693230"/>
                <a:gd name="connsiteX48" fmla="*/ 1774479 w 4119326"/>
                <a:gd name="connsiteY48" fmla="*/ 2434258 h 2693230"/>
                <a:gd name="connsiteX49" fmla="*/ 1810693 w 4119326"/>
                <a:gd name="connsiteY49" fmla="*/ 2443312 h 2693230"/>
                <a:gd name="connsiteX50" fmla="*/ 1865013 w 4119326"/>
                <a:gd name="connsiteY50" fmla="*/ 2461419 h 2693230"/>
                <a:gd name="connsiteX51" fmla="*/ 1910281 w 4119326"/>
                <a:gd name="connsiteY51" fmla="*/ 2506686 h 2693230"/>
                <a:gd name="connsiteX52" fmla="*/ 1955548 w 4119326"/>
                <a:gd name="connsiteY52" fmla="*/ 2551953 h 2693230"/>
                <a:gd name="connsiteX53" fmla="*/ 2009869 w 4119326"/>
                <a:gd name="connsiteY53" fmla="*/ 2579114 h 2693230"/>
                <a:gd name="connsiteX54" fmla="*/ 2037029 w 4119326"/>
                <a:gd name="connsiteY54" fmla="*/ 2606274 h 2693230"/>
                <a:gd name="connsiteX55" fmla="*/ 2091350 w 4119326"/>
                <a:gd name="connsiteY55" fmla="*/ 2642488 h 2693230"/>
                <a:gd name="connsiteX56" fmla="*/ 2109457 w 4119326"/>
                <a:gd name="connsiteY56" fmla="*/ 2669648 h 2693230"/>
                <a:gd name="connsiteX57" fmla="*/ 2145671 w 4119326"/>
                <a:gd name="connsiteY57" fmla="*/ 2678702 h 2693230"/>
                <a:gd name="connsiteX58" fmla="*/ 2172831 w 4119326"/>
                <a:gd name="connsiteY58" fmla="*/ 2687755 h 2693230"/>
                <a:gd name="connsiteX59" fmla="*/ 2272419 w 4119326"/>
                <a:gd name="connsiteY59" fmla="*/ 2678702 h 2693230"/>
                <a:gd name="connsiteX60" fmla="*/ 2263366 w 4119326"/>
                <a:gd name="connsiteY60" fmla="*/ 2542900 h 2693230"/>
                <a:gd name="connsiteX61" fmla="*/ 2254312 w 4119326"/>
                <a:gd name="connsiteY61" fmla="*/ 2515739 h 2693230"/>
                <a:gd name="connsiteX62" fmla="*/ 2199992 w 4119326"/>
                <a:gd name="connsiteY62" fmla="*/ 2497632 h 2693230"/>
                <a:gd name="connsiteX63" fmla="*/ 2172831 w 4119326"/>
                <a:gd name="connsiteY63" fmla="*/ 2488579 h 2693230"/>
                <a:gd name="connsiteX64" fmla="*/ 2118510 w 4119326"/>
                <a:gd name="connsiteY64" fmla="*/ 2452365 h 2693230"/>
                <a:gd name="connsiteX65" fmla="*/ 2055136 w 4119326"/>
                <a:gd name="connsiteY65" fmla="*/ 2416151 h 2693230"/>
                <a:gd name="connsiteX66" fmla="*/ 2027976 w 4119326"/>
                <a:gd name="connsiteY66" fmla="*/ 2407098 h 2693230"/>
                <a:gd name="connsiteX67" fmla="*/ 1973655 w 4119326"/>
                <a:gd name="connsiteY67" fmla="*/ 2370884 h 2693230"/>
                <a:gd name="connsiteX68" fmla="*/ 1937441 w 4119326"/>
                <a:gd name="connsiteY68" fmla="*/ 2352777 h 2693230"/>
                <a:gd name="connsiteX69" fmla="*/ 1910281 w 4119326"/>
                <a:gd name="connsiteY69" fmla="*/ 2325617 h 2693230"/>
                <a:gd name="connsiteX70" fmla="*/ 1883120 w 4119326"/>
                <a:gd name="connsiteY70" fmla="*/ 2316563 h 2693230"/>
                <a:gd name="connsiteX71" fmla="*/ 1810693 w 4119326"/>
                <a:gd name="connsiteY71" fmla="*/ 2280349 h 2693230"/>
                <a:gd name="connsiteX72" fmla="*/ 1756372 w 4119326"/>
                <a:gd name="connsiteY72" fmla="*/ 2253189 h 2693230"/>
                <a:gd name="connsiteX73" fmla="*/ 1720158 w 4119326"/>
                <a:gd name="connsiteY73" fmla="*/ 2207922 h 2693230"/>
                <a:gd name="connsiteX74" fmla="*/ 1711104 w 4119326"/>
                <a:gd name="connsiteY74" fmla="*/ 2180761 h 2693230"/>
                <a:gd name="connsiteX75" fmla="*/ 1774479 w 4119326"/>
                <a:gd name="connsiteY75" fmla="*/ 2135494 h 2693230"/>
                <a:gd name="connsiteX76" fmla="*/ 1756372 w 4119326"/>
                <a:gd name="connsiteY76" fmla="*/ 2090226 h 2693230"/>
                <a:gd name="connsiteX77" fmla="*/ 1738265 w 4119326"/>
                <a:gd name="connsiteY77" fmla="*/ 2035906 h 2693230"/>
                <a:gd name="connsiteX78" fmla="*/ 1756372 w 4119326"/>
                <a:gd name="connsiteY78" fmla="*/ 1990638 h 2693230"/>
                <a:gd name="connsiteX79" fmla="*/ 1855960 w 4119326"/>
                <a:gd name="connsiteY79" fmla="*/ 2008745 h 2693230"/>
                <a:gd name="connsiteX80" fmla="*/ 1910281 w 4119326"/>
                <a:gd name="connsiteY80" fmla="*/ 1990638 h 2693230"/>
                <a:gd name="connsiteX81" fmla="*/ 1919334 w 4119326"/>
                <a:gd name="connsiteY81" fmla="*/ 1963478 h 2693230"/>
                <a:gd name="connsiteX82" fmla="*/ 1910281 w 4119326"/>
                <a:gd name="connsiteY82" fmla="*/ 1900104 h 2693230"/>
                <a:gd name="connsiteX83" fmla="*/ 1828800 w 4119326"/>
                <a:gd name="connsiteY83" fmla="*/ 1827676 h 2693230"/>
                <a:gd name="connsiteX84" fmla="*/ 1801639 w 4119326"/>
                <a:gd name="connsiteY84" fmla="*/ 1800516 h 2693230"/>
                <a:gd name="connsiteX85" fmla="*/ 1783532 w 4119326"/>
                <a:gd name="connsiteY85" fmla="*/ 1773355 h 2693230"/>
                <a:gd name="connsiteX86" fmla="*/ 1738265 w 4119326"/>
                <a:gd name="connsiteY86" fmla="*/ 1719034 h 2693230"/>
                <a:gd name="connsiteX87" fmla="*/ 1711104 w 4119326"/>
                <a:gd name="connsiteY87" fmla="*/ 1664714 h 2693230"/>
                <a:gd name="connsiteX88" fmla="*/ 1702051 w 4119326"/>
                <a:gd name="connsiteY88" fmla="*/ 1637553 h 2693230"/>
                <a:gd name="connsiteX89" fmla="*/ 1674891 w 4119326"/>
                <a:gd name="connsiteY89" fmla="*/ 1574179 h 2693230"/>
                <a:gd name="connsiteX90" fmla="*/ 1683944 w 4119326"/>
                <a:gd name="connsiteY90" fmla="*/ 1447430 h 2693230"/>
                <a:gd name="connsiteX91" fmla="*/ 1692998 w 4119326"/>
                <a:gd name="connsiteY91" fmla="*/ 1420270 h 2693230"/>
                <a:gd name="connsiteX92" fmla="*/ 1720158 w 4119326"/>
                <a:gd name="connsiteY92" fmla="*/ 1393110 h 2693230"/>
                <a:gd name="connsiteX93" fmla="*/ 1774479 w 4119326"/>
                <a:gd name="connsiteY93" fmla="*/ 1429324 h 2693230"/>
                <a:gd name="connsiteX94" fmla="*/ 1801639 w 4119326"/>
                <a:gd name="connsiteY94" fmla="*/ 1447430 h 2693230"/>
                <a:gd name="connsiteX95" fmla="*/ 1901227 w 4119326"/>
                <a:gd name="connsiteY95" fmla="*/ 1474591 h 2693230"/>
                <a:gd name="connsiteX96" fmla="*/ 1928388 w 4119326"/>
                <a:gd name="connsiteY96" fmla="*/ 1492698 h 2693230"/>
                <a:gd name="connsiteX97" fmla="*/ 1937441 w 4119326"/>
                <a:gd name="connsiteY97" fmla="*/ 1519858 h 2693230"/>
                <a:gd name="connsiteX98" fmla="*/ 1955548 w 4119326"/>
                <a:gd name="connsiteY98" fmla="*/ 1547019 h 2693230"/>
                <a:gd name="connsiteX99" fmla="*/ 1973655 w 4119326"/>
                <a:gd name="connsiteY99" fmla="*/ 1610393 h 2693230"/>
                <a:gd name="connsiteX100" fmla="*/ 2046083 w 4119326"/>
                <a:gd name="connsiteY100" fmla="*/ 1673767 h 2693230"/>
                <a:gd name="connsiteX101" fmla="*/ 2073243 w 4119326"/>
                <a:gd name="connsiteY101" fmla="*/ 1682821 h 2693230"/>
                <a:gd name="connsiteX102" fmla="*/ 2046083 w 4119326"/>
                <a:gd name="connsiteY102" fmla="*/ 1592286 h 2693230"/>
                <a:gd name="connsiteX103" fmla="*/ 2018922 w 4119326"/>
                <a:gd name="connsiteY103" fmla="*/ 1583232 h 2693230"/>
                <a:gd name="connsiteX104" fmla="*/ 1991762 w 4119326"/>
                <a:gd name="connsiteY104" fmla="*/ 1492698 h 2693230"/>
                <a:gd name="connsiteX105" fmla="*/ 2091350 w 4119326"/>
                <a:gd name="connsiteY105" fmla="*/ 1501751 h 2693230"/>
                <a:gd name="connsiteX106" fmla="*/ 2154724 w 4119326"/>
                <a:gd name="connsiteY106" fmla="*/ 1574179 h 2693230"/>
                <a:gd name="connsiteX107" fmla="*/ 2181885 w 4119326"/>
                <a:gd name="connsiteY107" fmla="*/ 1592286 h 2693230"/>
                <a:gd name="connsiteX108" fmla="*/ 2209045 w 4119326"/>
                <a:gd name="connsiteY108" fmla="*/ 1646607 h 2693230"/>
                <a:gd name="connsiteX109" fmla="*/ 2236205 w 4119326"/>
                <a:gd name="connsiteY109" fmla="*/ 1655660 h 2693230"/>
                <a:gd name="connsiteX110" fmla="*/ 2209045 w 4119326"/>
                <a:gd name="connsiteY110" fmla="*/ 1556072 h 2693230"/>
                <a:gd name="connsiteX111" fmla="*/ 2181885 w 4119326"/>
                <a:gd name="connsiteY111" fmla="*/ 1537965 h 2693230"/>
                <a:gd name="connsiteX112" fmla="*/ 2163778 w 4119326"/>
                <a:gd name="connsiteY112" fmla="*/ 1510805 h 2693230"/>
                <a:gd name="connsiteX113" fmla="*/ 2145671 w 4119326"/>
                <a:gd name="connsiteY113" fmla="*/ 1474591 h 2693230"/>
                <a:gd name="connsiteX114" fmla="*/ 2209045 w 4119326"/>
                <a:gd name="connsiteY114" fmla="*/ 1492698 h 2693230"/>
                <a:gd name="connsiteX115" fmla="*/ 2245259 w 4119326"/>
                <a:gd name="connsiteY115" fmla="*/ 1510805 h 2693230"/>
                <a:gd name="connsiteX116" fmla="*/ 2299580 w 4119326"/>
                <a:gd name="connsiteY116" fmla="*/ 1547019 h 2693230"/>
                <a:gd name="connsiteX117" fmla="*/ 2326740 w 4119326"/>
                <a:gd name="connsiteY117" fmla="*/ 1565125 h 2693230"/>
                <a:gd name="connsiteX118" fmla="*/ 2353901 w 4119326"/>
                <a:gd name="connsiteY118" fmla="*/ 1574179 h 2693230"/>
                <a:gd name="connsiteX119" fmla="*/ 2362954 w 4119326"/>
                <a:gd name="connsiteY119" fmla="*/ 1547019 h 2693230"/>
                <a:gd name="connsiteX120" fmla="*/ 2353901 w 4119326"/>
                <a:gd name="connsiteY120" fmla="*/ 1510805 h 2693230"/>
                <a:gd name="connsiteX121" fmla="*/ 2308633 w 4119326"/>
                <a:gd name="connsiteY121" fmla="*/ 1465537 h 2693230"/>
                <a:gd name="connsiteX122" fmla="*/ 2254312 w 4119326"/>
                <a:gd name="connsiteY122" fmla="*/ 1447430 h 2693230"/>
                <a:gd name="connsiteX123" fmla="*/ 2227152 w 4119326"/>
                <a:gd name="connsiteY123" fmla="*/ 1438377 h 2693230"/>
                <a:gd name="connsiteX124" fmla="*/ 2163778 w 4119326"/>
                <a:gd name="connsiteY124" fmla="*/ 1375003 h 2693230"/>
                <a:gd name="connsiteX125" fmla="*/ 2172831 w 4119326"/>
                <a:gd name="connsiteY125" fmla="*/ 1311628 h 2693230"/>
                <a:gd name="connsiteX126" fmla="*/ 2227152 w 4119326"/>
                <a:gd name="connsiteY126" fmla="*/ 1293522 h 2693230"/>
                <a:gd name="connsiteX127" fmla="*/ 2290526 w 4119326"/>
                <a:gd name="connsiteY127" fmla="*/ 1266361 h 2693230"/>
                <a:gd name="connsiteX128" fmla="*/ 2344847 w 4119326"/>
                <a:gd name="connsiteY128" fmla="*/ 1230147 h 2693230"/>
                <a:gd name="connsiteX129" fmla="*/ 2399168 w 4119326"/>
                <a:gd name="connsiteY129" fmla="*/ 1184880 h 2693230"/>
                <a:gd name="connsiteX130" fmla="*/ 2571184 w 4119326"/>
                <a:gd name="connsiteY130" fmla="*/ 1193933 h 2693230"/>
                <a:gd name="connsiteX131" fmla="*/ 2598344 w 4119326"/>
                <a:gd name="connsiteY131" fmla="*/ 1202987 h 2693230"/>
                <a:gd name="connsiteX132" fmla="*/ 2761306 w 4119326"/>
                <a:gd name="connsiteY132" fmla="*/ 1212040 h 2693230"/>
                <a:gd name="connsiteX133" fmla="*/ 2797520 w 4119326"/>
                <a:gd name="connsiteY133" fmla="*/ 1221094 h 2693230"/>
                <a:gd name="connsiteX134" fmla="*/ 2851841 w 4119326"/>
                <a:gd name="connsiteY134" fmla="*/ 1239201 h 2693230"/>
                <a:gd name="connsiteX135" fmla="*/ 2879002 w 4119326"/>
                <a:gd name="connsiteY135" fmla="*/ 1248254 h 2693230"/>
                <a:gd name="connsiteX136" fmla="*/ 2951429 w 4119326"/>
                <a:gd name="connsiteY136" fmla="*/ 1266361 h 2693230"/>
                <a:gd name="connsiteX137" fmla="*/ 3005750 w 4119326"/>
                <a:gd name="connsiteY137" fmla="*/ 1284468 h 2693230"/>
                <a:gd name="connsiteX138" fmla="*/ 3051017 w 4119326"/>
                <a:gd name="connsiteY138" fmla="*/ 1329735 h 2693230"/>
                <a:gd name="connsiteX139" fmla="*/ 3078178 w 4119326"/>
                <a:gd name="connsiteY139" fmla="*/ 1347842 h 2693230"/>
                <a:gd name="connsiteX140" fmla="*/ 3250194 w 4119326"/>
                <a:gd name="connsiteY140" fmla="*/ 1375003 h 2693230"/>
                <a:gd name="connsiteX141" fmla="*/ 3186819 w 4119326"/>
                <a:gd name="connsiteY141" fmla="*/ 1420270 h 2693230"/>
                <a:gd name="connsiteX142" fmla="*/ 3132499 w 4119326"/>
                <a:gd name="connsiteY142" fmla="*/ 1456484 h 2693230"/>
                <a:gd name="connsiteX143" fmla="*/ 3132499 w 4119326"/>
                <a:gd name="connsiteY143" fmla="*/ 1528912 h 2693230"/>
                <a:gd name="connsiteX144" fmla="*/ 3159659 w 4119326"/>
                <a:gd name="connsiteY144" fmla="*/ 1537965 h 2693230"/>
                <a:gd name="connsiteX145" fmla="*/ 3250194 w 4119326"/>
                <a:gd name="connsiteY145" fmla="*/ 1501751 h 2693230"/>
                <a:gd name="connsiteX146" fmla="*/ 3277354 w 4119326"/>
                <a:gd name="connsiteY146" fmla="*/ 1474591 h 2693230"/>
                <a:gd name="connsiteX147" fmla="*/ 3295461 w 4119326"/>
                <a:gd name="connsiteY147" fmla="*/ 1447430 h 2693230"/>
                <a:gd name="connsiteX148" fmla="*/ 3349782 w 4119326"/>
                <a:gd name="connsiteY148" fmla="*/ 1402163 h 2693230"/>
                <a:gd name="connsiteX149" fmla="*/ 3431263 w 4119326"/>
                <a:gd name="connsiteY149" fmla="*/ 1375003 h 2693230"/>
                <a:gd name="connsiteX150" fmla="*/ 3458423 w 4119326"/>
                <a:gd name="connsiteY150" fmla="*/ 1365949 h 2693230"/>
                <a:gd name="connsiteX151" fmla="*/ 3485584 w 4119326"/>
                <a:gd name="connsiteY151" fmla="*/ 1356896 h 2693230"/>
                <a:gd name="connsiteX152" fmla="*/ 3512744 w 4119326"/>
                <a:gd name="connsiteY152" fmla="*/ 1347842 h 2693230"/>
                <a:gd name="connsiteX153" fmla="*/ 3548958 w 4119326"/>
                <a:gd name="connsiteY153" fmla="*/ 1320682 h 2693230"/>
                <a:gd name="connsiteX154" fmla="*/ 3576118 w 4119326"/>
                <a:gd name="connsiteY154" fmla="*/ 1302575 h 2693230"/>
                <a:gd name="connsiteX155" fmla="*/ 3594225 w 4119326"/>
                <a:gd name="connsiteY155" fmla="*/ 1275415 h 2693230"/>
                <a:gd name="connsiteX156" fmla="*/ 3621386 w 4119326"/>
                <a:gd name="connsiteY156" fmla="*/ 1248254 h 2693230"/>
                <a:gd name="connsiteX157" fmla="*/ 3630439 w 4119326"/>
                <a:gd name="connsiteY157" fmla="*/ 1221094 h 2693230"/>
                <a:gd name="connsiteX158" fmla="*/ 3739081 w 4119326"/>
                <a:gd name="connsiteY158" fmla="*/ 1193933 h 2693230"/>
                <a:gd name="connsiteX159" fmla="*/ 3766241 w 4119326"/>
                <a:gd name="connsiteY159" fmla="*/ 1184880 h 2693230"/>
                <a:gd name="connsiteX160" fmla="*/ 4028792 w 4119326"/>
                <a:gd name="connsiteY160" fmla="*/ 1157720 h 2693230"/>
                <a:gd name="connsiteX161" fmla="*/ 4055952 w 4119326"/>
                <a:gd name="connsiteY161" fmla="*/ 1139613 h 2693230"/>
                <a:gd name="connsiteX162" fmla="*/ 4119326 w 4119326"/>
                <a:gd name="connsiteY162" fmla="*/ 1103399 h 2693230"/>
                <a:gd name="connsiteX163" fmla="*/ 4110273 w 4119326"/>
                <a:gd name="connsiteY163" fmla="*/ 1067185 h 2693230"/>
                <a:gd name="connsiteX164" fmla="*/ 4083112 w 4119326"/>
                <a:gd name="connsiteY164" fmla="*/ 1049078 h 2693230"/>
                <a:gd name="connsiteX165" fmla="*/ 4046899 w 4119326"/>
                <a:gd name="connsiteY165" fmla="*/ 1021918 h 2693230"/>
                <a:gd name="connsiteX166" fmla="*/ 4019738 w 4119326"/>
                <a:gd name="connsiteY166" fmla="*/ 994757 h 2693230"/>
                <a:gd name="connsiteX167" fmla="*/ 3938257 w 4119326"/>
                <a:gd name="connsiteY167" fmla="*/ 940436 h 2693230"/>
                <a:gd name="connsiteX168" fmla="*/ 3874883 w 4119326"/>
                <a:gd name="connsiteY168" fmla="*/ 904223 h 2693230"/>
                <a:gd name="connsiteX169" fmla="*/ 3829615 w 4119326"/>
                <a:gd name="connsiteY169" fmla="*/ 858955 h 2693230"/>
                <a:gd name="connsiteX170" fmla="*/ 3802455 w 4119326"/>
                <a:gd name="connsiteY170" fmla="*/ 840848 h 2693230"/>
                <a:gd name="connsiteX171" fmla="*/ 3757188 w 4119326"/>
                <a:gd name="connsiteY171" fmla="*/ 786527 h 2693230"/>
                <a:gd name="connsiteX172" fmla="*/ 3720974 w 4119326"/>
                <a:gd name="connsiteY172" fmla="*/ 759367 h 2693230"/>
                <a:gd name="connsiteX173" fmla="*/ 3711920 w 4119326"/>
                <a:gd name="connsiteY173" fmla="*/ 732207 h 2693230"/>
                <a:gd name="connsiteX174" fmla="*/ 3693813 w 4119326"/>
                <a:gd name="connsiteY174" fmla="*/ 596405 h 2693230"/>
                <a:gd name="connsiteX175" fmla="*/ 3657600 w 4119326"/>
                <a:gd name="connsiteY175" fmla="*/ 542084 h 2693230"/>
                <a:gd name="connsiteX176" fmla="*/ 3603279 w 4119326"/>
                <a:gd name="connsiteY176" fmla="*/ 505870 h 2693230"/>
                <a:gd name="connsiteX177" fmla="*/ 3612332 w 4119326"/>
                <a:gd name="connsiteY177" fmla="*/ 433442 h 2693230"/>
                <a:gd name="connsiteX178" fmla="*/ 3639493 w 4119326"/>
                <a:gd name="connsiteY178" fmla="*/ 424389 h 2693230"/>
                <a:gd name="connsiteX179" fmla="*/ 3693813 w 4119326"/>
                <a:gd name="connsiteY179" fmla="*/ 442496 h 2693230"/>
                <a:gd name="connsiteX180" fmla="*/ 3720974 w 4119326"/>
                <a:gd name="connsiteY180" fmla="*/ 460603 h 2693230"/>
                <a:gd name="connsiteX181" fmla="*/ 3775295 w 4119326"/>
                <a:gd name="connsiteY181" fmla="*/ 478710 h 2693230"/>
                <a:gd name="connsiteX182" fmla="*/ 3802455 w 4119326"/>
                <a:gd name="connsiteY182" fmla="*/ 424389 h 2693230"/>
                <a:gd name="connsiteX183" fmla="*/ 3793402 w 4119326"/>
                <a:gd name="connsiteY183" fmla="*/ 361015 h 2693230"/>
                <a:gd name="connsiteX184" fmla="*/ 3748134 w 4119326"/>
                <a:gd name="connsiteY184" fmla="*/ 306694 h 2693230"/>
                <a:gd name="connsiteX185" fmla="*/ 3720974 w 4119326"/>
                <a:gd name="connsiteY185" fmla="*/ 297640 h 2693230"/>
                <a:gd name="connsiteX186" fmla="*/ 3693813 w 4119326"/>
                <a:gd name="connsiteY186" fmla="*/ 270480 h 2693230"/>
                <a:gd name="connsiteX187" fmla="*/ 3720974 w 4119326"/>
                <a:gd name="connsiteY187" fmla="*/ 207106 h 2693230"/>
                <a:gd name="connsiteX188" fmla="*/ 3711920 w 4119326"/>
                <a:gd name="connsiteY188" fmla="*/ 134678 h 2693230"/>
                <a:gd name="connsiteX189" fmla="*/ 2960483 w 4119326"/>
                <a:gd name="connsiteY189" fmla="*/ 89411 h 2693230"/>
                <a:gd name="connsiteX190" fmla="*/ 2842788 w 4119326"/>
                <a:gd name="connsiteY190" fmla="*/ 71304 h 2693230"/>
                <a:gd name="connsiteX191" fmla="*/ 1638677 w 4119326"/>
                <a:gd name="connsiteY191" fmla="*/ 89411 h 2693230"/>
                <a:gd name="connsiteX192" fmla="*/ 1475714 w 4119326"/>
                <a:gd name="connsiteY192" fmla="*/ 107518 h 2693230"/>
                <a:gd name="connsiteX193" fmla="*/ 1348966 w 4119326"/>
                <a:gd name="connsiteY193" fmla="*/ 125625 h 2693230"/>
                <a:gd name="connsiteX194" fmla="*/ 1023041 w 4119326"/>
                <a:gd name="connsiteY194" fmla="*/ 116571 h 2693230"/>
                <a:gd name="connsiteX195" fmla="*/ 977774 w 4119326"/>
                <a:gd name="connsiteY195" fmla="*/ 107518 h 2693230"/>
                <a:gd name="connsiteX196" fmla="*/ 878186 w 4119326"/>
                <a:gd name="connsiteY196" fmla="*/ 98464 h 2693230"/>
                <a:gd name="connsiteX197" fmla="*/ 796704 w 4119326"/>
                <a:gd name="connsiteY197" fmla="*/ 89411 h 2693230"/>
                <a:gd name="connsiteX198" fmla="*/ 9053 w 4119326"/>
                <a:gd name="connsiteY198" fmla="*/ 98464 h 2693230"/>
                <a:gd name="connsiteX199" fmla="*/ 27160 w 4119326"/>
                <a:gd name="connsiteY199" fmla="*/ 288587 h 2693230"/>
                <a:gd name="connsiteX200" fmla="*/ 45267 w 4119326"/>
                <a:gd name="connsiteY200" fmla="*/ 361015 h 2693230"/>
                <a:gd name="connsiteX201" fmla="*/ 0 w 4119326"/>
                <a:gd name="connsiteY201" fmla="*/ 406282 h 26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119326" h="2693230">
                  <a:moveTo>
                    <a:pt x="0" y="406282"/>
                  </a:moveTo>
                  <a:lnTo>
                    <a:pt x="0" y="406282"/>
                  </a:lnTo>
                  <a:cubicBezTo>
                    <a:pt x="21125" y="424389"/>
                    <a:pt x="44762" y="439922"/>
                    <a:pt x="63374" y="460603"/>
                  </a:cubicBezTo>
                  <a:cubicBezTo>
                    <a:pt x="72402" y="470635"/>
                    <a:pt x="72841" y="486449"/>
                    <a:pt x="81481" y="496817"/>
                  </a:cubicBezTo>
                  <a:cubicBezTo>
                    <a:pt x="88447" y="505176"/>
                    <a:pt x="100553" y="507645"/>
                    <a:pt x="108641" y="514924"/>
                  </a:cubicBezTo>
                  <a:cubicBezTo>
                    <a:pt x="130847" y="534909"/>
                    <a:pt x="145294" y="564938"/>
                    <a:pt x="172015" y="578298"/>
                  </a:cubicBezTo>
                  <a:cubicBezTo>
                    <a:pt x="184086" y="584334"/>
                    <a:pt x="196656" y="589461"/>
                    <a:pt x="208229" y="596405"/>
                  </a:cubicBezTo>
                  <a:cubicBezTo>
                    <a:pt x="286055" y="643101"/>
                    <a:pt x="235079" y="623462"/>
                    <a:pt x="289710" y="641672"/>
                  </a:cubicBezTo>
                  <a:cubicBezTo>
                    <a:pt x="298764" y="647708"/>
                    <a:pt x="308512" y="652813"/>
                    <a:pt x="316871" y="659779"/>
                  </a:cubicBezTo>
                  <a:cubicBezTo>
                    <a:pt x="326707" y="667975"/>
                    <a:pt x="333378" y="679837"/>
                    <a:pt x="344031" y="686939"/>
                  </a:cubicBezTo>
                  <a:cubicBezTo>
                    <a:pt x="351972" y="692233"/>
                    <a:pt x="362850" y="691358"/>
                    <a:pt x="371192" y="695993"/>
                  </a:cubicBezTo>
                  <a:cubicBezTo>
                    <a:pt x="390215" y="706562"/>
                    <a:pt x="407405" y="720136"/>
                    <a:pt x="425512" y="732207"/>
                  </a:cubicBezTo>
                  <a:cubicBezTo>
                    <a:pt x="434566" y="738243"/>
                    <a:pt x="442350" y="746873"/>
                    <a:pt x="452673" y="750314"/>
                  </a:cubicBezTo>
                  <a:lnTo>
                    <a:pt x="479833" y="759367"/>
                  </a:lnTo>
                  <a:cubicBezTo>
                    <a:pt x="528123" y="831801"/>
                    <a:pt x="464739" y="744270"/>
                    <a:pt x="525101" y="804634"/>
                  </a:cubicBezTo>
                  <a:cubicBezTo>
                    <a:pt x="551043" y="830576"/>
                    <a:pt x="537536" y="829506"/>
                    <a:pt x="552261" y="858955"/>
                  </a:cubicBezTo>
                  <a:cubicBezTo>
                    <a:pt x="557127" y="868687"/>
                    <a:pt x="564332" y="877062"/>
                    <a:pt x="570368" y="886116"/>
                  </a:cubicBezTo>
                  <a:cubicBezTo>
                    <a:pt x="567350" y="919312"/>
                    <a:pt x="565719" y="952663"/>
                    <a:pt x="561314" y="985704"/>
                  </a:cubicBezTo>
                  <a:cubicBezTo>
                    <a:pt x="559670" y="998038"/>
                    <a:pt x="553441" y="1009531"/>
                    <a:pt x="552261" y="1021918"/>
                  </a:cubicBezTo>
                  <a:cubicBezTo>
                    <a:pt x="547389" y="1073078"/>
                    <a:pt x="547860" y="1124646"/>
                    <a:pt x="543207" y="1175826"/>
                  </a:cubicBezTo>
                  <a:cubicBezTo>
                    <a:pt x="540600" y="1204503"/>
                    <a:pt x="533061" y="1233488"/>
                    <a:pt x="516047" y="1257308"/>
                  </a:cubicBezTo>
                  <a:cubicBezTo>
                    <a:pt x="508605" y="1267727"/>
                    <a:pt x="497940" y="1275415"/>
                    <a:pt x="488887" y="1284468"/>
                  </a:cubicBezTo>
                  <a:cubicBezTo>
                    <a:pt x="491905" y="1332753"/>
                    <a:pt x="492875" y="1381210"/>
                    <a:pt x="497940" y="1429324"/>
                  </a:cubicBezTo>
                  <a:cubicBezTo>
                    <a:pt x="498939" y="1438815"/>
                    <a:pt x="501700" y="1448544"/>
                    <a:pt x="506994" y="1456484"/>
                  </a:cubicBezTo>
                  <a:cubicBezTo>
                    <a:pt x="514096" y="1467137"/>
                    <a:pt x="525958" y="1473808"/>
                    <a:pt x="534154" y="1483644"/>
                  </a:cubicBezTo>
                  <a:cubicBezTo>
                    <a:pt x="571877" y="1528912"/>
                    <a:pt x="529627" y="1495715"/>
                    <a:pt x="579421" y="1528912"/>
                  </a:cubicBezTo>
                  <a:cubicBezTo>
                    <a:pt x="631315" y="1606751"/>
                    <a:pt x="562215" y="1515146"/>
                    <a:pt x="624689" y="1565125"/>
                  </a:cubicBezTo>
                  <a:cubicBezTo>
                    <a:pt x="633186" y="1571922"/>
                    <a:pt x="635102" y="1584592"/>
                    <a:pt x="642796" y="1592286"/>
                  </a:cubicBezTo>
                  <a:cubicBezTo>
                    <a:pt x="653465" y="1602955"/>
                    <a:pt x="666938" y="1610393"/>
                    <a:pt x="679009" y="1619446"/>
                  </a:cubicBezTo>
                  <a:cubicBezTo>
                    <a:pt x="727292" y="1691871"/>
                    <a:pt x="663922" y="1604361"/>
                    <a:pt x="724277" y="1664714"/>
                  </a:cubicBezTo>
                  <a:cubicBezTo>
                    <a:pt x="731971" y="1672408"/>
                    <a:pt x="735418" y="1683515"/>
                    <a:pt x="742384" y="1691874"/>
                  </a:cubicBezTo>
                  <a:cubicBezTo>
                    <a:pt x="750581" y="1701710"/>
                    <a:pt x="760491" y="1709981"/>
                    <a:pt x="769544" y="1719034"/>
                  </a:cubicBezTo>
                  <a:cubicBezTo>
                    <a:pt x="775580" y="1737141"/>
                    <a:pt x="783908" y="1754639"/>
                    <a:pt x="787651" y="1773355"/>
                  </a:cubicBezTo>
                  <a:cubicBezTo>
                    <a:pt x="800447" y="1837338"/>
                    <a:pt x="791838" y="1804026"/>
                    <a:pt x="814811" y="1872943"/>
                  </a:cubicBezTo>
                  <a:cubicBezTo>
                    <a:pt x="824177" y="1901040"/>
                    <a:pt x="825192" y="1908351"/>
                    <a:pt x="841972" y="1936318"/>
                  </a:cubicBezTo>
                  <a:cubicBezTo>
                    <a:pt x="866334" y="1976920"/>
                    <a:pt x="874799" y="1995798"/>
                    <a:pt x="914400" y="2017799"/>
                  </a:cubicBezTo>
                  <a:cubicBezTo>
                    <a:pt x="919102" y="2020411"/>
                    <a:pt x="973273" y="2041947"/>
                    <a:pt x="986827" y="2044959"/>
                  </a:cubicBezTo>
                  <a:cubicBezTo>
                    <a:pt x="1004747" y="2048941"/>
                    <a:pt x="1023106" y="2050630"/>
                    <a:pt x="1041148" y="2054013"/>
                  </a:cubicBezTo>
                  <a:cubicBezTo>
                    <a:pt x="1132480" y="2071138"/>
                    <a:pt x="1105141" y="2063273"/>
                    <a:pt x="1158843" y="2081173"/>
                  </a:cubicBezTo>
                  <a:cubicBezTo>
                    <a:pt x="1176122" y="2098452"/>
                    <a:pt x="1220885" y="2128482"/>
                    <a:pt x="1176950" y="2162654"/>
                  </a:cubicBezTo>
                  <a:cubicBezTo>
                    <a:pt x="1157745" y="2177592"/>
                    <a:pt x="1128665" y="2168690"/>
                    <a:pt x="1104522" y="2171708"/>
                  </a:cubicBezTo>
                  <a:cubicBezTo>
                    <a:pt x="1095469" y="2174726"/>
                    <a:pt x="1084110" y="2174013"/>
                    <a:pt x="1077362" y="2180761"/>
                  </a:cubicBezTo>
                  <a:cubicBezTo>
                    <a:pt x="1060459" y="2197664"/>
                    <a:pt x="1071097" y="2227428"/>
                    <a:pt x="1077362" y="2244135"/>
                  </a:cubicBezTo>
                  <a:cubicBezTo>
                    <a:pt x="1095638" y="2292869"/>
                    <a:pt x="1091198" y="2269792"/>
                    <a:pt x="1122629" y="2307510"/>
                  </a:cubicBezTo>
                  <a:cubicBezTo>
                    <a:pt x="1160350" y="2352775"/>
                    <a:pt x="1118104" y="2319583"/>
                    <a:pt x="1167897" y="2352777"/>
                  </a:cubicBezTo>
                  <a:cubicBezTo>
                    <a:pt x="1173932" y="2361830"/>
                    <a:pt x="1177644" y="2372971"/>
                    <a:pt x="1186003" y="2379937"/>
                  </a:cubicBezTo>
                  <a:cubicBezTo>
                    <a:pt x="1214260" y="2403485"/>
                    <a:pt x="1221076" y="2392947"/>
                    <a:pt x="1249378" y="2407098"/>
                  </a:cubicBezTo>
                  <a:cubicBezTo>
                    <a:pt x="1259110" y="2411964"/>
                    <a:pt x="1265672" y="2424643"/>
                    <a:pt x="1276538" y="2425205"/>
                  </a:cubicBezTo>
                  <a:cubicBezTo>
                    <a:pt x="1442324" y="2433780"/>
                    <a:pt x="1608499" y="2431240"/>
                    <a:pt x="1774479" y="2434258"/>
                  </a:cubicBezTo>
                  <a:cubicBezTo>
                    <a:pt x="1786550" y="2437276"/>
                    <a:pt x="1798775" y="2439736"/>
                    <a:pt x="1810693" y="2443312"/>
                  </a:cubicBezTo>
                  <a:cubicBezTo>
                    <a:pt x="1828974" y="2448797"/>
                    <a:pt x="1865013" y="2461419"/>
                    <a:pt x="1865013" y="2461419"/>
                  </a:cubicBezTo>
                  <a:cubicBezTo>
                    <a:pt x="1913298" y="2533845"/>
                    <a:pt x="1849924" y="2446330"/>
                    <a:pt x="1910281" y="2506686"/>
                  </a:cubicBezTo>
                  <a:cubicBezTo>
                    <a:pt x="1946496" y="2542901"/>
                    <a:pt x="1907262" y="2527809"/>
                    <a:pt x="1955548" y="2551953"/>
                  </a:cubicBezTo>
                  <a:cubicBezTo>
                    <a:pt x="1996379" y="2572369"/>
                    <a:pt x="1970950" y="2546682"/>
                    <a:pt x="2009869" y="2579114"/>
                  </a:cubicBezTo>
                  <a:cubicBezTo>
                    <a:pt x="2019705" y="2587310"/>
                    <a:pt x="2026923" y="2598414"/>
                    <a:pt x="2037029" y="2606274"/>
                  </a:cubicBezTo>
                  <a:cubicBezTo>
                    <a:pt x="2054207" y="2619635"/>
                    <a:pt x="2091350" y="2642488"/>
                    <a:pt x="2091350" y="2642488"/>
                  </a:cubicBezTo>
                  <a:cubicBezTo>
                    <a:pt x="2097386" y="2651541"/>
                    <a:pt x="2100404" y="2663612"/>
                    <a:pt x="2109457" y="2669648"/>
                  </a:cubicBezTo>
                  <a:cubicBezTo>
                    <a:pt x="2119810" y="2676550"/>
                    <a:pt x="2133707" y="2675284"/>
                    <a:pt x="2145671" y="2678702"/>
                  </a:cubicBezTo>
                  <a:cubicBezTo>
                    <a:pt x="2154847" y="2681324"/>
                    <a:pt x="2163778" y="2684737"/>
                    <a:pt x="2172831" y="2687755"/>
                  </a:cubicBezTo>
                  <a:cubicBezTo>
                    <a:pt x="2206027" y="2684737"/>
                    <a:pt x="2254753" y="2706968"/>
                    <a:pt x="2272419" y="2678702"/>
                  </a:cubicBezTo>
                  <a:cubicBezTo>
                    <a:pt x="2296464" y="2640230"/>
                    <a:pt x="2268376" y="2587990"/>
                    <a:pt x="2263366" y="2542900"/>
                  </a:cubicBezTo>
                  <a:cubicBezTo>
                    <a:pt x="2262312" y="2533415"/>
                    <a:pt x="2262078" y="2521286"/>
                    <a:pt x="2254312" y="2515739"/>
                  </a:cubicBezTo>
                  <a:cubicBezTo>
                    <a:pt x="2238781" y="2504645"/>
                    <a:pt x="2218099" y="2503668"/>
                    <a:pt x="2199992" y="2497632"/>
                  </a:cubicBezTo>
                  <a:lnTo>
                    <a:pt x="2172831" y="2488579"/>
                  </a:lnTo>
                  <a:lnTo>
                    <a:pt x="2118510" y="2452365"/>
                  </a:lnTo>
                  <a:cubicBezTo>
                    <a:pt x="2091232" y="2434180"/>
                    <a:pt x="2087300" y="2429935"/>
                    <a:pt x="2055136" y="2416151"/>
                  </a:cubicBezTo>
                  <a:cubicBezTo>
                    <a:pt x="2046365" y="2412392"/>
                    <a:pt x="2037029" y="2410116"/>
                    <a:pt x="2027976" y="2407098"/>
                  </a:cubicBezTo>
                  <a:cubicBezTo>
                    <a:pt x="2009869" y="2395027"/>
                    <a:pt x="1993119" y="2380616"/>
                    <a:pt x="1973655" y="2370884"/>
                  </a:cubicBezTo>
                  <a:cubicBezTo>
                    <a:pt x="1961584" y="2364848"/>
                    <a:pt x="1948423" y="2360621"/>
                    <a:pt x="1937441" y="2352777"/>
                  </a:cubicBezTo>
                  <a:cubicBezTo>
                    <a:pt x="1927022" y="2345335"/>
                    <a:pt x="1920934" y="2332719"/>
                    <a:pt x="1910281" y="2325617"/>
                  </a:cubicBezTo>
                  <a:cubicBezTo>
                    <a:pt x="1902340" y="2320323"/>
                    <a:pt x="1891808" y="2320512"/>
                    <a:pt x="1883120" y="2316563"/>
                  </a:cubicBezTo>
                  <a:cubicBezTo>
                    <a:pt x="1858547" y="2305393"/>
                    <a:pt x="1833152" y="2295321"/>
                    <a:pt x="1810693" y="2280349"/>
                  </a:cubicBezTo>
                  <a:cubicBezTo>
                    <a:pt x="1775592" y="2256949"/>
                    <a:pt x="1793855" y="2265683"/>
                    <a:pt x="1756372" y="2253189"/>
                  </a:cubicBezTo>
                  <a:cubicBezTo>
                    <a:pt x="1733614" y="2184918"/>
                    <a:pt x="1766960" y="2266424"/>
                    <a:pt x="1720158" y="2207922"/>
                  </a:cubicBezTo>
                  <a:cubicBezTo>
                    <a:pt x="1714196" y="2200470"/>
                    <a:pt x="1714122" y="2189815"/>
                    <a:pt x="1711104" y="2180761"/>
                  </a:cubicBezTo>
                  <a:cubicBezTo>
                    <a:pt x="1741114" y="2174759"/>
                    <a:pt x="1774479" y="2180474"/>
                    <a:pt x="1774479" y="2135494"/>
                  </a:cubicBezTo>
                  <a:cubicBezTo>
                    <a:pt x="1774479" y="2119242"/>
                    <a:pt x="1761926" y="2105499"/>
                    <a:pt x="1756372" y="2090226"/>
                  </a:cubicBezTo>
                  <a:cubicBezTo>
                    <a:pt x="1749849" y="2072289"/>
                    <a:pt x="1738265" y="2035906"/>
                    <a:pt x="1738265" y="2035906"/>
                  </a:cubicBezTo>
                  <a:cubicBezTo>
                    <a:pt x="1744301" y="2020817"/>
                    <a:pt x="1741521" y="1997238"/>
                    <a:pt x="1756372" y="1990638"/>
                  </a:cubicBezTo>
                  <a:cubicBezTo>
                    <a:pt x="1768048" y="1985449"/>
                    <a:pt x="1836371" y="2003848"/>
                    <a:pt x="1855960" y="2008745"/>
                  </a:cubicBezTo>
                  <a:cubicBezTo>
                    <a:pt x="1874067" y="2002709"/>
                    <a:pt x="1894750" y="2001732"/>
                    <a:pt x="1910281" y="1990638"/>
                  </a:cubicBezTo>
                  <a:cubicBezTo>
                    <a:pt x="1918046" y="1985091"/>
                    <a:pt x="1919334" y="1973021"/>
                    <a:pt x="1919334" y="1963478"/>
                  </a:cubicBezTo>
                  <a:cubicBezTo>
                    <a:pt x="1919334" y="1942139"/>
                    <a:pt x="1920398" y="1918892"/>
                    <a:pt x="1910281" y="1900104"/>
                  </a:cubicBezTo>
                  <a:cubicBezTo>
                    <a:pt x="1881620" y="1846876"/>
                    <a:pt x="1863094" y="1856254"/>
                    <a:pt x="1828800" y="1827676"/>
                  </a:cubicBezTo>
                  <a:cubicBezTo>
                    <a:pt x="1818964" y="1819479"/>
                    <a:pt x="1809836" y="1810352"/>
                    <a:pt x="1801639" y="1800516"/>
                  </a:cubicBezTo>
                  <a:cubicBezTo>
                    <a:pt x="1794673" y="1792157"/>
                    <a:pt x="1790498" y="1781714"/>
                    <a:pt x="1783532" y="1773355"/>
                  </a:cubicBezTo>
                  <a:cubicBezTo>
                    <a:pt x="1758501" y="1743317"/>
                    <a:pt x="1755126" y="1752755"/>
                    <a:pt x="1738265" y="1719034"/>
                  </a:cubicBezTo>
                  <a:cubicBezTo>
                    <a:pt x="1700784" y="1644073"/>
                    <a:pt x="1762993" y="1742546"/>
                    <a:pt x="1711104" y="1664714"/>
                  </a:cubicBezTo>
                  <a:cubicBezTo>
                    <a:pt x="1708086" y="1655660"/>
                    <a:pt x="1705810" y="1646325"/>
                    <a:pt x="1702051" y="1637553"/>
                  </a:cubicBezTo>
                  <a:cubicBezTo>
                    <a:pt x="1668488" y="1559236"/>
                    <a:pt x="1696123" y="1637878"/>
                    <a:pt x="1674891" y="1574179"/>
                  </a:cubicBezTo>
                  <a:cubicBezTo>
                    <a:pt x="1677909" y="1531929"/>
                    <a:pt x="1678995" y="1489497"/>
                    <a:pt x="1683944" y="1447430"/>
                  </a:cubicBezTo>
                  <a:cubicBezTo>
                    <a:pt x="1685059" y="1437952"/>
                    <a:pt x="1687704" y="1428210"/>
                    <a:pt x="1692998" y="1420270"/>
                  </a:cubicBezTo>
                  <a:cubicBezTo>
                    <a:pt x="1700100" y="1409617"/>
                    <a:pt x="1711105" y="1402163"/>
                    <a:pt x="1720158" y="1393110"/>
                  </a:cubicBezTo>
                  <a:lnTo>
                    <a:pt x="1774479" y="1429324"/>
                  </a:lnTo>
                  <a:cubicBezTo>
                    <a:pt x="1783532" y="1435359"/>
                    <a:pt x="1791317" y="1443989"/>
                    <a:pt x="1801639" y="1447430"/>
                  </a:cubicBezTo>
                  <a:cubicBezTo>
                    <a:pt x="1870558" y="1470403"/>
                    <a:pt x="1837244" y="1461794"/>
                    <a:pt x="1901227" y="1474591"/>
                  </a:cubicBezTo>
                  <a:cubicBezTo>
                    <a:pt x="1910281" y="1480627"/>
                    <a:pt x="1921591" y="1484201"/>
                    <a:pt x="1928388" y="1492698"/>
                  </a:cubicBezTo>
                  <a:cubicBezTo>
                    <a:pt x="1934350" y="1500150"/>
                    <a:pt x="1933173" y="1511322"/>
                    <a:pt x="1937441" y="1519858"/>
                  </a:cubicBezTo>
                  <a:cubicBezTo>
                    <a:pt x="1942307" y="1529590"/>
                    <a:pt x="1950682" y="1537287"/>
                    <a:pt x="1955548" y="1547019"/>
                  </a:cubicBezTo>
                  <a:cubicBezTo>
                    <a:pt x="1973173" y="1582269"/>
                    <a:pt x="1956243" y="1569764"/>
                    <a:pt x="1973655" y="1610393"/>
                  </a:cubicBezTo>
                  <a:cubicBezTo>
                    <a:pt x="1985978" y="1639146"/>
                    <a:pt x="2018421" y="1664546"/>
                    <a:pt x="2046083" y="1673767"/>
                  </a:cubicBezTo>
                  <a:lnTo>
                    <a:pt x="2073243" y="1682821"/>
                  </a:lnTo>
                  <a:cubicBezTo>
                    <a:pt x="2069130" y="1658140"/>
                    <a:pt x="2067136" y="1613339"/>
                    <a:pt x="2046083" y="1592286"/>
                  </a:cubicBezTo>
                  <a:cubicBezTo>
                    <a:pt x="2039335" y="1585538"/>
                    <a:pt x="2027976" y="1586250"/>
                    <a:pt x="2018922" y="1583232"/>
                  </a:cubicBezTo>
                  <a:cubicBezTo>
                    <a:pt x="1975806" y="1518559"/>
                    <a:pt x="1977430" y="1550024"/>
                    <a:pt x="1991762" y="1492698"/>
                  </a:cubicBezTo>
                  <a:cubicBezTo>
                    <a:pt x="2024958" y="1495716"/>
                    <a:pt x="2058757" y="1494767"/>
                    <a:pt x="2091350" y="1501751"/>
                  </a:cubicBezTo>
                  <a:cubicBezTo>
                    <a:pt x="2130263" y="1510089"/>
                    <a:pt x="2125183" y="1554486"/>
                    <a:pt x="2154724" y="1574179"/>
                  </a:cubicBezTo>
                  <a:lnTo>
                    <a:pt x="2181885" y="1592286"/>
                  </a:lnTo>
                  <a:cubicBezTo>
                    <a:pt x="2187849" y="1610178"/>
                    <a:pt x="2193090" y="1633843"/>
                    <a:pt x="2209045" y="1646607"/>
                  </a:cubicBezTo>
                  <a:cubicBezTo>
                    <a:pt x="2216497" y="1652569"/>
                    <a:pt x="2227152" y="1652642"/>
                    <a:pt x="2236205" y="1655660"/>
                  </a:cubicBezTo>
                  <a:cubicBezTo>
                    <a:pt x="2230850" y="1612814"/>
                    <a:pt x="2238391" y="1585418"/>
                    <a:pt x="2209045" y="1556072"/>
                  </a:cubicBezTo>
                  <a:cubicBezTo>
                    <a:pt x="2201351" y="1548378"/>
                    <a:pt x="2190938" y="1544001"/>
                    <a:pt x="2181885" y="1537965"/>
                  </a:cubicBezTo>
                  <a:cubicBezTo>
                    <a:pt x="2175849" y="1528912"/>
                    <a:pt x="2172275" y="1517602"/>
                    <a:pt x="2163778" y="1510805"/>
                  </a:cubicBezTo>
                  <a:cubicBezTo>
                    <a:pt x="2132011" y="1485392"/>
                    <a:pt x="2129152" y="1524146"/>
                    <a:pt x="2145671" y="1474591"/>
                  </a:cubicBezTo>
                  <a:cubicBezTo>
                    <a:pt x="2164056" y="1479187"/>
                    <a:pt x="2190856" y="1484902"/>
                    <a:pt x="2209045" y="1492698"/>
                  </a:cubicBezTo>
                  <a:cubicBezTo>
                    <a:pt x="2221450" y="1498015"/>
                    <a:pt x="2233686" y="1503861"/>
                    <a:pt x="2245259" y="1510805"/>
                  </a:cubicBezTo>
                  <a:cubicBezTo>
                    <a:pt x="2263920" y="1522001"/>
                    <a:pt x="2281473" y="1534948"/>
                    <a:pt x="2299580" y="1547019"/>
                  </a:cubicBezTo>
                  <a:cubicBezTo>
                    <a:pt x="2308633" y="1553054"/>
                    <a:pt x="2316418" y="1561684"/>
                    <a:pt x="2326740" y="1565125"/>
                  </a:cubicBezTo>
                  <a:lnTo>
                    <a:pt x="2353901" y="1574179"/>
                  </a:lnTo>
                  <a:cubicBezTo>
                    <a:pt x="2356919" y="1565126"/>
                    <a:pt x="2362954" y="1556562"/>
                    <a:pt x="2362954" y="1547019"/>
                  </a:cubicBezTo>
                  <a:cubicBezTo>
                    <a:pt x="2362954" y="1534576"/>
                    <a:pt x="2358802" y="1522242"/>
                    <a:pt x="2353901" y="1510805"/>
                  </a:cubicBezTo>
                  <a:cubicBezTo>
                    <a:pt x="2344670" y="1489265"/>
                    <a:pt x="2329936" y="1475005"/>
                    <a:pt x="2308633" y="1465537"/>
                  </a:cubicBezTo>
                  <a:cubicBezTo>
                    <a:pt x="2291192" y="1457785"/>
                    <a:pt x="2272419" y="1453466"/>
                    <a:pt x="2254312" y="1447430"/>
                  </a:cubicBezTo>
                  <a:lnTo>
                    <a:pt x="2227152" y="1438377"/>
                  </a:lnTo>
                  <a:cubicBezTo>
                    <a:pt x="2164891" y="1396869"/>
                    <a:pt x="2179712" y="1422808"/>
                    <a:pt x="2163778" y="1375003"/>
                  </a:cubicBezTo>
                  <a:cubicBezTo>
                    <a:pt x="2166796" y="1353878"/>
                    <a:pt x="2159730" y="1328472"/>
                    <a:pt x="2172831" y="1311628"/>
                  </a:cubicBezTo>
                  <a:cubicBezTo>
                    <a:pt x="2184549" y="1296562"/>
                    <a:pt x="2227152" y="1293522"/>
                    <a:pt x="2227152" y="1293522"/>
                  </a:cubicBezTo>
                  <a:cubicBezTo>
                    <a:pt x="2326008" y="1227617"/>
                    <a:pt x="2173606" y="1324821"/>
                    <a:pt x="2290526" y="1266361"/>
                  </a:cubicBezTo>
                  <a:cubicBezTo>
                    <a:pt x="2309990" y="1256629"/>
                    <a:pt x="2326740" y="1242218"/>
                    <a:pt x="2344847" y="1230147"/>
                  </a:cubicBezTo>
                  <a:cubicBezTo>
                    <a:pt x="2382659" y="1204939"/>
                    <a:pt x="2364314" y="1219733"/>
                    <a:pt x="2399168" y="1184880"/>
                  </a:cubicBezTo>
                  <a:cubicBezTo>
                    <a:pt x="2456507" y="1187898"/>
                    <a:pt x="2514002" y="1188735"/>
                    <a:pt x="2571184" y="1193933"/>
                  </a:cubicBezTo>
                  <a:cubicBezTo>
                    <a:pt x="2580688" y="1194797"/>
                    <a:pt x="2588844" y="1202082"/>
                    <a:pt x="2598344" y="1202987"/>
                  </a:cubicBezTo>
                  <a:cubicBezTo>
                    <a:pt x="2652503" y="1208145"/>
                    <a:pt x="2706985" y="1209022"/>
                    <a:pt x="2761306" y="1212040"/>
                  </a:cubicBezTo>
                  <a:cubicBezTo>
                    <a:pt x="2773377" y="1215058"/>
                    <a:pt x="2785602" y="1217519"/>
                    <a:pt x="2797520" y="1221094"/>
                  </a:cubicBezTo>
                  <a:cubicBezTo>
                    <a:pt x="2815801" y="1226579"/>
                    <a:pt x="2833734" y="1233165"/>
                    <a:pt x="2851841" y="1239201"/>
                  </a:cubicBezTo>
                  <a:cubicBezTo>
                    <a:pt x="2860895" y="1242219"/>
                    <a:pt x="2869744" y="1245939"/>
                    <a:pt x="2879002" y="1248254"/>
                  </a:cubicBezTo>
                  <a:cubicBezTo>
                    <a:pt x="2903144" y="1254290"/>
                    <a:pt x="2927821" y="1258492"/>
                    <a:pt x="2951429" y="1266361"/>
                  </a:cubicBezTo>
                  <a:lnTo>
                    <a:pt x="3005750" y="1284468"/>
                  </a:lnTo>
                  <a:cubicBezTo>
                    <a:pt x="3078181" y="1332756"/>
                    <a:pt x="2990657" y="1269376"/>
                    <a:pt x="3051017" y="1329735"/>
                  </a:cubicBezTo>
                  <a:cubicBezTo>
                    <a:pt x="3058711" y="1337429"/>
                    <a:pt x="3068235" y="1343423"/>
                    <a:pt x="3078178" y="1347842"/>
                  </a:cubicBezTo>
                  <a:cubicBezTo>
                    <a:pt x="3142120" y="1376260"/>
                    <a:pt x="3170590" y="1368879"/>
                    <a:pt x="3250194" y="1375003"/>
                  </a:cubicBezTo>
                  <a:cubicBezTo>
                    <a:pt x="3217423" y="1424159"/>
                    <a:pt x="3250628" y="1385465"/>
                    <a:pt x="3186819" y="1420270"/>
                  </a:cubicBezTo>
                  <a:cubicBezTo>
                    <a:pt x="3167715" y="1430691"/>
                    <a:pt x="3132499" y="1456484"/>
                    <a:pt x="3132499" y="1456484"/>
                  </a:cubicBezTo>
                  <a:cubicBezTo>
                    <a:pt x="3123848" y="1482434"/>
                    <a:pt x="3113076" y="1499777"/>
                    <a:pt x="3132499" y="1528912"/>
                  </a:cubicBezTo>
                  <a:cubicBezTo>
                    <a:pt x="3137793" y="1536852"/>
                    <a:pt x="3150606" y="1534947"/>
                    <a:pt x="3159659" y="1537965"/>
                  </a:cubicBezTo>
                  <a:cubicBezTo>
                    <a:pt x="3205570" y="1524847"/>
                    <a:pt x="3218583" y="1528093"/>
                    <a:pt x="3250194" y="1501751"/>
                  </a:cubicBezTo>
                  <a:cubicBezTo>
                    <a:pt x="3260030" y="1493555"/>
                    <a:pt x="3269158" y="1484427"/>
                    <a:pt x="3277354" y="1474591"/>
                  </a:cubicBezTo>
                  <a:cubicBezTo>
                    <a:pt x="3284320" y="1466232"/>
                    <a:pt x="3288495" y="1455789"/>
                    <a:pt x="3295461" y="1447430"/>
                  </a:cubicBezTo>
                  <a:cubicBezTo>
                    <a:pt x="3307216" y="1433324"/>
                    <a:pt x="3331599" y="1409739"/>
                    <a:pt x="3349782" y="1402163"/>
                  </a:cubicBezTo>
                  <a:cubicBezTo>
                    <a:pt x="3376209" y="1391152"/>
                    <a:pt x="3404103" y="1384057"/>
                    <a:pt x="3431263" y="1375003"/>
                  </a:cubicBezTo>
                  <a:lnTo>
                    <a:pt x="3458423" y="1365949"/>
                  </a:lnTo>
                  <a:lnTo>
                    <a:pt x="3485584" y="1356896"/>
                  </a:lnTo>
                  <a:lnTo>
                    <a:pt x="3512744" y="1347842"/>
                  </a:lnTo>
                  <a:cubicBezTo>
                    <a:pt x="3524815" y="1338789"/>
                    <a:pt x="3536680" y="1329452"/>
                    <a:pt x="3548958" y="1320682"/>
                  </a:cubicBezTo>
                  <a:cubicBezTo>
                    <a:pt x="3557812" y="1314358"/>
                    <a:pt x="3568424" y="1310269"/>
                    <a:pt x="3576118" y="1302575"/>
                  </a:cubicBezTo>
                  <a:cubicBezTo>
                    <a:pt x="3583812" y="1294881"/>
                    <a:pt x="3587259" y="1283774"/>
                    <a:pt x="3594225" y="1275415"/>
                  </a:cubicBezTo>
                  <a:cubicBezTo>
                    <a:pt x="3602422" y="1265579"/>
                    <a:pt x="3612332" y="1257308"/>
                    <a:pt x="3621386" y="1248254"/>
                  </a:cubicBezTo>
                  <a:cubicBezTo>
                    <a:pt x="3624404" y="1239201"/>
                    <a:pt x="3622674" y="1226641"/>
                    <a:pt x="3630439" y="1221094"/>
                  </a:cubicBezTo>
                  <a:cubicBezTo>
                    <a:pt x="3655223" y="1203391"/>
                    <a:pt x="3711090" y="1200153"/>
                    <a:pt x="3739081" y="1193933"/>
                  </a:cubicBezTo>
                  <a:cubicBezTo>
                    <a:pt x="3748397" y="1191863"/>
                    <a:pt x="3757188" y="1187898"/>
                    <a:pt x="3766241" y="1184880"/>
                  </a:cubicBezTo>
                  <a:cubicBezTo>
                    <a:pt x="3862674" y="1120593"/>
                    <a:pt x="3754113" y="1186135"/>
                    <a:pt x="4028792" y="1157720"/>
                  </a:cubicBezTo>
                  <a:cubicBezTo>
                    <a:pt x="4039615" y="1156600"/>
                    <a:pt x="4047098" y="1145937"/>
                    <a:pt x="4055952" y="1139613"/>
                  </a:cubicBezTo>
                  <a:cubicBezTo>
                    <a:pt x="4103911" y="1105356"/>
                    <a:pt x="4075251" y="1118090"/>
                    <a:pt x="4119326" y="1103399"/>
                  </a:cubicBezTo>
                  <a:cubicBezTo>
                    <a:pt x="4116308" y="1091328"/>
                    <a:pt x="4117175" y="1077538"/>
                    <a:pt x="4110273" y="1067185"/>
                  </a:cubicBezTo>
                  <a:cubicBezTo>
                    <a:pt x="4104237" y="1058131"/>
                    <a:pt x="4091966" y="1055402"/>
                    <a:pt x="4083112" y="1049078"/>
                  </a:cubicBezTo>
                  <a:cubicBezTo>
                    <a:pt x="4070834" y="1040308"/>
                    <a:pt x="4058355" y="1031738"/>
                    <a:pt x="4046899" y="1021918"/>
                  </a:cubicBezTo>
                  <a:cubicBezTo>
                    <a:pt x="4037178" y="1013585"/>
                    <a:pt x="4029845" y="1002618"/>
                    <a:pt x="4019738" y="994757"/>
                  </a:cubicBezTo>
                  <a:cubicBezTo>
                    <a:pt x="3938354" y="931458"/>
                    <a:pt x="3992528" y="981139"/>
                    <a:pt x="3938257" y="940436"/>
                  </a:cubicBezTo>
                  <a:cubicBezTo>
                    <a:pt x="3894409" y="907550"/>
                    <a:pt x="3916358" y="918047"/>
                    <a:pt x="3874883" y="904223"/>
                  </a:cubicBezTo>
                  <a:cubicBezTo>
                    <a:pt x="3802458" y="855940"/>
                    <a:pt x="3889968" y="919310"/>
                    <a:pt x="3829615" y="858955"/>
                  </a:cubicBezTo>
                  <a:cubicBezTo>
                    <a:pt x="3821921" y="851261"/>
                    <a:pt x="3810814" y="847814"/>
                    <a:pt x="3802455" y="840848"/>
                  </a:cubicBezTo>
                  <a:cubicBezTo>
                    <a:pt x="3713460" y="766685"/>
                    <a:pt x="3828409" y="857748"/>
                    <a:pt x="3757188" y="786527"/>
                  </a:cubicBezTo>
                  <a:cubicBezTo>
                    <a:pt x="3746518" y="775857"/>
                    <a:pt x="3733045" y="768420"/>
                    <a:pt x="3720974" y="759367"/>
                  </a:cubicBezTo>
                  <a:cubicBezTo>
                    <a:pt x="3717956" y="750314"/>
                    <a:pt x="3713181" y="741666"/>
                    <a:pt x="3711920" y="732207"/>
                  </a:cubicBezTo>
                  <a:cubicBezTo>
                    <a:pt x="3710769" y="723573"/>
                    <a:pt x="3712076" y="629279"/>
                    <a:pt x="3693813" y="596405"/>
                  </a:cubicBezTo>
                  <a:cubicBezTo>
                    <a:pt x="3683245" y="577382"/>
                    <a:pt x="3675707" y="554155"/>
                    <a:pt x="3657600" y="542084"/>
                  </a:cubicBezTo>
                  <a:lnTo>
                    <a:pt x="3603279" y="505870"/>
                  </a:lnTo>
                  <a:cubicBezTo>
                    <a:pt x="3585327" y="452014"/>
                    <a:pt x="3567241" y="455987"/>
                    <a:pt x="3612332" y="433442"/>
                  </a:cubicBezTo>
                  <a:cubicBezTo>
                    <a:pt x="3620868" y="429174"/>
                    <a:pt x="3630439" y="427407"/>
                    <a:pt x="3639493" y="424389"/>
                  </a:cubicBezTo>
                  <a:cubicBezTo>
                    <a:pt x="3657600" y="430425"/>
                    <a:pt x="3677932" y="431909"/>
                    <a:pt x="3693813" y="442496"/>
                  </a:cubicBezTo>
                  <a:cubicBezTo>
                    <a:pt x="3702867" y="448532"/>
                    <a:pt x="3711031" y="456184"/>
                    <a:pt x="3720974" y="460603"/>
                  </a:cubicBezTo>
                  <a:cubicBezTo>
                    <a:pt x="3738415" y="468355"/>
                    <a:pt x="3775295" y="478710"/>
                    <a:pt x="3775295" y="478710"/>
                  </a:cubicBezTo>
                  <a:cubicBezTo>
                    <a:pt x="3784450" y="464977"/>
                    <a:pt x="3802455" y="443131"/>
                    <a:pt x="3802455" y="424389"/>
                  </a:cubicBezTo>
                  <a:cubicBezTo>
                    <a:pt x="3802455" y="403050"/>
                    <a:pt x="3799534" y="381454"/>
                    <a:pt x="3793402" y="361015"/>
                  </a:cubicBezTo>
                  <a:cubicBezTo>
                    <a:pt x="3789226" y="347096"/>
                    <a:pt x="3758240" y="313431"/>
                    <a:pt x="3748134" y="306694"/>
                  </a:cubicBezTo>
                  <a:cubicBezTo>
                    <a:pt x="3740194" y="301400"/>
                    <a:pt x="3730027" y="300658"/>
                    <a:pt x="3720974" y="297640"/>
                  </a:cubicBezTo>
                  <a:cubicBezTo>
                    <a:pt x="3711920" y="288587"/>
                    <a:pt x="3697330" y="282791"/>
                    <a:pt x="3693813" y="270480"/>
                  </a:cubicBezTo>
                  <a:cubicBezTo>
                    <a:pt x="3687967" y="250019"/>
                    <a:pt x="3711302" y="221613"/>
                    <a:pt x="3720974" y="207106"/>
                  </a:cubicBezTo>
                  <a:cubicBezTo>
                    <a:pt x="3717956" y="182963"/>
                    <a:pt x="3715920" y="158678"/>
                    <a:pt x="3711920" y="134678"/>
                  </a:cubicBezTo>
                  <a:cubicBezTo>
                    <a:pt x="3665916" y="-141346"/>
                    <a:pt x="3256490" y="93021"/>
                    <a:pt x="2960483" y="89411"/>
                  </a:cubicBezTo>
                  <a:cubicBezTo>
                    <a:pt x="2921251" y="83375"/>
                    <a:pt x="2882480" y="71619"/>
                    <a:pt x="2842788" y="71304"/>
                  </a:cubicBezTo>
                  <a:lnTo>
                    <a:pt x="1638677" y="89411"/>
                  </a:lnTo>
                  <a:cubicBezTo>
                    <a:pt x="1532482" y="107109"/>
                    <a:pt x="1634380" y="91651"/>
                    <a:pt x="1475714" y="107518"/>
                  </a:cubicBezTo>
                  <a:cubicBezTo>
                    <a:pt x="1419051" y="113184"/>
                    <a:pt x="1401650" y="116844"/>
                    <a:pt x="1348966" y="125625"/>
                  </a:cubicBezTo>
                  <a:cubicBezTo>
                    <a:pt x="1240324" y="122607"/>
                    <a:pt x="1131595" y="121866"/>
                    <a:pt x="1023041" y="116571"/>
                  </a:cubicBezTo>
                  <a:cubicBezTo>
                    <a:pt x="1007671" y="115821"/>
                    <a:pt x="993043" y="109427"/>
                    <a:pt x="977774" y="107518"/>
                  </a:cubicBezTo>
                  <a:cubicBezTo>
                    <a:pt x="944698" y="103384"/>
                    <a:pt x="911353" y="101781"/>
                    <a:pt x="878186" y="98464"/>
                  </a:cubicBezTo>
                  <a:cubicBezTo>
                    <a:pt x="850994" y="95745"/>
                    <a:pt x="823865" y="92429"/>
                    <a:pt x="796704" y="89411"/>
                  </a:cubicBezTo>
                  <a:cubicBezTo>
                    <a:pt x="534154" y="92429"/>
                    <a:pt x="267191" y="50438"/>
                    <a:pt x="9053" y="98464"/>
                  </a:cubicBezTo>
                  <a:cubicBezTo>
                    <a:pt x="-1615" y="100449"/>
                    <a:pt x="19121" y="251072"/>
                    <a:pt x="27160" y="288587"/>
                  </a:cubicBezTo>
                  <a:cubicBezTo>
                    <a:pt x="32374" y="312920"/>
                    <a:pt x="45267" y="361015"/>
                    <a:pt x="45267" y="361015"/>
                  </a:cubicBezTo>
                  <a:lnTo>
                    <a:pt x="0" y="406282"/>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432"/>
            <p:cNvSpPr/>
            <p:nvPr/>
          </p:nvSpPr>
          <p:spPr>
            <a:xfrm>
              <a:off x="497941" y="1176950"/>
              <a:ext cx="7514376" cy="5493639"/>
            </a:xfrm>
            <a:custGeom>
              <a:avLst/>
              <a:gdLst>
                <a:gd name="connsiteX0" fmla="*/ 7451002 w 7514376"/>
                <a:gd name="connsiteY0" fmla="*/ 479834 h 5493639"/>
                <a:gd name="connsiteX1" fmla="*/ 7451002 w 7514376"/>
                <a:gd name="connsiteY1" fmla="*/ 479834 h 5493639"/>
                <a:gd name="connsiteX2" fmla="*/ 7396681 w 7514376"/>
                <a:gd name="connsiteY2" fmla="*/ 543208 h 5493639"/>
                <a:gd name="connsiteX3" fmla="*/ 7278986 w 7514376"/>
                <a:gd name="connsiteY3" fmla="*/ 543208 h 5493639"/>
                <a:gd name="connsiteX4" fmla="*/ 7233718 w 7514376"/>
                <a:gd name="connsiteY4" fmla="*/ 497941 h 5493639"/>
                <a:gd name="connsiteX5" fmla="*/ 7206558 w 7514376"/>
                <a:gd name="connsiteY5" fmla="*/ 479834 h 5493639"/>
                <a:gd name="connsiteX6" fmla="*/ 7152237 w 7514376"/>
                <a:gd name="connsiteY6" fmla="*/ 425513 h 5493639"/>
                <a:gd name="connsiteX7" fmla="*/ 7125077 w 7514376"/>
                <a:gd name="connsiteY7" fmla="*/ 398353 h 5493639"/>
                <a:gd name="connsiteX8" fmla="*/ 7097916 w 7514376"/>
                <a:gd name="connsiteY8" fmla="*/ 380246 h 5493639"/>
                <a:gd name="connsiteX9" fmla="*/ 7052649 w 7514376"/>
                <a:gd name="connsiteY9" fmla="*/ 389300 h 5493639"/>
                <a:gd name="connsiteX10" fmla="*/ 7043596 w 7514376"/>
                <a:gd name="connsiteY10" fmla="*/ 416460 h 5493639"/>
                <a:gd name="connsiteX11" fmla="*/ 6998328 w 7514376"/>
                <a:gd name="connsiteY11" fmla="*/ 461727 h 5493639"/>
                <a:gd name="connsiteX12" fmla="*/ 6916847 w 7514376"/>
                <a:gd name="connsiteY12" fmla="*/ 416460 h 5493639"/>
                <a:gd name="connsiteX13" fmla="*/ 6889687 w 7514376"/>
                <a:gd name="connsiteY13" fmla="*/ 389300 h 5493639"/>
                <a:gd name="connsiteX14" fmla="*/ 6862526 w 7514376"/>
                <a:gd name="connsiteY14" fmla="*/ 380246 h 5493639"/>
                <a:gd name="connsiteX15" fmla="*/ 6835366 w 7514376"/>
                <a:gd name="connsiteY15" fmla="*/ 362139 h 5493639"/>
                <a:gd name="connsiteX16" fmla="*/ 6826312 w 7514376"/>
                <a:gd name="connsiteY16" fmla="*/ 325925 h 5493639"/>
                <a:gd name="connsiteX17" fmla="*/ 6808206 w 7514376"/>
                <a:gd name="connsiteY17" fmla="*/ 235391 h 5493639"/>
                <a:gd name="connsiteX18" fmla="*/ 6781045 w 7514376"/>
                <a:gd name="connsiteY18" fmla="*/ 217284 h 5493639"/>
                <a:gd name="connsiteX19" fmla="*/ 6753885 w 7514376"/>
                <a:gd name="connsiteY19" fmla="*/ 190123 h 5493639"/>
                <a:gd name="connsiteX20" fmla="*/ 6726724 w 7514376"/>
                <a:gd name="connsiteY20" fmla="*/ 181070 h 5493639"/>
                <a:gd name="connsiteX21" fmla="*/ 6554709 w 7514376"/>
                <a:gd name="connsiteY21" fmla="*/ 172016 h 5493639"/>
                <a:gd name="connsiteX22" fmla="*/ 6518495 w 7514376"/>
                <a:gd name="connsiteY22" fmla="*/ 144856 h 5493639"/>
                <a:gd name="connsiteX23" fmla="*/ 6491334 w 7514376"/>
                <a:gd name="connsiteY23" fmla="*/ 90535 h 5493639"/>
                <a:gd name="connsiteX24" fmla="*/ 6455120 w 7514376"/>
                <a:gd name="connsiteY24" fmla="*/ 27161 h 5493639"/>
                <a:gd name="connsiteX25" fmla="*/ 6400800 w 7514376"/>
                <a:gd name="connsiteY25" fmla="*/ 0 h 5493639"/>
                <a:gd name="connsiteX26" fmla="*/ 6319318 w 7514376"/>
                <a:gd name="connsiteY26" fmla="*/ 9054 h 5493639"/>
                <a:gd name="connsiteX27" fmla="*/ 6210677 w 7514376"/>
                <a:gd name="connsiteY27" fmla="*/ 63375 h 5493639"/>
                <a:gd name="connsiteX28" fmla="*/ 5776110 w 7514376"/>
                <a:gd name="connsiteY28" fmla="*/ 72428 h 5493639"/>
                <a:gd name="connsiteX29" fmla="*/ 5676522 w 7514376"/>
                <a:gd name="connsiteY29" fmla="*/ 90535 h 5493639"/>
                <a:gd name="connsiteX30" fmla="*/ 5622202 w 7514376"/>
                <a:gd name="connsiteY30" fmla="*/ 108642 h 5493639"/>
                <a:gd name="connsiteX31" fmla="*/ 5595041 w 7514376"/>
                <a:gd name="connsiteY31" fmla="*/ 117696 h 5493639"/>
                <a:gd name="connsiteX32" fmla="*/ 5531667 w 7514376"/>
                <a:gd name="connsiteY32" fmla="*/ 126749 h 5493639"/>
                <a:gd name="connsiteX33" fmla="*/ 5504507 w 7514376"/>
                <a:gd name="connsiteY33" fmla="*/ 135802 h 5493639"/>
                <a:gd name="connsiteX34" fmla="*/ 5432079 w 7514376"/>
                <a:gd name="connsiteY34" fmla="*/ 162963 h 5493639"/>
                <a:gd name="connsiteX35" fmla="*/ 5359651 w 7514376"/>
                <a:gd name="connsiteY35" fmla="*/ 181070 h 5493639"/>
                <a:gd name="connsiteX36" fmla="*/ 5287223 w 7514376"/>
                <a:gd name="connsiteY36" fmla="*/ 217284 h 5493639"/>
                <a:gd name="connsiteX37" fmla="*/ 5251009 w 7514376"/>
                <a:gd name="connsiteY37" fmla="*/ 235391 h 5493639"/>
                <a:gd name="connsiteX38" fmla="*/ 5196689 w 7514376"/>
                <a:gd name="connsiteY38" fmla="*/ 271604 h 5493639"/>
                <a:gd name="connsiteX39" fmla="*/ 5169528 w 7514376"/>
                <a:gd name="connsiteY39" fmla="*/ 280658 h 5493639"/>
                <a:gd name="connsiteX40" fmla="*/ 5133314 w 7514376"/>
                <a:gd name="connsiteY40" fmla="*/ 298765 h 5493639"/>
                <a:gd name="connsiteX41" fmla="*/ 5078994 w 7514376"/>
                <a:gd name="connsiteY41" fmla="*/ 316872 h 5493639"/>
                <a:gd name="connsiteX42" fmla="*/ 5060887 w 7514376"/>
                <a:gd name="connsiteY42" fmla="*/ 344032 h 5493639"/>
                <a:gd name="connsiteX43" fmla="*/ 5033726 w 7514376"/>
                <a:gd name="connsiteY43" fmla="*/ 398353 h 5493639"/>
                <a:gd name="connsiteX44" fmla="*/ 4916031 w 7514376"/>
                <a:gd name="connsiteY44" fmla="*/ 452674 h 5493639"/>
                <a:gd name="connsiteX45" fmla="*/ 4725909 w 7514376"/>
                <a:gd name="connsiteY45" fmla="*/ 443620 h 5493639"/>
                <a:gd name="connsiteX46" fmla="*/ 4653481 w 7514376"/>
                <a:gd name="connsiteY46" fmla="*/ 434567 h 5493639"/>
                <a:gd name="connsiteX47" fmla="*/ 4390930 w 7514376"/>
                <a:gd name="connsiteY47" fmla="*/ 425513 h 5493639"/>
                <a:gd name="connsiteX48" fmla="*/ 4318503 w 7514376"/>
                <a:gd name="connsiteY48" fmla="*/ 407406 h 5493639"/>
                <a:gd name="connsiteX49" fmla="*/ 4209861 w 7514376"/>
                <a:gd name="connsiteY49" fmla="*/ 416460 h 5493639"/>
                <a:gd name="connsiteX50" fmla="*/ 4227968 w 7514376"/>
                <a:gd name="connsiteY50" fmla="*/ 506995 h 5493639"/>
                <a:gd name="connsiteX51" fmla="*/ 4246075 w 7514376"/>
                <a:gd name="connsiteY51" fmla="*/ 534155 h 5493639"/>
                <a:gd name="connsiteX52" fmla="*/ 4273235 w 7514376"/>
                <a:gd name="connsiteY52" fmla="*/ 561315 h 5493639"/>
                <a:gd name="connsiteX53" fmla="*/ 4318503 w 7514376"/>
                <a:gd name="connsiteY53" fmla="*/ 570369 h 5493639"/>
                <a:gd name="connsiteX54" fmla="*/ 4345663 w 7514376"/>
                <a:gd name="connsiteY54" fmla="*/ 579422 h 5493639"/>
                <a:gd name="connsiteX55" fmla="*/ 4409037 w 7514376"/>
                <a:gd name="connsiteY55" fmla="*/ 606583 h 5493639"/>
                <a:gd name="connsiteX56" fmla="*/ 4463358 w 7514376"/>
                <a:gd name="connsiteY56" fmla="*/ 624690 h 5493639"/>
                <a:gd name="connsiteX57" fmla="*/ 4481465 w 7514376"/>
                <a:gd name="connsiteY57" fmla="*/ 651850 h 5493639"/>
                <a:gd name="connsiteX58" fmla="*/ 4454305 w 7514376"/>
                <a:gd name="connsiteY58" fmla="*/ 660903 h 5493639"/>
                <a:gd name="connsiteX59" fmla="*/ 4372823 w 7514376"/>
                <a:gd name="connsiteY59" fmla="*/ 669957 h 5493639"/>
                <a:gd name="connsiteX60" fmla="*/ 4046899 w 7514376"/>
                <a:gd name="connsiteY60" fmla="*/ 679010 h 5493639"/>
                <a:gd name="connsiteX61" fmla="*/ 4046899 w 7514376"/>
                <a:gd name="connsiteY61" fmla="*/ 733331 h 5493639"/>
                <a:gd name="connsiteX62" fmla="*/ 4101219 w 7514376"/>
                <a:gd name="connsiteY62" fmla="*/ 769545 h 5493639"/>
                <a:gd name="connsiteX63" fmla="*/ 4119326 w 7514376"/>
                <a:gd name="connsiteY63" fmla="*/ 796705 h 5493639"/>
                <a:gd name="connsiteX64" fmla="*/ 4083112 w 7514376"/>
                <a:gd name="connsiteY64" fmla="*/ 832919 h 5493639"/>
                <a:gd name="connsiteX65" fmla="*/ 4046899 w 7514376"/>
                <a:gd name="connsiteY65" fmla="*/ 841973 h 5493639"/>
                <a:gd name="connsiteX66" fmla="*/ 3793402 w 7514376"/>
                <a:gd name="connsiteY66" fmla="*/ 832919 h 5493639"/>
                <a:gd name="connsiteX67" fmla="*/ 3539905 w 7514376"/>
                <a:gd name="connsiteY67" fmla="*/ 814812 h 5493639"/>
                <a:gd name="connsiteX68" fmla="*/ 3512744 w 7514376"/>
                <a:gd name="connsiteY68" fmla="*/ 796705 h 5493639"/>
                <a:gd name="connsiteX69" fmla="*/ 3385996 w 7514376"/>
                <a:gd name="connsiteY69" fmla="*/ 805759 h 5493639"/>
                <a:gd name="connsiteX70" fmla="*/ 3367889 w 7514376"/>
                <a:gd name="connsiteY70" fmla="*/ 832919 h 5493639"/>
                <a:gd name="connsiteX71" fmla="*/ 3331675 w 7514376"/>
                <a:gd name="connsiteY71" fmla="*/ 887240 h 5493639"/>
                <a:gd name="connsiteX72" fmla="*/ 3295461 w 7514376"/>
                <a:gd name="connsiteY72" fmla="*/ 896294 h 5493639"/>
                <a:gd name="connsiteX73" fmla="*/ 3241140 w 7514376"/>
                <a:gd name="connsiteY73" fmla="*/ 914400 h 5493639"/>
                <a:gd name="connsiteX74" fmla="*/ 3213980 w 7514376"/>
                <a:gd name="connsiteY74" fmla="*/ 932507 h 5493639"/>
                <a:gd name="connsiteX75" fmla="*/ 3159659 w 7514376"/>
                <a:gd name="connsiteY75" fmla="*/ 950614 h 5493639"/>
                <a:gd name="connsiteX76" fmla="*/ 3087231 w 7514376"/>
                <a:gd name="connsiteY76" fmla="*/ 1013989 h 5493639"/>
                <a:gd name="connsiteX77" fmla="*/ 3078178 w 7514376"/>
                <a:gd name="connsiteY77" fmla="*/ 1095470 h 5493639"/>
                <a:gd name="connsiteX78" fmla="*/ 3069124 w 7514376"/>
                <a:gd name="connsiteY78" fmla="*/ 1122630 h 5493639"/>
                <a:gd name="connsiteX79" fmla="*/ 3078178 w 7514376"/>
                <a:gd name="connsiteY79" fmla="*/ 1186004 h 5493639"/>
                <a:gd name="connsiteX80" fmla="*/ 3313568 w 7514376"/>
                <a:gd name="connsiteY80" fmla="*/ 1195058 h 5493639"/>
                <a:gd name="connsiteX81" fmla="*/ 3313568 w 7514376"/>
                <a:gd name="connsiteY81" fmla="*/ 1267486 h 5493639"/>
                <a:gd name="connsiteX82" fmla="*/ 3277354 w 7514376"/>
                <a:gd name="connsiteY82" fmla="*/ 1321806 h 5493639"/>
                <a:gd name="connsiteX83" fmla="*/ 3304514 w 7514376"/>
                <a:gd name="connsiteY83" fmla="*/ 1376127 h 5493639"/>
                <a:gd name="connsiteX84" fmla="*/ 3331675 w 7514376"/>
                <a:gd name="connsiteY84" fmla="*/ 1385181 h 5493639"/>
                <a:gd name="connsiteX85" fmla="*/ 3376942 w 7514376"/>
                <a:gd name="connsiteY85" fmla="*/ 1466662 h 5493639"/>
                <a:gd name="connsiteX86" fmla="*/ 3367889 w 7514376"/>
                <a:gd name="connsiteY86" fmla="*/ 1557197 h 5493639"/>
                <a:gd name="connsiteX87" fmla="*/ 3340728 w 7514376"/>
                <a:gd name="connsiteY87" fmla="*/ 1584357 h 5493639"/>
                <a:gd name="connsiteX88" fmla="*/ 3331675 w 7514376"/>
                <a:gd name="connsiteY88" fmla="*/ 1611517 h 5493639"/>
                <a:gd name="connsiteX89" fmla="*/ 3340728 w 7514376"/>
                <a:gd name="connsiteY89" fmla="*/ 1638678 h 5493639"/>
                <a:gd name="connsiteX90" fmla="*/ 3395049 w 7514376"/>
                <a:gd name="connsiteY90" fmla="*/ 1674892 h 5493639"/>
                <a:gd name="connsiteX91" fmla="*/ 3422209 w 7514376"/>
                <a:gd name="connsiteY91" fmla="*/ 1702052 h 5493639"/>
                <a:gd name="connsiteX92" fmla="*/ 3413156 w 7514376"/>
                <a:gd name="connsiteY92" fmla="*/ 1792587 h 5493639"/>
                <a:gd name="connsiteX93" fmla="*/ 3376942 w 7514376"/>
                <a:gd name="connsiteY93" fmla="*/ 1801640 h 5493639"/>
                <a:gd name="connsiteX94" fmla="*/ 3313568 w 7514376"/>
                <a:gd name="connsiteY94" fmla="*/ 1792587 h 5493639"/>
                <a:gd name="connsiteX95" fmla="*/ 3277354 w 7514376"/>
                <a:gd name="connsiteY95" fmla="*/ 1747319 h 5493639"/>
                <a:gd name="connsiteX96" fmla="*/ 3241140 w 7514376"/>
                <a:gd name="connsiteY96" fmla="*/ 1692999 h 5493639"/>
                <a:gd name="connsiteX97" fmla="*/ 3177766 w 7514376"/>
                <a:gd name="connsiteY97" fmla="*/ 1702052 h 5493639"/>
                <a:gd name="connsiteX98" fmla="*/ 3204926 w 7514376"/>
                <a:gd name="connsiteY98" fmla="*/ 1747319 h 5493639"/>
                <a:gd name="connsiteX99" fmla="*/ 3213980 w 7514376"/>
                <a:gd name="connsiteY99" fmla="*/ 1774480 h 5493639"/>
                <a:gd name="connsiteX100" fmla="*/ 3204926 w 7514376"/>
                <a:gd name="connsiteY100" fmla="*/ 1819747 h 5493639"/>
                <a:gd name="connsiteX101" fmla="*/ 3195873 w 7514376"/>
                <a:gd name="connsiteY101" fmla="*/ 1846907 h 5493639"/>
                <a:gd name="connsiteX102" fmla="*/ 3223033 w 7514376"/>
                <a:gd name="connsiteY102" fmla="*/ 1865014 h 5493639"/>
                <a:gd name="connsiteX103" fmla="*/ 3304514 w 7514376"/>
                <a:gd name="connsiteY103" fmla="*/ 1874068 h 5493639"/>
                <a:gd name="connsiteX104" fmla="*/ 3331675 w 7514376"/>
                <a:gd name="connsiteY104" fmla="*/ 1892175 h 5493639"/>
                <a:gd name="connsiteX105" fmla="*/ 3367889 w 7514376"/>
                <a:gd name="connsiteY105" fmla="*/ 1901228 h 5493639"/>
                <a:gd name="connsiteX106" fmla="*/ 3395049 w 7514376"/>
                <a:gd name="connsiteY106" fmla="*/ 1910282 h 5493639"/>
                <a:gd name="connsiteX107" fmla="*/ 3422209 w 7514376"/>
                <a:gd name="connsiteY107" fmla="*/ 1937442 h 5493639"/>
                <a:gd name="connsiteX108" fmla="*/ 3458423 w 7514376"/>
                <a:gd name="connsiteY108" fmla="*/ 1955549 h 5493639"/>
                <a:gd name="connsiteX109" fmla="*/ 3485584 w 7514376"/>
                <a:gd name="connsiteY109" fmla="*/ 2009870 h 5493639"/>
                <a:gd name="connsiteX110" fmla="*/ 3476530 w 7514376"/>
                <a:gd name="connsiteY110" fmla="*/ 2082298 h 5493639"/>
                <a:gd name="connsiteX111" fmla="*/ 3449370 w 7514376"/>
                <a:gd name="connsiteY111" fmla="*/ 2100404 h 5493639"/>
                <a:gd name="connsiteX112" fmla="*/ 3431263 w 7514376"/>
                <a:gd name="connsiteY112" fmla="*/ 2127565 h 5493639"/>
                <a:gd name="connsiteX113" fmla="*/ 3458423 w 7514376"/>
                <a:gd name="connsiteY113" fmla="*/ 2181886 h 5493639"/>
                <a:gd name="connsiteX114" fmla="*/ 3512744 w 7514376"/>
                <a:gd name="connsiteY114" fmla="*/ 2209046 h 5493639"/>
                <a:gd name="connsiteX115" fmla="*/ 3567065 w 7514376"/>
                <a:gd name="connsiteY115" fmla="*/ 2254313 h 5493639"/>
                <a:gd name="connsiteX116" fmla="*/ 3594225 w 7514376"/>
                <a:gd name="connsiteY116" fmla="*/ 2281474 h 5493639"/>
                <a:gd name="connsiteX117" fmla="*/ 3603279 w 7514376"/>
                <a:gd name="connsiteY117" fmla="*/ 2308634 h 5493639"/>
                <a:gd name="connsiteX118" fmla="*/ 3539905 w 7514376"/>
                <a:gd name="connsiteY118" fmla="*/ 2344848 h 5493639"/>
                <a:gd name="connsiteX119" fmla="*/ 3521798 w 7514376"/>
                <a:gd name="connsiteY119" fmla="*/ 2417276 h 5493639"/>
                <a:gd name="connsiteX120" fmla="*/ 3757188 w 7514376"/>
                <a:gd name="connsiteY120" fmla="*/ 2426329 h 5493639"/>
                <a:gd name="connsiteX121" fmla="*/ 3902043 w 7514376"/>
                <a:gd name="connsiteY121" fmla="*/ 2435383 h 5493639"/>
                <a:gd name="connsiteX122" fmla="*/ 3874883 w 7514376"/>
                <a:gd name="connsiteY122" fmla="*/ 2444436 h 5493639"/>
                <a:gd name="connsiteX123" fmla="*/ 3820562 w 7514376"/>
                <a:gd name="connsiteY123" fmla="*/ 2489703 h 5493639"/>
                <a:gd name="connsiteX124" fmla="*/ 3784348 w 7514376"/>
                <a:gd name="connsiteY124" fmla="*/ 2544024 h 5493639"/>
                <a:gd name="connsiteX125" fmla="*/ 3793402 w 7514376"/>
                <a:gd name="connsiteY125" fmla="*/ 2580238 h 5493639"/>
                <a:gd name="connsiteX126" fmla="*/ 3938257 w 7514376"/>
                <a:gd name="connsiteY126" fmla="*/ 2553078 h 5493639"/>
                <a:gd name="connsiteX127" fmla="*/ 3965417 w 7514376"/>
                <a:gd name="connsiteY127" fmla="*/ 2544024 h 5493639"/>
                <a:gd name="connsiteX128" fmla="*/ 4074059 w 7514376"/>
                <a:gd name="connsiteY128" fmla="*/ 2562131 h 5493639"/>
                <a:gd name="connsiteX129" fmla="*/ 4101219 w 7514376"/>
                <a:gd name="connsiteY129" fmla="*/ 2580238 h 5493639"/>
                <a:gd name="connsiteX130" fmla="*/ 4200808 w 7514376"/>
                <a:gd name="connsiteY130" fmla="*/ 2598345 h 5493639"/>
                <a:gd name="connsiteX131" fmla="*/ 4218914 w 7514376"/>
                <a:gd name="connsiteY131" fmla="*/ 2652666 h 5493639"/>
                <a:gd name="connsiteX132" fmla="*/ 4237021 w 7514376"/>
                <a:gd name="connsiteY132" fmla="*/ 2725094 h 5493639"/>
                <a:gd name="connsiteX133" fmla="*/ 4291342 w 7514376"/>
                <a:gd name="connsiteY133" fmla="*/ 2761307 h 5493639"/>
                <a:gd name="connsiteX134" fmla="*/ 4336609 w 7514376"/>
                <a:gd name="connsiteY134" fmla="*/ 2806575 h 5493639"/>
                <a:gd name="connsiteX135" fmla="*/ 4390930 w 7514376"/>
                <a:gd name="connsiteY135" fmla="*/ 2824682 h 5493639"/>
                <a:gd name="connsiteX136" fmla="*/ 4671588 w 7514376"/>
                <a:gd name="connsiteY136" fmla="*/ 2815628 h 5493639"/>
                <a:gd name="connsiteX137" fmla="*/ 4725909 w 7514376"/>
                <a:gd name="connsiteY137" fmla="*/ 2779414 h 5493639"/>
                <a:gd name="connsiteX138" fmla="*/ 4762122 w 7514376"/>
                <a:gd name="connsiteY138" fmla="*/ 2697933 h 5493639"/>
                <a:gd name="connsiteX139" fmla="*/ 4771176 w 7514376"/>
                <a:gd name="connsiteY139" fmla="*/ 2661719 h 5493639"/>
                <a:gd name="connsiteX140" fmla="*/ 4789283 w 7514376"/>
                <a:gd name="connsiteY140" fmla="*/ 2580238 h 5493639"/>
                <a:gd name="connsiteX141" fmla="*/ 4807390 w 7514376"/>
                <a:gd name="connsiteY141" fmla="*/ 2553078 h 5493639"/>
                <a:gd name="connsiteX142" fmla="*/ 4825497 w 7514376"/>
                <a:gd name="connsiteY142" fmla="*/ 2516864 h 5493639"/>
                <a:gd name="connsiteX143" fmla="*/ 4852657 w 7514376"/>
                <a:gd name="connsiteY143" fmla="*/ 2498757 h 5493639"/>
                <a:gd name="connsiteX144" fmla="*/ 5106154 w 7514376"/>
                <a:gd name="connsiteY144" fmla="*/ 2516864 h 5493639"/>
                <a:gd name="connsiteX145" fmla="*/ 5160475 w 7514376"/>
                <a:gd name="connsiteY145" fmla="*/ 2534971 h 5493639"/>
                <a:gd name="connsiteX146" fmla="*/ 5205742 w 7514376"/>
                <a:gd name="connsiteY146" fmla="*/ 2580238 h 5493639"/>
                <a:gd name="connsiteX147" fmla="*/ 5232903 w 7514376"/>
                <a:gd name="connsiteY147" fmla="*/ 2616452 h 5493639"/>
                <a:gd name="connsiteX148" fmla="*/ 5269116 w 7514376"/>
                <a:gd name="connsiteY148" fmla="*/ 2634559 h 5493639"/>
                <a:gd name="connsiteX149" fmla="*/ 5323437 w 7514376"/>
                <a:gd name="connsiteY149" fmla="*/ 2670773 h 5493639"/>
                <a:gd name="connsiteX150" fmla="*/ 5350598 w 7514376"/>
                <a:gd name="connsiteY150" fmla="*/ 2688880 h 5493639"/>
                <a:gd name="connsiteX151" fmla="*/ 5404918 w 7514376"/>
                <a:gd name="connsiteY151" fmla="*/ 2734147 h 5493639"/>
                <a:gd name="connsiteX152" fmla="*/ 5432079 w 7514376"/>
                <a:gd name="connsiteY152" fmla="*/ 2761307 h 5493639"/>
                <a:gd name="connsiteX153" fmla="*/ 5486400 w 7514376"/>
                <a:gd name="connsiteY153" fmla="*/ 2788468 h 5493639"/>
                <a:gd name="connsiteX154" fmla="*/ 5504507 w 7514376"/>
                <a:gd name="connsiteY154" fmla="*/ 2815628 h 5493639"/>
                <a:gd name="connsiteX155" fmla="*/ 5549774 w 7514376"/>
                <a:gd name="connsiteY155" fmla="*/ 2824682 h 5493639"/>
                <a:gd name="connsiteX156" fmla="*/ 5576934 w 7514376"/>
                <a:gd name="connsiteY156" fmla="*/ 2833735 h 5493639"/>
                <a:gd name="connsiteX157" fmla="*/ 5948126 w 7514376"/>
                <a:gd name="connsiteY157" fmla="*/ 2824682 h 5493639"/>
                <a:gd name="connsiteX158" fmla="*/ 5984340 w 7514376"/>
                <a:gd name="connsiteY158" fmla="*/ 2806575 h 5493639"/>
                <a:gd name="connsiteX159" fmla="*/ 6011501 w 7514376"/>
                <a:gd name="connsiteY159" fmla="*/ 2797521 h 5493639"/>
                <a:gd name="connsiteX160" fmla="*/ 6083928 w 7514376"/>
                <a:gd name="connsiteY160" fmla="*/ 2716040 h 5493639"/>
                <a:gd name="connsiteX161" fmla="*/ 6111089 w 7514376"/>
                <a:gd name="connsiteY161" fmla="*/ 2706987 h 5493639"/>
                <a:gd name="connsiteX162" fmla="*/ 6138249 w 7514376"/>
                <a:gd name="connsiteY162" fmla="*/ 2688880 h 5493639"/>
                <a:gd name="connsiteX163" fmla="*/ 6165409 w 7514376"/>
                <a:gd name="connsiteY163" fmla="*/ 2679826 h 5493639"/>
                <a:gd name="connsiteX164" fmla="*/ 6183516 w 7514376"/>
                <a:gd name="connsiteY164" fmla="*/ 2652666 h 5493639"/>
                <a:gd name="connsiteX165" fmla="*/ 6274051 w 7514376"/>
                <a:gd name="connsiteY165" fmla="*/ 2580238 h 5493639"/>
                <a:gd name="connsiteX166" fmla="*/ 6301211 w 7514376"/>
                <a:gd name="connsiteY166" fmla="*/ 2571185 h 5493639"/>
                <a:gd name="connsiteX167" fmla="*/ 6663350 w 7514376"/>
                <a:gd name="connsiteY167" fmla="*/ 2562131 h 5493639"/>
                <a:gd name="connsiteX168" fmla="*/ 6735778 w 7514376"/>
                <a:gd name="connsiteY168" fmla="*/ 2544024 h 5493639"/>
                <a:gd name="connsiteX169" fmla="*/ 6762938 w 7514376"/>
                <a:gd name="connsiteY169" fmla="*/ 2534971 h 5493639"/>
                <a:gd name="connsiteX170" fmla="*/ 6790099 w 7514376"/>
                <a:gd name="connsiteY170" fmla="*/ 2516864 h 5493639"/>
                <a:gd name="connsiteX171" fmla="*/ 6844419 w 7514376"/>
                <a:gd name="connsiteY171" fmla="*/ 2580238 h 5493639"/>
                <a:gd name="connsiteX172" fmla="*/ 6835366 w 7514376"/>
                <a:gd name="connsiteY172" fmla="*/ 2643612 h 5493639"/>
                <a:gd name="connsiteX173" fmla="*/ 6826312 w 7514376"/>
                <a:gd name="connsiteY173" fmla="*/ 2670773 h 5493639"/>
                <a:gd name="connsiteX174" fmla="*/ 6799152 w 7514376"/>
                <a:gd name="connsiteY174" fmla="*/ 2688880 h 5493639"/>
                <a:gd name="connsiteX175" fmla="*/ 6781045 w 7514376"/>
                <a:gd name="connsiteY175" fmla="*/ 2716040 h 5493639"/>
                <a:gd name="connsiteX176" fmla="*/ 6762938 w 7514376"/>
                <a:gd name="connsiteY176" fmla="*/ 2770361 h 5493639"/>
                <a:gd name="connsiteX177" fmla="*/ 6753885 w 7514376"/>
                <a:gd name="connsiteY177" fmla="*/ 2987644 h 5493639"/>
                <a:gd name="connsiteX178" fmla="*/ 6735778 w 7514376"/>
                <a:gd name="connsiteY178" fmla="*/ 3041965 h 5493639"/>
                <a:gd name="connsiteX179" fmla="*/ 6726724 w 7514376"/>
                <a:gd name="connsiteY179" fmla="*/ 3069125 h 5493639"/>
                <a:gd name="connsiteX180" fmla="*/ 6744831 w 7514376"/>
                <a:gd name="connsiteY180" fmla="*/ 3295462 h 5493639"/>
                <a:gd name="connsiteX181" fmla="*/ 6753885 w 7514376"/>
                <a:gd name="connsiteY181" fmla="*/ 3376943 h 5493639"/>
                <a:gd name="connsiteX182" fmla="*/ 6762938 w 7514376"/>
                <a:gd name="connsiteY182" fmla="*/ 3404103 h 5493639"/>
                <a:gd name="connsiteX183" fmla="*/ 6753885 w 7514376"/>
                <a:gd name="connsiteY183" fmla="*/ 3576119 h 5493639"/>
                <a:gd name="connsiteX184" fmla="*/ 6717671 w 7514376"/>
                <a:gd name="connsiteY184" fmla="*/ 3657600 h 5493639"/>
                <a:gd name="connsiteX185" fmla="*/ 6690510 w 7514376"/>
                <a:gd name="connsiteY185" fmla="*/ 3711921 h 5493639"/>
                <a:gd name="connsiteX186" fmla="*/ 6681457 w 7514376"/>
                <a:gd name="connsiteY186" fmla="*/ 3748135 h 5493639"/>
                <a:gd name="connsiteX187" fmla="*/ 6663350 w 7514376"/>
                <a:gd name="connsiteY187" fmla="*/ 3802456 h 5493639"/>
                <a:gd name="connsiteX188" fmla="*/ 6654297 w 7514376"/>
                <a:gd name="connsiteY188" fmla="*/ 3838670 h 5493639"/>
                <a:gd name="connsiteX189" fmla="*/ 6636190 w 7514376"/>
                <a:gd name="connsiteY189" fmla="*/ 3865830 h 5493639"/>
                <a:gd name="connsiteX190" fmla="*/ 6609029 w 7514376"/>
                <a:gd name="connsiteY190" fmla="*/ 3920151 h 5493639"/>
                <a:gd name="connsiteX191" fmla="*/ 6554709 w 7514376"/>
                <a:gd name="connsiteY191" fmla="*/ 4083113 h 5493639"/>
                <a:gd name="connsiteX192" fmla="*/ 6536602 w 7514376"/>
                <a:gd name="connsiteY192" fmla="*/ 4137434 h 5493639"/>
                <a:gd name="connsiteX193" fmla="*/ 6527548 w 7514376"/>
                <a:gd name="connsiteY193" fmla="*/ 4164595 h 5493639"/>
                <a:gd name="connsiteX194" fmla="*/ 6509441 w 7514376"/>
                <a:gd name="connsiteY194" fmla="*/ 4191755 h 5493639"/>
                <a:gd name="connsiteX195" fmla="*/ 6491334 w 7514376"/>
                <a:gd name="connsiteY195" fmla="*/ 4255129 h 5493639"/>
                <a:gd name="connsiteX196" fmla="*/ 6473227 w 7514376"/>
                <a:gd name="connsiteY196" fmla="*/ 4282290 h 5493639"/>
                <a:gd name="connsiteX197" fmla="*/ 6437013 w 7514376"/>
                <a:gd name="connsiteY197" fmla="*/ 4327557 h 5493639"/>
                <a:gd name="connsiteX198" fmla="*/ 6418907 w 7514376"/>
                <a:gd name="connsiteY198" fmla="*/ 4381878 h 5493639"/>
                <a:gd name="connsiteX199" fmla="*/ 6400800 w 7514376"/>
                <a:gd name="connsiteY199" fmla="*/ 4436199 h 5493639"/>
                <a:gd name="connsiteX200" fmla="*/ 6391746 w 7514376"/>
                <a:gd name="connsiteY200" fmla="*/ 4481466 h 5493639"/>
                <a:gd name="connsiteX201" fmla="*/ 6382693 w 7514376"/>
                <a:gd name="connsiteY201" fmla="*/ 4544840 h 5493639"/>
                <a:gd name="connsiteX202" fmla="*/ 6373639 w 7514376"/>
                <a:gd name="connsiteY202" fmla="*/ 4572000 h 5493639"/>
                <a:gd name="connsiteX203" fmla="*/ 6346479 w 7514376"/>
                <a:gd name="connsiteY203" fmla="*/ 4689696 h 5493639"/>
                <a:gd name="connsiteX204" fmla="*/ 6319318 w 7514376"/>
                <a:gd name="connsiteY204" fmla="*/ 4771177 h 5493639"/>
                <a:gd name="connsiteX205" fmla="*/ 6310265 w 7514376"/>
                <a:gd name="connsiteY205" fmla="*/ 4798337 h 5493639"/>
                <a:gd name="connsiteX206" fmla="*/ 6301211 w 7514376"/>
                <a:gd name="connsiteY206" fmla="*/ 4834551 h 5493639"/>
                <a:gd name="connsiteX207" fmla="*/ 6283105 w 7514376"/>
                <a:gd name="connsiteY207" fmla="*/ 4861711 h 5493639"/>
                <a:gd name="connsiteX208" fmla="*/ 6255944 w 7514376"/>
                <a:gd name="connsiteY208" fmla="*/ 4916032 h 5493639"/>
                <a:gd name="connsiteX209" fmla="*/ 6228784 w 7514376"/>
                <a:gd name="connsiteY209" fmla="*/ 4979406 h 5493639"/>
                <a:gd name="connsiteX210" fmla="*/ 6210677 w 7514376"/>
                <a:gd name="connsiteY210" fmla="*/ 5006567 h 5493639"/>
                <a:gd name="connsiteX211" fmla="*/ 6183516 w 7514376"/>
                <a:gd name="connsiteY211" fmla="*/ 5060888 h 5493639"/>
                <a:gd name="connsiteX212" fmla="*/ 6156356 w 7514376"/>
                <a:gd name="connsiteY212" fmla="*/ 5078995 h 5493639"/>
                <a:gd name="connsiteX213" fmla="*/ 6138249 w 7514376"/>
                <a:gd name="connsiteY213" fmla="*/ 5106155 h 5493639"/>
                <a:gd name="connsiteX214" fmla="*/ 6111089 w 7514376"/>
                <a:gd name="connsiteY214" fmla="*/ 5133315 h 5493639"/>
                <a:gd name="connsiteX215" fmla="*/ 6011501 w 7514376"/>
                <a:gd name="connsiteY215" fmla="*/ 5151422 h 5493639"/>
                <a:gd name="connsiteX216" fmla="*/ 5604095 w 7514376"/>
                <a:gd name="connsiteY216" fmla="*/ 5178583 h 5493639"/>
                <a:gd name="connsiteX217" fmla="*/ 5513560 w 7514376"/>
                <a:gd name="connsiteY217" fmla="*/ 5196690 h 5493639"/>
                <a:gd name="connsiteX218" fmla="*/ 5477346 w 7514376"/>
                <a:gd name="connsiteY218" fmla="*/ 5187636 h 5493639"/>
                <a:gd name="connsiteX219" fmla="*/ 5423025 w 7514376"/>
                <a:gd name="connsiteY219" fmla="*/ 5142369 h 5493639"/>
                <a:gd name="connsiteX220" fmla="*/ 5377758 w 7514376"/>
                <a:gd name="connsiteY220" fmla="*/ 5151422 h 5493639"/>
                <a:gd name="connsiteX221" fmla="*/ 5323437 w 7514376"/>
                <a:gd name="connsiteY221" fmla="*/ 5178583 h 5493639"/>
                <a:gd name="connsiteX222" fmla="*/ 5260063 w 7514376"/>
                <a:gd name="connsiteY222" fmla="*/ 5160476 h 5493639"/>
                <a:gd name="connsiteX223" fmla="*/ 5241956 w 7514376"/>
                <a:gd name="connsiteY223" fmla="*/ 5124262 h 5493639"/>
                <a:gd name="connsiteX224" fmla="*/ 5223849 w 7514376"/>
                <a:gd name="connsiteY224" fmla="*/ 5097101 h 5493639"/>
                <a:gd name="connsiteX225" fmla="*/ 5214796 w 7514376"/>
                <a:gd name="connsiteY225" fmla="*/ 5069941 h 5493639"/>
                <a:gd name="connsiteX226" fmla="*/ 5142368 w 7514376"/>
                <a:gd name="connsiteY226" fmla="*/ 5006567 h 5493639"/>
                <a:gd name="connsiteX227" fmla="*/ 5024673 w 7514376"/>
                <a:gd name="connsiteY227" fmla="*/ 4997513 h 5493639"/>
                <a:gd name="connsiteX228" fmla="*/ 5006566 w 7514376"/>
                <a:gd name="connsiteY228" fmla="*/ 4970353 h 5493639"/>
                <a:gd name="connsiteX229" fmla="*/ 4979406 w 7514376"/>
                <a:gd name="connsiteY229" fmla="*/ 4952246 h 5493639"/>
                <a:gd name="connsiteX230" fmla="*/ 4961299 w 7514376"/>
                <a:gd name="connsiteY230" fmla="*/ 4916032 h 5493639"/>
                <a:gd name="connsiteX231" fmla="*/ 4925085 w 7514376"/>
                <a:gd name="connsiteY231" fmla="*/ 4897925 h 5493639"/>
                <a:gd name="connsiteX232" fmla="*/ 4897924 w 7514376"/>
                <a:gd name="connsiteY232" fmla="*/ 4879818 h 5493639"/>
                <a:gd name="connsiteX233" fmla="*/ 4861710 w 7514376"/>
                <a:gd name="connsiteY233" fmla="*/ 4888872 h 5493639"/>
                <a:gd name="connsiteX234" fmla="*/ 4897924 w 7514376"/>
                <a:gd name="connsiteY234" fmla="*/ 5024674 h 5493639"/>
                <a:gd name="connsiteX235" fmla="*/ 4734962 w 7514376"/>
                <a:gd name="connsiteY235" fmla="*/ 5042781 h 5493639"/>
                <a:gd name="connsiteX236" fmla="*/ 4707802 w 7514376"/>
                <a:gd name="connsiteY236" fmla="*/ 5024674 h 5493639"/>
                <a:gd name="connsiteX237" fmla="*/ 4680641 w 7514376"/>
                <a:gd name="connsiteY237" fmla="*/ 5033727 h 5493639"/>
                <a:gd name="connsiteX238" fmla="*/ 4617267 w 7514376"/>
                <a:gd name="connsiteY238" fmla="*/ 5115208 h 5493639"/>
                <a:gd name="connsiteX239" fmla="*/ 4517679 w 7514376"/>
                <a:gd name="connsiteY239" fmla="*/ 5169529 h 5493639"/>
                <a:gd name="connsiteX240" fmla="*/ 4481465 w 7514376"/>
                <a:gd name="connsiteY240" fmla="*/ 5187636 h 5493639"/>
                <a:gd name="connsiteX241" fmla="*/ 4399984 w 7514376"/>
                <a:gd name="connsiteY241" fmla="*/ 5205743 h 5493639"/>
                <a:gd name="connsiteX242" fmla="*/ 4372823 w 7514376"/>
                <a:gd name="connsiteY242" fmla="*/ 5223850 h 5493639"/>
                <a:gd name="connsiteX243" fmla="*/ 4291342 w 7514376"/>
                <a:gd name="connsiteY243" fmla="*/ 5251010 h 5493639"/>
                <a:gd name="connsiteX244" fmla="*/ 4255128 w 7514376"/>
                <a:gd name="connsiteY244" fmla="*/ 5269117 h 5493639"/>
                <a:gd name="connsiteX245" fmla="*/ 4191754 w 7514376"/>
                <a:gd name="connsiteY245" fmla="*/ 5287224 h 5493639"/>
                <a:gd name="connsiteX246" fmla="*/ 4137433 w 7514376"/>
                <a:gd name="connsiteY246" fmla="*/ 5305331 h 5493639"/>
                <a:gd name="connsiteX247" fmla="*/ 4110273 w 7514376"/>
                <a:gd name="connsiteY247" fmla="*/ 5314385 h 5493639"/>
                <a:gd name="connsiteX248" fmla="*/ 4083112 w 7514376"/>
                <a:gd name="connsiteY248" fmla="*/ 5323438 h 5493639"/>
                <a:gd name="connsiteX249" fmla="*/ 3929204 w 7514376"/>
                <a:gd name="connsiteY249" fmla="*/ 5314385 h 5493639"/>
                <a:gd name="connsiteX250" fmla="*/ 3856776 w 7514376"/>
                <a:gd name="connsiteY250" fmla="*/ 5269117 h 5493639"/>
                <a:gd name="connsiteX251" fmla="*/ 3829615 w 7514376"/>
                <a:gd name="connsiteY251" fmla="*/ 5260064 h 5493639"/>
                <a:gd name="connsiteX252" fmla="*/ 3811509 w 7514376"/>
                <a:gd name="connsiteY252" fmla="*/ 5232903 h 5493639"/>
                <a:gd name="connsiteX253" fmla="*/ 3766241 w 7514376"/>
                <a:gd name="connsiteY253" fmla="*/ 5214797 h 5493639"/>
                <a:gd name="connsiteX254" fmla="*/ 3739081 w 7514376"/>
                <a:gd name="connsiteY254" fmla="*/ 5196690 h 5493639"/>
                <a:gd name="connsiteX255" fmla="*/ 3702867 w 7514376"/>
                <a:gd name="connsiteY255" fmla="*/ 5178583 h 5493639"/>
                <a:gd name="connsiteX256" fmla="*/ 3675707 w 7514376"/>
                <a:gd name="connsiteY256" fmla="*/ 5160476 h 5493639"/>
                <a:gd name="connsiteX257" fmla="*/ 3594225 w 7514376"/>
                <a:gd name="connsiteY257" fmla="*/ 5097101 h 5493639"/>
                <a:gd name="connsiteX258" fmla="*/ 3548958 w 7514376"/>
                <a:gd name="connsiteY258" fmla="*/ 5078995 h 5493639"/>
                <a:gd name="connsiteX259" fmla="*/ 3485584 w 7514376"/>
                <a:gd name="connsiteY259" fmla="*/ 5051834 h 5493639"/>
                <a:gd name="connsiteX260" fmla="*/ 3440316 w 7514376"/>
                <a:gd name="connsiteY260" fmla="*/ 5042781 h 5493639"/>
                <a:gd name="connsiteX261" fmla="*/ 3413156 w 7514376"/>
                <a:gd name="connsiteY261" fmla="*/ 5033727 h 5493639"/>
                <a:gd name="connsiteX262" fmla="*/ 3340728 w 7514376"/>
                <a:gd name="connsiteY262" fmla="*/ 5015620 h 5493639"/>
                <a:gd name="connsiteX263" fmla="*/ 2987643 w 7514376"/>
                <a:gd name="connsiteY263" fmla="*/ 5024674 h 5493639"/>
                <a:gd name="connsiteX264" fmla="*/ 2960483 w 7514376"/>
                <a:gd name="connsiteY264" fmla="*/ 5033727 h 5493639"/>
                <a:gd name="connsiteX265" fmla="*/ 2933322 w 7514376"/>
                <a:gd name="connsiteY265" fmla="*/ 5051834 h 5493639"/>
                <a:gd name="connsiteX266" fmla="*/ 2906162 w 7514376"/>
                <a:gd name="connsiteY266" fmla="*/ 5033727 h 5493639"/>
                <a:gd name="connsiteX267" fmla="*/ 2879002 w 7514376"/>
                <a:gd name="connsiteY267" fmla="*/ 5006567 h 5493639"/>
                <a:gd name="connsiteX268" fmla="*/ 2815627 w 7514376"/>
                <a:gd name="connsiteY268" fmla="*/ 5015620 h 5493639"/>
                <a:gd name="connsiteX269" fmla="*/ 2779413 w 7514376"/>
                <a:gd name="connsiteY269" fmla="*/ 5069941 h 5493639"/>
                <a:gd name="connsiteX270" fmla="*/ 2752253 w 7514376"/>
                <a:gd name="connsiteY270" fmla="*/ 5151422 h 5493639"/>
                <a:gd name="connsiteX271" fmla="*/ 2743200 w 7514376"/>
                <a:gd name="connsiteY271" fmla="*/ 5178583 h 5493639"/>
                <a:gd name="connsiteX272" fmla="*/ 2725093 w 7514376"/>
                <a:gd name="connsiteY272" fmla="*/ 5205743 h 5493639"/>
                <a:gd name="connsiteX273" fmla="*/ 2716039 w 7514376"/>
                <a:gd name="connsiteY273" fmla="*/ 5232903 h 5493639"/>
                <a:gd name="connsiteX274" fmla="*/ 2652665 w 7514376"/>
                <a:gd name="connsiteY274" fmla="*/ 5305331 h 5493639"/>
                <a:gd name="connsiteX275" fmla="*/ 2625505 w 7514376"/>
                <a:gd name="connsiteY275" fmla="*/ 5314385 h 5493639"/>
                <a:gd name="connsiteX276" fmla="*/ 2444435 w 7514376"/>
                <a:gd name="connsiteY276" fmla="*/ 5305331 h 5493639"/>
                <a:gd name="connsiteX277" fmla="*/ 2362954 w 7514376"/>
                <a:gd name="connsiteY277" fmla="*/ 5278171 h 5493639"/>
                <a:gd name="connsiteX278" fmla="*/ 2190938 w 7514376"/>
                <a:gd name="connsiteY278" fmla="*/ 5260064 h 5493639"/>
                <a:gd name="connsiteX279" fmla="*/ 2145671 w 7514376"/>
                <a:gd name="connsiteY279" fmla="*/ 5223850 h 5493639"/>
                <a:gd name="connsiteX280" fmla="*/ 2118510 w 7514376"/>
                <a:gd name="connsiteY280" fmla="*/ 5205743 h 5493639"/>
                <a:gd name="connsiteX281" fmla="*/ 1883120 w 7514376"/>
                <a:gd name="connsiteY281" fmla="*/ 5178583 h 5493639"/>
                <a:gd name="connsiteX282" fmla="*/ 1756372 w 7514376"/>
                <a:gd name="connsiteY282" fmla="*/ 5160476 h 5493639"/>
                <a:gd name="connsiteX283" fmla="*/ 1702051 w 7514376"/>
                <a:gd name="connsiteY283" fmla="*/ 5115208 h 5493639"/>
                <a:gd name="connsiteX284" fmla="*/ 1683944 w 7514376"/>
                <a:gd name="connsiteY284" fmla="*/ 5088048 h 5493639"/>
                <a:gd name="connsiteX285" fmla="*/ 1656784 w 7514376"/>
                <a:gd name="connsiteY285" fmla="*/ 5069941 h 5493639"/>
                <a:gd name="connsiteX286" fmla="*/ 1602463 w 7514376"/>
                <a:gd name="connsiteY286" fmla="*/ 5024674 h 5493639"/>
                <a:gd name="connsiteX287" fmla="*/ 1566249 w 7514376"/>
                <a:gd name="connsiteY287" fmla="*/ 5015620 h 5493639"/>
                <a:gd name="connsiteX288" fmla="*/ 1539089 w 7514376"/>
                <a:gd name="connsiteY288" fmla="*/ 4988460 h 5493639"/>
                <a:gd name="connsiteX289" fmla="*/ 1511928 w 7514376"/>
                <a:gd name="connsiteY289" fmla="*/ 4979406 h 5493639"/>
                <a:gd name="connsiteX290" fmla="*/ 1457608 w 7514376"/>
                <a:gd name="connsiteY290" fmla="*/ 4934139 h 5493639"/>
                <a:gd name="connsiteX291" fmla="*/ 1430447 w 7514376"/>
                <a:gd name="connsiteY291" fmla="*/ 4906979 h 5493639"/>
                <a:gd name="connsiteX292" fmla="*/ 1394233 w 7514376"/>
                <a:gd name="connsiteY292" fmla="*/ 4888872 h 5493639"/>
                <a:gd name="connsiteX293" fmla="*/ 1330859 w 7514376"/>
                <a:gd name="connsiteY293" fmla="*/ 4870765 h 5493639"/>
                <a:gd name="connsiteX294" fmla="*/ 1276538 w 7514376"/>
                <a:gd name="connsiteY294" fmla="*/ 4861711 h 5493639"/>
                <a:gd name="connsiteX295" fmla="*/ 1186004 w 7514376"/>
                <a:gd name="connsiteY295" fmla="*/ 4834551 h 5493639"/>
                <a:gd name="connsiteX296" fmla="*/ 1158843 w 7514376"/>
                <a:gd name="connsiteY296" fmla="*/ 4825498 h 5493639"/>
                <a:gd name="connsiteX297" fmla="*/ 1149790 w 7514376"/>
                <a:gd name="connsiteY297" fmla="*/ 4798337 h 5493639"/>
                <a:gd name="connsiteX298" fmla="*/ 1140736 w 7514376"/>
                <a:gd name="connsiteY298" fmla="*/ 4716856 h 5493639"/>
                <a:gd name="connsiteX299" fmla="*/ 1068309 w 7514376"/>
                <a:gd name="connsiteY299" fmla="*/ 4680642 h 5493639"/>
                <a:gd name="connsiteX300" fmla="*/ 1032095 w 7514376"/>
                <a:gd name="connsiteY300" fmla="*/ 4662535 h 5493639"/>
                <a:gd name="connsiteX301" fmla="*/ 932507 w 7514376"/>
                <a:gd name="connsiteY301" fmla="*/ 4644428 h 5493639"/>
                <a:gd name="connsiteX302" fmla="*/ 742384 w 7514376"/>
                <a:gd name="connsiteY302" fmla="*/ 4653482 h 5493639"/>
                <a:gd name="connsiteX303" fmla="*/ 633742 w 7514376"/>
                <a:gd name="connsiteY303" fmla="*/ 4698749 h 5493639"/>
                <a:gd name="connsiteX304" fmla="*/ 597528 w 7514376"/>
                <a:gd name="connsiteY304" fmla="*/ 4707802 h 5493639"/>
                <a:gd name="connsiteX305" fmla="*/ 570368 w 7514376"/>
                <a:gd name="connsiteY305" fmla="*/ 4744016 h 5493639"/>
                <a:gd name="connsiteX306" fmla="*/ 543208 w 7514376"/>
                <a:gd name="connsiteY306" fmla="*/ 4753070 h 5493639"/>
                <a:gd name="connsiteX307" fmla="*/ 488887 w 7514376"/>
                <a:gd name="connsiteY307" fmla="*/ 4780230 h 5493639"/>
                <a:gd name="connsiteX308" fmla="*/ 461726 w 7514376"/>
                <a:gd name="connsiteY308" fmla="*/ 4798337 h 5493639"/>
                <a:gd name="connsiteX309" fmla="*/ 380245 w 7514376"/>
                <a:gd name="connsiteY309" fmla="*/ 4834551 h 5493639"/>
                <a:gd name="connsiteX310" fmla="*/ 298764 w 7514376"/>
                <a:gd name="connsiteY310" fmla="*/ 4870765 h 5493639"/>
                <a:gd name="connsiteX311" fmla="*/ 99588 w 7514376"/>
                <a:gd name="connsiteY311" fmla="*/ 4888872 h 5493639"/>
                <a:gd name="connsiteX312" fmla="*/ 54320 w 7514376"/>
                <a:gd name="connsiteY312" fmla="*/ 4943193 h 5493639"/>
                <a:gd name="connsiteX313" fmla="*/ 27160 w 7514376"/>
                <a:gd name="connsiteY313" fmla="*/ 5015620 h 5493639"/>
                <a:gd name="connsiteX314" fmla="*/ 18107 w 7514376"/>
                <a:gd name="connsiteY314" fmla="*/ 5051834 h 5493639"/>
                <a:gd name="connsiteX315" fmla="*/ 0 w 7514376"/>
                <a:gd name="connsiteY315" fmla="*/ 5078995 h 5493639"/>
                <a:gd name="connsiteX316" fmla="*/ 18107 w 7514376"/>
                <a:gd name="connsiteY316" fmla="*/ 5133315 h 5493639"/>
                <a:gd name="connsiteX317" fmla="*/ 27160 w 7514376"/>
                <a:gd name="connsiteY317" fmla="*/ 5160476 h 5493639"/>
                <a:gd name="connsiteX318" fmla="*/ 36213 w 7514376"/>
                <a:gd name="connsiteY318" fmla="*/ 5232903 h 5493639"/>
                <a:gd name="connsiteX319" fmla="*/ 45267 w 7514376"/>
                <a:gd name="connsiteY319" fmla="*/ 5423026 h 5493639"/>
                <a:gd name="connsiteX320" fmla="*/ 117695 w 7514376"/>
                <a:gd name="connsiteY320" fmla="*/ 5441133 h 5493639"/>
                <a:gd name="connsiteX321" fmla="*/ 1041148 w 7514376"/>
                <a:gd name="connsiteY321" fmla="*/ 5450187 h 5493639"/>
                <a:gd name="connsiteX322" fmla="*/ 2181885 w 7514376"/>
                <a:gd name="connsiteY322" fmla="*/ 5459240 h 5493639"/>
                <a:gd name="connsiteX323" fmla="*/ 2335794 w 7514376"/>
                <a:gd name="connsiteY323" fmla="*/ 5450187 h 5493639"/>
                <a:gd name="connsiteX324" fmla="*/ 2362954 w 7514376"/>
                <a:gd name="connsiteY324" fmla="*/ 5441133 h 5493639"/>
                <a:gd name="connsiteX325" fmla="*/ 3087231 w 7514376"/>
                <a:gd name="connsiteY325" fmla="*/ 5432080 h 5493639"/>
                <a:gd name="connsiteX326" fmla="*/ 3204926 w 7514376"/>
                <a:gd name="connsiteY326" fmla="*/ 5423026 h 5493639"/>
                <a:gd name="connsiteX327" fmla="*/ 3358835 w 7514376"/>
                <a:gd name="connsiteY327" fmla="*/ 5395866 h 5493639"/>
                <a:gd name="connsiteX328" fmla="*/ 4309449 w 7514376"/>
                <a:gd name="connsiteY328" fmla="*/ 5404919 h 5493639"/>
                <a:gd name="connsiteX329" fmla="*/ 4861710 w 7514376"/>
                <a:gd name="connsiteY329" fmla="*/ 5423026 h 5493639"/>
                <a:gd name="connsiteX330" fmla="*/ 5097101 w 7514376"/>
                <a:gd name="connsiteY330" fmla="*/ 5432080 h 5493639"/>
                <a:gd name="connsiteX331" fmla="*/ 5739897 w 7514376"/>
                <a:gd name="connsiteY331" fmla="*/ 5441133 h 5493639"/>
                <a:gd name="connsiteX332" fmla="*/ 6708617 w 7514376"/>
                <a:gd name="connsiteY332" fmla="*/ 5450187 h 5493639"/>
                <a:gd name="connsiteX333" fmla="*/ 6826312 w 7514376"/>
                <a:gd name="connsiteY333" fmla="*/ 5432080 h 5493639"/>
                <a:gd name="connsiteX334" fmla="*/ 6998328 w 7514376"/>
                <a:gd name="connsiteY334" fmla="*/ 5404919 h 5493639"/>
                <a:gd name="connsiteX335" fmla="*/ 7152237 w 7514376"/>
                <a:gd name="connsiteY335" fmla="*/ 5395866 h 5493639"/>
                <a:gd name="connsiteX336" fmla="*/ 7469109 w 7514376"/>
                <a:gd name="connsiteY336" fmla="*/ 5377759 h 5493639"/>
                <a:gd name="connsiteX337" fmla="*/ 7487215 w 7514376"/>
                <a:gd name="connsiteY337" fmla="*/ 5350599 h 5493639"/>
                <a:gd name="connsiteX338" fmla="*/ 7496269 w 7514376"/>
                <a:gd name="connsiteY338" fmla="*/ 5251010 h 5493639"/>
                <a:gd name="connsiteX339" fmla="*/ 7505322 w 7514376"/>
                <a:gd name="connsiteY339" fmla="*/ 5187636 h 5493639"/>
                <a:gd name="connsiteX340" fmla="*/ 7496269 w 7514376"/>
                <a:gd name="connsiteY340" fmla="*/ 4689696 h 5493639"/>
                <a:gd name="connsiteX341" fmla="*/ 7487215 w 7514376"/>
                <a:gd name="connsiteY341" fmla="*/ 4644428 h 5493639"/>
                <a:gd name="connsiteX342" fmla="*/ 7460055 w 7514376"/>
                <a:gd name="connsiteY342" fmla="*/ 4463359 h 5493639"/>
                <a:gd name="connsiteX343" fmla="*/ 7432895 w 7514376"/>
                <a:gd name="connsiteY343" fmla="*/ 4237022 h 5493639"/>
                <a:gd name="connsiteX344" fmla="*/ 7441948 w 7514376"/>
                <a:gd name="connsiteY344" fmla="*/ 3838670 h 5493639"/>
                <a:gd name="connsiteX345" fmla="*/ 7451002 w 7514376"/>
                <a:gd name="connsiteY345" fmla="*/ 3784349 h 5493639"/>
                <a:gd name="connsiteX346" fmla="*/ 7469109 w 7514376"/>
                <a:gd name="connsiteY346" fmla="*/ 3585173 h 5493639"/>
                <a:gd name="connsiteX347" fmla="*/ 7478162 w 7514376"/>
                <a:gd name="connsiteY347" fmla="*/ 3458424 h 5493639"/>
                <a:gd name="connsiteX348" fmla="*/ 7496269 w 7514376"/>
                <a:gd name="connsiteY348" fmla="*/ 3422210 h 5493639"/>
                <a:gd name="connsiteX349" fmla="*/ 7514376 w 7514376"/>
                <a:gd name="connsiteY349" fmla="*/ 3186820 h 5493639"/>
                <a:gd name="connsiteX350" fmla="*/ 7505322 w 7514376"/>
                <a:gd name="connsiteY350" fmla="*/ 2453490 h 5493639"/>
                <a:gd name="connsiteX351" fmla="*/ 7487215 w 7514376"/>
                <a:gd name="connsiteY351" fmla="*/ 2317688 h 5493639"/>
                <a:gd name="connsiteX352" fmla="*/ 7478162 w 7514376"/>
                <a:gd name="connsiteY352" fmla="*/ 2218100 h 5493639"/>
                <a:gd name="connsiteX353" fmla="*/ 7469109 w 7514376"/>
                <a:gd name="connsiteY353" fmla="*/ 2181886 h 5493639"/>
                <a:gd name="connsiteX354" fmla="*/ 7460055 w 7514376"/>
                <a:gd name="connsiteY354" fmla="*/ 2091351 h 5493639"/>
                <a:gd name="connsiteX355" fmla="*/ 7451002 w 7514376"/>
                <a:gd name="connsiteY355" fmla="*/ 1892175 h 5493639"/>
                <a:gd name="connsiteX356" fmla="*/ 7405734 w 7514376"/>
                <a:gd name="connsiteY356" fmla="*/ 1394234 h 5493639"/>
                <a:gd name="connsiteX357" fmla="*/ 7423841 w 7514376"/>
                <a:gd name="connsiteY357" fmla="*/ 679010 h 5493639"/>
                <a:gd name="connsiteX358" fmla="*/ 7432895 w 7514376"/>
                <a:gd name="connsiteY358" fmla="*/ 516048 h 5493639"/>
                <a:gd name="connsiteX359" fmla="*/ 7441948 w 7514376"/>
                <a:gd name="connsiteY359" fmla="*/ 488888 h 5493639"/>
                <a:gd name="connsiteX360" fmla="*/ 7451002 w 7514376"/>
                <a:gd name="connsiteY360" fmla="*/ 479834 h 549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7514376" h="5493639">
                  <a:moveTo>
                    <a:pt x="7451002" y="479834"/>
                  </a:moveTo>
                  <a:lnTo>
                    <a:pt x="7451002" y="479834"/>
                  </a:lnTo>
                  <a:cubicBezTo>
                    <a:pt x="7432895" y="500959"/>
                    <a:pt x="7417476" y="524724"/>
                    <a:pt x="7396681" y="543208"/>
                  </a:cubicBezTo>
                  <a:cubicBezTo>
                    <a:pt x="7372170" y="564995"/>
                    <a:pt x="7279159" y="543225"/>
                    <a:pt x="7278986" y="543208"/>
                  </a:cubicBezTo>
                  <a:cubicBezTo>
                    <a:pt x="7206560" y="494925"/>
                    <a:pt x="7294072" y="558295"/>
                    <a:pt x="7233718" y="497941"/>
                  </a:cubicBezTo>
                  <a:cubicBezTo>
                    <a:pt x="7226024" y="490247"/>
                    <a:pt x="7214690" y="487063"/>
                    <a:pt x="7206558" y="479834"/>
                  </a:cubicBezTo>
                  <a:cubicBezTo>
                    <a:pt x="7187419" y="462821"/>
                    <a:pt x="7170344" y="443620"/>
                    <a:pt x="7152237" y="425513"/>
                  </a:cubicBezTo>
                  <a:cubicBezTo>
                    <a:pt x="7143184" y="416460"/>
                    <a:pt x="7135730" y="405455"/>
                    <a:pt x="7125077" y="398353"/>
                  </a:cubicBezTo>
                  <a:lnTo>
                    <a:pt x="7097916" y="380246"/>
                  </a:lnTo>
                  <a:cubicBezTo>
                    <a:pt x="7082827" y="383264"/>
                    <a:pt x="7065452" y="380764"/>
                    <a:pt x="7052649" y="389300"/>
                  </a:cubicBezTo>
                  <a:cubicBezTo>
                    <a:pt x="7044709" y="394594"/>
                    <a:pt x="7047864" y="407924"/>
                    <a:pt x="7043596" y="416460"/>
                  </a:cubicBezTo>
                  <a:cubicBezTo>
                    <a:pt x="7028507" y="446638"/>
                    <a:pt x="7025488" y="443621"/>
                    <a:pt x="6998328" y="461727"/>
                  </a:cubicBezTo>
                  <a:cubicBezTo>
                    <a:pt x="6964174" y="450343"/>
                    <a:pt x="6947978" y="447591"/>
                    <a:pt x="6916847" y="416460"/>
                  </a:cubicBezTo>
                  <a:cubicBezTo>
                    <a:pt x="6907794" y="407407"/>
                    <a:pt x="6900340" y="396402"/>
                    <a:pt x="6889687" y="389300"/>
                  </a:cubicBezTo>
                  <a:cubicBezTo>
                    <a:pt x="6881746" y="384006"/>
                    <a:pt x="6871062" y="384514"/>
                    <a:pt x="6862526" y="380246"/>
                  </a:cubicBezTo>
                  <a:cubicBezTo>
                    <a:pt x="6852794" y="375380"/>
                    <a:pt x="6844419" y="368175"/>
                    <a:pt x="6835366" y="362139"/>
                  </a:cubicBezTo>
                  <a:cubicBezTo>
                    <a:pt x="6832348" y="350068"/>
                    <a:pt x="6828919" y="338092"/>
                    <a:pt x="6826312" y="325925"/>
                  </a:cubicBezTo>
                  <a:cubicBezTo>
                    <a:pt x="6819864" y="295833"/>
                    <a:pt x="6820043" y="263799"/>
                    <a:pt x="6808206" y="235391"/>
                  </a:cubicBezTo>
                  <a:cubicBezTo>
                    <a:pt x="6804021" y="225347"/>
                    <a:pt x="6789404" y="224250"/>
                    <a:pt x="6781045" y="217284"/>
                  </a:cubicBezTo>
                  <a:cubicBezTo>
                    <a:pt x="6771209" y="209087"/>
                    <a:pt x="6764538" y="197225"/>
                    <a:pt x="6753885" y="190123"/>
                  </a:cubicBezTo>
                  <a:cubicBezTo>
                    <a:pt x="6745944" y="184829"/>
                    <a:pt x="6736228" y="181934"/>
                    <a:pt x="6726724" y="181070"/>
                  </a:cubicBezTo>
                  <a:cubicBezTo>
                    <a:pt x="6669542" y="175872"/>
                    <a:pt x="6612047" y="175034"/>
                    <a:pt x="6554709" y="172016"/>
                  </a:cubicBezTo>
                  <a:cubicBezTo>
                    <a:pt x="6542638" y="162963"/>
                    <a:pt x="6529165" y="155525"/>
                    <a:pt x="6518495" y="144856"/>
                  </a:cubicBezTo>
                  <a:cubicBezTo>
                    <a:pt x="6496747" y="123109"/>
                    <a:pt x="6502379" y="116306"/>
                    <a:pt x="6491334" y="90535"/>
                  </a:cubicBezTo>
                  <a:cubicBezTo>
                    <a:pt x="6486008" y="78108"/>
                    <a:pt x="6466486" y="38527"/>
                    <a:pt x="6455120" y="27161"/>
                  </a:cubicBezTo>
                  <a:cubicBezTo>
                    <a:pt x="6437570" y="9611"/>
                    <a:pt x="6422890" y="7364"/>
                    <a:pt x="6400800" y="0"/>
                  </a:cubicBezTo>
                  <a:cubicBezTo>
                    <a:pt x="6373639" y="3018"/>
                    <a:pt x="6345243" y="412"/>
                    <a:pt x="6319318" y="9054"/>
                  </a:cubicBezTo>
                  <a:cubicBezTo>
                    <a:pt x="6259708" y="28924"/>
                    <a:pt x="6276354" y="62007"/>
                    <a:pt x="6210677" y="63375"/>
                  </a:cubicBezTo>
                  <a:lnTo>
                    <a:pt x="5776110" y="72428"/>
                  </a:lnTo>
                  <a:cubicBezTo>
                    <a:pt x="5742914" y="78464"/>
                    <a:pt x="5709365" y="82807"/>
                    <a:pt x="5676522" y="90535"/>
                  </a:cubicBezTo>
                  <a:cubicBezTo>
                    <a:pt x="5657943" y="94907"/>
                    <a:pt x="5640309" y="102606"/>
                    <a:pt x="5622202" y="108642"/>
                  </a:cubicBezTo>
                  <a:cubicBezTo>
                    <a:pt x="5613148" y="111660"/>
                    <a:pt x="5604489" y="116346"/>
                    <a:pt x="5595041" y="117696"/>
                  </a:cubicBezTo>
                  <a:lnTo>
                    <a:pt x="5531667" y="126749"/>
                  </a:lnTo>
                  <a:cubicBezTo>
                    <a:pt x="5522614" y="129767"/>
                    <a:pt x="5513442" y="132451"/>
                    <a:pt x="5504507" y="135802"/>
                  </a:cubicBezTo>
                  <a:cubicBezTo>
                    <a:pt x="5480130" y="144943"/>
                    <a:pt x="5457186" y="156115"/>
                    <a:pt x="5432079" y="162963"/>
                  </a:cubicBezTo>
                  <a:cubicBezTo>
                    <a:pt x="5408070" y="169511"/>
                    <a:pt x="5359651" y="181070"/>
                    <a:pt x="5359651" y="181070"/>
                  </a:cubicBezTo>
                  <a:cubicBezTo>
                    <a:pt x="5311988" y="228733"/>
                    <a:pt x="5356610" y="194155"/>
                    <a:pt x="5287223" y="217284"/>
                  </a:cubicBezTo>
                  <a:cubicBezTo>
                    <a:pt x="5274419" y="221552"/>
                    <a:pt x="5262582" y="228447"/>
                    <a:pt x="5251009" y="235391"/>
                  </a:cubicBezTo>
                  <a:cubicBezTo>
                    <a:pt x="5232349" y="246587"/>
                    <a:pt x="5217334" y="264722"/>
                    <a:pt x="5196689" y="271604"/>
                  </a:cubicBezTo>
                  <a:cubicBezTo>
                    <a:pt x="5187635" y="274622"/>
                    <a:pt x="5178300" y="276899"/>
                    <a:pt x="5169528" y="280658"/>
                  </a:cubicBezTo>
                  <a:cubicBezTo>
                    <a:pt x="5157123" y="285974"/>
                    <a:pt x="5145845" y="293753"/>
                    <a:pt x="5133314" y="298765"/>
                  </a:cubicBezTo>
                  <a:cubicBezTo>
                    <a:pt x="5115593" y="305853"/>
                    <a:pt x="5078994" y="316872"/>
                    <a:pt x="5078994" y="316872"/>
                  </a:cubicBezTo>
                  <a:cubicBezTo>
                    <a:pt x="5072958" y="325925"/>
                    <a:pt x="5065753" y="334300"/>
                    <a:pt x="5060887" y="344032"/>
                  </a:cubicBezTo>
                  <a:cubicBezTo>
                    <a:pt x="5048688" y="368429"/>
                    <a:pt x="5056789" y="378173"/>
                    <a:pt x="5033726" y="398353"/>
                  </a:cubicBezTo>
                  <a:cubicBezTo>
                    <a:pt x="4986791" y="439421"/>
                    <a:pt x="4974419" y="435992"/>
                    <a:pt x="4916031" y="452674"/>
                  </a:cubicBezTo>
                  <a:cubicBezTo>
                    <a:pt x="4852657" y="449656"/>
                    <a:pt x="4789204" y="447985"/>
                    <a:pt x="4725909" y="443620"/>
                  </a:cubicBezTo>
                  <a:cubicBezTo>
                    <a:pt x="4701636" y="441946"/>
                    <a:pt x="4677776" y="435880"/>
                    <a:pt x="4653481" y="434567"/>
                  </a:cubicBezTo>
                  <a:cubicBezTo>
                    <a:pt x="4566040" y="429840"/>
                    <a:pt x="4478447" y="428531"/>
                    <a:pt x="4390930" y="425513"/>
                  </a:cubicBezTo>
                  <a:cubicBezTo>
                    <a:pt x="4369500" y="418370"/>
                    <a:pt x="4340349" y="407406"/>
                    <a:pt x="4318503" y="407406"/>
                  </a:cubicBezTo>
                  <a:cubicBezTo>
                    <a:pt x="4282163" y="407406"/>
                    <a:pt x="4246075" y="413442"/>
                    <a:pt x="4209861" y="416460"/>
                  </a:cubicBezTo>
                  <a:cubicBezTo>
                    <a:pt x="4213198" y="439819"/>
                    <a:pt x="4215326" y="481711"/>
                    <a:pt x="4227968" y="506995"/>
                  </a:cubicBezTo>
                  <a:cubicBezTo>
                    <a:pt x="4232834" y="516727"/>
                    <a:pt x="4239109" y="525796"/>
                    <a:pt x="4246075" y="534155"/>
                  </a:cubicBezTo>
                  <a:cubicBezTo>
                    <a:pt x="4254272" y="543991"/>
                    <a:pt x="4261783" y="555589"/>
                    <a:pt x="4273235" y="561315"/>
                  </a:cubicBezTo>
                  <a:cubicBezTo>
                    <a:pt x="4286999" y="568197"/>
                    <a:pt x="4303574" y="566637"/>
                    <a:pt x="4318503" y="570369"/>
                  </a:cubicBezTo>
                  <a:cubicBezTo>
                    <a:pt x="4327761" y="572684"/>
                    <a:pt x="4336610" y="576404"/>
                    <a:pt x="4345663" y="579422"/>
                  </a:cubicBezTo>
                  <a:cubicBezTo>
                    <a:pt x="4388752" y="608149"/>
                    <a:pt x="4355891" y="590639"/>
                    <a:pt x="4409037" y="606583"/>
                  </a:cubicBezTo>
                  <a:cubicBezTo>
                    <a:pt x="4427318" y="612068"/>
                    <a:pt x="4463358" y="624690"/>
                    <a:pt x="4463358" y="624690"/>
                  </a:cubicBezTo>
                  <a:cubicBezTo>
                    <a:pt x="4469394" y="633743"/>
                    <a:pt x="4484104" y="641294"/>
                    <a:pt x="4481465" y="651850"/>
                  </a:cubicBezTo>
                  <a:cubicBezTo>
                    <a:pt x="4479151" y="661108"/>
                    <a:pt x="4463718" y="659334"/>
                    <a:pt x="4454305" y="660903"/>
                  </a:cubicBezTo>
                  <a:cubicBezTo>
                    <a:pt x="4427349" y="665396"/>
                    <a:pt x="4400124" y="668744"/>
                    <a:pt x="4372823" y="669957"/>
                  </a:cubicBezTo>
                  <a:cubicBezTo>
                    <a:pt x="4264247" y="674783"/>
                    <a:pt x="4155540" y="675992"/>
                    <a:pt x="4046899" y="679010"/>
                  </a:cubicBezTo>
                  <a:cubicBezTo>
                    <a:pt x="4029110" y="705695"/>
                    <a:pt x="4016403" y="706647"/>
                    <a:pt x="4046899" y="733331"/>
                  </a:cubicBezTo>
                  <a:cubicBezTo>
                    <a:pt x="4063276" y="747661"/>
                    <a:pt x="4101219" y="769545"/>
                    <a:pt x="4101219" y="769545"/>
                  </a:cubicBezTo>
                  <a:cubicBezTo>
                    <a:pt x="4107255" y="778598"/>
                    <a:pt x="4117537" y="785972"/>
                    <a:pt x="4119326" y="796705"/>
                  </a:cubicBezTo>
                  <a:cubicBezTo>
                    <a:pt x="4124265" y="826336"/>
                    <a:pt x="4102317" y="827432"/>
                    <a:pt x="4083112" y="832919"/>
                  </a:cubicBezTo>
                  <a:cubicBezTo>
                    <a:pt x="4071148" y="836337"/>
                    <a:pt x="4058970" y="838955"/>
                    <a:pt x="4046899" y="841973"/>
                  </a:cubicBezTo>
                  <a:lnTo>
                    <a:pt x="3793402" y="832919"/>
                  </a:lnTo>
                  <a:cubicBezTo>
                    <a:pt x="3567164" y="824218"/>
                    <a:pt x="3645847" y="841300"/>
                    <a:pt x="3539905" y="814812"/>
                  </a:cubicBezTo>
                  <a:cubicBezTo>
                    <a:pt x="3530851" y="808776"/>
                    <a:pt x="3523606" y="797344"/>
                    <a:pt x="3512744" y="796705"/>
                  </a:cubicBezTo>
                  <a:cubicBezTo>
                    <a:pt x="3470460" y="794218"/>
                    <a:pt x="3427088" y="795486"/>
                    <a:pt x="3385996" y="805759"/>
                  </a:cubicBezTo>
                  <a:cubicBezTo>
                    <a:pt x="3375440" y="808398"/>
                    <a:pt x="3372755" y="823187"/>
                    <a:pt x="3367889" y="832919"/>
                  </a:cubicBezTo>
                  <a:cubicBezTo>
                    <a:pt x="3353197" y="862302"/>
                    <a:pt x="3367715" y="866645"/>
                    <a:pt x="3331675" y="887240"/>
                  </a:cubicBezTo>
                  <a:cubicBezTo>
                    <a:pt x="3320872" y="893413"/>
                    <a:pt x="3307379" y="892719"/>
                    <a:pt x="3295461" y="896294"/>
                  </a:cubicBezTo>
                  <a:cubicBezTo>
                    <a:pt x="3277180" y="901778"/>
                    <a:pt x="3241140" y="914400"/>
                    <a:pt x="3241140" y="914400"/>
                  </a:cubicBezTo>
                  <a:cubicBezTo>
                    <a:pt x="3232087" y="920436"/>
                    <a:pt x="3223923" y="928088"/>
                    <a:pt x="3213980" y="932507"/>
                  </a:cubicBezTo>
                  <a:cubicBezTo>
                    <a:pt x="3196539" y="940259"/>
                    <a:pt x="3159659" y="950614"/>
                    <a:pt x="3159659" y="950614"/>
                  </a:cubicBezTo>
                  <a:cubicBezTo>
                    <a:pt x="3096284" y="992864"/>
                    <a:pt x="3117409" y="968721"/>
                    <a:pt x="3087231" y="1013989"/>
                  </a:cubicBezTo>
                  <a:cubicBezTo>
                    <a:pt x="3084213" y="1041149"/>
                    <a:pt x="3082671" y="1068514"/>
                    <a:pt x="3078178" y="1095470"/>
                  </a:cubicBezTo>
                  <a:cubicBezTo>
                    <a:pt x="3076609" y="1104883"/>
                    <a:pt x="3069124" y="1113087"/>
                    <a:pt x="3069124" y="1122630"/>
                  </a:cubicBezTo>
                  <a:cubicBezTo>
                    <a:pt x="3069124" y="1143969"/>
                    <a:pt x="3057718" y="1179942"/>
                    <a:pt x="3078178" y="1186004"/>
                  </a:cubicBezTo>
                  <a:cubicBezTo>
                    <a:pt x="3153464" y="1208311"/>
                    <a:pt x="3235105" y="1192040"/>
                    <a:pt x="3313568" y="1195058"/>
                  </a:cubicBezTo>
                  <a:cubicBezTo>
                    <a:pt x="3323839" y="1225871"/>
                    <a:pt x="3330375" y="1230510"/>
                    <a:pt x="3313568" y="1267486"/>
                  </a:cubicBezTo>
                  <a:cubicBezTo>
                    <a:pt x="3304563" y="1287297"/>
                    <a:pt x="3277354" y="1321806"/>
                    <a:pt x="3277354" y="1321806"/>
                  </a:cubicBezTo>
                  <a:cubicBezTo>
                    <a:pt x="3283318" y="1339697"/>
                    <a:pt x="3288561" y="1363364"/>
                    <a:pt x="3304514" y="1376127"/>
                  </a:cubicBezTo>
                  <a:cubicBezTo>
                    <a:pt x="3311966" y="1382089"/>
                    <a:pt x="3322621" y="1382163"/>
                    <a:pt x="3331675" y="1385181"/>
                  </a:cubicBezTo>
                  <a:cubicBezTo>
                    <a:pt x="3353831" y="1451648"/>
                    <a:pt x="3336286" y="1426005"/>
                    <a:pt x="3376942" y="1466662"/>
                  </a:cubicBezTo>
                  <a:cubicBezTo>
                    <a:pt x="3373924" y="1496840"/>
                    <a:pt x="3376808" y="1528209"/>
                    <a:pt x="3367889" y="1557197"/>
                  </a:cubicBezTo>
                  <a:cubicBezTo>
                    <a:pt x="3364124" y="1569434"/>
                    <a:pt x="3347830" y="1573704"/>
                    <a:pt x="3340728" y="1584357"/>
                  </a:cubicBezTo>
                  <a:cubicBezTo>
                    <a:pt x="3335434" y="1592297"/>
                    <a:pt x="3334693" y="1602464"/>
                    <a:pt x="3331675" y="1611517"/>
                  </a:cubicBezTo>
                  <a:cubicBezTo>
                    <a:pt x="3334693" y="1620571"/>
                    <a:pt x="3333980" y="1631930"/>
                    <a:pt x="3340728" y="1638678"/>
                  </a:cubicBezTo>
                  <a:cubicBezTo>
                    <a:pt x="3356116" y="1654066"/>
                    <a:pt x="3379661" y="1659504"/>
                    <a:pt x="3395049" y="1674892"/>
                  </a:cubicBezTo>
                  <a:lnTo>
                    <a:pt x="3422209" y="1702052"/>
                  </a:lnTo>
                  <a:cubicBezTo>
                    <a:pt x="3419191" y="1732230"/>
                    <a:pt x="3425706" y="1764977"/>
                    <a:pt x="3413156" y="1792587"/>
                  </a:cubicBezTo>
                  <a:cubicBezTo>
                    <a:pt x="3408007" y="1803915"/>
                    <a:pt x="3389385" y="1801640"/>
                    <a:pt x="3376942" y="1801640"/>
                  </a:cubicBezTo>
                  <a:cubicBezTo>
                    <a:pt x="3355603" y="1801640"/>
                    <a:pt x="3334693" y="1795605"/>
                    <a:pt x="3313568" y="1792587"/>
                  </a:cubicBezTo>
                  <a:cubicBezTo>
                    <a:pt x="3263384" y="1759130"/>
                    <a:pt x="3303078" y="1793622"/>
                    <a:pt x="3277354" y="1747319"/>
                  </a:cubicBezTo>
                  <a:cubicBezTo>
                    <a:pt x="3266785" y="1728296"/>
                    <a:pt x="3241140" y="1692999"/>
                    <a:pt x="3241140" y="1692999"/>
                  </a:cubicBezTo>
                  <a:cubicBezTo>
                    <a:pt x="3220015" y="1696017"/>
                    <a:pt x="3189603" y="1684297"/>
                    <a:pt x="3177766" y="1702052"/>
                  </a:cubicBezTo>
                  <a:cubicBezTo>
                    <a:pt x="3168005" y="1716693"/>
                    <a:pt x="3197057" y="1731580"/>
                    <a:pt x="3204926" y="1747319"/>
                  </a:cubicBezTo>
                  <a:cubicBezTo>
                    <a:pt x="3209194" y="1755855"/>
                    <a:pt x="3210962" y="1765426"/>
                    <a:pt x="3213980" y="1774480"/>
                  </a:cubicBezTo>
                  <a:cubicBezTo>
                    <a:pt x="3210962" y="1789569"/>
                    <a:pt x="3208658" y="1804819"/>
                    <a:pt x="3204926" y="1819747"/>
                  </a:cubicBezTo>
                  <a:cubicBezTo>
                    <a:pt x="3202611" y="1829005"/>
                    <a:pt x="3192329" y="1838047"/>
                    <a:pt x="3195873" y="1846907"/>
                  </a:cubicBezTo>
                  <a:cubicBezTo>
                    <a:pt x="3199914" y="1857010"/>
                    <a:pt x="3212477" y="1862375"/>
                    <a:pt x="3223033" y="1865014"/>
                  </a:cubicBezTo>
                  <a:cubicBezTo>
                    <a:pt x="3249545" y="1871642"/>
                    <a:pt x="3277354" y="1871050"/>
                    <a:pt x="3304514" y="1874068"/>
                  </a:cubicBezTo>
                  <a:cubicBezTo>
                    <a:pt x="3313568" y="1880104"/>
                    <a:pt x="3321674" y="1887889"/>
                    <a:pt x="3331675" y="1892175"/>
                  </a:cubicBezTo>
                  <a:cubicBezTo>
                    <a:pt x="3343112" y="1897076"/>
                    <a:pt x="3355925" y="1897810"/>
                    <a:pt x="3367889" y="1901228"/>
                  </a:cubicBezTo>
                  <a:cubicBezTo>
                    <a:pt x="3377065" y="1903850"/>
                    <a:pt x="3385996" y="1907264"/>
                    <a:pt x="3395049" y="1910282"/>
                  </a:cubicBezTo>
                  <a:cubicBezTo>
                    <a:pt x="3404102" y="1919335"/>
                    <a:pt x="3411790" y="1930000"/>
                    <a:pt x="3422209" y="1937442"/>
                  </a:cubicBezTo>
                  <a:cubicBezTo>
                    <a:pt x="3433191" y="1945286"/>
                    <a:pt x="3448055" y="1946909"/>
                    <a:pt x="3458423" y="1955549"/>
                  </a:cubicBezTo>
                  <a:cubicBezTo>
                    <a:pt x="3474623" y="1969049"/>
                    <a:pt x="3479404" y="1991332"/>
                    <a:pt x="3485584" y="2009870"/>
                  </a:cubicBezTo>
                  <a:cubicBezTo>
                    <a:pt x="3482566" y="2034013"/>
                    <a:pt x="3485566" y="2059708"/>
                    <a:pt x="3476530" y="2082298"/>
                  </a:cubicBezTo>
                  <a:cubicBezTo>
                    <a:pt x="3472489" y="2092400"/>
                    <a:pt x="3457064" y="2092710"/>
                    <a:pt x="3449370" y="2100404"/>
                  </a:cubicBezTo>
                  <a:cubicBezTo>
                    <a:pt x="3441676" y="2108098"/>
                    <a:pt x="3437299" y="2118511"/>
                    <a:pt x="3431263" y="2127565"/>
                  </a:cubicBezTo>
                  <a:cubicBezTo>
                    <a:pt x="3440316" y="2145672"/>
                    <a:pt x="3446276" y="2165691"/>
                    <a:pt x="3458423" y="2181886"/>
                  </a:cubicBezTo>
                  <a:cubicBezTo>
                    <a:pt x="3470123" y="2197486"/>
                    <a:pt x="3495785" y="2203393"/>
                    <a:pt x="3512744" y="2209046"/>
                  </a:cubicBezTo>
                  <a:cubicBezTo>
                    <a:pt x="3592114" y="2288413"/>
                    <a:pt x="3491422" y="2191275"/>
                    <a:pt x="3567065" y="2254313"/>
                  </a:cubicBezTo>
                  <a:cubicBezTo>
                    <a:pt x="3576901" y="2262510"/>
                    <a:pt x="3585172" y="2272420"/>
                    <a:pt x="3594225" y="2281474"/>
                  </a:cubicBezTo>
                  <a:cubicBezTo>
                    <a:pt x="3597243" y="2290527"/>
                    <a:pt x="3603279" y="2299091"/>
                    <a:pt x="3603279" y="2308634"/>
                  </a:cubicBezTo>
                  <a:cubicBezTo>
                    <a:pt x="3603279" y="2350733"/>
                    <a:pt x="3575058" y="2338989"/>
                    <a:pt x="3539905" y="2344848"/>
                  </a:cubicBezTo>
                  <a:cubicBezTo>
                    <a:pt x="3539478" y="2345275"/>
                    <a:pt x="3465025" y="2404660"/>
                    <a:pt x="3521798" y="2417276"/>
                  </a:cubicBezTo>
                  <a:cubicBezTo>
                    <a:pt x="3598450" y="2434310"/>
                    <a:pt x="3678756" y="2422594"/>
                    <a:pt x="3757188" y="2426329"/>
                  </a:cubicBezTo>
                  <a:cubicBezTo>
                    <a:pt x="3805512" y="2428630"/>
                    <a:pt x="3853758" y="2432365"/>
                    <a:pt x="3902043" y="2435383"/>
                  </a:cubicBezTo>
                  <a:cubicBezTo>
                    <a:pt x="3892990" y="2438401"/>
                    <a:pt x="3883419" y="2440168"/>
                    <a:pt x="3874883" y="2444436"/>
                  </a:cubicBezTo>
                  <a:cubicBezTo>
                    <a:pt x="3855861" y="2453947"/>
                    <a:pt x="3833304" y="2473320"/>
                    <a:pt x="3820562" y="2489703"/>
                  </a:cubicBezTo>
                  <a:cubicBezTo>
                    <a:pt x="3807201" y="2506881"/>
                    <a:pt x="3784348" y="2544024"/>
                    <a:pt x="3784348" y="2544024"/>
                  </a:cubicBezTo>
                  <a:cubicBezTo>
                    <a:pt x="3787366" y="2556095"/>
                    <a:pt x="3781235" y="2577631"/>
                    <a:pt x="3793402" y="2580238"/>
                  </a:cubicBezTo>
                  <a:cubicBezTo>
                    <a:pt x="3920080" y="2607384"/>
                    <a:pt x="3878874" y="2582771"/>
                    <a:pt x="3938257" y="2553078"/>
                  </a:cubicBezTo>
                  <a:cubicBezTo>
                    <a:pt x="3946793" y="2548810"/>
                    <a:pt x="3956364" y="2547042"/>
                    <a:pt x="3965417" y="2544024"/>
                  </a:cubicBezTo>
                  <a:cubicBezTo>
                    <a:pt x="4001631" y="2550060"/>
                    <a:pt x="4038585" y="2552671"/>
                    <a:pt x="4074059" y="2562131"/>
                  </a:cubicBezTo>
                  <a:cubicBezTo>
                    <a:pt x="4084572" y="2564935"/>
                    <a:pt x="4091487" y="2575372"/>
                    <a:pt x="4101219" y="2580238"/>
                  </a:cubicBezTo>
                  <a:cubicBezTo>
                    <a:pt x="4129133" y="2594195"/>
                    <a:pt x="4175836" y="2595224"/>
                    <a:pt x="4200808" y="2598345"/>
                  </a:cubicBezTo>
                  <a:cubicBezTo>
                    <a:pt x="4206843" y="2616452"/>
                    <a:pt x="4215171" y="2633950"/>
                    <a:pt x="4218914" y="2652666"/>
                  </a:cubicBezTo>
                  <a:cubicBezTo>
                    <a:pt x="4220219" y="2659191"/>
                    <a:pt x="4229069" y="2713166"/>
                    <a:pt x="4237021" y="2725094"/>
                  </a:cubicBezTo>
                  <a:cubicBezTo>
                    <a:pt x="4256397" y="2754158"/>
                    <a:pt x="4262868" y="2751816"/>
                    <a:pt x="4291342" y="2761307"/>
                  </a:cubicBezTo>
                  <a:cubicBezTo>
                    <a:pt x="4307860" y="2786085"/>
                    <a:pt x="4308019" y="2793868"/>
                    <a:pt x="4336609" y="2806575"/>
                  </a:cubicBezTo>
                  <a:cubicBezTo>
                    <a:pt x="4354050" y="2814327"/>
                    <a:pt x="4390930" y="2824682"/>
                    <a:pt x="4390930" y="2824682"/>
                  </a:cubicBezTo>
                  <a:cubicBezTo>
                    <a:pt x="4484483" y="2821664"/>
                    <a:pt x="4578830" y="2828163"/>
                    <a:pt x="4671588" y="2815628"/>
                  </a:cubicBezTo>
                  <a:cubicBezTo>
                    <a:pt x="4693154" y="2812714"/>
                    <a:pt x="4725909" y="2779414"/>
                    <a:pt x="4725909" y="2779414"/>
                  </a:cubicBezTo>
                  <a:cubicBezTo>
                    <a:pt x="4747456" y="2714771"/>
                    <a:pt x="4733428" y="2740975"/>
                    <a:pt x="4762122" y="2697933"/>
                  </a:cubicBezTo>
                  <a:cubicBezTo>
                    <a:pt x="4765140" y="2685862"/>
                    <a:pt x="4768736" y="2673920"/>
                    <a:pt x="4771176" y="2661719"/>
                  </a:cubicBezTo>
                  <a:cubicBezTo>
                    <a:pt x="4775813" y="2638533"/>
                    <a:pt x="4777535" y="2603733"/>
                    <a:pt x="4789283" y="2580238"/>
                  </a:cubicBezTo>
                  <a:cubicBezTo>
                    <a:pt x="4794149" y="2570506"/>
                    <a:pt x="4801992" y="2562525"/>
                    <a:pt x="4807390" y="2553078"/>
                  </a:cubicBezTo>
                  <a:cubicBezTo>
                    <a:pt x="4814086" y="2541360"/>
                    <a:pt x="4816857" y="2527232"/>
                    <a:pt x="4825497" y="2516864"/>
                  </a:cubicBezTo>
                  <a:cubicBezTo>
                    <a:pt x="4832463" y="2508505"/>
                    <a:pt x="4843604" y="2504793"/>
                    <a:pt x="4852657" y="2498757"/>
                  </a:cubicBezTo>
                  <a:cubicBezTo>
                    <a:pt x="4937156" y="2504793"/>
                    <a:pt x="5022020" y="2506966"/>
                    <a:pt x="5106154" y="2516864"/>
                  </a:cubicBezTo>
                  <a:cubicBezTo>
                    <a:pt x="5125110" y="2519094"/>
                    <a:pt x="5160475" y="2534971"/>
                    <a:pt x="5160475" y="2534971"/>
                  </a:cubicBezTo>
                  <a:cubicBezTo>
                    <a:pt x="5208760" y="2607398"/>
                    <a:pt x="5145386" y="2519882"/>
                    <a:pt x="5205742" y="2580238"/>
                  </a:cubicBezTo>
                  <a:cubicBezTo>
                    <a:pt x="5216412" y="2590908"/>
                    <a:pt x="5221446" y="2606632"/>
                    <a:pt x="5232903" y="2616452"/>
                  </a:cubicBezTo>
                  <a:cubicBezTo>
                    <a:pt x="5243150" y="2625235"/>
                    <a:pt x="5257543" y="2627615"/>
                    <a:pt x="5269116" y="2634559"/>
                  </a:cubicBezTo>
                  <a:cubicBezTo>
                    <a:pt x="5287777" y="2645755"/>
                    <a:pt x="5305330" y="2658702"/>
                    <a:pt x="5323437" y="2670773"/>
                  </a:cubicBezTo>
                  <a:cubicBezTo>
                    <a:pt x="5332491" y="2676809"/>
                    <a:pt x="5342904" y="2681186"/>
                    <a:pt x="5350598" y="2688880"/>
                  </a:cubicBezTo>
                  <a:cubicBezTo>
                    <a:pt x="5429938" y="2768220"/>
                    <a:pt x="5329299" y="2671132"/>
                    <a:pt x="5404918" y="2734147"/>
                  </a:cubicBezTo>
                  <a:cubicBezTo>
                    <a:pt x="5414754" y="2742344"/>
                    <a:pt x="5422243" y="2753110"/>
                    <a:pt x="5432079" y="2761307"/>
                  </a:cubicBezTo>
                  <a:cubicBezTo>
                    <a:pt x="5455480" y="2780808"/>
                    <a:pt x="5459178" y="2779394"/>
                    <a:pt x="5486400" y="2788468"/>
                  </a:cubicBezTo>
                  <a:cubicBezTo>
                    <a:pt x="5492436" y="2797521"/>
                    <a:pt x="5495060" y="2810230"/>
                    <a:pt x="5504507" y="2815628"/>
                  </a:cubicBezTo>
                  <a:cubicBezTo>
                    <a:pt x="5517867" y="2823263"/>
                    <a:pt x="5534846" y="2820950"/>
                    <a:pt x="5549774" y="2824682"/>
                  </a:cubicBezTo>
                  <a:cubicBezTo>
                    <a:pt x="5559032" y="2826997"/>
                    <a:pt x="5567881" y="2830717"/>
                    <a:pt x="5576934" y="2833735"/>
                  </a:cubicBezTo>
                  <a:cubicBezTo>
                    <a:pt x="5700665" y="2830717"/>
                    <a:pt x="5824633" y="2832915"/>
                    <a:pt x="5948126" y="2824682"/>
                  </a:cubicBezTo>
                  <a:cubicBezTo>
                    <a:pt x="5961592" y="2823784"/>
                    <a:pt x="5971935" y="2811891"/>
                    <a:pt x="5984340" y="2806575"/>
                  </a:cubicBezTo>
                  <a:cubicBezTo>
                    <a:pt x="5993112" y="2802816"/>
                    <a:pt x="6002447" y="2800539"/>
                    <a:pt x="6011501" y="2797521"/>
                  </a:cubicBezTo>
                  <a:cubicBezTo>
                    <a:pt x="6028754" y="2771642"/>
                    <a:pt x="6057353" y="2724898"/>
                    <a:pt x="6083928" y="2716040"/>
                  </a:cubicBezTo>
                  <a:lnTo>
                    <a:pt x="6111089" y="2706987"/>
                  </a:lnTo>
                  <a:cubicBezTo>
                    <a:pt x="6120142" y="2700951"/>
                    <a:pt x="6128517" y="2693746"/>
                    <a:pt x="6138249" y="2688880"/>
                  </a:cubicBezTo>
                  <a:cubicBezTo>
                    <a:pt x="6146785" y="2684612"/>
                    <a:pt x="6157957" y="2685788"/>
                    <a:pt x="6165409" y="2679826"/>
                  </a:cubicBezTo>
                  <a:cubicBezTo>
                    <a:pt x="6173905" y="2673029"/>
                    <a:pt x="6176287" y="2660798"/>
                    <a:pt x="6183516" y="2652666"/>
                  </a:cubicBezTo>
                  <a:cubicBezTo>
                    <a:pt x="6224413" y="2606657"/>
                    <a:pt x="6227038" y="2600386"/>
                    <a:pt x="6274051" y="2580238"/>
                  </a:cubicBezTo>
                  <a:cubicBezTo>
                    <a:pt x="6282822" y="2576479"/>
                    <a:pt x="6291678" y="2571628"/>
                    <a:pt x="6301211" y="2571185"/>
                  </a:cubicBezTo>
                  <a:cubicBezTo>
                    <a:pt x="6421831" y="2565575"/>
                    <a:pt x="6542637" y="2565149"/>
                    <a:pt x="6663350" y="2562131"/>
                  </a:cubicBezTo>
                  <a:cubicBezTo>
                    <a:pt x="6725434" y="2541437"/>
                    <a:pt x="6648378" y="2565874"/>
                    <a:pt x="6735778" y="2544024"/>
                  </a:cubicBezTo>
                  <a:cubicBezTo>
                    <a:pt x="6745036" y="2541709"/>
                    <a:pt x="6753885" y="2537989"/>
                    <a:pt x="6762938" y="2534971"/>
                  </a:cubicBezTo>
                  <a:cubicBezTo>
                    <a:pt x="6771992" y="2528935"/>
                    <a:pt x="6779327" y="2518403"/>
                    <a:pt x="6790099" y="2516864"/>
                  </a:cubicBezTo>
                  <a:cubicBezTo>
                    <a:pt x="6837987" y="2510022"/>
                    <a:pt x="6832872" y="2545596"/>
                    <a:pt x="6844419" y="2580238"/>
                  </a:cubicBezTo>
                  <a:cubicBezTo>
                    <a:pt x="6841401" y="2601363"/>
                    <a:pt x="6839551" y="2622687"/>
                    <a:pt x="6835366" y="2643612"/>
                  </a:cubicBezTo>
                  <a:cubicBezTo>
                    <a:pt x="6833494" y="2652970"/>
                    <a:pt x="6832274" y="2663321"/>
                    <a:pt x="6826312" y="2670773"/>
                  </a:cubicBezTo>
                  <a:cubicBezTo>
                    <a:pt x="6819515" y="2679270"/>
                    <a:pt x="6808205" y="2682844"/>
                    <a:pt x="6799152" y="2688880"/>
                  </a:cubicBezTo>
                  <a:cubicBezTo>
                    <a:pt x="6793116" y="2697933"/>
                    <a:pt x="6785464" y="2706097"/>
                    <a:pt x="6781045" y="2716040"/>
                  </a:cubicBezTo>
                  <a:cubicBezTo>
                    <a:pt x="6773293" y="2733481"/>
                    <a:pt x="6762938" y="2770361"/>
                    <a:pt x="6762938" y="2770361"/>
                  </a:cubicBezTo>
                  <a:cubicBezTo>
                    <a:pt x="6759920" y="2842789"/>
                    <a:pt x="6761098" y="2915513"/>
                    <a:pt x="6753885" y="2987644"/>
                  </a:cubicBezTo>
                  <a:cubicBezTo>
                    <a:pt x="6751986" y="3006636"/>
                    <a:pt x="6741814" y="3023858"/>
                    <a:pt x="6735778" y="3041965"/>
                  </a:cubicBezTo>
                  <a:lnTo>
                    <a:pt x="6726724" y="3069125"/>
                  </a:lnTo>
                  <a:cubicBezTo>
                    <a:pt x="6732760" y="3144571"/>
                    <a:pt x="6736472" y="3220238"/>
                    <a:pt x="6744831" y="3295462"/>
                  </a:cubicBezTo>
                  <a:cubicBezTo>
                    <a:pt x="6747849" y="3322622"/>
                    <a:pt x="6749392" y="3349987"/>
                    <a:pt x="6753885" y="3376943"/>
                  </a:cubicBezTo>
                  <a:cubicBezTo>
                    <a:pt x="6755454" y="3386356"/>
                    <a:pt x="6759920" y="3395050"/>
                    <a:pt x="6762938" y="3404103"/>
                  </a:cubicBezTo>
                  <a:cubicBezTo>
                    <a:pt x="6759920" y="3461442"/>
                    <a:pt x="6760726" y="3519110"/>
                    <a:pt x="6753885" y="3576119"/>
                  </a:cubicBezTo>
                  <a:cubicBezTo>
                    <a:pt x="6746509" y="3637586"/>
                    <a:pt x="6738286" y="3616370"/>
                    <a:pt x="6717671" y="3657600"/>
                  </a:cubicBezTo>
                  <a:cubicBezTo>
                    <a:pt x="6680188" y="3732565"/>
                    <a:pt x="6742401" y="3634086"/>
                    <a:pt x="6690510" y="3711921"/>
                  </a:cubicBezTo>
                  <a:cubicBezTo>
                    <a:pt x="6687492" y="3723992"/>
                    <a:pt x="6685032" y="3736217"/>
                    <a:pt x="6681457" y="3748135"/>
                  </a:cubicBezTo>
                  <a:cubicBezTo>
                    <a:pt x="6675973" y="3766417"/>
                    <a:pt x="6667979" y="3783939"/>
                    <a:pt x="6663350" y="3802456"/>
                  </a:cubicBezTo>
                  <a:cubicBezTo>
                    <a:pt x="6660332" y="3814527"/>
                    <a:pt x="6659198" y="3827233"/>
                    <a:pt x="6654297" y="3838670"/>
                  </a:cubicBezTo>
                  <a:cubicBezTo>
                    <a:pt x="6650011" y="3848671"/>
                    <a:pt x="6641056" y="3856098"/>
                    <a:pt x="6636190" y="3865830"/>
                  </a:cubicBezTo>
                  <a:cubicBezTo>
                    <a:pt x="6598707" y="3940795"/>
                    <a:pt x="6660920" y="3842316"/>
                    <a:pt x="6609029" y="3920151"/>
                  </a:cubicBezTo>
                  <a:lnTo>
                    <a:pt x="6554709" y="4083113"/>
                  </a:lnTo>
                  <a:lnTo>
                    <a:pt x="6536602" y="4137434"/>
                  </a:lnTo>
                  <a:cubicBezTo>
                    <a:pt x="6533584" y="4146488"/>
                    <a:pt x="6532842" y="4156654"/>
                    <a:pt x="6527548" y="4164595"/>
                  </a:cubicBezTo>
                  <a:lnTo>
                    <a:pt x="6509441" y="4191755"/>
                  </a:lnTo>
                  <a:cubicBezTo>
                    <a:pt x="6506539" y="4203364"/>
                    <a:pt x="6497831" y="4242136"/>
                    <a:pt x="6491334" y="4255129"/>
                  </a:cubicBezTo>
                  <a:cubicBezTo>
                    <a:pt x="6486468" y="4264861"/>
                    <a:pt x="6479263" y="4273236"/>
                    <a:pt x="6473227" y="4282290"/>
                  </a:cubicBezTo>
                  <a:cubicBezTo>
                    <a:pt x="6440211" y="4381343"/>
                    <a:pt x="6495514" y="4233954"/>
                    <a:pt x="6437013" y="4327557"/>
                  </a:cubicBezTo>
                  <a:cubicBezTo>
                    <a:pt x="6426897" y="4343742"/>
                    <a:pt x="6424943" y="4363771"/>
                    <a:pt x="6418907" y="4381878"/>
                  </a:cubicBezTo>
                  <a:cubicBezTo>
                    <a:pt x="6418903" y="4381891"/>
                    <a:pt x="6400803" y="4436186"/>
                    <a:pt x="6400800" y="4436199"/>
                  </a:cubicBezTo>
                  <a:cubicBezTo>
                    <a:pt x="6397782" y="4451288"/>
                    <a:pt x="6394276" y="4466288"/>
                    <a:pt x="6391746" y="4481466"/>
                  </a:cubicBezTo>
                  <a:cubicBezTo>
                    <a:pt x="6388238" y="4502515"/>
                    <a:pt x="6386878" y="4523915"/>
                    <a:pt x="6382693" y="4544840"/>
                  </a:cubicBezTo>
                  <a:cubicBezTo>
                    <a:pt x="6380821" y="4554198"/>
                    <a:pt x="6375954" y="4562742"/>
                    <a:pt x="6373639" y="4572000"/>
                  </a:cubicBezTo>
                  <a:cubicBezTo>
                    <a:pt x="6359273" y="4629464"/>
                    <a:pt x="6369018" y="4622080"/>
                    <a:pt x="6346479" y="4689696"/>
                  </a:cubicBezTo>
                  <a:lnTo>
                    <a:pt x="6319318" y="4771177"/>
                  </a:lnTo>
                  <a:cubicBezTo>
                    <a:pt x="6316300" y="4780230"/>
                    <a:pt x="6312580" y="4789079"/>
                    <a:pt x="6310265" y="4798337"/>
                  </a:cubicBezTo>
                  <a:cubicBezTo>
                    <a:pt x="6307247" y="4810408"/>
                    <a:pt x="6306112" y="4823114"/>
                    <a:pt x="6301211" y="4834551"/>
                  </a:cubicBezTo>
                  <a:cubicBezTo>
                    <a:pt x="6296925" y="4844552"/>
                    <a:pt x="6287971" y="4851979"/>
                    <a:pt x="6283105" y="4861711"/>
                  </a:cubicBezTo>
                  <a:cubicBezTo>
                    <a:pt x="6245627" y="4936668"/>
                    <a:pt x="6307829" y="4838206"/>
                    <a:pt x="6255944" y="4916032"/>
                  </a:cubicBezTo>
                  <a:cubicBezTo>
                    <a:pt x="6245787" y="4946506"/>
                    <a:pt x="6246686" y="4948078"/>
                    <a:pt x="6228784" y="4979406"/>
                  </a:cubicBezTo>
                  <a:cubicBezTo>
                    <a:pt x="6223385" y="4988853"/>
                    <a:pt x="6215543" y="4996835"/>
                    <a:pt x="6210677" y="5006567"/>
                  </a:cubicBezTo>
                  <a:cubicBezTo>
                    <a:pt x="6195951" y="5036019"/>
                    <a:pt x="6209461" y="5034943"/>
                    <a:pt x="6183516" y="5060888"/>
                  </a:cubicBezTo>
                  <a:cubicBezTo>
                    <a:pt x="6175822" y="5068582"/>
                    <a:pt x="6165409" y="5072959"/>
                    <a:pt x="6156356" y="5078995"/>
                  </a:cubicBezTo>
                  <a:cubicBezTo>
                    <a:pt x="6150320" y="5088048"/>
                    <a:pt x="6145215" y="5097796"/>
                    <a:pt x="6138249" y="5106155"/>
                  </a:cubicBezTo>
                  <a:cubicBezTo>
                    <a:pt x="6130052" y="5115991"/>
                    <a:pt x="6121742" y="5126213"/>
                    <a:pt x="6111089" y="5133315"/>
                  </a:cubicBezTo>
                  <a:cubicBezTo>
                    <a:pt x="6091764" y="5146199"/>
                    <a:pt x="6014577" y="5151037"/>
                    <a:pt x="6011501" y="5151422"/>
                  </a:cubicBezTo>
                  <a:cubicBezTo>
                    <a:pt x="5845488" y="5206760"/>
                    <a:pt x="5976260" y="5169040"/>
                    <a:pt x="5604095" y="5178583"/>
                  </a:cubicBezTo>
                  <a:cubicBezTo>
                    <a:pt x="5570649" y="5189731"/>
                    <a:pt x="5555168" y="5196690"/>
                    <a:pt x="5513560" y="5196690"/>
                  </a:cubicBezTo>
                  <a:cubicBezTo>
                    <a:pt x="5501117" y="5196690"/>
                    <a:pt x="5489417" y="5190654"/>
                    <a:pt x="5477346" y="5187636"/>
                  </a:cubicBezTo>
                  <a:cubicBezTo>
                    <a:pt x="5470035" y="5180325"/>
                    <a:pt x="5437431" y="5144170"/>
                    <a:pt x="5423025" y="5142369"/>
                  </a:cubicBezTo>
                  <a:cubicBezTo>
                    <a:pt x="5407756" y="5140460"/>
                    <a:pt x="5392847" y="5148404"/>
                    <a:pt x="5377758" y="5151422"/>
                  </a:cubicBezTo>
                  <a:cubicBezTo>
                    <a:pt x="5366813" y="5158719"/>
                    <a:pt x="5339734" y="5180213"/>
                    <a:pt x="5323437" y="5178583"/>
                  </a:cubicBezTo>
                  <a:cubicBezTo>
                    <a:pt x="5301576" y="5176397"/>
                    <a:pt x="5281188" y="5166512"/>
                    <a:pt x="5260063" y="5160476"/>
                  </a:cubicBezTo>
                  <a:cubicBezTo>
                    <a:pt x="5254027" y="5148405"/>
                    <a:pt x="5248652" y="5135980"/>
                    <a:pt x="5241956" y="5124262"/>
                  </a:cubicBezTo>
                  <a:cubicBezTo>
                    <a:pt x="5236557" y="5114815"/>
                    <a:pt x="5228715" y="5106833"/>
                    <a:pt x="5223849" y="5097101"/>
                  </a:cubicBezTo>
                  <a:cubicBezTo>
                    <a:pt x="5219581" y="5088565"/>
                    <a:pt x="5219064" y="5078477"/>
                    <a:pt x="5214796" y="5069941"/>
                  </a:cubicBezTo>
                  <a:cubicBezTo>
                    <a:pt x="5202182" y="5044712"/>
                    <a:pt x="5170614" y="5008740"/>
                    <a:pt x="5142368" y="5006567"/>
                  </a:cubicBezTo>
                  <a:lnTo>
                    <a:pt x="5024673" y="4997513"/>
                  </a:lnTo>
                  <a:cubicBezTo>
                    <a:pt x="5018637" y="4988460"/>
                    <a:pt x="5014260" y="4978047"/>
                    <a:pt x="5006566" y="4970353"/>
                  </a:cubicBezTo>
                  <a:cubicBezTo>
                    <a:pt x="4998872" y="4962659"/>
                    <a:pt x="4986372" y="4960605"/>
                    <a:pt x="4979406" y="4952246"/>
                  </a:cubicBezTo>
                  <a:cubicBezTo>
                    <a:pt x="4970766" y="4941878"/>
                    <a:pt x="4970842" y="4925575"/>
                    <a:pt x="4961299" y="4916032"/>
                  </a:cubicBezTo>
                  <a:cubicBezTo>
                    <a:pt x="4951756" y="4906489"/>
                    <a:pt x="4936803" y="4904621"/>
                    <a:pt x="4925085" y="4897925"/>
                  </a:cubicBezTo>
                  <a:cubicBezTo>
                    <a:pt x="4915638" y="4892526"/>
                    <a:pt x="4906978" y="4885854"/>
                    <a:pt x="4897924" y="4879818"/>
                  </a:cubicBezTo>
                  <a:cubicBezTo>
                    <a:pt x="4885853" y="4882836"/>
                    <a:pt x="4864508" y="4876748"/>
                    <a:pt x="4861710" y="4888872"/>
                  </a:cubicBezTo>
                  <a:cubicBezTo>
                    <a:pt x="4840845" y="4979289"/>
                    <a:pt x="4855985" y="4982733"/>
                    <a:pt x="4897924" y="5024674"/>
                  </a:cubicBezTo>
                  <a:cubicBezTo>
                    <a:pt x="4837860" y="5039689"/>
                    <a:pt x="4815424" y="5047514"/>
                    <a:pt x="4734962" y="5042781"/>
                  </a:cubicBezTo>
                  <a:cubicBezTo>
                    <a:pt x="4724100" y="5042142"/>
                    <a:pt x="4716855" y="5030710"/>
                    <a:pt x="4707802" y="5024674"/>
                  </a:cubicBezTo>
                  <a:cubicBezTo>
                    <a:pt x="4698748" y="5027692"/>
                    <a:pt x="4687389" y="5026979"/>
                    <a:pt x="4680641" y="5033727"/>
                  </a:cubicBezTo>
                  <a:cubicBezTo>
                    <a:pt x="4612179" y="5102188"/>
                    <a:pt x="4674610" y="5070608"/>
                    <a:pt x="4617267" y="5115208"/>
                  </a:cubicBezTo>
                  <a:cubicBezTo>
                    <a:pt x="4560349" y="5159478"/>
                    <a:pt x="4574993" y="5144056"/>
                    <a:pt x="4517679" y="5169529"/>
                  </a:cubicBezTo>
                  <a:cubicBezTo>
                    <a:pt x="4505346" y="5175010"/>
                    <a:pt x="4494102" y="5182897"/>
                    <a:pt x="4481465" y="5187636"/>
                  </a:cubicBezTo>
                  <a:cubicBezTo>
                    <a:pt x="4466848" y="5193118"/>
                    <a:pt x="4412283" y="5203283"/>
                    <a:pt x="4399984" y="5205743"/>
                  </a:cubicBezTo>
                  <a:cubicBezTo>
                    <a:pt x="4390930" y="5211779"/>
                    <a:pt x="4382555" y="5218984"/>
                    <a:pt x="4372823" y="5223850"/>
                  </a:cubicBezTo>
                  <a:cubicBezTo>
                    <a:pt x="4338729" y="5240897"/>
                    <a:pt x="4325922" y="5242365"/>
                    <a:pt x="4291342" y="5251010"/>
                  </a:cubicBezTo>
                  <a:cubicBezTo>
                    <a:pt x="4279271" y="5257046"/>
                    <a:pt x="4267533" y="5263800"/>
                    <a:pt x="4255128" y="5269117"/>
                  </a:cubicBezTo>
                  <a:cubicBezTo>
                    <a:pt x="4231455" y="5279263"/>
                    <a:pt x="4217288" y="5279564"/>
                    <a:pt x="4191754" y="5287224"/>
                  </a:cubicBezTo>
                  <a:cubicBezTo>
                    <a:pt x="4173472" y="5292708"/>
                    <a:pt x="4155540" y="5299295"/>
                    <a:pt x="4137433" y="5305331"/>
                  </a:cubicBezTo>
                  <a:lnTo>
                    <a:pt x="4110273" y="5314385"/>
                  </a:lnTo>
                  <a:lnTo>
                    <a:pt x="4083112" y="5323438"/>
                  </a:lnTo>
                  <a:cubicBezTo>
                    <a:pt x="4031809" y="5320420"/>
                    <a:pt x="3979176" y="5326378"/>
                    <a:pt x="3929204" y="5314385"/>
                  </a:cubicBezTo>
                  <a:cubicBezTo>
                    <a:pt x="3901520" y="5307741"/>
                    <a:pt x="3883785" y="5278119"/>
                    <a:pt x="3856776" y="5269117"/>
                  </a:cubicBezTo>
                  <a:lnTo>
                    <a:pt x="3829615" y="5260064"/>
                  </a:lnTo>
                  <a:cubicBezTo>
                    <a:pt x="3823580" y="5251010"/>
                    <a:pt x="3820363" y="5239227"/>
                    <a:pt x="3811509" y="5232903"/>
                  </a:cubicBezTo>
                  <a:cubicBezTo>
                    <a:pt x="3798285" y="5223457"/>
                    <a:pt x="3780777" y="5222065"/>
                    <a:pt x="3766241" y="5214797"/>
                  </a:cubicBezTo>
                  <a:cubicBezTo>
                    <a:pt x="3756509" y="5209931"/>
                    <a:pt x="3748528" y="5202088"/>
                    <a:pt x="3739081" y="5196690"/>
                  </a:cubicBezTo>
                  <a:cubicBezTo>
                    <a:pt x="3727363" y="5189994"/>
                    <a:pt x="3714585" y="5185279"/>
                    <a:pt x="3702867" y="5178583"/>
                  </a:cubicBezTo>
                  <a:cubicBezTo>
                    <a:pt x="3693420" y="5173185"/>
                    <a:pt x="3684066" y="5167442"/>
                    <a:pt x="3675707" y="5160476"/>
                  </a:cubicBezTo>
                  <a:cubicBezTo>
                    <a:pt x="3640320" y="5130987"/>
                    <a:pt x="3647026" y="5118221"/>
                    <a:pt x="3594225" y="5097101"/>
                  </a:cubicBezTo>
                  <a:cubicBezTo>
                    <a:pt x="3579136" y="5091066"/>
                    <a:pt x="3563809" y="5085595"/>
                    <a:pt x="3548958" y="5078995"/>
                  </a:cubicBezTo>
                  <a:cubicBezTo>
                    <a:pt x="3515650" y="5064192"/>
                    <a:pt x="3517457" y="5059802"/>
                    <a:pt x="3485584" y="5051834"/>
                  </a:cubicBezTo>
                  <a:cubicBezTo>
                    <a:pt x="3470655" y="5048102"/>
                    <a:pt x="3455245" y="5046513"/>
                    <a:pt x="3440316" y="5042781"/>
                  </a:cubicBezTo>
                  <a:cubicBezTo>
                    <a:pt x="3431058" y="5040466"/>
                    <a:pt x="3422414" y="5036042"/>
                    <a:pt x="3413156" y="5033727"/>
                  </a:cubicBezTo>
                  <a:lnTo>
                    <a:pt x="3340728" y="5015620"/>
                  </a:lnTo>
                  <a:cubicBezTo>
                    <a:pt x="3223033" y="5018638"/>
                    <a:pt x="3105243" y="5019074"/>
                    <a:pt x="2987643" y="5024674"/>
                  </a:cubicBezTo>
                  <a:cubicBezTo>
                    <a:pt x="2978111" y="5025128"/>
                    <a:pt x="2969019" y="5029459"/>
                    <a:pt x="2960483" y="5033727"/>
                  </a:cubicBezTo>
                  <a:cubicBezTo>
                    <a:pt x="2950751" y="5038593"/>
                    <a:pt x="2942376" y="5045798"/>
                    <a:pt x="2933322" y="5051834"/>
                  </a:cubicBezTo>
                  <a:cubicBezTo>
                    <a:pt x="2924269" y="5045798"/>
                    <a:pt x="2914521" y="5040693"/>
                    <a:pt x="2906162" y="5033727"/>
                  </a:cubicBezTo>
                  <a:cubicBezTo>
                    <a:pt x="2896326" y="5025530"/>
                    <a:pt x="2891557" y="5009078"/>
                    <a:pt x="2879002" y="5006567"/>
                  </a:cubicBezTo>
                  <a:cubicBezTo>
                    <a:pt x="2858077" y="5002382"/>
                    <a:pt x="2836752" y="5012602"/>
                    <a:pt x="2815627" y="5015620"/>
                  </a:cubicBezTo>
                  <a:cubicBezTo>
                    <a:pt x="2803556" y="5033727"/>
                    <a:pt x="2786294" y="5049296"/>
                    <a:pt x="2779413" y="5069941"/>
                  </a:cubicBezTo>
                  <a:lnTo>
                    <a:pt x="2752253" y="5151422"/>
                  </a:lnTo>
                  <a:cubicBezTo>
                    <a:pt x="2749235" y="5160476"/>
                    <a:pt x="2748494" y="5170643"/>
                    <a:pt x="2743200" y="5178583"/>
                  </a:cubicBezTo>
                  <a:cubicBezTo>
                    <a:pt x="2737164" y="5187636"/>
                    <a:pt x="2729959" y="5196011"/>
                    <a:pt x="2725093" y="5205743"/>
                  </a:cubicBezTo>
                  <a:cubicBezTo>
                    <a:pt x="2720825" y="5214279"/>
                    <a:pt x="2720674" y="5224561"/>
                    <a:pt x="2716039" y="5232903"/>
                  </a:cubicBezTo>
                  <a:cubicBezTo>
                    <a:pt x="2695146" y="5270510"/>
                    <a:pt x="2687254" y="5288036"/>
                    <a:pt x="2652665" y="5305331"/>
                  </a:cubicBezTo>
                  <a:cubicBezTo>
                    <a:pt x="2644129" y="5309599"/>
                    <a:pt x="2634558" y="5311367"/>
                    <a:pt x="2625505" y="5314385"/>
                  </a:cubicBezTo>
                  <a:cubicBezTo>
                    <a:pt x="2565148" y="5311367"/>
                    <a:pt x="2504469" y="5312258"/>
                    <a:pt x="2444435" y="5305331"/>
                  </a:cubicBezTo>
                  <a:cubicBezTo>
                    <a:pt x="2256210" y="5283612"/>
                    <a:pt x="2470645" y="5293556"/>
                    <a:pt x="2362954" y="5278171"/>
                  </a:cubicBezTo>
                  <a:cubicBezTo>
                    <a:pt x="2263606" y="5263977"/>
                    <a:pt x="2320845" y="5270889"/>
                    <a:pt x="2190938" y="5260064"/>
                  </a:cubicBezTo>
                  <a:cubicBezTo>
                    <a:pt x="2160415" y="5214278"/>
                    <a:pt x="2189401" y="5245714"/>
                    <a:pt x="2145671" y="5223850"/>
                  </a:cubicBezTo>
                  <a:cubicBezTo>
                    <a:pt x="2135939" y="5218984"/>
                    <a:pt x="2128453" y="5210162"/>
                    <a:pt x="2118510" y="5205743"/>
                  </a:cubicBezTo>
                  <a:cubicBezTo>
                    <a:pt x="2038309" y="5170098"/>
                    <a:pt x="1983674" y="5183610"/>
                    <a:pt x="1883120" y="5178583"/>
                  </a:cubicBezTo>
                  <a:cubicBezTo>
                    <a:pt x="1867160" y="5176987"/>
                    <a:pt x="1786334" y="5173317"/>
                    <a:pt x="1756372" y="5160476"/>
                  </a:cubicBezTo>
                  <a:cubicBezTo>
                    <a:pt x="1737907" y="5152562"/>
                    <a:pt x="1714137" y="5129712"/>
                    <a:pt x="1702051" y="5115208"/>
                  </a:cubicBezTo>
                  <a:cubicBezTo>
                    <a:pt x="1695085" y="5106849"/>
                    <a:pt x="1691638" y="5095742"/>
                    <a:pt x="1683944" y="5088048"/>
                  </a:cubicBezTo>
                  <a:cubicBezTo>
                    <a:pt x="1676250" y="5080354"/>
                    <a:pt x="1665143" y="5076907"/>
                    <a:pt x="1656784" y="5069941"/>
                  </a:cubicBezTo>
                  <a:cubicBezTo>
                    <a:pt x="1633754" y="5050749"/>
                    <a:pt x="1630227" y="5036573"/>
                    <a:pt x="1602463" y="5024674"/>
                  </a:cubicBezTo>
                  <a:cubicBezTo>
                    <a:pt x="1591026" y="5019772"/>
                    <a:pt x="1578320" y="5018638"/>
                    <a:pt x="1566249" y="5015620"/>
                  </a:cubicBezTo>
                  <a:cubicBezTo>
                    <a:pt x="1557196" y="5006567"/>
                    <a:pt x="1549742" y="4995562"/>
                    <a:pt x="1539089" y="4988460"/>
                  </a:cubicBezTo>
                  <a:cubicBezTo>
                    <a:pt x="1531148" y="4983166"/>
                    <a:pt x="1519260" y="4985516"/>
                    <a:pt x="1511928" y="4979406"/>
                  </a:cubicBezTo>
                  <a:cubicBezTo>
                    <a:pt x="1446154" y="4924595"/>
                    <a:pt x="1519883" y="4954899"/>
                    <a:pt x="1457608" y="4934139"/>
                  </a:cubicBezTo>
                  <a:cubicBezTo>
                    <a:pt x="1448554" y="4925086"/>
                    <a:pt x="1440866" y="4914421"/>
                    <a:pt x="1430447" y="4906979"/>
                  </a:cubicBezTo>
                  <a:cubicBezTo>
                    <a:pt x="1419465" y="4899135"/>
                    <a:pt x="1406638" y="4894189"/>
                    <a:pt x="1394233" y="4888872"/>
                  </a:cubicBezTo>
                  <a:cubicBezTo>
                    <a:pt x="1379127" y="4882398"/>
                    <a:pt x="1345223" y="4873638"/>
                    <a:pt x="1330859" y="4870765"/>
                  </a:cubicBezTo>
                  <a:cubicBezTo>
                    <a:pt x="1312859" y="4867165"/>
                    <a:pt x="1294538" y="4865311"/>
                    <a:pt x="1276538" y="4861711"/>
                  </a:cubicBezTo>
                  <a:cubicBezTo>
                    <a:pt x="1242323" y="4854868"/>
                    <a:pt x="1220659" y="4846103"/>
                    <a:pt x="1186004" y="4834551"/>
                  </a:cubicBezTo>
                  <a:lnTo>
                    <a:pt x="1158843" y="4825498"/>
                  </a:lnTo>
                  <a:cubicBezTo>
                    <a:pt x="1155825" y="4816444"/>
                    <a:pt x="1149790" y="4807880"/>
                    <a:pt x="1149790" y="4798337"/>
                  </a:cubicBezTo>
                  <a:cubicBezTo>
                    <a:pt x="1149790" y="4762504"/>
                    <a:pt x="1180436" y="4752586"/>
                    <a:pt x="1140736" y="4716856"/>
                  </a:cubicBezTo>
                  <a:cubicBezTo>
                    <a:pt x="1120673" y="4698799"/>
                    <a:pt x="1092451" y="4692713"/>
                    <a:pt x="1068309" y="4680642"/>
                  </a:cubicBezTo>
                  <a:cubicBezTo>
                    <a:pt x="1056238" y="4674606"/>
                    <a:pt x="1045408" y="4664754"/>
                    <a:pt x="1032095" y="4662535"/>
                  </a:cubicBezTo>
                  <a:cubicBezTo>
                    <a:pt x="962595" y="4650952"/>
                    <a:pt x="995774" y="4657082"/>
                    <a:pt x="932507" y="4644428"/>
                  </a:cubicBezTo>
                  <a:cubicBezTo>
                    <a:pt x="869133" y="4647446"/>
                    <a:pt x="805274" y="4645097"/>
                    <a:pt x="742384" y="4653482"/>
                  </a:cubicBezTo>
                  <a:cubicBezTo>
                    <a:pt x="604589" y="4671855"/>
                    <a:pt x="702204" y="4669409"/>
                    <a:pt x="633742" y="4698749"/>
                  </a:cubicBezTo>
                  <a:cubicBezTo>
                    <a:pt x="622305" y="4703650"/>
                    <a:pt x="609599" y="4704784"/>
                    <a:pt x="597528" y="4707802"/>
                  </a:cubicBezTo>
                  <a:cubicBezTo>
                    <a:pt x="588475" y="4719873"/>
                    <a:pt x="581960" y="4734356"/>
                    <a:pt x="570368" y="4744016"/>
                  </a:cubicBezTo>
                  <a:cubicBezTo>
                    <a:pt x="563037" y="4750125"/>
                    <a:pt x="551929" y="4749194"/>
                    <a:pt x="543208" y="4753070"/>
                  </a:cubicBezTo>
                  <a:cubicBezTo>
                    <a:pt x="524709" y="4761292"/>
                    <a:pt x="506584" y="4770399"/>
                    <a:pt x="488887" y="4780230"/>
                  </a:cubicBezTo>
                  <a:cubicBezTo>
                    <a:pt x="479375" y="4785514"/>
                    <a:pt x="471458" y="4793471"/>
                    <a:pt x="461726" y="4798337"/>
                  </a:cubicBezTo>
                  <a:cubicBezTo>
                    <a:pt x="435142" y="4811629"/>
                    <a:pt x="406829" y="4821259"/>
                    <a:pt x="380245" y="4834551"/>
                  </a:cubicBezTo>
                  <a:cubicBezTo>
                    <a:pt x="338548" y="4855400"/>
                    <a:pt x="361050" y="4862980"/>
                    <a:pt x="298764" y="4870765"/>
                  </a:cubicBezTo>
                  <a:cubicBezTo>
                    <a:pt x="184306" y="4885071"/>
                    <a:pt x="250605" y="4878084"/>
                    <a:pt x="99588" y="4888872"/>
                  </a:cubicBezTo>
                  <a:cubicBezTo>
                    <a:pt x="82035" y="4906424"/>
                    <a:pt x="64825" y="4920083"/>
                    <a:pt x="54320" y="4943193"/>
                  </a:cubicBezTo>
                  <a:cubicBezTo>
                    <a:pt x="43651" y="4966666"/>
                    <a:pt x="35313" y="4991159"/>
                    <a:pt x="27160" y="5015620"/>
                  </a:cubicBezTo>
                  <a:cubicBezTo>
                    <a:pt x="23225" y="5027424"/>
                    <a:pt x="23008" y="5040397"/>
                    <a:pt x="18107" y="5051834"/>
                  </a:cubicBezTo>
                  <a:cubicBezTo>
                    <a:pt x="13821" y="5061835"/>
                    <a:pt x="6036" y="5069941"/>
                    <a:pt x="0" y="5078995"/>
                  </a:cubicBezTo>
                  <a:lnTo>
                    <a:pt x="18107" y="5133315"/>
                  </a:lnTo>
                  <a:lnTo>
                    <a:pt x="27160" y="5160476"/>
                  </a:lnTo>
                  <a:cubicBezTo>
                    <a:pt x="30178" y="5184618"/>
                    <a:pt x="34539" y="5208630"/>
                    <a:pt x="36213" y="5232903"/>
                  </a:cubicBezTo>
                  <a:cubicBezTo>
                    <a:pt x="40578" y="5296199"/>
                    <a:pt x="22147" y="5363942"/>
                    <a:pt x="45267" y="5423026"/>
                  </a:cubicBezTo>
                  <a:cubicBezTo>
                    <a:pt x="54335" y="5446201"/>
                    <a:pt x="92819" y="5440455"/>
                    <a:pt x="117695" y="5441133"/>
                  </a:cubicBezTo>
                  <a:cubicBezTo>
                    <a:pt x="425413" y="5449525"/>
                    <a:pt x="733330" y="5447169"/>
                    <a:pt x="1041148" y="5450187"/>
                  </a:cubicBezTo>
                  <a:cubicBezTo>
                    <a:pt x="1474965" y="5536950"/>
                    <a:pt x="1100908" y="5468559"/>
                    <a:pt x="2181885" y="5459240"/>
                  </a:cubicBezTo>
                  <a:cubicBezTo>
                    <a:pt x="2233188" y="5456222"/>
                    <a:pt x="2284657" y="5455301"/>
                    <a:pt x="2335794" y="5450187"/>
                  </a:cubicBezTo>
                  <a:cubicBezTo>
                    <a:pt x="2345290" y="5449237"/>
                    <a:pt x="2353414" y="5441363"/>
                    <a:pt x="2362954" y="5441133"/>
                  </a:cubicBezTo>
                  <a:cubicBezTo>
                    <a:pt x="2604328" y="5435317"/>
                    <a:pt x="2845805" y="5435098"/>
                    <a:pt x="3087231" y="5432080"/>
                  </a:cubicBezTo>
                  <a:cubicBezTo>
                    <a:pt x="3126463" y="5429062"/>
                    <a:pt x="3165924" y="5428226"/>
                    <a:pt x="3204926" y="5423026"/>
                  </a:cubicBezTo>
                  <a:cubicBezTo>
                    <a:pt x="3256565" y="5416141"/>
                    <a:pt x="3358835" y="5395866"/>
                    <a:pt x="3358835" y="5395866"/>
                  </a:cubicBezTo>
                  <a:lnTo>
                    <a:pt x="4309449" y="5404919"/>
                  </a:lnTo>
                  <a:cubicBezTo>
                    <a:pt x="4493605" y="5408247"/>
                    <a:pt x="4677660" y="5415947"/>
                    <a:pt x="4861710" y="5423026"/>
                  </a:cubicBezTo>
                  <a:lnTo>
                    <a:pt x="5097101" y="5432080"/>
                  </a:lnTo>
                  <a:lnTo>
                    <a:pt x="5739897" y="5441133"/>
                  </a:lnTo>
                  <a:cubicBezTo>
                    <a:pt x="6171292" y="5482219"/>
                    <a:pt x="5936115" y="5466623"/>
                    <a:pt x="6708617" y="5450187"/>
                  </a:cubicBezTo>
                  <a:cubicBezTo>
                    <a:pt x="6758797" y="5449119"/>
                    <a:pt x="6780914" y="5439646"/>
                    <a:pt x="6826312" y="5432080"/>
                  </a:cubicBezTo>
                  <a:cubicBezTo>
                    <a:pt x="6883571" y="5422537"/>
                    <a:pt x="6940379" y="5408328"/>
                    <a:pt x="6998328" y="5404919"/>
                  </a:cubicBezTo>
                  <a:lnTo>
                    <a:pt x="7152237" y="5395866"/>
                  </a:lnTo>
                  <a:cubicBezTo>
                    <a:pt x="7282896" y="5352311"/>
                    <a:pt x="7049999" y="5427065"/>
                    <a:pt x="7469109" y="5377759"/>
                  </a:cubicBezTo>
                  <a:cubicBezTo>
                    <a:pt x="7479915" y="5376488"/>
                    <a:pt x="7481180" y="5359652"/>
                    <a:pt x="7487215" y="5350599"/>
                  </a:cubicBezTo>
                  <a:cubicBezTo>
                    <a:pt x="7490233" y="5317403"/>
                    <a:pt x="7492588" y="5284139"/>
                    <a:pt x="7496269" y="5251010"/>
                  </a:cubicBezTo>
                  <a:cubicBezTo>
                    <a:pt x="7498626" y="5229801"/>
                    <a:pt x="7505322" y="5208975"/>
                    <a:pt x="7505322" y="5187636"/>
                  </a:cubicBezTo>
                  <a:cubicBezTo>
                    <a:pt x="7505322" y="5021629"/>
                    <a:pt x="7501800" y="4855611"/>
                    <a:pt x="7496269" y="4689696"/>
                  </a:cubicBezTo>
                  <a:cubicBezTo>
                    <a:pt x="7495756" y="4674316"/>
                    <a:pt x="7489498" y="4659646"/>
                    <a:pt x="7487215" y="4644428"/>
                  </a:cubicBezTo>
                  <a:cubicBezTo>
                    <a:pt x="7457005" y="4443025"/>
                    <a:pt x="7481459" y="4570372"/>
                    <a:pt x="7460055" y="4463359"/>
                  </a:cubicBezTo>
                  <a:cubicBezTo>
                    <a:pt x="7440417" y="4266978"/>
                    <a:pt x="7453843" y="4341770"/>
                    <a:pt x="7432895" y="4237022"/>
                  </a:cubicBezTo>
                  <a:cubicBezTo>
                    <a:pt x="7435913" y="4104238"/>
                    <a:pt x="7436639" y="3971382"/>
                    <a:pt x="7441948" y="3838670"/>
                  </a:cubicBezTo>
                  <a:cubicBezTo>
                    <a:pt x="7442682" y="3820328"/>
                    <a:pt x="7449478" y="3802642"/>
                    <a:pt x="7451002" y="3784349"/>
                  </a:cubicBezTo>
                  <a:cubicBezTo>
                    <a:pt x="7468054" y="3579731"/>
                    <a:pt x="7445188" y="3680853"/>
                    <a:pt x="7469109" y="3585173"/>
                  </a:cubicBezTo>
                  <a:cubicBezTo>
                    <a:pt x="7472127" y="3542923"/>
                    <a:pt x="7471199" y="3500205"/>
                    <a:pt x="7478162" y="3458424"/>
                  </a:cubicBezTo>
                  <a:cubicBezTo>
                    <a:pt x="7480381" y="3445111"/>
                    <a:pt x="7493622" y="3435444"/>
                    <a:pt x="7496269" y="3422210"/>
                  </a:cubicBezTo>
                  <a:cubicBezTo>
                    <a:pt x="7501532" y="3395896"/>
                    <a:pt x="7513854" y="3194657"/>
                    <a:pt x="7514376" y="3186820"/>
                  </a:cubicBezTo>
                  <a:cubicBezTo>
                    <a:pt x="7511358" y="2942377"/>
                    <a:pt x="7510635" y="2697894"/>
                    <a:pt x="7505322" y="2453490"/>
                  </a:cubicBezTo>
                  <a:cubicBezTo>
                    <a:pt x="7503625" y="2375437"/>
                    <a:pt x="7501188" y="2373574"/>
                    <a:pt x="7487215" y="2317688"/>
                  </a:cubicBezTo>
                  <a:cubicBezTo>
                    <a:pt x="7484197" y="2284492"/>
                    <a:pt x="7482567" y="2251141"/>
                    <a:pt x="7478162" y="2218100"/>
                  </a:cubicBezTo>
                  <a:cubicBezTo>
                    <a:pt x="7476518" y="2205766"/>
                    <a:pt x="7470869" y="2194204"/>
                    <a:pt x="7469109" y="2181886"/>
                  </a:cubicBezTo>
                  <a:cubicBezTo>
                    <a:pt x="7464820" y="2151862"/>
                    <a:pt x="7463073" y="2121529"/>
                    <a:pt x="7460055" y="2091351"/>
                  </a:cubicBezTo>
                  <a:cubicBezTo>
                    <a:pt x="7457037" y="2024959"/>
                    <a:pt x="7456165" y="1958435"/>
                    <a:pt x="7451002" y="1892175"/>
                  </a:cubicBezTo>
                  <a:cubicBezTo>
                    <a:pt x="7438054" y="1726014"/>
                    <a:pt x="7410860" y="1560820"/>
                    <a:pt x="7405734" y="1394234"/>
                  </a:cubicBezTo>
                  <a:cubicBezTo>
                    <a:pt x="7387801" y="811401"/>
                    <a:pt x="7361384" y="928852"/>
                    <a:pt x="7423841" y="679010"/>
                  </a:cubicBezTo>
                  <a:cubicBezTo>
                    <a:pt x="7426859" y="624689"/>
                    <a:pt x="7427737" y="570207"/>
                    <a:pt x="7432895" y="516048"/>
                  </a:cubicBezTo>
                  <a:cubicBezTo>
                    <a:pt x="7433800" y="506548"/>
                    <a:pt x="7437680" y="497424"/>
                    <a:pt x="7441948" y="488888"/>
                  </a:cubicBezTo>
                  <a:cubicBezTo>
                    <a:pt x="7446814" y="479156"/>
                    <a:pt x="7449493" y="481343"/>
                    <a:pt x="7451002" y="47983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433"/>
            <p:cNvSpPr/>
            <p:nvPr/>
          </p:nvSpPr>
          <p:spPr>
            <a:xfrm>
              <a:off x="1710843" y="3032220"/>
              <a:ext cx="822671" cy="807115"/>
            </a:xfrm>
            <a:custGeom>
              <a:avLst/>
              <a:gdLst>
                <a:gd name="connsiteX0" fmla="*/ 634005 w 822671"/>
                <a:gd name="connsiteY0" fmla="*/ 73119 h 807115"/>
                <a:gd name="connsiteX1" fmla="*/ 634005 w 822671"/>
                <a:gd name="connsiteY1" fmla="*/ 73119 h 807115"/>
                <a:gd name="connsiteX2" fmla="*/ 317133 w 822671"/>
                <a:gd name="connsiteY2" fmla="*/ 691 h 807115"/>
                <a:gd name="connsiteX3" fmla="*/ 99850 w 822671"/>
                <a:gd name="connsiteY3" fmla="*/ 9744 h 807115"/>
                <a:gd name="connsiteX4" fmla="*/ 63636 w 822671"/>
                <a:gd name="connsiteY4" fmla="*/ 18798 h 807115"/>
                <a:gd name="connsiteX5" fmla="*/ 54583 w 822671"/>
                <a:gd name="connsiteY5" fmla="*/ 45958 h 807115"/>
                <a:gd name="connsiteX6" fmla="*/ 27422 w 822671"/>
                <a:gd name="connsiteY6" fmla="*/ 73119 h 807115"/>
                <a:gd name="connsiteX7" fmla="*/ 18369 w 822671"/>
                <a:gd name="connsiteY7" fmla="*/ 100279 h 807115"/>
                <a:gd name="connsiteX8" fmla="*/ 262 w 822671"/>
                <a:gd name="connsiteY8" fmla="*/ 127439 h 807115"/>
                <a:gd name="connsiteX9" fmla="*/ 27422 w 822671"/>
                <a:gd name="connsiteY9" fmla="*/ 190814 h 807115"/>
                <a:gd name="connsiteX10" fmla="*/ 54583 w 822671"/>
                <a:gd name="connsiteY10" fmla="*/ 208921 h 807115"/>
                <a:gd name="connsiteX11" fmla="*/ 81743 w 822671"/>
                <a:gd name="connsiteY11" fmla="*/ 236081 h 807115"/>
                <a:gd name="connsiteX12" fmla="*/ 172278 w 822671"/>
                <a:gd name="connsiteY12" fmla="*/ 317562 h 807115"/>
                <a:gd name="connsiteX13" fmla="*/ 217545 w 822671"/>
                <a:gd name="connsiteY13" fmla="*/ 362830 h 807115"/>
                <a:gd name="connsiteX14" fmla="*/ 208492 w 822671"/>
                <a:gd name="connsiteY14" fmla="*/ 389990 h 807115"/>
                <a:gd name="connsiteX15" fmla="*/ 181331 w 822671"/>
                <a:gd name="connsiteY15" fmla="*/ 408097 h 807115"/>
                <a:gd name="connsiteX16" fmla="*/ 163224 w 822671"/>
                <a:gd name="connsiteY16" fmla="*/ 435257 h 807115"/>
                <a:gd name="connsiteX17" fmla="*/ 181331 w 822671"/>
                <a:gd name="connsiteY17" fmla="*/ 580113 h 807115"/>
                <a:gd name="connsiteX18" fmla="*/ 199438 w 822671"/>
                <a:gd name="connsiteY18" fmla="*/ 607273 h 807115"/>
                <a:gd name="connsiteX19" fmla="*/ 226599 w 822671"/>
                <a:gd name="connsiteY19" fmla="*/ 634433 h 807115"/>
                <a:gd name="connsiteX20" fmla="*/ 262812 w 822671"/>
                <a:gd name="connsiteY20" fmla="*/ 589166 h 807115"/>
                <a:gd name="connsiteX21" fmla="*/ 289973 w 822671"/>
                <a:gd name="connsiteY21" fmla="*/ 571059 h 807115"/>
                <a:gd name="connsiteX22" fmla="*/ 380507 w 822671"/>
                <a:gd name="connsiteY22" fmla="*/ 580113 h 807115"/>
                <a:gd name="connsiteX23" fmla="*/ 398614 w 822671"/>
                <a:gd name="connsiteY23" fmla="*/ 616327 h 807115"/>
                <a:gd name="connsiteX24" fmla="*/ 416721 w 822671"/>
                <a:gd name="connsiteY24" fmla="*/ 643487 h 807115"/>
                <a:gd name="connsiteX25" fmla="*/ 461989 w 822671"/>
                <a:gd name="connsiteY25" fmla="*/ 761182 h 807115"/>
                <a:gd name="connsiteX26" fmla="*/ 498203 w 822671"/>
                <a:gd name="connsiteY26" fmla="*/ 806449 h 807115"/>
                <a:gd name="connsiteX27" fmla="*/ 507256 w 822671"/>
                <a:gd name="connsiteY27" fmla="*/ 779289 h 807115"/>
                <a:gd name="connsiteX28" fmla="*/ 516309 w 822671"/>
                <a:gd name="connsiteY28" fmla="*/ 697808 h 807115"/>
                <a:gd name="connsiteX29" fmla="*/ 543470 w 822671"/>
                <a:gd name="connsiteY29" fmla="*/ 688754 h 807115"/>
                <a:gd name="connsiteX30" fmla="*/ 597791 w 822671"/>
                <a:gd name="connsiteY30" fmla="*/ 697808 h 807115"/>
                <a:gd name="connsiteX31" fmla="*/ 634005 w 822671"/>
                <a:gd name="connsiteY31" fmla="*/ 743075 h 807115"/>
                <a:gd name="connsiteX32" fmla="*/ 697379 w 822671"/>
                <a:gd name="connsiteY32" fmla="*/ 806449 h 807115"/>
                <a:gd name="connsiteX33" fmla="*/ 724539 w 822671"/>
                <a:gd name="connsiteY33" fmla="*/ 788342 h 807115"/>
                <a:gd name="connsiteX34" fmla="*/ 715486 w 822671"/>
                <a:gd name="connsiteY34" fmla="*/ 724968 h 807115"/>
                <a:gd name="connsiteX35" fmla="*/ 670218 w 822671"/>
                <a:gd name="connsiteY35" fmla="*/ 634433 h 807115"/>
                <a:gd name="connsiteX36" fmla="*/ 643058 w 822671"/>
                <a:gd name="connsiteY36" fmla="*/ 616327 h 807115"/>
                <a:gd name="connsiteX37" fmla="*/ 579684 w 822671"/>
                <a:gd name="connsiteY37" fmla="*/ 525792 h 807115"/>
                <a:gd name="connsiteX38" fmla="*/ 570630 w 822671"/>
                <a:gd name="connsiteY38" fmla="*/ 498631 h 807115"/>
                <a:gd name="connsiteX39" fmla="*/ 561577 w 822671"/>
                <a:gd name="connsiteY39" fmla="*/ 435257 h 807115"/>
                <a:gd name="connsiteX40" fmla="*/ 552523 w 822671"/>
                <a:gd name="connsiteY40" fmla="*/ 408097 h 807115"/>
                <a:gd name="connsiteX41" fmla="*/ 561577 w 822671"/>
                <a:gd name="connsiteY41" fmla="*/ 326616 h 807115"/>
                <a:gd name="connsiteX42" fmla="*/ 661165 w 822671"/>
                <a:gd name="connsiteY42" fmla="*/ 335669 h 807115"/>
                <a:gd name="connsiteX43" fmla="*/ 688325 w 822671"/>
                <a:gd name="connsiteY43" fmla="*/ 353776 h 807115"/>
                <a:gd name="connsiteX44" fmla="*/ 715486 w 822671"/>
                <a:gd name="connsiteY44" fmla="*/ 362830 h 807115"/>
                <a:gd name="connsiteX45" fmla="*/ 769807 w 822671"/>
                <a:gd name="connsiteY45" fmla="*/ 389990 h 807115"/>
                <a:gd name="connsiteX46" fmla="*/ 815074 w 822671"/>
                <a:gd name="connsiteY46" fmla="*/ 380936 h 807115"/>
                <a:gd name="connsiteX47" fmla="*/ 778860 w 822671"/>
                <a:gd name="connsiteY47" fmla="*/ 290402 h 807115"/>
                <a:gd name="connsiteX48" fmla="*/ 760753 w 822671"/>
                <a:gd name="connsiteY48" fmla="*/ 263241 h 807115"/>
                <a:gd name="connsiteX49" fmla="*/ 742646 w 822671"/>
                <a:gd name="connsiteY49" fmla="*/ 208921 h 807115"/>
                <a:gd name="connsiteX50" fmla="*/ 733593 w 822671"/>
                <a:gd name="connsiteY50" fmla="*/ 181760 h 807115"/>
                <a:gd name="connsiteX51" fmla="*/ 706432 w 822671"/>
                <a:gd name="connsiteY51" fmla="*/ 145546 h 807115"/>
                <a:gd name="connsiteX52" fmla="*/ 751700 w 822671"/>
                <a:gd name="connsiteY52" fmla="*/ 100279 h 807115"/>
                <a:gd name="connsiteX53" fmla="*/ 742646 w 822671"/>
                <a:gd name="connsiteY53" fmla="*/ 73119 h 807115"/>
                <a:gd name="connsiteX54" fmla="*/ 679272 w 822671"/>
                <a:gd name="connsiteY54" fmla="*/ 82172 h 807115"/>
                <a:gd name="connsiteX55" fmla="*/ 588737 w 822671"/>
                <a:gd name="connsiteY55" fmla="*/ 73119 h 807115"/>
                <a:gd name="connsiteX56" fmla="*/ 634005 w 822671"/>
                <a:gd name="connsiteY56" fmla="*/ 73119 h 80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2671" h="807115">
                  <a:moveTo>
                    <a:pt x="634005" y="73119"/>
                  </a:moveTo>
                  <a:lnTo>
                    <a:pt x="634005" y="73119"/>
                  </a:lnTo>
                  <a:cubicBezTo>
                    <a:pt x="481613" y="-33556"/>
                    <a:pt x="580278" y="11216"/>
                    <a:pt x="317133" y="691"/>
                  </a:cubicBezTo>
                  <a:cubicBezTo>
                    <a:pt x="244705" y="3709"/>
                    <a:pt x="172156" y="4579"/>
                    <a:pt x="99850" y="9744"/>
                  </a:cubicBezTo>
                  <a:cubicBezTo>
                    <a:pt x="87439" y="10631"/>
                    <a:pt x="73352" y="11025"/>
                    <a:pt x="63636" y="18798"/>
                  </a:cubicBezTo>
                  <a:cubicBezTo>
                    <a:pt x="56184" y="24760"/>
                    <a:pt x="59877" y="38018"/>
                    <a:pt x="54583" y="45958"/>
                  </a:cubicBezTo>
                  <a:cubicBezTo>
                    <a:pt x="47481" y="56611"/>
                    <a:pt x="36476" y="64065"/>
                    <a:pt x="27422" y="73119"/>
                  </a:cubicBezTo>
                  <a:cubicBezTo>
                    <a:pt x="24404" y="82172"/>
                    <a:pt x="22637" y="91743"/>
                    <a:pt x="18369" y="100279"/>
                  </a:cubicBezTo>
                  <a:cubicBezTo>
                    <a:pt x="13503" y="110011"/>
                    <a:pt x="1801" y="116668"/>
                    <a:pt x="262" y="127439"/>
                  </a:cubicBezTo>
                  <a:cubicBezTo>
                    <a:pt x="-2335" y="145620"/>
                    <a:pt x="14909" y="178301"/>
                    <a:pt x="27422" y="190814"/>
                  </a:cubicBezTo>
                  <a:cubicBezTo>
                    <a:pt x="35116" y="198508"/>
                    <a:pt x="46224" y="201955"/>
                    <a:pt x="54583" y="208921"/>
                  </a:cubicBezTo>
                  <a:cubicBezTo>
                    <a:pt x="64419" y="217117"/>
                    <a:pt x="72022" y="227749"/>
                    <a:pt x="81743" y="236081"/>
                  </a:cubicBezTo>
                  <a:cubicBezTo>
                    <a:pt x="118107" y="267250"/>
                    <a:pt x="141799" y="271842"/>
                    <a:pt x="172278" y="317562"/>
                  </a:cubicBezTo>
                  <a:cubicBezTo>
                    <a:pt x="196421" y="353776"/>
                    <a:pt x="181331" y="338687"/>
                    <a:pt x="217545" y="362830"/>
                  </a:cubicBezTo>
                  <a:cubicBezTo>
                    <a:pt x="214527" y="371883"/>
                    <a:pt x="214454" y="382538"/>
                    <a:pt x="208492" y="389990"/>
                  </a:cubicBezTo>
                  <a:cubicBezTo>
                    <a:pt x="201695" y="398487"/>
                    <a:pt x="189025" y="400403"/>
                    <a:pt x="181331" y="408097"/>
                  </a:cubicBezTo>
                  <a:cubicBezTo>
                    <a:pt x="173637" y="415791"/>
                    <a:pt x="169260" y="426204"/>
                    <a:pt x="163224" y="435257"/>
                  </a:cubicBezTo>
                  <a:cubicBezTo>
                    <a:pt x="164951" y="457708"/>
                    <a:pt x="161791" y="541032"/>
                    <a:pt x="181331" y="580113"/>
                  </a:cubicBezTo>
                  <a:cubicBezTo>
                    <a:pt x="186197" y="589845"/>
                    <a:pt x="192472" y="598914"/>
                    <a:pt x="199438" y="607273"/>
                  </a:cubicBezTo>
                  <a:cubicBezTo>
                    <a:pt x="207635" y="617109"/>
                    <a:pt x="217545" y="625380"/>
                    <a:pt x="226599" y="634433"/>
                  </a:cubicBezTo>
                  <a:cubicBezTo>
                    <a:pt x="284247" y="615218"/>
                    <a:pt x="227084" y="642758"/>
                    <a:pt x="262812" y="589166"/>
                  </a:cubicBezTo>
                  <a:cubicBezTo>
                    <a:pt x="268848" y="580112"/>
                    <a:pt x="280919" y="577095"/>
                    <a:pt x="289973" y="571059"/>
                  </a:cubicBezTo>
                  <a:cubicBezTo>
                    <a:pt x="320151" y="574077"/>
                    <a:pt x="352512" y="568448"/>
                    <a:pt x="380507" y="580113"/>
                  </a:cubicBezTo>
                  <a:cubicBezTo>
                    <a:pt x="392965" y="585304"/>
                    <a:pt x="391918" y="604609"/>
                    <a:pt x="398614" y="616327"/>
                  </a:cubicBezTo>
                  <a:cubicBezTo>
                    <a:pt x="404012" y="625774"/>
                    <a:pt x="410685" y="634434"/>
                    <a:pt x="416721" y="643487"/>
                  </a:cubicBezTo>
                  <a:cubicBezTo>
                    <a:pt x="437339" y="746577"/>
                    <a:pt x="413066" y="712260"/>
                    <a:pt x="461989" y="761182"/>
                  </a:cubicBezTo>
                  <a:cubicBezTo>
                    <a:pt x="465800" y="772617"/>
                    <a:pt x="473001" y="812749"/>
                    <a:pt x="498203" y="806449"/>
                  </a:cubicBezTo>
                  <a:cubicBezTo>
                    <a:pt x="507461" y="804135"/>
                    <a:pt x="504238" y="788342"/>
                    <a:pt x="507256" y="779289"/>
                  </a:cubicBezTo>
                  <a:cubicBezTo>
                    <a:pt x="510274" y="752129"/>
                    <a:pt x="506160" y="723181"/>
                    <a:pt x="516309" y="697808"/>
                  </a:cubicBezTo>
                  <a:cubicBezTo>
                    <a:pt x="519853" y="688947"/>
                    <a:pt x="533927" y="688754"/>
                    <a:pt x="543470" y="688754"/>
                  </a:cubicBezTo>
                  <a:cubicBezTo>
                    <a:pt x="561827" y="688754"/>
                    <a:pt x="579684" y="694790"/>
                    <a:pt x="597791" y="697808"/>
                  </a:cubicBezTo>
                  <a:cubicBezTo>
                    <a:pt x="609862" y="712897"/>
                    <a:pt x="622640" y="727447"/>
                    <a:pt x="634005" y="743075"/>
                  </a:cubicBezTo>
                  <a:cubicBezTo>
                    <a:pt x="680493" y="806997"/>
                    <a:pt x="647388" y="789787"/>
                    <a:pt x="697379" y="806449"/>
                  </a:cubicBezTo>
                  <a:cubicBezTo>
                    <a:pt x="706432" y="800413"/>
                    <a:pt x="722179" y="798964"/>
                    <a:pt x="724539" y="788342"/>
                  </a:cubicBezTo>
                  <a:cubicBezTo>
                    <a:pt x="729168" y="767511"/>
                    <a:pt x="719303" y="745963"/>
                    <a:pt x="715486" y="724968"/>
                  </a:cubicBezTo>
                  <a:cubicBezTo>
                    <a:pt x="709853" y="693986"/>
                    <a:pt x="698120" y="653034"/>
                    <a:pt x="670218" y="634433"/>
                  </a:cubicBezTo>
                  <a:lnTo>
                    <a:pt x="643058" y="616327"/>
                  </a:lnTo>
                  <a:cubicBezTo>
                    <a:pt x="630663" y="599800"/>
                    <a:pt x="584142" y="539166"/>
                    <a:pt x="579684" y="525792"/>
                  </a:cubicBezTo>
                  <a:lnTo>
                    <a:pt x="570630" y="498631"/>
                  </a:lnTo>
                  <a:cubicBezTo>
                    <a:pt x="567612" y="477506"/>
                    <a:pt x="565762" y="456182"/>
                    <a:pt x="561577" y="435257"/>
                  </a:cubicBezTo>
                  <a:cubicBezTo>
                    <a:pt x="559705" y="425899"/>
                    <a:pt x="552523" y="417640"/>
                    <a:pt x="552523" y="408097"/>
                  </a:cubicBezTo>
                  <a:cubicBezTo>
                    <a:pt x="552523" y="380770"/>
                    <a:pt x="558559" y="353776"/>
                    <a:pt x="561577" y="326616"/>
                  </a:cubicBezTo>
                  <a:cubicBezTo>
                    <a:pt x="594773" y="329634"/>
                    <a:pt x="628572" y="328685"/>
                    <a:pt x="661165" y="335669"/>
                  </a:cubicBezTo>
                  <a:cubicBezTo>
                    <a:pt x="671804" y="337949"/>
                    <a:pt x="678593" y="348910"/>
                    <a:pt x="688325" y="353776"/>
                  </a:cubicBezTo>
                  <a:cubicBezTo>
                    <a:pt x="696861" y="358044"/>
                    <a:pt x="706950" y="358562"/>
                    <a:pt x="715486" y="362830"/>
                  </a:cubicBezTo>
                  <a:cubicBezTo>
                    <a:pt x="785689" y="397931"/>
                    <a:pt x="701536" y="367232"/>
                    <a:pt x="769807" y="389990"/>
                  </a:cubicBezTo>
                  <a:cubicBezTo>
                    <a:pt x="784896" y="386972"/>
                    <a:pt x="808192" y="394699"/>
                    <a:pt x="815074" y="380936"/>
                  </a:cubicBezTo>
                  <a:cubicBezTo>
                    <a:pt x="839166" y="332751"/>
                    <a:pt x="800135" y="315933"/>
                    <a:pt x="778860" y="290402"/>
                  </a:cubicBezTo>
                  <a:cubicBezTo>
                    <a:pt x="771894" y="282043"/>
                    <a:pt x="766789" y="272295"/>
                    <a:pt x="760753" y="263241"/>
                  </a:cubicBezTo>
                  <a:lnTo>
                    <a:pt x="742646" y="208921"/>
                  </a:lnTo>
                  <a:cubicBezTo>
                    <a:pt x="739628" y="199867"/>
                    <a:pt x="739319" y="189395"/>
                    <a:pt x="733593" y="181760"/>
                  </a:cubicBezTo>
                  <a:lnTo>
                    <a:pt x="706432" y="145546"/>
                  </a:lnTo>
                  <a:cubicBezTo>
                    <a:pt x="722275" y="134984"/>
                    <a:pt x="747928" y="122912"/>
                    <a:pt x="751700" y="100279"/>
                  </a:cubicBezTo>
                  <a:cubicBezTo>
                    <a:pt x="753269" y="90866"/>
                    <a:pt x="745664" y="82172"/>
                    <a:pt x="742646" y="73119"/>
                  </a:cubicBezTo>
                  <a:cubicBezTo>
                    <a:pt x="721521" y="76137"/>
                    <a:pt x="700611" y="82172"/>
                    <a:pt x="679272" y="82172"/>
                  </a:cubicBezTo>
                  <a:cubicBezTo>
                    <a:pt x="648943" y="82172"/>
                    <a:pt x="618344" y="66540"/>
                    <a:pt x="588737" y="73119"/>
                  </a:cubicBezTo>
                  <a:cubicBezTo>
                    <a:pt x="579421" y="75189"/>
                    <a:pt x="626460" y="73119"/>
                    <a:pt x="634005" y="73119"/>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434"/>
            <p:cNvSpPr/>
            <p:nvPr/>
          </p:nvSpPr>
          <p:spPr>
            <a:xfrm>
              <a:off x="5874131" y="4254522"/>
              <a:ext cx="843540" cy="480440"/>
            </a:xfrm>
            <a:custGeom>
              <a:avLst/>
              <a:gdLst>
                <a:gd name="connsiteX0" fmla="*/ 517616 w 843540"/>
                <a:gd name="connsiteY0" fmla="*/ 109248 h 480440"/>
                <a:gd name="connsiteX1" fmla="*/ 517616 w 843540"/>
                <a:gd name="connsiteY1" fmla="*/ 109248 h 480440"/>
                <a:gd name="connsiteX2" fmla="*/ 762059 w 843540"/>
                <a:gd name="connsiteY2" fmla="*/ 109248 h 480440"/>
                <a:gd name="connsiteX3" fmla="*/ 789219 w 843540"/>
                <a:gd name="connsiteY3" fmla="*/ 91141 h 480440"/>
                <a:gd name="connsiteX4" fmla="*/ 807326 w 843540"/>
                <a:gd name="connsiteY4" fmla="*/ 63981 h 480440"/>
                <a:gd name="connsiteX5" fmla="*/ 816380 w 843540"/>
                <a:gd name="connsiteY5" fmla="*/ 36821 h 480440"/>
                <a:gd name="connsiteX6" fmla="*/ 843540 w 843540"/>
                <a:gd name="connsiteY6" fmla="*/ 9660 h 480440"/>
                <a:gd name="connsiteX7" fmla="*/ 816380 w 843540"/>
                <a:gd name="connsiteY7" fmla="*/ 607 h 480440"/>
                <a:gd name="connsiteX8" fmla="*/ 771113 w 843540"/>
                <a:gd name="connsiteY8" fmla="*/ 54928 h 480440"/>
                <a:gd name="connsiteX9" fmla="*/ 743952 w 843540"/>
                <a:gd name="connsiteY9" fmla="*/ 63981 h 480440"/>
                <a:gd name="connsiteX10" fmla="*/ 707738 w 843540"/>
                <a:gd name="connsiteY10" fmla="*/ 118302 h 480440"/>
                <a:gd name="connsiteX11" fmla="*/ 671524 w 843540"/>
                <a:gd name="connsiteY11" fmla="*/ 181676 h 480440"/>
                <a:gd name="connsiteX12" fmla="*/ 662471 w 843540"/>
                <a:gd name="connsiteY12" fmla="*/ 208836 h 480440"/>
                <a:gd name="connsiteX13" fmla="*/ 671524 w 843540"/>
                <a:gd name="connsiteY13" fmla="*/ 254104 h 480440"/>
                <a:gd name="connsiteX14" fmla="*/ 535722 w 843540"/>
                <a:gd name="connsiteY14" fmla="*/ 299371 h 480440"/>
                <a:gd name="connsiteX15" fmla="*/ 517616 w 843540"/>
                <a:gd name="connsiteY15" fmla="*/ 353692 h 480440"/>
                <a:gd name="connsiteX16" fmla="*/ 481402 w 843540"/>
                <a:gd name="connsiteY16" fmla="*/ 398959 h 480440"/>
                <a:gd name="connsiteX17" fmla="*/ 327493 w 843540"/>
                <a:gd name="connsiteY17" fmla="*/ 408013 h 480440"/>
                <a:gd name="connsiteX18" fmla="*/ 309386 w 843540"/>
                <a:gd name="connsiteY18" fmla="*/ 435173 h 480440"/>
                <a:gd name="connsiteX19" fmla="*/ 300332 w 843540"/>
                <a:gd name="connsiteY19" fmla="*/ 471387 h 480440"/>
                <a:gd name="connsiteX20" fmla="*/ 264119 w 843540"/>
                <a:gd name="connsiteY20" fmla="*/ 480440 h 480440"/>
                <a:gd name="connsiteX21" fmla="*/ 200744 w 843540"/>
                <a:gd name="connsiteY21" fmla="*/ 471387 h 480440"/>
                <a:gd name="connsiteX22" fmla="*/ 146423 w 843540"/>
                <a:gd name="connsiteY22" fmla="*/ 453280 h 480440"/>
                <a:gd name="connsiteX23" fmla="*/ 110210 w 843540"/>
                <a:gd name="connsiteY23" fmla="*/ 426120 h 480440"/>
                <a:gd name="connsiteX24" fmla="*/ 83049 w 843540"/>
                <a:gd name="connsiteY24" fmla="*/ 408013 h 480440"/>
                <a:gd name="connsiteX25" fmla="*/ 64942 w 843540"/>
                <a:gd name="connsiteY25" fmla="*/ 371799 h 480440"/>
                <a:gd name="connsiteX26" fmla="*/ 10621 w 843540"/>
                <a:gd name="connsiteY26" fmla="*/ 335585 h 480440"/>
                <a:gd name="connsiteX27" fmla="*/ 10621 w 843540"/>
                <a:gd name="connsiteY27" fmla="*/ 272211 h 480440"/>
                <a:gd name="connsiteX28" fmla="*/ 64942 w 843540"/>
                <a:gd name="connsiteY28" fmla="*/ 254104 h 480440"/>
                <a:gd name="connsiteX29" fmla="*/ 73996 w 843540"/>
                <a:gd name="connsiteY29" fmla="*/ 226943 h 480440"/>
                <a:gd name="connsiteX30" fmla="*/ 83049 w 843540"/>
                <a:gd name="connsiteY30" fmla="*/ 127355 h 480440"/>
                <a:gd name="connsiteX31" fmla="*/ 137370 w 843540"/>
                <a:gd name="connsiteY31" fmla="*/ 136409 h 480440"/>
                <a:gd name="connsiteX32" fmla="*/ 191691 w 843540"/>
                <a:gd name="connsiteY32" fmla="*/ 154516 h 480440"/>
                <a:gd name="connsiteX33" fmla="*/ 236958 w 843540"/>
                <a:gd name="connsiteY33" fmla="*/ 145462 h 480440"/>
                <a:gd name="connsiteX34" fmla="*/ 264119 w 843540"/>
                <a:gd name="connsiteY34" fmla="*/ 127355 h 480440"/>
                <a:gd name="connsiteX35" fmla="*/ 517616 w 843540"/>
                <a:gd name="connsiteY35" fmla="*/ 109248 h 48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3540" h="480440">
                  <a:moveTo>
                    <a:pt x="517616" y="109248"/>
                  </a:moveTo>
                  <a:lnTo>
                    <a:pt x="517616" y="109248"/>
                  </a:lnTo>
                  <a:cubicBezTo>
                    <a:pt x="620321" y="120660"/>
                    <a:pt x="637207" y="127085"/>
                    <a:pt x="762059" y="109248"/>
                  </a:cubicBezTo>
                  <a:cubicBezTo>
                    <a:pt x="772830" y="107709"/>
                    <a:pt x="780166" y="97177"/>
                    <a:pt x="789219" y="91141"/>
                  </a:cubicBezTo>
                  <a:cubicBezTo>
                    <a:pt x="795255" y="82088"/>
                    <a:pt x="802460" y="73713"/>
                    <a:pt x="807326" y="63981"/>
                  </a:cubicBezTo>
                  <a:cubicBezTo>
                    <a:pt x="811594" y="55445"/>
                    <a:pt x="811086" y="44761"/>
                    <a:pt x="816380" y="36821"/>
                  </a:cubicBezTo>
                  <a:cubicBezTo>
                    <a:pt x="823482" y="26168"/>
                    <a:pt x="834487" y="18714"/>
                    <a:pt x="843540" y="9660"/>
                  </a:cubicBezTo>
                  <a:cubicBezTo>
                    <a:pt x="834487" y="6642"/>
                    <a:pt x="825433" y="-2411"/>
                    <a:pt x="816380" y="607"/>
                  </a:cubicBezTo>
                  <a:cubicBezTo>
                    <a:pt x="786816" y="10462"/>
                    <a:pt x="791825" y="38359"/>
                    <a:pt x="771113" y="54928"/>
                  </a:cubicBezTo>
                  <a:cubicBezTo>
                    <a:pt x="763661" y="60890"/>
                    <a:pt x="753006" y="60963"/>
                    <a:pt x="743952" y="63981"/>
                  </a:cubicBezTo>
                  <a:cubicBezTo>
                    <a:pt x="728042" y="111711"/>
                    <a:pt x="745414" y="73091"/>
                    <a:pt x="707738" y="118302"/>
                  </a:cubicBezTo>
                  <a:cubicBezTo>
                    <a:pt x="694366" y="134348"/>
                    <a:pt x="679338" y="163444"/>
                    <a:pt x="671524" y="181676"/>
                  </a:cubicBezTo>
                  <a:cubicBezTo>
                    <a:pt x="667765" y="190447"/>
                    <a:pt x="665489" y="199783"/>
                    <a:pt x="662471" y="208836"/>
                  </a:cubicBezTo>
                  <a:cubicBezTo>
                    <a:pt x="665489" y="223925"/>
                    <a:pt x="671524" y="238716"/>
                    <a:pt x="671524" y="254104"/>
                  </a:cubicBezTo>
                  <a:cubicBezTo>
                    <a:pt x="671524" y="330030"/>
                    <a:pt x="609095" y="294130"/>
                    <a:pt x="535722" y="299371"/>
                  </a:cubicBezTo>
                  <a:lnTo>
                    <a:pt x="517616" y="353692"/>
                  </a:lnTo>
                  <a:cubicBezTo>
                    <a:pt x="510703" y="374431"/>
                    <a:pt x="510138" y="394649"/>
                    <a:pt x="481402" y="398959"/>
                  </a:cubicBezTo>
                  <a:cubicBezTo>
                    <a:pt x="430579" y="406583"/>
                    <a:pt x="378796" y="404995"/>
                    <a:pt x="327493" y="408013"/>
                  </a:cubicBezTo>
                  <a:cubicBezTo>
                    <a:pt x="321457" y="417066"/>
                    <a:pt x="313672" y="425172"/>
                    <a:pt x="309386" y="435173"/>
                  </a:cubicBezTo>
                  <a:cubicBezTo>
                    <a:pt x="304484" y="446610"/>
                    <a:pt x="309130" y="462589"/>
                    <a:pt x="300332" y="471387"/>
                  </a:cubicBezTo>
                  <a:cubicBezTo>
                    <a:pt x="291534" y="480185"/>
                    <a:pt x="276190" y="477422"/>
                    <a:pt x="264119" y="480440"/>
                  </a:cubicBezTo>
                  <a:cubicBezTo>
                    <a:pt x="242994" y="477422"/>
                    <a:pt x="221537" y="476185"/>
                    <a:pt x="200744" y="471387"/>
                  </a:cubicBezTo>
                  <a:cubicBezTo>
                    <a:pt x="182146" y="467095"/>
                    <a:pt x="146423" y="453280"/>
                    <a:pt x="146423" y="453280"/>
                  </a:cubicBezTo>
                  <a:cubicBezTo>
                    <a:pt x="134352" y="444227"/>
                    <a:pt x="122488" y="434890"/>
                    <a:pt x="110210" y="426120"/>
                  </a:cubicBezTo>
                  <a:cubicBezTo>
                    <a:pt x="101356" y="419796"/>
                    <a:pt x="90015" y="416372"/>
                    <a:pt x="83049" y="408013"/>
                  </a:cubicBezTo>
                  <a:cubicBezTo>
                    <a:pt x="74409" y="397645"/>
                    <a:pt x="74485" y="381342"/>
                    <a:pt x="64942" y="371799"/>
                  </a:cubicBezTo>
                  <a:cubicBezTo>
                    <a:pt x="49554" y="356411"/>
                    <a:pt x="10621" y="335585"/>
                    <a:pt x="10621" y="335585"/>
                  </a:cubicBezTo>
                  <a:cubicBezTo>
                    <a:pt x="4737" y="317934"/>
                    <a:pt x="-10009" y="289894"/>
                    <a:pt x="10621" y="272211"/>
                  </a:cubicBezTo>
                  <a:cubicBezTo>
                    <a:pt x="25112" y="259790"/>
                    <a:pt x="64942" y="254104"/>
                    <a:pt x="64942" y="254104"/>
                  </a:cubicBezTo>
                  <a:cubicBezTo>
                    <a:pt x="67960" y="245050"/>
                    <a:pt x="72646" y="236391"/>
                    <a:pt x="73996" y="226943"/>
                  </a:cubicBezTo>
                  <a:cubicBezTo>
                    <a:pt x="78710" y="193945"/>
                    <a:pt x="63934" y="154662"/>
                    <a:pt x="83049" y="127355"/>
                  </a:cubicBezTo>
                  <a:cubicBezTo>
                    <a:pt x="93576" y="112317"/>
                    <a:pt x="119561" y="131957"/>
                    <a:pt x="137370" y="136409"/>
                  </a:cubicBezTo>
                  <a:cubicBezTo>
                    <a:pt x="155887" y="141038"/>
                    <a:pt x="191691" y="154516"/>
                    <a:pt x="191691" y="154516"/>
                  </a:cubicBezTo>
                  <a:cubicBezTo>
                    <a:pt x="206780" y="151498"/>
                    <a:pt x="222550" y="150865"/>
                    <a:pt x="236958" y="145462"/>
                  </a:cubicBezTo>
                  <a:cubicBezTo>
                    <a:pt x="247146" y="141641"/>
                    <a:pt x="253292" y="128438"/>
                    <a:pt x="264119" y="127355"/>
                  </a:cubicBezTo>
                  <a:cubicBezTo>
                    <a:pt x="345251" y="119242"/>
                    <a:pt x="475367" y="112266"/>
                    <a:pt x="517616" y="109248"/>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ame 435"/>
            <p:cNvSpPr/>
            <p:nvPr/>
          </p:nvSpPr>
          <p:spPr>
            <a:xfrm>
              <a:off x="353085" y="506994"/>
              <a:ext cx="7849355" cy="6210677"/>
            </a:xfrm>
            <a:prstGeom prst="frame">
              <a:avLst>
                <a:gd name="adj1" fmla="val 550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TextBox 436"/>
            <p:cNvSpPr txBox="1"/>
            <p:nvPr/>
          </p:nvSpPr>
          <p:spPr>
            <a:xfrm>
              <a:off x="5550755" y="804328"/>
              <a:ext cx="2352111" cy="528742"/>
            </a:xfrm>
            <a:prstGeom prst="rect">
              <a:avLst/>
            </a:prstGeom>
            <a:noFill/>
          </p:spPr>
          <p:txBody>
            <a:bodyPr wrap="square" rtlCol="0">
              <a:spAutoFit/>
            </a:bodyPr>
            <a:lstStyle/>
            <a:p>
              <a:r>
                <a:rPr lang="en-US" i="1" dirty="0">
                  <a:effectLst>
                    <a:glow rad="63500">
                      <a:schemeClr val="accent2">
                        <a:satMod val="175000"/>
                        <a:alpha val="40000"/>
                      </a:schemeClr>
                    </a:glow>
                  </a:effectLst>
                </a:rPr>
                <a:t>Black Sea</a:t>
              </a:r>
            </a:p>
          </p:txBody>
        </p:sp>
        <p:sp>
          <p:nvSpPr>
            <p:cNvPr id="438" name="TextBox 437"/>
            <p:cNvSpPr txBox="1"/>
            <p:nvPr/>
          </p:nvSpPr>
          <p:spPr>
            <a:xfrm>
              <a:off x="2338305" y="4688186"/>
              <a:ext cx="2985133" cy="445089"/>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grpSp>
          <p:nvGrpSpPr>
            <p:cNvPr id="439" name="Group 438"/>
            <p:cNvGrpSpPr/>
            <p:nvPr/>
          </p:nvGrpSpPr>
          <p:grpSpPr>
            <a:xfrm>
              <a:off x="2144701" y="1203268"/>
              <a:ext cx="1240971" cy="501801"/>
              <a:chOff x="2253343" y="1022199"/>
              <a:chExt cx="1240971" cy="501801"/>
            </a:xfrm>
          </p:grpSpPr>
          <p:sp>
            <p:nvSpPr>
              <p:cNvPr id="446" name="TextBox 445"/>
              <p:cNvSpPr txBox="1"/>
              <p:nvPr/>
            </p:nvSpPr>
            <p:spPr>
              <a:xfrm>
                <a:off x="2253343" y="1022199"/>
                <a:ext cx="1240971" cy="338554"/>
              </a:xfrm>
              <a:prstGeom prst="rect">
                <a:avLst/>
              </a:prstGeom>
              <a:noFill/>
            </p:spPr>
            <p:txBody>
              <a:bodyPr wrap="square" rtlCol="0">
                <a:spAutoFit/>
              </a:bodyPr>
              <a:lstStyle/>
              <a:p>
                <a:r>
                  <a:rPr lang="en-US" sz="1600" dirty="0"/>
                  <a:t>Philippi</a:t>
                </a:r>
              </a:p>
            </p:txBody>
          </p:sp>
          <p:sp>
            <p:nvSpPr>
              <p:cNvPr id="447" name="5-Point Star 446"/>
              <p:cNvSpPr/>
              <p:nvPr/>
            </p:nvSpPr>
            <p:spPr>
              <a:xfrm>
                <a:off x="2895600" y="1393371"/>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TextBox 439"/>
            <p:cNvSpPr txBox="1"/>
            <p:nvPr/>
          </p:nvSpPr>
          <p:spPr>
            <a:xfrm>
              <a:off x="7303668" y="4033210"/>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Syria</a:t>
              </a:r>
            </a:p>
          </p:txBody>
        </p:sp>
        <p:sp>
          <p:nvSpPr>
            <p:cNvPr id="441" name="TextBox 440"/>
            <p:cNvSpPr txBox="1"/>
            <p:nvPr/>
          </p:nvSpPr>
          <p:spPr>
            <a:xfrm>
              <a:off x="6713684" y="3298370"/>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Cilicia</a:t>
              </a:r>
            </a:p>
          </p:txBody>
        </p:sp>
        <p:sp>
          <p:nvSpPr>
            <p:cNvPr id="442" name="TextBox 441"/>
            <p:cNvSpPr txBox="1"/>
            <p:nvPr/>
          </p:nvSpPr>
          <p:spPr>
            <a:xfrm>
              <a:off x="5815882" y="4147887"/>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Cyprus</a:t>
              </a:r>
            </a:p>
          </p:txBody>
        </p:sp>
        <p:sp>
          <p:nvSpPr>
            <p:cNvPr id="443" name="TextBox 442"/>
            <p:cNvSpPr txBox="1"/>
            <p:nvPr/>
          </p:nvSpPr>
          <p:spPr>
            <a:xfrm>
              <a:off x="7019993" y="5496853"/>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Israel</a:t>
              </a:r>
            </a:p>
          </p:txBody>
        </p:sp>
        <p:sp>
          <p:nvSpPr>
            <p:cNvPr id="444" name="Freeform 443"/>
            <p:cNvSpPr/>
            <p:nvPr/>
          </p:nvSpPr>
          <p:spPr>
            <a:xfrm>
              <a:off x="7079810" y="5966234"/>
              <a:ext cx="84374" cy="291224"/>
            </a:xfrm>
            <a:custGeom>
              <a:avLst/>
              <a:gdLst>
                <a:gd name="connsiteX0" fmla="*/ 54321 w 84374"/>
                <a:gd name="connsiteY0" fmla="*/ 0 h 291224"/>
                <a:gd name="connsiteX1" fmla="*/ 54321 w 84374"/>
                <a:gd name="connsiteY1" fmla="*/ 0 h 291224"/>
                <a:gd name="connsiteX2" fmla="*/ 27160 w 84374"/>
                <a:gd name="connsiteY2" fmla="*/ 162962 h 291224"/>
                <a:gd name="connsiteX3" fmla="*/ 9053 w 84374"/>
                <a:gd name="connsiteY3" fmla="*/ 217283 h 291224"/>
                <a:gd name="connsiteX4" fmla="*/ 0 w 84374"/>
                <a:gd name="connsiteY4" fmla="*/ 244443 h 291224"/>
                <a:gd name="connsiteX5" fmla="*/ 27160 w 84374"/>
                <a:gd name="connsiteY5" fmla="*/ 262550 h 291224"/>
                <a:gd name="connsiteX6" fmla="*/ 54321 w 84374"/>
                <a:gd name="connsiteY6" fmla="*/ 244443 h 291224"/>
                <a:gd name="connsiteX7" fmla="*/ 72428 w 84374"/>
                <a:gd name="connsiteY7" fmla="*/ 217283 h 291224"/>
                <a:gd name="connsiteX8" fmla="*/ 81481 w 84374"/>
                <a:gd name="connsiteY8" fmla="*/ 190122 h 291224"/>
                <a:gd name="connsiteX9" fmla="*/ 54321 w 84374"/>
                <a:gd name="connsiteY9" fmla="*/ 0 h 29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74" h="291224">
                  <a:moveTo>
                    <a:pt x="54321" y="0"/>
                  </a:moveTo>
                  <a:lnTo>
                    <a:pt x="54321" y="0"/>
                  </a:lnTo>
                  <a:cubicBezTo>
                    <a:pt x="43682" y="127664"/>
                    <a:pt x="56759" y="74165"/>
                    <a:pt x="27160" y="162962"/>
                  </a:cubicBezTo>
                  <a:lnTo>
                    <a:pt x="9053" y="217283"/>
                  </a:lnTo>
                  <a:lnTo>
                    <a:pt x="0" y="244443"/>
                  </a:lnTo>
                  <a:cubicBezTo>
                    <a:pt x="14327" y="316081"/>
                    <a:pt x="-1703" y="291413"/>
                    <a:pt x="27160" y="262550"/>
                  </a:cubicBezTo>
                  <a:cubicBezTo>
                    <a:pt x="34854" y="254856"/>
                    <a:pt x="45267" y="250479"/>
                    <a:pt x="54321" y="244443"/>
                  </a:cubicBezTo>
                  <a:cubicBezTo>
                    <a:pt x="60357" y="235390"/>
                    <a:pt x="67562" y="227015"/>
                    <a:pt x="72428" y="217283"/>
                  </a:cubicBezTo>
                  <a:cubicBezTo>
                    <a:pt x="76696" y="208747"/>
                    <a:pt x="79774" y="199511"/>
                    <a:pt x="81481" y="190122"/>
                  </a:cubicBezTo>
                  <a:cubicBezTo>
                    <a:pt x="94653" y="117678"/>
                    <a:pt x="58848" y="31687"/>
                    <a:pt x="54321"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extBox 444"/>
            <p:cNvSpPr txBox="1"/>
            <p:nvPr/>
          </p:nvSpPr>
          <p:spPr>
            <a:xfrm>
              <a:off x="6413410" y="5940472"/>
              <a:ext cx="1240971" cy="276999"/>
            </a:xfrm>
            <a:prstGeom prst="rect">
              <a:avLst/>
            </a:prstGeom>
            <a:noFill/>
            <a:effectLst>
              <a:glow rad="63500">
                <a:schemeClr val="accent2">
                  <a:satMod val="175000"/>
                  <a:alpha val="40000"/>
                </a:schemeClr>
              </a:glow>
            </a:effectLst>
          </p:spPr>
          <p:txBody>
            <a:bodyPr wrap="square" rtlCol="0">
              <a:spAutoFit/>
            </a:bodyPr>
            <a:lstStyle/>
            <a:p>
              <a:r>
                <a:rPr lang="en-US" sz="1200" dirty="0">
                  <a:effectLst>
                    <a:glow rad="63500">
                      <a:schemeClr val="accent2">
                        <a:satMod val="175000"/>
                        <a:alpha val="40000"/>
                      </a:schemeClr>
                    </a:glow>
                  </a:effectLst>
                </a:rPr>
                <a:t>Jerusalem</a:t>
              </a:r>
            </a:p>
          </p:txBody>
        </p:sp>
      </p:grpSp>
      <p:sp>
        <p:nvSpPr>
          <p:cNvPr id="2" name="Rectangle 1"/>
          <p:cNvSpPr/>
          <p:nvPr/>
        </p:nvSpPr>
        <p:spPr>
          <a:xfrm>
            <a:off x="11749250" y="6488668"/>
            <a:ext cx="442750" cy="369332"/>
          </a:xfrm>
          <a:prstGeom prst="rect">
            <a:avLst/>
          </a:prstGeom>
        </p:spPr>
        <p:txBody>
          <a:bodyPr wrap="none">
            <a:spAutoFit/>
          </a:bodyPr>
          <a:lstStyle/>
          <a:p>
            <a:r>
              <a:rPr lang="en-US" dirty="0">
                <a:solidFill>
                  <a:schemeClr val="bg1"/>
                </a:solidFill>
              </a:rPr>
              <a:t>(2)</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8" y="151835"/>
            <a:ext cx="792787" cy="1106598"/>
          </a:xfrm>
          <a:prstGeom prst="rect">
            <a:avLst/>
          </a:prstGeom>
        </p:spPr>
      </p:pic>
      <p:sp>
        <p:nvSpPr>
          <p:cNvPr id="448" name="TextBox 447"/>
          <p:cNvSpPr txBox="1"/>
          <p:nvPr/>
        </p:nvSpPr>
        <p:spPr>
          <a:xfrm>
            <a:off x="3930930" y="3142416"/>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Asia</a:t>
            </a:r>
          </a:p>
        </p:txBody>
      </p:sp>
      <p:sp>
        <p:nvSpPr>
          <p:cNvPr id="449" name="TextBox 448"/>
          <p:cNvSpPr txBox="1"/>
          <p:nvPr/>
        </p:nvSpPr>
        <p:spPr>
          <a:xfrm>
            <a:off x="4484485" y="2828239"/>
            <a:ext cx="1403287"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Blithynia</a:t>
            </a:r>
            <a:endParaRPr lang="en-US" sz="1400" i="1" dirty="0">
              <a:effectLst>
                <a:glow rad="63500">
                  <a:schemeClr val="accent2">
                    <a:satMod val="175000"/>
                    <a:alpha val="40000"/>
                  </a:schemeClr>
                </a:glow>
              </a:effectLst>
            </a:endParaRPr>
          </a:p>
        </p:txBody>
      </p:sp>
      <p:sp>
        <p:nvSpPr>
          <p:cNvPr id="4" name="Donut 3"/>
          <p:cNvSpPr/>
          <p:nvPr/>
        </p:nvSpPr>
        <p:spPr>
          <a:xfrm>
            <a:off x="3385996" y="2073244"/>
            <a:ext cx="2199992" cy="2145671"/>
          </a:xfrm>
          <a:prstGeom prst="donut">
            <a:avLst>
              <a:gd name="adj" fmla="val 727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TextBox 449"/>
          <p:cNvSpPr txBox="1"/>
          <p:nvPr/>
        </p:nvSpPr>
        <p:spPr>
          <a:xfrm>
            <a:off x="1831172" y="1967620"/>
            <a:ext cx="2101913"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Tree>
    <p:extLst>
      <p:ext uri="{BB962C8B-B14F-4D97-AF65-F5344CB8AC3E}">
        <p14:creationId xmlns:p14="http://schemas.microsoft.com/office/powerpoint/2010/main" val="94158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Paul’s Vision</a:t>
            </a:r>
          </a:p>
        </p:txBody>
      </p:sp>
      <p:sp>
        <p:nvSpPr>
          <p:cNvPr id="175" name="TextBox 174"/>
          <p:cNvSpPr txBox="1"/>
          <p:nvPr/>
        </p:nvSpPr>
        <p:spPr>
          <a:xfrm>
            <a:off x="97971" y="6550223"/>
            <a:ext cx="3581400" cy="307777"/>
          </a:xfrm>
          <a:prstGeom prst="rect">
            <a:avLst/>
          </a:prstGeom>
          <a:noFill/>
        </p:spPr>
        <p:txBody>
          <a:bodyPr wrap="square" rtlCol="0">
            <a:spAutoFit/>
          </a:bodyPr>
          <a:lstStyle/>
          <a:p>
            <a:r>
              <a:rPr lang="en-US" sz="1400" dirty="0">
                <a:solidFill>
                  <a:schemeClr val="bg1"/>
                </a:solidFill>
              </a:rPr>
              <a:t>Acts 16:9-15</a:t>
            </a:r>
          </a:p>
        </p:txBody>
      </p:sp>
      <p:sp>
        <p:nvSpPr>
          <p:cNvPr id="177" name="TextBox 176"/>
          <p:cNvSpPr txBox="1"/>
          <p:nvPr/>
        </p:nvSpPr>
        <p:spPr>
          <a:xfrm>
            <a:off x="346080" y="654005"/>
            <a:ext cx="3999583" cy="1569660"/>
          </a:xfrm>
          <a:prstGeom prst="rect">
            <a:avLst/>
          </a:prstGeom>
          <a:noFill/>
        </p:spPr>
        <p:txBody>
          <a:bodyPr wrap="square" rtlCol="0">
            <a:spAutoFit/>
          </a:bodyPr>
          <a:lstStyle/>
          <a:p>
            <a:pPr algn="ctr"/>
            <a:r>
              <a:rPr lang="en-US" sz="3200" dirty="0">
                <a:solidFill>
                  <a:schemeClr val="bg1"/>
                </a:solidFill>
              </a:rPr>
              <a:t>While in Troas the Lord calls them to preach in Macedonia</a:t>
            </a:r>
          </a:p>
        </p:txBody>
      </p:sp>
      <p:sp>
        <p:nvSpPr>
          <p:cNvPr id="155" name="Cloud 154"/>
          <p:cNvSpPr/>
          <p:nvPr/>
        </p:nvSpPr>
        <p:spPr>
          <a:xfrm>
            <a:off x="4495801" y="838200"/>
            <a:ext cx="4824761" cy="3352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5"/>
          <p:cNvGrpSpPr/>
          <p:nvPr/>
        </p:nvGrpSpPr>
        <p:grpSpPr>
          <a:xfrm>
            <a:off x="5486400" y="1371600"/>
            <a:ext cx="2844800" cy="2133600"/>
            <a:chOff x="2133600" y="762000"/>
            <a:chExt cx="4876800" cy="3657600"/>
          </a:xfrm>
        </p:grpSpPr>
        <p:sp>
          <p:nvSpPr>
            <p:cNvPr id="157" name="Rectangle 156"/>
            <p:cNvSpPr/>
            <p:nvPr/>
          </p:nvSpPr>
          <p:spPr>
            <a:xfrm>
              <a:off x="2133600" y="762000"/>
              <a:ext cx="4876800" cy="2113280"/>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514600" y="1828800"/>
              <a:ext cx="4495800" cy="2133600"/>
            </a:xfrm>
            <a:prstGeom prst="ellipse">
              <a:avLst/>
            </a:prstGeom>
            <a:solidFill>
              <a:srgbClr val="DFC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1"/>
            <p:cNvGrpSpPr/>
            <p:nvPr/>
          </p:nvGrpSpPr>
          <p:grpSpPr>
            <a:xfrm>
              <a:off x="3276600" y="1371600"/>
              <a:ext cx="568960" cy="1392971"/>
              <a:chOff x="1747738" y="1143000"/>
              <a:chExt cx="2675816" cy="5410200"/>
            </a:xfrm>
          </p:grpSpPr>
          <p:sp>
            <p:nvSpPr>
              <p:cNvPr id="334" name="Wave 142"/>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Wave 143"/>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2468899" y="3115235"/>
                <a:ext cx="1004332" cy="932329"/>
                <a:chOff x="3253121" y="1066802"/>
                <a:chExt cx="2384351" cy="1922552"/>
              </a:xfrm>
              <a:solidFill>
                <a:schemeClr val="bg2">
                  <a:lumMod val="50000"/>
                </a:schemeClr>
              </a:solidFill>
            </p:grpSpPr>
            <p:sp>
              <p:nvSpPr>
                <p:cNvPr id="382" name="Teardrop 381"/>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3249924">
                <a:off x="1735936" y="2283796"/>
                <a:ext cx="1118259" cy="1094656"/>
                <a:chOff x="3253123" y="1066800"/>
                <a:chExt cx="2384352" cy="1922552"/>
              </a:xfrm>
            </p:grpSpPr>
            <p:sp>
              <p:nvSpPr>
                <p:cNvPr id="374" name="Teardrop 373"/>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2"/>
              <p:cNvGrpSpPr/>
              <p:nvPr/>
            </p:nvGrpSpPr>
            <p:grpSpPr>
              <a:xfrm rot="5400000">
                <a:off x="2045598" y="1154802"/>
                <a:ext cx="1118259" cy="1094656"/>
                <a:chOff x="3253123" y="1066800"/>
                <a:chExt cx="2384352" cy="1922552"/>
              </a:xfrm>
            </p:grpSpPr>
            <p:sp>
              <p:nvSpPr>
                <p:cNvPr id="366" name="Teardrop 365"/>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1"/>
              <p:cNvGrpSpPr/>
              <p:nvPr/>
            </p:nvGrpSpPr>
            <p:grpSpPr>
              <a:xfrm rot="18371763">
                <a:off x="3184558" y="1293913"/>
                <a:ext cx="1118259" cy="1094656"/>
                <a:chOff x="3253123" y="1066800"/>
                <a:chExt cx="2384352" cy="1922552"/>
              </a:xfrm>
            </p:grpSpPr>
            <p:sp>
              <p:nvSpPr>
                <p:cNvPr id="358" name="Teardrop 357"/>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0"/>
              <p:cNvGrpSpPr/>
              <p:nvPr/>
            </p:nvGrpSpPr>
            <p:grpSpPr>
              <a:xfrm rot="19164313">
                <a:off x="3150199" y="2320851"/>
                <a:ext cx="1273355" cy="1253498"/>
                <a:chOff x="3253123" y="1066800"/>
                <a:chExt cx="2384352" cy="1922552"/>
              </a:xfrm>
            </p:grpSpPr>
            <p:sp>
              <p:nvSpPr>
                <p:cNvPr id="350" name="Teardrop 349"/>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9"/>
              <p:cNvGrpSpPr/>
              <p:nvPr/>
            </p:nvGrpSpPr>
            <p:grpSpPr>
              <a:xfrm rot="1063382">
                <a:off x="2473119" y="2046587"/>
                <a:ext cx="1069843" cy="895533"/>
                <a:chOff x="3253123" y="1066800"/>
                <a:chExt cx="2384352" cy="1922552"/>
              </a:xfrm>
            </p:grpSpPr>
            <p:sp>
              <p:nvSpPr>
                <p:cNvPr id="342" name="Teardrop 15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15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98"/>
            <p:cNvGrpSpPr/>
            <p:nvPr/>
          </p:nvGrpSpPr>
          <p:grpSpPr>
            <a:xfrm>
              <a:off x="4648200" y="1447800"/>
              <a:ext cx="568960" cy="1392971"/>
              <a:chOff x="1747738" y="1143000"/>
              <a:chExt cx="2675816" cy="5410200"/>
            </a:xfrm>
          </p:grpSpPr>
          <p:sp>
            <p:nvSpPr>
              <p:cNvPr id="277" name="Wave 276"/>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Wave 277"/>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
              <p:cNvGrpSpPr/>
              <p:nvPr/>
            </p:nvGrpSpPr>
            <p:grpSpPr>
              <a:xfrm>
                <a:off x="2468899" y="3115235"/>
                <a:ext cx="1004332" cy="932329"/>
                <a:chOff x="3253121" y="1066802"/>
                <a:chExt cx="2384351" cy="1922552"/>
              </a:xfrm>
              <a:solidFill>
                <a:schemeClr val="bg2">
                  <a:lumMod val="50000"/>
                </a:schemeClr>
              </a:solidFill>
            </p:grpSpPr>
            <p:sp>
              <p:nvSpPr>
                <p:cNvPr id="326" name="Teardrop 325"/>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rot="3249924">
                <a:off x="1735936" y="2283796"/>
                <a:ext cx="1118259" cy="1094656"/>
                <a:chOff x="3253123" y="1066800"/>
                <a:chExt cx="2384352" cy="1922552"/>
              </a:xfrm>
            </p:grpSpPr>
            <p:sp>
              <p:nvSpPr>
                <p:cNvPr id="318" name="Teardrop 317"/>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2"/>
              <p:cNvGrpSpPr/>
              <p:nvPr/>
            </p:nvGrpSpPr>
            <p:grpSpPr>
              <a:xfrm rot="5400000">
                <a:off x="2045598" y="1154802"/>
                <a:ext cx="1118259" cy="1094656"/>
                <a:chOff x="3253123" y="1066800"/>
                <a:chExt cx="2384352" cy="1922552"/>
              </a:xfrm>
            </p:grpSpPr>
            <p:sp>
              <p:nvSpPr>
                <p:cNvPr id="310" name="Teardrop 309"/>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1"/>
              <p:cNvGrpSpPr/>
              <p:nvPr/>
            </p:nvGrpSpPr>
            <p:grpSpPr>
              <a:xfrm rot="18371763">
                <a:off x="3184558" y="1293913"/>
                <a:ext cx="1118259" cy="1094656"/>
                <a:chOff x="3253123" y="1066800"/>
                <a:chExt cx="2384352" cy="1922552"/>
              </a:xfrm>
            </p:grpSpPr>
            <p:sp>
              <p:nvSpPr>
                <p:cNvPr id="302" name="Teardrop 301"/>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0"/>
              <p:cNvGrpSpPr/>
              <p:nvPr/>
            </p:nvGrpSpPr>
            <p:grpSpPr>
              <a:xfrm rot="19164313">
                <a:off x="3150199" y="2320851"/>
                <a:ext cx="1273355" cy="1253498"/>
                <a:chOff x="3253123" y="1066800"/>
                <a:chExt cx="2384352" cy="1922552"/>
              </a:xfrm>
            </p:grpSpPr>
            <p:sp>
              <p:nvSpPr>
                <p:cNvPr id="294" name="Teardrop 293"/>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9"/>
              <p:cNvGrpSpPr/>
              <p:nvPr/>
            </p:nvGrpSpPr>
            <p:grpSpPr>
              <a:xfrm rot="1063382">
                <a:off x="2473119" y="2046587"/>
                <a:ext cx="1069843" cy="895533"/>
                <a:chOff x="3253123" y="1066800"/>
                <a:chExt cx="2384352" cy="1922552"/>
              </a:xfrm>
            </p:grpSpPr>
            <p:sp>
              <p:nvSpPr>
                <p:cNvPr id="286" name="Teardrop 285"/>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Double Wave 5"/>
            <p:cNvSpPr/>
            <p:nvPr/>
          </p:nvSpPr>
          <p:spPr>
            <a:xfrm>
              <a:off x="2133600" y="3200400"/>
              <a:ext cx="4876800" cy="487680"/>
            </a:xfrm>
            <a:prstGeom prst="doubleWave">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3"/>
            <p:cNvSpPr/>
            <p:nvPr/>
          </p:nvSpPr>
          <p:spPr>
            <a:xfrm>
              <a:off x="2133600" y="3728720"/>
              <a:ext cx="4876800" cy="690880"/>
            </a:xfrm>
            <a:prstGeom prst="rect">
              <a:avLst/>
            </a:prstGeom>
            <a:solidFill>
              <a:schemeClr val="tx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ouble Wave 1"/>
            <p:cNvSpPr/>
            <p:nvPr/>
          </p:nvSpPr>
          <p:spPr>
            <a:xfrm>
              <a:off x="2133600" y="3566160"/>
              <a:ext cx="4876800" cy="853440"/>
            </a:xfrm>
            <a:prstGeom prst="doubleWave">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uble Wave 4"/>
            <p:cNvSpPr/>
            <p:nvPr/>
          </p:nvSpPr>
          <p:spPr>
            <a:xfrm flipV="1">
              <a:off x="2133600" y="3688080"/>
              <a:ext cx="4876800" cy="365760"/>
            </a:xfrm>
            <a:prstGeom prst="doubleWav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uble Wave 6"/>
            <p:cNvSpPr/>
            <p:nvPr/>
          </p:nvSpPr>
          <p:spPr>
            <a:xfrm>
              <a:off x="2133600" y="2672080"/>
              <a:ext cx="4876800" cy="650240"/>
            </a:xfrm>
            <a:prstGeom prst="doubleWave">
              <a:avLst/>
            </a:prstGeom>
            <a:solidFill>
              <a:srgbClr val="E6D9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1"/>
            <p:cNvGrpSpPr/>
            <p:nvPr/>
          </p:nvGrpSpPr>
          <p:grpSpPr>
            <a:xfrm>
              <a:off x="6066444" y="2601884"/>
              <a:ext cx="812800" cy="487680"/>
              <a:chOff x="1524000" y="1905000"/>
              <a:chExt cx="3429000" cy="2057400"/>
            </a:xfrm>
          </p:grpSpPr>
          <p:sp>
            <p:nvSpPr>
              <p:cNvPr id="269" name="Rounded Rectangle 22"/>
              <p:cNvSpPr/>
              <p:nvPr/>
            </p:nvSpPr>
            <p:spPr>
              <a:xfrm>
                <a:off x="1524000" y="32766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3"/>
              <p:cNvSpPr/>
              <p:nvPr/>
            </p:nvSpPr>
            <p:spPr>
              <a:xfrm>
                <a:off x="2667000" y="32766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4"/>
              <p:cNvSpPr/>
              <p:nvPr/>
            </p:nvSpPr>
            <p:spPr>
              <a:xfrm>
                <a:off x="3810000" y="32766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5"/>
              <p:cNvSpPr/>
              <p:nvPr/>
            </p:nvSpPr>
            <p:spPr>
              <a:xfrm>
                <a:off x="3124200" y="25908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6"/>
              <p:cNvSpPr/>
              <p:nvPr/>
            </p:nvSpPr>
            <p:spPr>
              <a:xfrm>
                <a:off x="1981200" y="25908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
              <p:cNvSpPr/>
              <p:nvPr/>
            </p:nvSpPr>
            <p:spPr>
              <a:xfrm>
                <a:off x="1524000" y="2590800"/>
                <a:ext cx="4572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8"/>
              <p:cNvSpPr/>
              <p:nvPr/>
            </p:nvSpPr>
            <p:spPr>
              <a:xfrm>
                <a:off x="1524000" y="19050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9"/>
              <p:cNvSpPr/>
              <p:nvPr/>
            </p:nvSpPr>
            <p:spPr>
              <a:xfrm>
                <a:off x="2667000" y="19050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0"/>
            <p:cNvGrpSpPr/>
            <p:nvPr/>
          </p:nvGrpSpPr>
          <p:grpSpPr>
            <a:xfrm>
              <a:off x="2362200" y="1447703"/>
              <a:ext cx="1097280" cy="1513748"/>
              <a:chOff x="4724400" y="2160426"/>
              <a:chExt cx="2410918" cy="3325974"/>
            </a:xfrm>
          </p:grpSpPr>
          <p:sp>
            <p:nvSpPr>
              <p:cNvPr id="251" name="Rounded Rectangle 250"/>
              <p:cNvSpPr/>
              <p:nvPr/>
            </p:nvSpPr>
            <p:spPr>
              <a:xfrm>
                <a:off x="4724400" y="2819400"/>
                <a:ext cx="2362200" cy="26670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Delay 251"/>
              <p:cNvSpPr/>
              <p:nvPr/>
            </p:nvSpPr>
            <p:spPr>
              <a:xfrm rot="16200000">
                <a:off x="5638800" y="1752600"/>
                <a:ext cx="571500" cy="2400300"/>
              </a:xfrm>
              <a:prstGeom prst="flowChartDelay">
                <a:avLst/>
              </a:prstGeom>
              <a:solidFill>
                <a:srgbClr val="C4903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hord 252"/>
              <p:cNvSpPr/>
              <p:nvPr/>
            </p:nvSpPr>
            <p:spPr>
              <a:xfrm rot="5216037">
                <a:off x="4985870" y="2062596"/>
                <a:ext cx="1879178" cy="2074838"/>
              </a:xfrm>
              <a:prstGeom prst="chord">
                <a:avLst>
                  <a:gd name="adj1" fmla="val 5821066"/>
                  <a:gd name="adj2" fmla="val 16200000"/>
                </a:avLst>
              </a:prstGeom>
              <a:solidFill>
                <a:srgbClr val="E6D9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7"/>
              <p:cNvGrpSpPr/>
              <p:nvPr/>
            </p:nvGrpSpPr>
            <p:grpSpPr>
              <a:xfrm>
                <a:off x="4953000" y="4038600"/>
                <a:ext cx="898161" cy="1432810"/>
                <a:chOff x="1752600" y="1600200"/>
                <a:chExt cx="1905000" cy="2895600"/>
              </a:xfrm>
            </p:grpSpPr>
            <p:sp>
              <p:nvSpPr>
                <p:cNvPr id="267" name="Flowchart: Delay 266"/>
                <p:cNvSpPr/>
                <p:nvPr/>
              </p:nvSpPr>
              <p:spPr>
                <a:xfrm rot="16200000">
                  <a:off x="1257300" y="2095500"/>
                  <a:ext cx="2895600" cy="1905000"/>
                </a:xfrm>
                <a:prstGeom prst="flowChartDelay">
                  <a:avLst/>
                </a:prstGeom>
                <a:solidFill>
                  <a:srgbClr val="E3C1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Delay 267"/>
                <p:cNvSpPr/>
                <p:nvPr/>
              </p:nvSpPr>
              <p:spPr>
                <a:xfrm rot="16200000">
                  <a:off x="1490472" y="2548128"/>
                  <a:ext cx="2429256" cy="1447800"/>
                </a:xfrm>
                <a:prstGeom prst="flowChartDelay">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0"/>
              <p:cNvGrpSpPr/>
              <p:nvPr/>
            </p:nvGrpSpPr>
            <p:grpSpPr>
              <a:xfrm>
                <a:off x="5943600" y="4038600"/>
                <a:ext cx="898161" cy="1432810"/>
                <a:chOff x="1752600" y="1600200"/>
                <a:chExt cx="1905000" cy="2895600"/>
              </a:xfrm>
            </p:grpSpPr>
            <p:sp>
              <p:nvSpPr>
                <p:cNvPr id="265" name="Flowchart: Delay 264"/>
                <p:cNvSpPr/>
                <p:nvPr/>
              </p:nvSpPr>
              <p:spPr>
                <a:xfrm rot="16200000">
                  <a:off x="1257300" y="2095500"/>
                  <a:ext cx="2895600" cy="1905000"/>
                </a:xfrm>
                <a:prstGeom prst="flowChartDelay">
                  <a:avLst/>
                </a:prstGeom>
                <a:solidFill>
                  <a:srgbClr val="E3C1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Delay 265"/>
                <p:cNvSpPr/>
                <p:nvPr/>
              </p:nvSpPr>
              <p:spPr>
                <a:xfrm rot="16200000">
                  <a:off x="1490472" y="2548128"/>
                  <a:ext cx="2429256" cy="1447800"/>
                </a:xfrm>
                <a:prstGeom prst="flowChartDelay">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Rounded Rectangle 255"/>
              <p:cNvSpPr/>
              <p:nvPr/>
            </p:nvSpPr>
            <p:spPr>
              <a:xfrm>
                <a:off x="4876800" y="3352800"/>
                <a:ext cx="381000" cy="5334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a:off x="5687518" y="3365291"/>
                <a:ext cx="381000" cy="5334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6427033" y="3367790"/>
                <a:ext cx="381000" cy="5334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32"/>
              <p:cNvGrpSpPr/>
              <p:nvPr/>
            </p:nvGrpSpPr>
            <p:grpSpPr>
              <a:xfrm>
                <a:off x="4724400" y="2595459"/>
                <a:ext cx="2410918" cy="432553"/>
                <a:chOff x="3810000" y="419724"/>
                <a:chExt cx="4596984" cy="951876"/>
              </a:xfrm>
            </p:grpSpPr>
            <p:sp>
              <p:nvSpPr>
                <p:cNvPr id="260" name="Left-Right-Up Arrow 259"/>
                <p:cNvSpPr/>
                <p:nvPr/>
              </p:nvSpPr>
              <p:spPr>
                <a:xfrm>
                  <a:off x="3810000" y="457200"/>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Up Arrow 260"/>
                <p:cNvSpPr/>
                <p:nvPr/>
              </p:nvSpPr>
              <p:spPr>
                <a:xfrm>
                  <a:off x="4648200" y="457200"/>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eft-Right-Up Arrow 261"/>
                <p:cNvSpPr/>
                <p:nvPr/>
              </p:nvSpPr>
              <p:spPr>
                <a:xfrm>
                  <a:off x="5520128" y="444708"/>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eft-Right-Up Arrow 262"/>
                <p:cNvSpPr/>
                <p:nvPr/>
              </p:nvSpPr>
              <p:spPr>
                <a:xfrm>
                  <a:off x="6392056" y="432216"/>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Up Arrow 263"/>
                <p:cNvSpPr/>
                <p:nvPr/>
              </p:nvSpPr>
              <p:spPr>
                <a:xfrm>
                  <a:off x="7263984" y="419724"/>
                  <a:ext cx="1143000" cy="914400"/>
                </a:xfrm>
                <a:prstGeom prst="leftRightUp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1"/>
            <p:cNvGrpSpPr/>
            <p:nvPr/>
          </p:nvGrpSpPr>
          <p:grpSpPr>
            <a:xfrm>
              <a:off x="3840480" y="1778000"/>
              <a:ext cx="992016" cy="1251845"/>
              <a:chOff x="1066800" y="3581400"/>
              <a:chExt cx="1860030" cy="2347210"/>
            </a:xfrm>
          </p:grpSpPr>
          <p:sp>
            <p:nvSpPr>
              <p:cNvPr id="240" name="Oval 239"/>
              <p:cNvSpPr/>
              <p:nvPr/>
            </p:nvSpPr>
            <p:spPr>
              <a:xfrm>
                <a:off x="1066800" y="3581400"/>
                <a:ext cx="1828800" cy="2209800"/>
              </a:xfrm>
              <a:prstGeom prst="ellipse">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36"/>
              <p:cNvGrpSpPr/>
              <p:nvPr/>
            </p:nvGrpSpPr>
            <p:grpSpPr>
              <a:xfrm>
                <a:off x="1066800" y="4191000"/>
                <a:ext cx="1860030" cy="1737610"/>
                <a:chOff x="3200400" y="2133600"/>
                <a:chExt cx="1860030" cy="1737610"/>
              </a:xfrm>
            </p:grpSpPr>
            <p:sp>
              <p:nvSpPr>
                <p:cNvPr id="242" name="Rounded Rectangle 241"/>
                <p:cNvSpPr/>
                <p:nvPr/>
              </p:nvSpPr>
              <p:spPr>
                <a:xfrm>
                  <a:off x="3276600" y="2362200"/>
                  <a:ext cx="276069" cy="261079"/>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3733800" y="2362200"/>
                  <a:ext cx="276069" cy="261079"/>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4191000" y="2362200"/>
                  <a:ext cx="276069" cy="261079"/>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4648200" y="2362200"/>
                  <a:ext cx="276069" cy="261079"/>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a:off x="3231630" y="2635770"/>
                  <a:ext cx="1828800" cy="1219200"/>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3200400" y="2133600"/>
                  <a:ext cx="1828800" cy="299804"/>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43"/>
                <p:cNvGrpSpPr/>
                <p:nvPr/>
              </p:nvGrpSpPr>
              <p:grpSpPr>
                <a:xfrm>
                  <a:off x="3733800" y="2819400"/>
                  <a:ext cx="898161" cy="1051810"/>
                  <a:chOff x="1752600" y="1600200"/>
                  <a:chExt cx="1905000" cy="2895600"/>
                </a:xfrm>
              </p:grpSpPr>
              <p:sp>
                <p:nvSpPr>
                  <p:cNvPr id="249" name="Flowchart: Delay 248"/>
                  <p:cNvSpPr/>
                  <p:nvPr/>
                </p:nvSpPr>
                <p:spPr>
                  <a:xfrm rot="16200000">
                    <a:off x="1257300" y="2095500"/>
                    <a:ext cx="2895600" cy="1905000"/>
                  </a:xfrm>
                  <a:prstGeom prst="flowChartDelay">
                    <a:avLst/>
                  </a:prstGeom>
                  <a:solidFill>
                    <a:srgbClr val="E3C1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Delay 249"/>
                  <p:cNvSpPr/>
                  <p:nvPr/>
                </p:nvSpPr>
                <p:spPr>
                  <a:xfrm rot="16200000">
                    <a:off x="1490472" y="2548128"/>
                    <a:ext cx="2429256" cy="1447800"/>
                  </a:xfrm>
                  <a:prstGeom prst="flowChartDelay">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9" name="Rounded Rectangle 11"/>
            <p:cNvSpPr/>
            <p:nvPr/>
          </p:nvSpPr>
          <p:spPr>
            <a:xfrm>
              <a:off x="4724400" y="2438400"/>
              <a:ext cx="650240" cy="650240"/>
            </a:xfrm>
            <a:prstGeom prst="roundRect">
              <a:avLst/>
            </a:prstGeom>
            <a:solidFill>
              <a:srgbClr val="DAB3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Delay 169"/>
            <p:cNvSpPr/>
            <p:nvPr/>
          </p:nvSpPr>
          <p:spPr>
            <a:xfrm rot="16200000">
              <a:off x="4882232" y="2763693"/>
              <a:ext cx="355857" cy="275278"/>
            </a:xfrm>
            <a:prstGeom prst="flowChartDelay">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0"/>
            <p:cNvGrpSpPr/>
            <p:nvPr/>
          </p:nvGrpSpPr>
          <p:grpSpPr>
            <a:xfrm flipH="1">
              <a:off x="5269345" y="2609273"/>
              <a:ext cx="812800" cy="487680"/>
              <a:chOff x="1524000" y="1905000"/>
              <a:chExt cx="3429000" cy="2057400"/>
            </a:xfrm>
          </p:grpSpPr>
          <p:sp>
            <p:nvSpPr>
              <p:cNvPr id="232" name="Rounded Rectangle 231"/>
              <p:cNvSpPr/>
              <p:nvPr/>
            </p:nvSpPr>
            <p:spPr>
              <a:xfrm>
                <a:off x="1524000" y="32766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2667000" y="32766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3810000" y="32766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3124200" y="25908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1981200" y="25908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1524000" y="2590800"/>
                <a:ext cx="4572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1524000" y="19050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2667000" y="1905000"/>
                <a:ext cx="1143000" cy="685800"/>
              </a:xfrm>
              <a:prstGeom prst="roundRect">
                <a:avLst/>
              </a:prstGeom>
              <a:solidFill>
                <a:srgbClr val="DBD3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Flowchart: Delay 171"/>
            <p:cNvSpPr/>
            <p:nvPr/>
          </p:nvSpPr>
          <p:spPr>
            <a:xfrm rot="16200000">
              <a:off x="4970550" y="2027843"/>
              <a:ext cx="203200" cy="701040"/>
            </a:xfrm>
            <a:prstGeom prst="flowChartDelay">
              <a:avLst/>
            </a:prstGeom>
            <a:solidFill>
              <a:srgbClr val="E6D9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84"/>
            <p:cNvGrpSpPr/>
            <p:nvPr/>
          </p:nvGrpSpPr>
          <p:grpSpPr>
            <a:xfrm>
              <a:off x="6114030" y="1087120"/>
              <a:ext cx="896370" cy="2194560"/>
              <a:chOff x="1747738" y="1143000"/>
              <a:chExt cx="2675816" cy="5410200"/>
            </a:xfrm>
          </p:grpSpPr>
          <p:sp>
            <p:nvSpPr>
              <p:cNvPr id="174" name="Wave 173"/>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Wave 175"/>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2"/>
              <p:cNvGrpSpPr/>
              <p:nvPr/>
            </p:nvGrpSpPr>
            <p:grpSpPr>
              <a:xfrm>
                <a:off x="2468899" y="3115235"/>
                <a:ext cx="1004332" cy="932329"/>
                <a:chOff x="3253121" y="1066802"/>
                <a:chExt cx="2384351" cy="1922552"/>
              </a:xfrm>
              <a:solidFill>
                <a:schemeClr val="bg2">
                  <a:lumMod val="50000"/>
                </a:schemeClr>
              </a:solidFill>
            </p:grpSpPr>
            <p:sp>
              <p:nvSpPr>
                <p:cNvPr id="224" name="Teardrop 223"/>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1"/>
              <p:cNvGrpSpPr/>
              <p:nvPr/>
            </p:nvGrpSpPr>
            <p:grpSpPr>
              <a:xfrm rot="3249924">
                <a:off x="1735936" y="2283796"/>
                <a:ext cx="1118259" cy="1094656"/>
                <a:chOff x="3253123" y="1066800"/>
                <a:chExt cx="2384352" cy="1922552"/>
              </a:xfrm>
            </p:grpSpPr>
            <p:sp>
              <p:nvSpPr>
                <p:cNvPr id="216" name="Teardrop 215"/>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2"/>
              <p:cNvGrpSpPr/>
              <p:nvPr/>
            </p:nvGrpSpPr>
            <p:grpSpPr>
              <a:xfrm rot="5400000">
                <a:off x="2045598" y="1154802"/>
                <a:ext cx="1118259" cy="1094656"/>
                <a:chOff x="3253123" y="1066800"/>
                <a:chExt cx="2384352" cy="1922552"/>
              </a:xfrm>
            </p:grpSpPr>
            <p:sp>
              <p:nvSpPr>
                <p:cNvPr id="208" name="Teardrop 207"/>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1"/>
              <p:cNvGrpSpPr/>
              <p:nvPr/>
            </p:nvGrpSpPr>
            <p:grpSpPr>
              <a:xfrm rot="18371763">
                <a:off x="3184558" y="1293913"/>
                <a:ext cx="1118259" cy="1094656"/>
                <a:chOff x="3253123" y="1066800"/>
                <a:chExt cx="2384352" cy="1922552"/>
              </a:xfrm>
            </p:grpSpPr>
            <p:sp>
              <p:nvSpPr>
                <p:cNvPr id="200" name="Teardrop 199"/>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0"/>
              <p:cNvGrpSpPr/>
              <p:nvPr/>
            </p:nvGrpSpPr>
            <p:grpSpPr>
              <a:xfrm rot="19164313">
                <a:off x="3150199" y="2320851"/>
                <a:ext cx="1273355" cy="1253498"/>
                <a:chOff x="3253123" y="1066800"/>
                <a:chExt cx="2384352" cy="1922552"/>
              </a:xfrm>
            </p:grpSpPr>
            <p:sp>
              <p:nvSpPr>
                <p:cNvPr id="192" name="Teardrop 191"/>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49"/>
              <p:cNvGrpSpPr/>
              <p:nvPr/>
            </p:nvGrpSpPr>
            <p:grpSpPr>
              <a:xfrm rot="1063382">
                <a:off x="2473119" y="2046587"/>
                <a:ext cx="1069843" cy="895533"/>
                <a:chOff x="3253123" y="1066800"/>
                <a:chExt cx="2384352" cy="1922552"/>
              </a:xfrm>
            </p:grpSpPr>
            <p:sp>
              <p:nvSpPr>
                <p:cNvPr id="184" name="Teardrop 183"/>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4" name="Group 94"/>
          <p:cNvGrpSpPr/>
          <p:nvPr/>
        </p:nvGrpSpPr>
        <p:grpSpPr>
          <a:xfrm>
            <a:off x="3477285" y="3720974"/>
            <a:ext cx="1221464" cy="2571184"/>
            <a:chOff x="4405860" y="139189"/>
            <a:chExt cx="2861871" cy="6475262"/>
          </a:xfrm>
        </p:grpSpPr>
        <p:grpSp>
          <p:nvGrpSpPr>
            <p:cNvPr id="285" name="Group 86"/>
            <p:cNvGrpSpPr/>
            <p:nvPr/>
          </p:nvGrpSpPr>
          <p:grpSpPr>
            <a:xfrm rot="2107423">
              <a:off x="4802579" y="139189"/>
              <a:ext cx="743864" cy="1806453"/>
              <a:chOff x="7696200" y="914400"/>
              <a:chExt cx="685800" cy="2438400"/>
            </a:xfrm>
          </p:grpSpPr>
          <p:sp>
            <p:nvSpPr>
              <p:cNvPr id="423" name="Moon 42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87"/>
            <p:cNvGrpSpPr/>
            <p:nvPr/>
          </p:nvGrpSpPr>
          <p:grpSpPr>
            <a:xfrm rot="19262140" flipH="1">
              <a:off x="6126313" y="231425"/>
              <a:ext cx="743864" cy="1645187"/>
              <a:chOff x="7696200" y="914400"/>
              <a:chExt cx="685800" cy="2438400"/>
            </a:xfrm>
          </p:grpSpPr>
          <p:sp>
            <p:nvSpPr>
              <p:cNvPr id="419" name="Moon 41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47"/>
            <p:cNvGrpSpPr/>
            <p:nvPr/>
          </p:nvGrpSpPr>
          <p:grpSpPr>
            <a:xfrm rot="562843">
              <a:off x="5697438" y="5840305"/>
              <a:ext cx="666047" cy="774146"/>
              <a:chOff x="6106804" y="4039302"/>
              <a:chExt cx="666047" cy="774146"/>
            </a:xfrm>
          </p:grpSpPr>
          <p:sp>
            <p:nvSpPr>
              <p:cNvPr id="416" name="Oval 41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47"/>
            <p:cNvGrpSpPr/>
            <p:nvPr/>
          </p:nvGrpSpPr>
          <p:grpSpPr>
            <a:xfrm rot="2613352">
              <a:off x="5128037" y="5761712"/>
              <a:ext cx="666047" cy="774146"/>
              <a:chOff x="6106804" y="4039302"/>
              <a:chExt cx="666047" cy="774146"/>
            </a:xfrm>
          </p:grpSpPr>
          <p:sp>
            <p:nvSpPr>
              <p:cNvPr id="413" name="Oval 41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Oval 338"/>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7" name="Group 57"/>
            <p:cNvGrpSpPr/>
            <p:nvPr/>
          </p:nvGrpSpPr>
          <p:grpSpPr>
            <a:xfrm>
              <a:off x="4953000" y="5334000"/>
              <a:ext cx="1828800" cy="609600"/>
              <a:chOff x="1371600" y="3962400"/>
              <a:chExt cx="6705600" cy="2057400"/>
            </a:xfrm>
          </p:grpSpPr>
          <p:grpSp>
            <p:nvGrpSpPr>
              <p:cNvPr id="401" name="Group 195"/>
              <p:cNvGrpSpPr/>
              <p:nvPr/>
            </p:nvGrpSpPr>
            <p:grpSpPr>
              <a:xfrm>
                <a:off x="1371600" y="3962400"/>
                <a:ext cx="1676400" cy="2057400"/>
                <a:chOff x="1371600" y="3962400"/>
                <a:chExt cx="1676400" cy="2057400"/>
              </a:xfrm>
            </p:grpSpPr>
            <p:sp>
              <p:nvSpPr>
                <p:cNvPr id="411" name="Right Arrow Callout 41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196"/>
              <p:cNvGrpSpPr/>
              <p:nvPr/>
            </p:nvGrpSpPr>
            <p:grpSpPr>
              <a:xfrm>
                <a:off x="3048000" y="3962400"/>
                <a:ext cx="1676400" cy="2057400"/>
                <a:chOff x="1371600" y="3962400"/>
                <a:chExt cx="1676400" cy="2057400"/>
              </a:xfrm>
            </p:grpSpPr>
            <p:sp>
              <p:nvSpPr>
                <p:cNvPr id="409" name="Right Arrow Callout 40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40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199"/>
              <p:cNvGrpSpPr/>
              <p:nvPr/>
            </p:nvGrpSpPr>
            <p:grpSpPr>
              <a:xfrm>
                <a:off x="4724400" y="3962400"/>
                <a:ext cx="1676400" cy="2057400"/>
                <a:chOff x="1371600" y="3962400"/>
                <a:chExt cx="1676400" cy="2057400"/>
              </a:xfrm>
            </p:grpSpPr>
            <p:sp>
              <p:nvSpPr>
                <p:cNvPr id="407" name="Right Arrow Callout 40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40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202"/>
              <p:cNvGrpSpPr/>
              <p:nvPr/>
            </p:nvGrpSpPr>
            <p:grpSpPr>
              <a:xfrm>
                <a:off x="6400800" y="3962400"/>
                <a:ext cx="1676400" cy="2057400"/>
                <a:chOff x="1371600" y="3962400"/>
                <a:chExt cx="1676400" cy="2057400"/>
              </a:xfrm>
            </p:grpSpPr>
            <p:sp>
              <p:nvSpPr>
                <p:cNvPr id="405" name="Right Arrow Callout 40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40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8" name="Cloud 397"/>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Delay 398"/>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25"/>
          <p:cNvGrpSpPr/>
          <p:nvPr/>
        </p:nvGrpSpPr>
        <p:grpSpPr>
          <a:xfrm>
            <a:off x="1756372" y="3702868"/>
            <a:ext cx="1530036" cy="2532868"/>
            <a:chOff x="4495800" y="1066801"/>
            <a:chExt cx="1600200" cy="3124198"/>
          </a:xfrm>
        </p:grpSpPr>
        <p:sp>
          <p:nvSpPr>
            <p:cNvPr id="430" name="Cloud 429"/>
            <p:cNvSpPr/>
            <p:nvPr/>
          </p:nvSpPr>
          <p:spPr>
            <a:xfrm rot="365569">
              <a:off x="4755675" y="1390098"/>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6128217">
              <a:off x="5396330" y="38760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4472555">
              <a:off x="5054505" y="38663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432"/>
            <p:cNvSpPr/>
            <p:nvPr/>
          </p:nvSpPr>
          <p:spPr>
            <a:xfrm>
              <a:off x="4772378" y="2276311"/>
              <a:ext cx="1177462" cy="1750807"/>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433"/>
            <p:cNvSpPr/>
            <p:nvPr/>
          </p:nvSpPr>
          <p:spPr>
            <a:xfrm rot="610840">
              <a:off x="4879605" y="2223322"/>
              <a:ext cx="311919" cy="178397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2901859">
              <a:off x="4596296" y="27894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20226769">
              <a:off x="5824278" y="28352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rot="1442139">
              <a:off x="4730413" y="2171683"/>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rot="20249249">
              <a:off x="5625963" y="2172731"/>
              <a:ext cx="328386" cy="91734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41"/>
            <p:cNvGrpSpPr/>
            <p:nvPr/>
          </p:nvGrpSpPr>
          <p:grpSpPr>
            <a:xfrm>
              <a:off x="4953000" y="2133599"/>
              <a:ext cx="851881" cy="1870857"/>
              <a:chOff x="6327583" y="3173375"/>
              <a:chExt cx="1142159" cy="1658222"/>
            </a:xfrm>
          </p:grpSpPr>
          <p:sp>
            <p:nvSpPr>
              <p:cNvPr id="446" name="Trapezoid 445"/>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Oval 439"/>
            <p:cNvSpPr/>
            <p:nvPr/>
          </p:nvSpPr>
          <p:spPr>
            <a:xfrm>
              <a:off x="4890452" y="1295400"/>
              <a:ext cx="860453" cy="1179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Cloud 440"/>
            <p:cNvSpPr/>
            <p:nvPr/>
          </p:nvSpPr>
          <p:spPr>
            <a:xfrm rot="19570029">
              <a:off x="5562600" y="1371600"/>
              <a:ext cx="3810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441"/>
            <p:cNvSpPr/>
            <p:nvPr/>
          </p:nvSpPr>
          <p:spPr>
            <a:xfrm>
              <a:off x="4800600" y="1371600"/>
              <a:ext cx="996313" cy="170311"/>
            </a:xfrm>
            <a:prstGeom prst="roundRect">
              <a:avLst>
                <a:gd name="adj" fmla="val 50000"/>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rot="5400000">
              <a:off x="5127346" y="740054"/>
              <a:ext cx="333136" cy="986629"/>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Cloud 443"/>
            <p:cNvSpPr/>
            <p:nvPr/>
          </p:nvSpPr>
          <p:spPr>
            <a:xfrm rot="15781698">
              <a:off x="5062944" y="1935243"/>
              <a:ext cx="478051" cy="64467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5124964" y="2119450"/>
              <a:ext cx="239479" cy="1218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281"/>
          <p:cNvGrpSpPr/>
          <p:nvPr/>
        </p:nvGrpSpPr>
        <p:grpSpPr>
          <a:xfrm>
            <a:off x="405681" y="3812801"/>
            <a:ext cx="1219200" cy="2438400"/>
            <a:chOff x="2013412" y="762000"/>
            <a:chExt cx="2482388" cy="4875375"/>
          </a:xfrm>
        </p:grpSpPr>
        <p:sp>
          <p:nvSpPr>
            <p:cNvPr id="451" name="Oval 450"/>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452"/>
            <p:cNvSpPr/>
            <p:nvPr/>
          </p:nvSpPr>
          <p:spPr>
            <a:xfrm rot="16200000">
              <a:off x="2438400" y="1066800"/>
              <a:ext cx="1752600" cy="1600200"/>
            </a:xfrm>
            <a:prstGeom prst="round2DiagRect">
              <a:avLst>
                <a:gd name="adj1" fmla="val 16667"/>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2901859">
              <a:off x="2124008" y="3408792"/>
              <a:ext cx="442542" cy="663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20226769">
              <a:off x="4068808" y="3446251"/>
              <a:ext cx="426992" cy="5317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2601367" y="1042638"/>
              <a:ext cx="1352140" cy="18406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57"/>
            <p:cNvGrpSpPr/>
            <p:nvPr/>
          </p:nvGrpSpPr>
          <p:grpSpPr>
            <a:xfrm>
              <a:off x="2590800" y="3733800"/>
              <a:ext cx="1524000" cy="506039"/>
              <a:chOff x="6096000" y="1376597"/>
              <a:chExt cx="3810000" cy="1867525"/>
            </a:xfrm>
          </p:grpSpPr>
          <p:grpSp>
            <p:nvGrpSpPr>
              <p:cNvPr id="486" name="Group 34"/>
              <p:cNvGrpSpPr/>
              <p:nvPr/>
            </p:nvGrpSpPr>
            <p:grpSpPr>
              <a:xfrm>
                <a:off x="6096000" y="1447800"/>
                <a:ext cx="3810000" cy="1752600"/>
                <a:chOff x="4800600" y="183630"/>
                <a:chExt cx="5791200" cy="1311639"/>
              </a:xfrm>
            </p:grpSpPr>
            <p:grpSp>
              <p:nvGrpSpPr>
                <p:cNvPr id="497" name="Group 28"/>
                <p:cNvGrpSpPr/>
                <p:nvPr/>
              </p:nvGrpSpPr>
              <p:grpSpPr>
                <a:xfrm>
                  <a:off x="4800600" y="184879"/>
                  <a:ext cx="2895600" cy="1295400"/>
                  <a:chOff x="4800600" y="184879"/>
                  <a:chExt cx="2895600" cy="1295400"/>
                </a:xfrm>
              </p:grpSpPr>
              <p:sp>
                <p:nvSpPr>
                  <p:cNvPr id="503" name="Flowchart: Decision 502"/>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lowchart: Decision 503"/>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4-Point Star 504"/>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8" name="Group 29"/>
                <p:cNvGrpSpPr/>
                <p:nvPr/>
              </p:nvGrpSpPr>
              <p:grpSpPr>
                <a:xfrm>
                  <a:off x="7696200" y="183630"/>
                  <a:ext cx="2895600" cy="1295400"/>
                  <a:chOff x="4800600" y="184879"/>
                  <a:chExt cx="2895600" cy="1295400"/>
                </a:xfrm>
              </p:grpSpPr>
              <p:sp>
                <p:nvSpPr>
                  <p:cNvPr id="500" name="Flowchart: Decision 499"/>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lowchart: Decision 500"/>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4-Point Star 501"/>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9" name="4-Point Star 498"/>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Oval 486"/>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2" name="Flowchart: Delay 461"/>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58"/>
            <p:cNvGrpSpPr/>
            <p:nvPr/>
          </p:nvGrpSpPr>
          <p:grpSpPr>
            <a:xfrm>
              <a:off x="2514600" y="1066800"/>
              <a:ext cx="1524000" cy="506039"/>
              <a:chOff x="6096000" y="1376597"/>
              <a:chExt cx="3810000" cy="1867525"/>
            </a:xfrm>
          </p:grpSpPr>
          <p:grpSp>
            <p:nvGrpSpPr>
              <p:cNvPr id="466" name="Group 34"/>
              <p:cNvGrpSpPr/>
              <p:nvPr/>
            </p:nvGrpSpPr>
            <p:grpSpPr>
              <a:xfrm>
                <a:off x="6096000" y="1447800"/>
                <a:ext cx="3810000" cy="1752600"/>
                <a:chOff x="4800600" y="183630"/>
                <a:chExt cx="5791200" cy="1311639"/>
              </a:xfrm>
            </p:grpSpPr>
            <p:grpSp>
              <p:nvGrpSpPr>
                <p:cNvPr id="477" name="Group 308"/>
                <p:cNvGrpSpPr/>
                <p:nvPr/>
              </p:nvGrpSpPr>
              <p:grpSpPr>
                <a:xfrm>
                  <a:off x="4800600" y="184879"/>
                  <a:ext cx="2895600" cy="1295400"/>
                  <a:chOff x="4800600" y="184879"/>
                  <a:chExt cx="2895600" cy="1295400"/>
                </a:xfrm>
              </p:grpSpPr>
              <p:sp>
                <p:nvSpPr>
                  <p:cNvPr id="483" name="Flowchart: Decision 482"/>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lowchart: Decision 483"/>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4-Point Star 484"/>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309"/>
                <p:cNvGrpSpPr/>
                <p:nvPr/>
              </p:nvGrpSpPr>
              <p:grpSpPr>
                <a:xfrm>
                  <a:off x="7696200" y="183630"/>
                  <a:ext cx="2895600" cy="1295400"/>
                  <a:chOff x="4800600" y="184879"/>
                  <a:chExt cx="2895600" cy="1295400"/>
                </a:xfrm>
              </p:grpSpPr>
              <p:sp>
                <p:nvSpPr>
                  <p:cNvPr id="480" name="Flowchart: Decision 479"/>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lowchart: Decision 480"/>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4-Point Star 481"/>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4-Point Star 478"/>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7" name="Oval 466"/>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Round Diagonal Corner Rectangle 463"/>
            <p:cNvSpPr/>
            <p:nvPr/>
          </p:nvSpPr>
          <p:spPr>
            <a:xfrm rot="18262111">
              <a:off x="2971800" y="2362200"/>
              <a:ext cx="685800" cy="685800"/>
            </a:xfrm>
            <a:prstGeom prst="round2DiagRect">
              <a:avLst>
                <a:gd name="adj1" fmla="val 50000"/>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3124200" y="2438400"/>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159"/>
          <p:cNvGrpSpPr/>
          <p:nvPr/>
        </p:nvGrpSpPr>
        <p:grpSpPr>
          <a:xfrm>
            <a:off x="10710249" y="4156295"/>
            <a:ext cx="1019727" cy="2217345"/>
            <a:chOff x="6172200" y="838200"/>
            <a:chExt cx="2362200" cy="4812748"/>
          </a:xfrm>
        </p:grpSpPr>
        <p:sp>
          <p:nvSpPr>
            <p:cNvPr id="507" name="Cloud 506"/>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Cloud 507"/>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512"/>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513"/>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516"/>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1" name="Group 162"/>
            <p:cNvGrpSpPr/>
            <p:nvPr/>
          </p:nvGrpSpPr>
          <p:grpSpPr>
            <a:xfrm>
              <a:off x="6629400" y="1143000"/>
              <a:ext cx="1524000" cy="228600"/>
              <a:chOff x="6571728" y="1086622"/>
              <a:chExt cx="1528420" cy="286099"/>
            </a:xfrm>
          </p:grpSpPr>
          <p:sp>
            <p:nvSpPr>
              <p:cNvPr id="547" name="Rounded Rectangle 546"/>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Trapezoid 547"/>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rapezoid 549"/>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2" name="Cloud 521"/>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163"/>
            <p:cNvGrpSpPr/>
            <p:nvPr/>
          </p:nvGrpSpPr>
          <p:grpSpPr>
            <a:xfrm>
              <a:off x="6629395" y="3352800"/>
              <a:ext cx="1428751" cy="1371600"/>
              <a:chOff x="7543801" y="3581401"/>
              <a:chExt cx="1176618" cy="1066800"/>
            </a:xfrm>
          </p:grpSpPr>
          <p:sp>
            <p:nvSpPr>
              <p:cNvPr id="542" name="Rounded Rectangle 541"/>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3" name="Group 162"/>
              <p:cNvGrpSpPr/>
              <p:nvPr/>
            </p:nvGrpSpPr>
            <p:grpSpPr>
              <a:xfrm>
                <a:off x="7543801" y="3581401"/>
                <a:ext cx="457200" cy="1066800"/>
                <a:chOff x="6827799" y="4800600"/>
                <a:chExt cx="868401" cy="2043177"/>
              </a:xfrm>
              <a:solidFill>
                <a:srgbClr val="D98A33"/>
              </a:solidFill>
            </p:grpSpPr>
            <p:sp>
              <p:nvSpPr>
                <p:cNvPr id="544" name="Double Wave 543"/>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Double Wave 544"/>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ed Rectangle 545"/>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5" name="Group 169"/>
            <p:cNvGrpSpPr/>
            <p:nvPr/>
          </p:nvGrpSpPr>
          <p:grpSpPr>
            <a:xfrm>
              <a:off x="6477000" y="4495800"/>
              <a:ext cx="1800069" cy="609600"/>
              <a:chOff x="0" y="4648200"/>
              <a:chExt cx="3986134" cy="1541489"/>
            </a:xfrm>
          </p:grpSpPr>
          <p:grpSp>
            <p:nvGrpSpPr>
              <p:cNvPr id="527" name="Group 138"/>
              <p:cNvGrpSpPr/>
              <p:nvPr/>
            </p:nvGrpSpPr>
            <p:grpSpPr>
              <a:xfrm>
                <a:off x="0" y="4648200"/>
                <a:ext cx="1600200" cy="1524000"/>
                <a:chOff x="533400" y="4648200"/>
                <a:chExt cx="1905000" cy="1828800"/>
              </a:xfrm>
            </p:grpSpPr>
            <p:sp>
              <p:nvSpPr>
                <p:cNvPr id="538" name="Plus 53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Diamond 53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iamond 53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139"/>
              <p:cNvGrpSpPr/>
              <p:nvPr/>
            </p:nvGrpSpPr>
            <p:grpSpPr>
              <a:xfrm>
                <a:off x="1182973" y="4665689"/>
                <a:ext cx="1600200" cy="1524000"/>
                <a:chOff x="533400" y="4648200"/>
                <a:chExt cx="1905000" cy="1828800"/>
              </a:xfrm>
            </p:grpSpPr>
            <p:sp>
              <p:nvSpPr>
                <p:cNvPr id="534" name="Plus 53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144"/>
              <p:cNvGrpSpPr/>
              <p:nvPr/>
            </p:nvGrpSpPr>
            <p:grpSpPr>
              <a:xfrm>
                <a:off x="2385934" y="4665689"/>
                <a:ext cx="1600200" cy="1524000"/>
                <a:chOff x="533400" y="4648200"/>
                <a:chExt cx="1905000" cy="1828800"/>
              </a:xfrm>
            </p:grpSpPr>
            <p:sp>
              <p:nvSpPr>
                <p:cNvPr id="530" name="Plus 529"/>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5151422" y="4730065"/>
            <a:ext cx="5241956" cy="1754326"/>
          </a:xfrm>
          <a:prstGeom prst="rect">
            <a:avLst/>
          </a:prstGeom>
        </p:spPr>
        <p:txBody>
          <a:bodyPr wrap="square">
            <a:spAutoFit/>
          </a:bodyPr>
          <a:lstStyle/>
          <a:p>
            <a:r>
              <a:rPr lang="en-US" dirty="0">
                <a:solidFill>
                  <a:schemeClr val="bg1"/>
                </a:solidFill>
                <a:latin typeface="Abadi" panose="020B0604020104020204" pitchFamily="34" charset="0"/>
              </a:rPr>
              <a:t>The beloved physician herein becomes one of Paul's associates, making him an eyewitness to most of the rest of the story.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At this point, the missionary entourage is made up of a foursome: Paul, Silas, Timothy, and Luke.</a:t>
            </a:r>
            <a:endParaRPr lang="en-US" dirty="0">
              <a:solidFill>
                <a:schemeClr val="bg1"/>
              </a:solidFill>
            </a:endParaRPr>
          </a:p>
        </p:txBody>
      </p:sp>
    </p:spTree>
    <p:extLst>
      <p:ext uri="{BB962C8B-B14F-4D97-AF65-F5344CB8AC3E}">
        <p14:creationId xmlns:p14="http://schemas.microsoft.com/office/powerpoint/2010/main" val="13333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06"/>
                                        </p:tgtEl>
                                        <p:attrNameLst>
                                          <p:attrName>style.visibility</p:attrName>
                                        </p:attrNameLst>
                                      </p:cBhvr>
                                      <p:to>
                                        <p:strVal val="visible"/>
                                      </p:to>
                                    </p:set>
                                    <p:animEffect transition="in" filter="wipe(down)">
                                      <p:cBhvr>
                                        <p:cTn id="9" dur="580">
                                          <p:stCondLst>
                                            <p:cond delay="0"/>
                                          </p:stCondLst>
                                        </p:cTn>
                                        <p:tgtEl>
                                          <p:spTgt spid="506"/>
                                        </p:tgtEl>
                                      </p:cBhvr>
                                    </p:animEffect>
                                    <p:anim calcmode="lin" valueType="num">
                                      <p:cBhvr>
                                        <p:cTn id="10" dur="1822" tmFilter="0,0; 0.14,0.36; 0.43,0.73; 0.71,0.91; 1.0,1.0">
                                          <p:stCondLst>
                                            <p:cond delay="0"/>
                                          </p:stCondLst>
                                        </p:cTn>
                                        <p:tgtEl>
                                          <p:spTgt spid="50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0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0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0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06"/>
                                        </p:tgtEl>
                                        <p:attrNameLst>
                                          <p:attrName>ppt_y</p:attrName>
                                        </p:attrNameLst>
                                      </p:cBhvr>
                                      <p:tavLst>
                                        <p:tav tm="0" fmla="#ppt_y-sin(pi*$)/81">
                                          <p:val>
                                            <p:fltVal val="0"/>
                                          </p:val>
                                        </p:tav>
                                        <p:tav tm="100000">
                                          <p:val>
                                            <p:fltVal val="1"/>
                                          </p:val>
                                        </p:tav>
                                      </p:tavLst>
                                    </p:anim>
                                    <p:animScale>
                                      <p:cBhvr>
                                        <p:cTn id="15" dur="26">
                                          <p:stCondLst>
                                            <p:cond delay="650"/>
                                          </p:stCondLst>
                                        </p:cTn>
                                        <p:tgtEl>
                                          <p:spTgt spid="506"/>
                                        </p:tgtEl>
                                      </p:cBhvr>
                                      <p:to x="100000" y="60000"/>
                                    </p:animScale>
                                    <p:animScale>
                                      <p:cBhvr>
                                        <p:cTn id="16" dur="166" decel="50000">
                                          <p:stCondLst>
                                            <p:cond delay="676"/>
                                          </p:stCondLst>
                                        </p:cTn>
                                        <p:tgtEl>
                                          <p:spTgt spid="506"/>
                                        </p:tgtEl>
                                      </p:cBhvr>
                                      <p:to x="100000" y="100000"/>
                                    </p:animScale>
                                    <p:animScale>
                                      <p:cBhvr>
                                        <p:cTn id="17" dur="26">
                                          <p:stCondLst>
                                            <p:cond delay="1312"/>
                                          </p:stCondLst>
                                        </p:cTn>
                                        <p:tgtEl>
                                          <p:spTgt spid="506"/>
                                        </p:tgtEl>
                                      </p:cBhvr>
                                      <p:to x="100000" y="80000"/>
                                    </p:animScale>
                                    <p:animScale>
                                      <p:cBhvr>
                                        <p:cTn id="18" dur="166" decel="50000">
                                          <p:stCondLst>
                                            <p:cond delay="1338"/>
                                          </p:stCondLst>
                                        </p:cTn>
                                        <p:tgtEl>
                                          <p:spTgt spid="506"/>
                                        </p:tgtEl>
                                      </p:cBhvr>
                                      <p:to x="100000" y="100000"/>
                                    </p:animScale>
                                    <p:animScale>
                                      <p:cBhvr>
                                        <p:cTn id="19" dur="26">
                                          <p:stCondLst>
                                            <p:cond delay="1642"/>
                                          </p:stCondLst>
                                        </p:cTn>
                                        <p:tgtEl>
                                          <p:spTgt spid="506"/>
                                        </p:tgtEl>
                                      </p:cBhvr>
                                      <p:to x="100000" y="90000"/>
                                    </p:animScale>
                                    <p:animScale>
                                      <p:cBhvr>
                                        <p:cTn id="20" dur="166" decel="50000">
                                          <p:stCondLst>
                                            <p:cond delay="1668"/>
                                          </p:stCondLst>
                                        </p:cTn>
                                        <p:tgtEl>
                                          <p:spTgt spid="506"/>
                                        </p:tgtEl>
                                      </p:cBhvr>
                                      <p:to x="100000" y="100000"/>
                                    </p:animScale>
                                    <p:animScale>
                                      <p:cBhvr>
                                        <p:cTn id="21" dur="26">
                                          <p:stCondLst>
                                            <p:cond delay="1808"/>
                                          </p:stCondLst>
                                        </p:cTn>
                                        <p:tgtEl>
                                          <p:spTgt spid="506"/>
                                        </p:tgtEl>
                                      </p:cBhvr>
                                      <p:to x="100000" y="95000"/>
                                    </p:animScale>
                                    <p:animScale>
                                      <p:cBhvr>
                                        <p:cTn id="22" dur="166" decel="50000">
                                          <p:stCondLst>
                                            <p:cond delay="1834"/>
                                          </p:stCondLst>
                                        </p:cTn>
                                        <p:tgtEl>
                                          <p:spTgt spid="50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Sabbath Day—no synagogue</a:t>
            </a:r>
          </a:p>
        </p:txBody>
      </p:sp>
      <p:sp>
        <p:nvSpPr>
          <p:cNvPr id="175" name="TextBox 174"/>
          <p:cNvSpPr txBox="1"/>
          <p:nvPr/>
        </p:nvSpPr>
        <p:spPr>
          <a:xfrm>
            <a:off x="0" y="6550223"/>
            <a:ext cx="3581400" cy="307777"/>
          </a:xfrm>
          <a:prstGeom prst="rect">
            <a:avLst/>
          </a:prstGeom>
          <a:noFill/>
        </p:spPr>
        <p:txBody>
          <a:bodyPr wrap="square" rtlCol="0">
            <a:spAutoFit/>
          </a:bodyPr>
          <a:lstStyle/>
          <a:p>
            <a:r>
              <a:rPr lang="en-US" sz="1400" dirty="0">
                <a:solidFill>
                  <a:schemeClr val="bg1"/>
                </a:solidFill>
              </a:rPr>
              <a:t>Acts 16:11-13</a:t>
            </a:r>
          </a:p>
        </p:txBody>
      </p:sp>
      <p:sp>
        <p:nvSpPr>
          <p:cNvPr id="177" name="TextBox 176"/>
          <p:cNvSpPr txBox="1"/>
          <p:nvPr/>
        </p:nvSpPr>
        <p:spPr>
          <a:xfrm>
            <a:off x="8395579" y="4462605"/>
            <a:ext cx="3581400" cy="2062103"/>
          </a:xfrm>
          <a:prstGeom prst="rect">
            <a:avLst/>
          </a:prstGeom>
          <a:noFill/>
        </p:spPr>
        <p:txBody>
          <a:bodyPr wrap="square" rtlCol="0">
            <a:spAutoFit/>
          </a:bodyPr>
          <a:lstStyle/>
          <a:p>
            <a:pPr algn="ctr"/>
            <a:r>
              <a:rPr lang="en-US" sz="3200" dirty="0">
                <a:solidFill>
                  <a:schemeClr val="bg1"/>
                </a:solidFill>
              </a:rPr>
              <a:t>They went to the river side and sat down and spoke to the women</a:t>
            </a:r>
          </a:p>
        </p:txBody>
      </p:sp>
      <p:sp>
        <p:nvSpPr>
          <p:cNvPr id="2" name="Rectangle 1"/>
          <p:cNvSpPr/>
          <p:nvPr/>
        </p:nvSpPr>
        <p:spPr>
          <a:xfrm>
            <a:off x="181070" y="649833"/>
            <a:ext cx="4979406" cy="5078313"/>
          </a:xfrm>
          <a:prstGeom prst="rect">
            <a:avLst/>
          </a:prstGeom>
        </p:spPr>
        <p:txBody>
          <a:bodyPr wrap="square">
            <a:spAutoFit/>
          </a:bodyPr>
          <a:lstStyle/>
          <a:p>
            <a:r>
              <a:rPr lang="en-US" dirty="0">
                <a:solidFill>
                  <a:schemeClr val="bg1"/>
                </a:solidFill>
                <a:latin typeface="Abadi" panose="020B0604020104020204" pitchFamily="34" charset="0"/>
              </a:rPr>
              <a:t>"Philippi was named for its </a:t>
            </a:r>
            <a:r>
              <a:rPr lang="en-US" dirty="0" err="1">
                <a:solidFill>
                  <a:schemeClr val="bg1"/>
                </a:solidFill>
                <a:latin typeface="Abadi" panose="020B0604020104020204" pitchFamily="34" charset="0"/>
              </a:rPr>
              <a:t>refounder</a:t>
            </a:r>
            <a:r>
              <a:rPr lang="en-US" dirty="0">
                <a:solidFill>
                  <a:schemeClr val="bg1"/>
                </a:solidFill>
                <a:latin typeface="Abadi" panose="020B0604020104020204" pitchFamily="34" charset="0"/>
              </a:rPr>
              <a:t> Philip, the father of Alexander the Great, the world conqueror.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But a different world conqueror came when Paul arrived with his small missionary group in obedience to the vision of the pleading man of Macedonia... 'Colony' was a technical term for Romans settled outside Rome.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That Philippi was a colony implies that it had civic rights of Rome and the honor of modeling its local government after that of the mother city.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old Roman virtues were loyalty and reliability. These qualities certainly summarize the remarkable faithfulness of the Philippian Christians." (3)</a:t>
            </a:r>
            <a:endParaRPr lang="en-US" dirty="0">
              <a:solidFill>
                <a:schemeClr val="bg1"/>
              </a:solidFill>
            </a:endParaRPr>
          </a:p>
        </p:txBody>
      </p:sp>
      <p:pic>
        <p:nvPicPr>
          <p:cNvPr id="1026" name="Picture 2" descr="Image result for river in phili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224" y="4158966"/>
            <a:ext cx="3315612" cy="2466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ul at river philip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483" y="873659"/>
            <a:ext cx="2647080" cy="300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9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Lydia—a seller of Purple</a:t>
            </a:r>
          </a:p>
        </p:txBody>
      </p:sp>
      <p:sp>
        <p:nvSpPr>
          <p:cNvPr id="175" name="TextBox 174"/>
          <p:cNvSpPr txBox="1"/>
          <p:nvPr/>
        </p:nvSpPr>
        <p:spPr>
          <a:xfrm>
            <a:off x="110151" y="6550223"/>
            <a:ext cx="3581400" cy="307777"/>
          </a:xfrm>
          <a:prstGeom prst="rect">
            <a:avLst/>
          </a:prstGeom>
          <a:noFill/>
        </p:spPr>
        <p:txBody>
          <a:bodyPr wrap="square" rtlCol="0">
            <a:spAutoFit/>
          </a:bodyPr>
          <a:lstStyle/>
          <a:p>
            <a:r>
              <a:rPr lang="en-US" sz="1400" dirty="0">
                <a:solidFill>
                  <a:schemeClr val="bg1"/>
                </a:solidFill>
              </a:rPr>
              <a:t>Acts 16:12-15</a:t>
            </a:r>
          </a:p>
        </p:txBody>
      </p:sp>
      <p:sp>
        <p:nvSpPr>
          <p:cNvPr id="177" name="TextBox 176"/>
          <p:cNvSpPr txBox="1"/>
          <p:nvPr/>
        </p:nvSpPr>
        <p:spPr>
          <a:xfrm>
            <a:off x="7715062" y="2605136"/>
            <a:ext cx="3581400" cy="1077218"/>
          </a:xfrm>
          <a:prstGeom prst="rect">
            <a:avLst/>
          </a:prstGeom>
          <a:noFill/>
        </p:spPr>
        <p:txBody>
          <a:bodyPr wrap="square" rtlCol="0">
            <a:spAutoFit/>
          </a:bodyPr>
          <a:lstStyle/>
          <a:p>
            <a:pPr algn="ctr"/>
            <a:r>
              <a:rPr lang="en-US" sz="3200" dirty="0">
                <a:solidFill>
                  <a:schemeClr val="bg1"/>
                </a:solidFill>
              </a:rPr>
              <a:t>The Lord had opened her heart</a:t>
            </a:r>
          </a:p>
        </p:txBody>
      </p:sp>
      <p:pic>
        <p:nvPicPr>
          <p:cNvPr id="8" name="Picture 10" descr="https://encrypted-tbn1.gstatic.com/images?q=tbn:ANd9GcSM6eyHse_drky2BlPfMY6XhaJk-nCWaWnHEeZyw73XvXTHQbRJ"/>
          <p:cNvPicPr>
            <a:picLocks noChangeAspect="1" noChangeArrowheads="1"/>
          </p:cNvPicPr>
          <p:nvPr/>
        </p:nvPicPr>
        <p:blipFill>
          <a:blip r:embed="rId3" cstate="print"/>
          <a:srcRect l="5193" t="2632" r="3924" b="2632"/>
          <a:stretch>
            <a:fillRect/>
          </a:stretch>
        </p:blipFill>
        <p:spPr bwMode="auto">
          <a:xfrm>
            <a:off x="8327680" y="3699850"/>
            <a:ext cx="2667000" cy="2743200"/>
          </a:xfrm>
          <a:prstGeom prst="rect">
            <a:avLst/>
          </a:prstGeom>
          <a:noFill/>
        </p:spPr>
      </p:pic>
      <p:pic>
        <p:nvPicPr>
          <p:cNvPr id="1026" name="Picture 2" descr="https://encrypted-tbn1.gstatic.com/images?q=tbn:ANd9GcSCvlNQqdPWgwLLwCDzsuSIKkC4-H2F7cRKLmkQYpRptOaRMmdmug"/>
          <p:cNvPicPr>
            <a:picLocks noChangeAspect="1" noChangeArrowheads="1"/>
          </p:cNvPicPr>
          <p:nvPr/>
        </p:nvPicPr>
        <p:blipFill>
          <a:blip r:embed="rId4" cstate="print"/>
          <a:srcRect/>
          <a:stretch>
            <a:fillRect/>
          </a:stretch>
        </p:blipFill>
        <p:spPr bwMode="auto">
          <a:xfrm>
            <a:off x="1144509" y="1376127"/>
            <a:ext cx="1866900" cy="2447926"/>
          </a:xfrm>
          <a:prstGeom prst="rect">
            <a:avLst/>
          </a:prstGeom>
          <a:noFill/>
        </p:spPr>
      </p:pic>
      <p:sp>
        <p:nvSpPr>
          <p:cNvPr id="10" name="TextBox 9"/>
          <p:cNvSpPr txBox="1"/>
          <p:nvPr/>
        </p:nvSpPr>
        <p:spPr>
          <a:xfrm>
            <a:off x="329697" y="556035"/>
            <a:ext cx="3581400" cy="584775"/>
          </a:xfrm>
          <a:prstGeom prst="rect">
            <a:avLst/>
          </a:prstGeom>
          <a:noFill/>
        </p:spPr>
        <p:txBody>
          <a:bodyPr wrap="square" rtlCol="0">
            <a:spAutoFit/>
          </a:bodyPr>
          <a:lstStyle/>
          <a:p>
            <a:pPr algn="ctr"/>
            <a:r>
              <a:rPr lang="en-US" sz="3200" dirty="0">
                <a:solidFill>
                  <a:schemeClr val="bg1"/>
                </a:solidFill>
              </a:rPr>
              <a:t>Dyer of purple cloth</a:t>
            </a:r>
          </a:p>
        </p:txBody>
      </p:sp>
      <p:sp>
        <p:nvSpPr>
          <p:cNvPr id="2" name="Rectangle 1"/>
          <p:cNvSpPr/>
          <p:nvPr/>
        </p:nvSpPr>
        <p:spPr>
          <a:xfrm>
            <a:off x="3862811" y="1205569"/>
            <a:ext cx="6096000" cy="1477328"/>
          </a:xfrm>
          <a:prstGeom prst="rect">
            <a:avLst/>
          </a:prstGeom>
        </p:spPr>
        <p:txBody>
          <a:bodyPr>
            <a:spAutoFit/>
          </a:bodyPr>
          <a:lstStyle/>
          <a:p>
            <a:r>
              <a:rPr lang="en-US" dirty="0">
                <a:solidFill>
                  <a:schemeClr val="bg1"/>
                </a:solidFill>
                <a:latin typeface="Open Sans"/>
              </a:rPr>
              <a:t>While Paul and his companions were ministering in Philippi, they met a woman named Lydia from Thyatira, a city that was famous for its purple textiles. The best natural purple dye was extracted from the shells of mollusks, and the process was very expensive.</a:t>
            </a:r>
            <a:endParaRPr lang="en-US" dirty="0">
              <a:solidFill>
                <a:schemeClr val="bg1"/>
              </a:solidFill>
            </a:endParaRPr>
          </a:p>
        </p:txBody>
      </p:sp>
      <p:sp>
        <p:nvSpPr>
          <p:cNvPr id="3" name="Rectangle 2"/>
          <p:cNvSpPr/>
          <p:nvPr/>
        </p:nvSpPr>
        <p:spPr>
          <a:xfrm>
            <a:off x="950615" y="3899067"/>
            <a:ext cx="6563762" cy="2308324"/>
          </a:xfrm>
          <a:prstGeom prst="rect">
            <a:avLst/>
          </a:prstGeom>
        </p:spPr>
        <p:txBody>
          <a:bodyPr wrap="square">
            <a:spAutoFit/>
          </a:bodyPr>
          <a:lstStyle/>
          <a:p>
            <a:r>
              <a:rPr lang="en-US" dirty="0">
                <a:solidFill>
                  <a:schemeClr val="bg1"/>
                </a:solidFill>
                <a:latin typeface="Open Sans"/>
              </a:rPr>
              <a:t>Therefore in ancient times, the color purple became associated with royalty or saintliness</a:t>
            </a:r>
          </a:p>
          <a:p>
            <a:endParaRPr lang="en-US" dirty="0">
              <a:solidFill>
                <a:schemeClr val="bg1"/>
              </a:solidFill>
              <a:latin typeface="Open Sans"/>
            </a:endParaRPr>
          </a:p>
          <a:p>
            <a:r>
              <a:rPr lang="en-US" dirty="0">
                <a:solidFill>
                  <a:schemeClr val="bg1"/>
                </a:solidFill>
                <a:latin typeface="Open Sans"/>
              </a:rPr>
              <a:t>She has the distinction of being Paul’s first known European convert and also the first person mentioned by name who joined the Church as a result of Paul’s second mission. She appears to have been a wealthy woman who owned her own house and had servants, who were part of “her household”</a:t>
            </a:r>
            <a:endParaRPr lang="en-US" dirty="0">
              <a:solidFill>
                <a:schemeClr val="bg1"/>
              </a:solidFill>
            </a:endParaRPr>
          </a:p>
        </p:txBody>
      </p:sp>
      <p:pic>
        <p:nvPicPr>
          <p:cNvPr id="2050" name="Picture 2" descr="Image result for shells of mollusk"/>
          <p:cNvPicPr>
            <a:picLocks noChangeAspect="1" noChangeArrowheads="1"/>
          </p:cNvPicPr>
          <p:nvPr/>
        </p:nvPicPr>
        <p:blipFill rotWithShape="1">
          <a:blip r:embed="rId5">
            <a:extLst>
              <a:ext uri="{28A0092B-C50C-407E-A947-70E740481C1C}">
                <a14:useLocalDpi xmlns:a14="http://schemas.microsoft.com/office/drawing/2010/main" val="0"/>
              </a:ext>
            </a:extLst>
          </a:blip>
          <a:srcRect l="10887" t="19817" r="9509" b="14680"/>
          <a:stretch/>
        </p:blipFill>
        <p:spPr bwMode="auto">
          <a:xfrm>
            <a:off x="9502939" y="162960"/>
            <a:ext cx="2357100" cy="12946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749250" y="6488668"/>
            <a:ext cx="442750" cy="369332"/>
          </a:xfrm>
          <a:prstGeom prst="rect">
            <a:avLst/>
          </a:prstGeom>
        </p:spPr>
        <p:txBody>
          <a:bodyPr wrap="none">
            <a:spAutoFit/>
          </a:bodyPr>
          <a:lstStyle/>
          <a:p>
            <a:r>
              <a:rPr lang="en-US" dirty="0">
                <a:solidFill>
                  <a:schemeClr val="bg1"/>
                </a:solidFill>
              </a:rPr>
              <a:t>(1)</a:t>
            </a:r>
          </a:p>
        </p:txBody>
      </p:sp>
    </p:spTree>
    <p:extLst>
      <p:ext uri="{BB962C8B-B14F-4D97-AF65-F5344CB8AC3E}">
        <p14:creationId xmlns:p14="http://schemas.microsoft.com/office/powerpoint/2010/main" val="19336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7"/>
                                        </p:tgtEl>
                                        <p:attrNameLst>
                                          <p:attrName>style.visibility</p:attrName>
                                        </p:attrNameLst>
                                      </p:cBhvr>
                                      <p:to>
                                        <p:strVal val="visible"/>
                                      </p:to>
                                    </p:set>
                                    <p:animEffect transition="in" filter="fade">
                                      <p:cBhvr>
                                        <p:cTn id="21" dur="500"/>
                                        <p:tgtEl>
                                          <p:spTgt spid="17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5796"/>
          <a:stretch/>
        </p:blipFill>
        <p:spPr bwMode="auto">
          <a:xfrm>
            <a:off x="0" y="0"/>
            <a:ext cx="12192000" cy="6879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Lydia—a seller of Purple</a:t>
            </a:r>
          </a:p>
        </p:txBody>
      </p:sp>
      <p:sp>
        <p:nvSpPr>
          <p:cNvPr id="175" name="TextBox 174"/>
          <p:cNvSpPr txBox="1"/>
          <p:nvPr/>
        </p:nvSpPr>
        <p:spPr>
          <a:xfrm>
            <a:off x="0" y="6550223"/>
            <a:ext cx="3581400" cy="307777"/>
          </a:xfrm>
          <a:prstGeom prst="rect">
            <a:avLst/>
          </a:prstGeom>
          <a:noFill/>
        </p:spPr>
        <p:txBody>
          <a:bodyPr wrap="square" rtlCol="0">
            <a:spAutoFit/>
          </a:bodyPr>
          <a:lstStyle/>
          <a:p>
            <a:r>
              <a:rPr lang="en-US" sz="1400" dirty="0">
                <a:solidFill>
                  <a:schemeClr val="bg1"/>
                </a:solidFill>
              </a:rPr>
              <a:t>Acts 16:15</a:t>
            </a:r>
          </a:p>
        </p:txBody>
      </p:sp>
      <p:sp>
        <p:nvSpPr>
          <p:cNvPr id="10" name="TextBox 9"/>
          <p:cNvSpPr txBox="1"/>
          <p:nvPr/>
        </p:nvSpPr>
        <p:spPr>
          <a:xfrm>
            <a:off x="3585172" y="1224481"/>
            <a:ext cx="3920151" cy="1569660"/>
          </a:xfrm>
          <a:prstGeom prst="rect">
            <a:avLst/>
          </a:prstGeom>
          <a:noFill/>
        </p:spPr>
        <p:txBody>
          <a:bodyPr wrap="square" rtlCol="0">
            <a:spAutoFit/>
          </a:bodyPr>
          <a:lstStyle/>
          <a:p>
            <a:r>
              <a:rPr lang="en-US" sz="2400" dirty="0">
                <a:solidFill>
                  <a:schemeClr val="bg1"/>
                </a:solidFill>
              </a:rPr>
              <a:t>Lydia and her household were converted and baptized and invites the missionaries to stay in her household.</a:t>
            </a:r>
          </a:p>
        </p:txBody>
      </p:sp>
      <p:sp>
        <p:nvSpPr>
          <p:cNvPr id="2" name="Rectangle 1"/>
          <p:cNvSpPr/>
          <p:nvPr/>
        </p:nvSpPr>
        <p:spPr>
          <a:xfrm>
            <a:off x="3069125" y="6147800"/>
            <a:ext cx="7505323" cy="369332"/>
          </a:xfrm>
          <a:prstGeom prst="rect">
            <a:avLst/>
          </a:prstGeom>
        </p:spPr>
        <p:txBody>
          <a:bodyPr wrap="square">
            <a:spAutoFit/>
          </a:bodyPr>
          <a:lstStyle/>
          <a:p>
            <a:r>
              <a:rPr lang="en-US" dirty="0">
                <a:solidFill>
                  <a:schemeClr val="bg1"/>
                </a:solidFill>
                <a:latin typeface="Open Sans"/>
              </a:rPr>
              <a:t>Later, believers gathered at her home for worship and instruction</a:t>
            </a:r>
            <a:endParaRPr lang="en-US" dirty="0"/>
          </a:p>
        </p:txBody>
      </p:sp>
      <p:grpSp>
        <p:nvGrpSpPr>
          <p:cNvPr id="3" name="Group 2"/>
          <p:cNvGrpSpPr/>
          <p:nvPr/>
        </p:nvGrpSpPr>
        <p:grpSpPr>
          <a:xfrm>
            <a:off x="7168834" y="1813365"/>
            <a:ext cx="4691205" cy="4049715"/>
            <a:chOff x="7168834" y="1813365"/>
            <a:chExt cx="4691205" cy="4049715"/>
          </a:xfrm>
        </p:grpSpPr>
        <p:sp>
          <p:nvSpPr>
            <p:cNvPr id="177" name="TextBox 176"/>
            <p:cNvSpPr txBox="1"/>
            <p:nvPr/>
          </p:nvSpPr>
          <p:spPr>
            <a:xfrm>
              <a:off x="7168834" y="5155194"/>
              <a:ext cx="4691205" cy="707886"/>
            </a:xfrm>
            <a:prstGeom prst="rect">
              <a:avLst/>
            </a:prstGeom>
            <a:noFill/>
          </p:spPr>
          <p:txBody>
            <a:bodyPr wrap="square" rtlCol="0">
              <a:spAutoFit/>
            </a:bodyPr>
            <a:lstStyle/>
            <a:p>
              <a:pPr algn="ctr"/>
              <a:r>
                <a:rPr lang="en-US" sz="2000" dirty="0">
                  <a:solidFill>
                    <a:schemeClr val="bg1"/>
                  </a:solidFill>
                </a:rPr>
                <a:t>Traditional site of where Lydia was baptized as of today</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536" y="1813365"/>
              <a:ext cx="3770925" cy="3361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019256" y="793616"/>
            <a:ext cx="1832586" cy="3333915"/>
            <a:chOff x="4278503" y="1662749"/>
            <a:chExt cx="2203117" cy="4008000"/>
          </a:xfrm>
        </p:grpSpPr>
        <p:sp>
          <p:nvSpPr>
            <p:cNvPr id="13" name="Oval 12"/>
            <p:cNvSpPr/>
            <p:nvPr/>
          </p:nvSpPr>
          <p:spPr>
            <a:xfrm rot="2332152">
              <a:off x="5167004" y="4957678"/>
              <a:ext cx="387615" cy="7130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708024">
              <a:off x="5568106" y="4998219"/>
              <a:ext cx="405889" cy="7253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00137" y="3987336"/>
              <a:ext cx="449826" cy="7130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67211" y="3987336"/>
              <a:ext cx="441661" cy="7130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4724400" y="1752599"/>
              <a:ext cx="1447800" cy="243840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33689" flipH="1">
              <a:off x="4826573" y="3214319"/>
              <a:ext cx="923142" cy="136131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9866311">
              <a:off x="5485960" y="3149495"/>
              <a:ext cx="923142" cy="136131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rot="10800000">
              <a:off x="5011058" y="2820492"/>
              <a:ext cx="1186896" cy="2526223"/>
            </a:xfrm>
            <a:prstGeom prst="flowChartMer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Merge 20"/>
            <p:cNvSpPr/>
            <p:nvPr/>
          </p:nvSpPr>
          <p:spPr>
            <a:xfrm>
              <a:off x="5310035" y="3031549"/>
              <a:ext cx="597105" cy="566839"/>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p:cNvSpPr/>
            <p:nvPr/>
          </p:nvSpPr>
          <p:spPr>
            <a:xfrm rot="393591" flipH="1">
              <a:off x="5025485" y="3168938"/>
              <a:ext cx="561618" cy="2204190"/>
            </a:xfrm>
            <a:prstGeom prst="trapezoid">
              <a:avLst>
                <a:gd name="adj" fmla="val 37426"/>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062122">
              <a:off x="5671294" y="3167938"/>
              <a:ext cx="561618" cy="2183721"/>
            </a:xfrm>
            <a:prstGeom prst="trapezoid">
              <a:avLst>
                <a:gd name="adj" fmla="val 3555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47188" y="1977772"/>
              <a:ext cx="922799" cy="1296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945118" y="1752600"/>
              <a:ext cx="1150882" cy="6141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20909514" flipH="1">
              <a:off x="4278503" y="1662749"/>
              <a:ext cx="2203117" cy="2212278"/>
            </a:xfrm>
            <a:custGeom>
              <a:avLst/>
              <a:gdLst>
                <a:gd name="connsiteX0" fmla="*/ 720516 w 2203117"/>
                <a:gd name="connsiteY0" fmla="*/ 34642 h 2225507"/>
                <a:gd name="connsiteX1" fmla="*/ 131444 w 2203117"/>
                <a:gd name="connsiteY1" fmla="*/ 387866 h 2225507"/>
                <a:gd name="connsiteX2" fmla="*/ 153530 w 2203117"/>
                <a:gd name="connsiteY2" fmla="*/ 430386 h 2225507"/>
                <a:gd name="connsiteX3" fmla="*/ 189468 w 2203117"/>
                <a:gd name="connsiteY3" fmla="*/ 457625 h 2225507"/>
                <a:gd name="connsiteX4" fmla="*/ 178832 w 2203117"/>
                <a:gd name="connsiteY4" fmla="*/ 585022 h 2225507"/>
                <a:gd name="connsiteX5" fmla="*/ 0 w 2203117"/>
                <a:gd name="connsiteY5" fmla="*/ 2089457 h 2225507"/>
                <a:gd name="connsiteX6" fmla="*/ 585397 w 2203117"/>
                <a:gd name="connsiteY6" fmla="*/ 2033469 h 2225507"/>
                <a:gd name="connsiteX7" fmla="*/ 512904 w 2203117"/>
                <a:gd name="connsiteY7" fmla="*/ 515903 h 2225507"/>
                <a:gd name="connsiteX8" fmla="*/ 561101 w 2203117"/>
                <a:gd name="connsiteY8" fmla="*/ 515345 h 2225507"/>
                <a:gd name="connsiteX9" fmla="*/ 811730 w 2203117"/>
                <a:gd name="connsiteY9" fmla="*/ 482650 h 2225507"/>
                <a:gd name="connsiteX10" fmla="*/ 938714 w 2203117"/>
                <a:gd name="connsiteY10" fmla="*/ 452057 h 2225507"/>
                <a:gd name="connsiteX11" fmla="*/ 1055050 w 2203117"/>
                <a:gd name="connsiteY11" fmla="*/ 414794 h 2225507"/>
                <a:gd name="connsiteX12" fmla="*/ 1633499 w 2203117"/>
                <a:gd name="connsiteY12" fmla="*/ 1745111 h 2225507"/>
                <a:gd name="connsiteX13" fmla="*/ 2203117 w 2203117"/>
                <a:gd name="connsiteY13" fmla="*/ 1520634 h 2225507"/>
                <a:gd name="connsiteX14" fmla="*/ 1398159 w 2203117"/>
                <a:gd name="connsiteY14" fmla="*/ 323549 h 2225507"/>
                <a:gd name="connsiteX15" fmla="*/ 1349811 w 2203117"/>
                <a:gd name="connsiteY15" fmla="*/ 245341 h 2225507"/>
                <a:gd name="connsiteX16" fmla="*/ 1368678 w 2203117"/>
                <a:gd name="connsiteY16" fmla="*/ 226773 h 2225507"/>
                <a:gd name="connsiteX17" fmla="*/ 1400802 w 2203117"/>
                <a:gd name="connsiteY17" fmla="*/ 129426 h 2225507"/>
                <a:gd name="connsiteX18" fmla="*/ 720516 w 2203117"/>
                <a:gd name="connsiteY18" fmla="*/ 34642 h 2225507"/>
                <a:gd name="connsiteX0" fmla="*/ 720516 w 2203117"/>
                <a:gd name="connsiteY0" fmla="*/ 21413 h 2212278"/>
                <a:gd name="connsiteX1" fmla="*/ 131444 w 2203117"/>
                <a:gd name="connsiteY1" fmla="*/ 374637 h 2212278"/>
                <a:gd name="connsiteX2" fmla="*/ 153530 w 2203117"/>
                <a:gd name="connsiteY2" fmla="*/ 417157 h 2212278"/>
                <a:gd name="connsiteX3" fmla="*/ 189468 w 2203117"/>
                <a:gd name="connsiteY3" fmla="*/ 444396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266270 w 2203117"/>
                <a:gd name="connsiteY3" fmla="*/ 428759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163868 w 2203117"/>
                <a:gd name="connsiteY3" fmla="*/ 449608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3117" h="2212278">
                  <a:moveTo>
                    <a:pt x="720516" y="21413"/>
                  </a:moveTo>
                  <a:cubicBezTo>
                    <a:pt x="525180" y="64145"/>
                    <a:pt x="106256" y="250923"/>
                    <a:pt x="131444" y="374637"/>
                  </a:cubicBezTo>
                  <a:cubicBezTo>
                    <a:pt x="134593" y="390102"/>
                    <a:pt x="142107" y="404296"/>
                    <a:pt x="153530" y="417157"/>
                  </a:cubicBezTo>
                  <a:lnTo>
                    <a:pt x="163868" y="449608"/>
                  </a:lnTo>
                  <a:lnTo>
                    <a:pt x="178832" y="571793"/>
                  </a:lnTo>
                  <a:cubicBezTo>
                    <a:pt x="150448" y="1071128"/>
                    <a:pt x="200131" y="1565106"/>
                    <a:pt x="0" y="2076228"/>
                  </a:cubicBezTo>
                  <a:cubicBezTo>
                    <a:pt x="223923" y="2412156"/>
                    <a:pt x="361475" y="2020240"/>
                    <a:pt x="585397" y="2020240"/>
                  </a:cubicBezTo>
                  <a:lnTo>
                    <a:pt x="512904" y="502674"/>
                  </a:lnTo>
                  <a:lnTo>
                    <a:pt x="561101" y="502116"/>
                  </a:lnTo>
                  <a:cubicBezTo>
                    <a:pt x="639340" y="497992"/>
                    <a:pt x="724100" y="487263"/>
                    <a:pt x="811730" y="469421"/>
                  </a:cubicBezTo>
                  <a:cubicBezTo>
                    <a:pt x="855546" y="460501"/>
                    <a:pt x="898005" y="450224"/>
                    <a:pt x="938714" y="438828"/>
                  </a:cubicBezTo>
                  <a:lnTo>
                    <a:pt x="1055050" y="401565"/>
                  </a:lnTo>
                  <a:lnTo>
                    <a:pt x="1633499" y="1731882"/>
                  </a:lnTo>
                  <a:cubicBezTo>
                    <a:pt x="1842301" y="1627792"/>
                    <a:pt x="2136821" y="1897356"/>
                    <a:pt x="2203117" y="1507405"/>
                  </a:cubicBezTo>
                  <a:cubicBezTo>
                    <a:pt x="1799675" y="1165490"/>
                    <a:pt x="1636451" y="722040"/>
                    <a:pt x="1398159" y="310320"/>
                  </a:cubicBezTo>
                  <a:lnTo>
                    <a:pt x="1349811" y="232112"/>
                  </a:lnTo>
                  <a:lnTo>
                    <a:pt x="1368678" y="213544"/>
                  </a:lnTo>
                  <a:cubicBezTo>
                    <a:pt x="1395339" y="180205"/>
                    <a:pt x="1309756" y="149170"/>
                    <a:pt x="1303459" y="118242"/>
                  </a:cubicBezTo>
                  <a:cubicBezTo>
                    <a:pt x="1278271" y="-5472"/>
                    <a:pt x="915852" y="-21319"/>
                    <a:pt x="720516" y="21413"/>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953000" y="1828800"/>
              <a:ext cx="1219200" cy="1524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181600" y="1828800"/>
              <a:ext cx="685800" cy="152400"/>
              <a:chOff x="6705600" y="2209800"/>
              <a:chExt cx="2057400" cy="609600"/>
            </a:xfrm>
          </p:grpSpPr>
          <p:grpSp>
            <p:nvGrpSpPr>
              <p:cNvPr id="45" name="Group 44"/>
              <p:cNvGrpSpPr/>
              <p:nvPr/>
            </p:nvGrpSpPr>
            <p:grpSpPr>
              <a:xfrm>
                <a:off x="6705600" y="2209800"/>
                <a:ext cx="914400" cy="609600"/>
                <a:chOff x="6705600" y="2209800"/>
                <a:chExt cx="914400" cy="609600"/>
              </a:xfrm>
            </p:grpSpPr>
            <p:sp>
              <p:nvSpPr>
                <p:cNvPr id="50" name="Isosceles Triangle 49"/>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467600" y="2209800"/>
                <a:ext cx="914400" cy="609600"/>
                <a:chOff x="6705600" y="2209800"/>
                <a:chExt cx="914400" cy="609600"/>
              </a:xfrm>
            </p:grpSpPr>
            <p:sp>
              <p:nvSpPr>
                <p:cNvPr id="48" name="Isosceles Triangle 47"/>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Isosceles Triangle 46"/>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257800" y="4343400"/>
              <a:ext cx="685797" cy="152400"/>
              <a:chOff x="6705600" y="2209800"/>
              <a:chExt cx="2057400" cy="609600"/>
            </a:xfrm>
          </p:grpSpPr>
          <p:grpSp>
            <p:nvGrpSpPr>
              <p:cNvPr id="38" name="Group 37"/>
              <p:cNvGrpSpPr/>
              <p:nvPr/>
            </p:nvGrpSpPr>
            <p:grpSpPr>
              <a:xfrm>
                <a:off x="6705600" y="2209800"/>
                <a:ext cx="914400" cy="609600"/>
                <a:chOff x="6705600" y="2209800"/>
                <a:chExt cx="914400" cy="609600"/>
              </a:xfrm>
            </p:grpSpPr>
            <p:sp>
              <p:nvSpPr>
                <p:cNvPr id="43" name="Isosceles Triangle 42"/>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7467600" y="2209800"/>
                <a:ext cx="914400" cy="609600"/>
                <a:chOff x="6705600" y="2209800"/>
                <a:chExt cx="914400" cy="609600"/>
              </a:xfrm>
            </p:grpSpPr>
            <p:sp>
              <p:nvSpPr>
                <p:cNvPr id="41" name="Isosceles Triangle 40"/>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39"/>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257800" y="3962400"/>
              <a:ext cx="685797" cy="152400"/>
              <a:chOff x="6705600" y="2209800"/>
              <a:chExt cx="2057400" cy="609600"/>
            </a:xfrm>
          </p:grpSpPr>
          <p:grpSp>
            <p:nvGrpSpPr>
              <p:cNvPr id="31" name="Group 30"/>
              <p:cNvGrpSpPr/>
              <p:nvPr/>
            </p:nvGrpSpPr>
            <p:grpSpPr>
              <a:xfrm>
                <a:off x="6705600" y="2209800"/>
                <a:ext cx="914400" cy="609600"/>
                <a:chOff x="6705600" y="2209800"/>
                <a:chExt cx="914400" cy="609600"/>
              </a:xfrm>
            </p:grpSpPr>
            <p:sp>
              <p:nvSpPr>
                <p:cNvPr id="36" name="Isosceles Triangle 35"/>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467600" y="2209800"/>
                <a:ext cx="914400" cy="609600"/>
                <a:chOff x="6705600" y="2209800"/>
                <a:chExt cx="914400" cy="609600"/>
              </a:xfrm>
            </p:grpSpPr>
            <p:sp>
              <p:nvSpPr>
                <p:cNvPr id="34" name="Isosceles Triangle 33"/>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Isosceles Triangle 32"/>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p:cNvGrpSpPr/>
          <p:nvPr/>
        </p:nvGrpSpPr>
        <p:grpSpPr>
          <a:xfrm>
            <a:off x="3353743" y="3452190"/>
            <a:ext cx="3289208" cy="2390250"/>
            <a:chOff x="384206" y="4158361"/>
            <a:chExt cx="3289208" cy="2390250"/>
          </a:xfrm>
        </p:grpSpPr>
        <p:grpSp>
          <p:nvGrpSpPr>
            <p:cNvPr id="53" name="Group 52"/>
            <p:cNvGrpSpPr/>
            <p:nvPr/>
          </p:nvGrpSpPr>
          <p:grpSpPr>
            <a:xfrm>
              <a:off x="384206" y="4158361"/>
              <a:ext cx="3289208" cy="2390250"/>
              <a:chOff x="609599" y="833642"/>
              <a:chExt cx="7941747" cy="5771225"/>
            </a:xfrm>
          </p:grpSpPr>
          <p:grpSp>
            <p:nvGrpSpPr>
              <p:cNvPr id="55" name="Group 14"/>
              <p:cNvGrpSpPr/>
              <p:nvPr/>
            </p:nvGrpSpPr>
            <p:grpSpPr>
              <a:xfrm rot="10800000">
                <a:off x="7696200" y="5257800"/>
                <a:ext cx="621450" cy="1347067"/>
                <a:chOff x="7010400" y="381000"/>
                <a:chExt cx="762000" cy="2033666"/>
              </a:xfrm>
            </p:grpSpPr>
            <p:sp>
              <p:nvSpPr>
                <p:cNvPr id="68" name="Rounded Rectangle 6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rot="10800000">
                <a:off x="939238" y="4923502"/>
                <a:ext cx="621450" cy="1347067"/>
                <a:chOff x="7010400" y="381000"/>
                <a:chExt cx="762000" cy="2033666"/>
              </a:xfrm>
            </p:grpSpPr>
            <p:sp>
              <p:nvSpPr>
                <p:cNvPr id="66" name="Rounded Rectangle 6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99460" y="833642"/>
                <a:ext cx="621450" cy="986197"/>
                <a:chOff x="7031201" y="834275"/>
                <a:chExt cx="762000" cy="1488861"/>
              </a:xfrm>
            </p:grpSpPr>
            <p:sp>
              <p:nvSpPr>
                <p:cNvPr id="64" name="Rounded Rectangle 6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7646520" y="1148254"/>
                <a:ext cx="621450" cy="1017899"/>
                <a:chOff x="7087348" y="824753"/>
                <a:chExt cx="762000" cy="1536722"/>
              </a:xfrm>
            </p:grpSpPr>
            <p:sp>
              <p:nvSpPr>
                <p:cNvPr id="62" name="Rounded Rectangle 6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Rectangle 53"/>
            <p:cNvSpPr/>
            <p:nvPr/>
          </p:nvSpPr>
          <p:spPr>
            <a:xfrm>
              <a:off x="756278" y="4752582"/>
              <a:ext cx="2437759" cy="1323439"/>
            </a:xfrm>
            <a:prstGeom prst="rect">
              <a:avLst/>
            </a:prstGeom>
          </p:spPr>
          <p:txBody>
            <a:bodyPr wrap="square">
              <a:spAutoFit/>
            </a:bodyPr>
            <a:lstStyle/>
            <a:p>
              <a:pPr algn="ctr"/>
              <a:r>
                <a:rPr lang="en-US" sz="1600" b="1" dirty="0"/>
                <a:t>As we follow revelation from God, we can be guided to those who are ready to receive the gospel</a:t>
              </a:r>
              <a:endParaRPr lang="en-US" sz="1600" dirty="0"/>
            </a:p>
          </p:txBody>
        </p:sp>
      </p:grpSp>
    </p:spTree>
    <p:extLst>
      <p:ext uri="{BB962C8B-B14F-4D97-AF65-F5344CB8AC3E}">
        <p14:creationId xmlns:p14="http://schemas.microsoft.com/office/powerpoint/2010/main" val="360496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outVertical)">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4043</Words>
  <Application>Microsoft Office PowerPoint</Application>
  <PresentationFormat>Widescreen</PresentationFormat>
  <Paragraphs>316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Calibri Light</vt:lpstr>
      <vt:lpstr>Palatino</vt:lpstr>
      <vt:lpstr>Abadi</vt:lpstr>
      <vt:lpstr>Eras Demi ITC</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92</cp:revision>
  <dcterms:created xsi:type="dcterms:W3CDTF">2016-05-16T13:36:31Z</dcterms:created>
  <dcterms:modified xsi:type="dcterms:W3CDTF">2023-01-25T14:35:39Z</dcterms:modified>
</cp:coreProperties>
</file>