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9" r:id="rId4"/>
    <p:sldId id="260" r:id="rId5"/>
    <p:sldId id="261" r:id="rId6"/>
    <p:sldId id="263" r:id="rId7"/>
    <p:sldId id="258" r:id="rId8"/>
    <p:sldId id="264" r:id="rId9"/>
    <p:sldId id="265" r:id="rId10"/>
    <p:sldId id="266" r:id="rId11"/>
    <p:sldId id="272" r:id="rId12"/>
    <p:sldId id="273" r:id="rId13"/>
    <p:sldId id="274" r:id="rId14"/>
    <p:sldId id="275" r:id="rId15"/>
    <p:sldId id="276" r:id="rId16"/>
    <p:sldId id="277" r:id="rId17"/>
    <p:sldId id="278" r:id="rId18"/>
    <p:sldId id="279" r:id="rId19"/>
    <p:sldId id="271" r:id="rId20"/>
    <p:sldId id="280" r:id="rId21"/>
    <p:sldId id="281" r:id="rId22"/>
    <p:sldId id="269" r:id="rId23"/>
    <p:sldId id="282" r:id="rId24"/>
    <p:sldId id="287" r:id="rId25"/>
    <p:sldId id="288" r:id="rId26"/>
    <p:sldId id="289" r:id="rId27"/>
    <p:sldId id="295" r:id="rId28"/>
    <p:sldId id="293" r:id="rId29"/>
    <p:sldId id="290" r:id="rId30"/>
    <p:sldId id="294" r:id="rId31"/>
    <p:sldId id="291" r:id="rId32"/>
    <p:sldId id="323" r:id="rId33"/>
    <p:sldId id="322" r:id="rId34"/>
    <p:sldId id="320" r:id="rId35"/>
    <p:sldId id="321" r:id="rId36"/>
    <p:sldId id="316" r:id="rId37"/>
    <p:sldId id="286" r:id="rId38"/>
    <p:sldId id="292" r:id="rId39"/>
    <p:sldId id="324" r:id="rId40"/>
    <p:sldId id="325" r:id="rId41"/>
    <p:sldId id="326" r:id="rId42"/>
    <p:sldId id="327" r:id="rId43"/>
    <p:sldId id="328" r:id="rId44"/>
    <p:sldId id="262" r:id="rId45"/>
    <p:sldId id="329" r:id="rId46"/>
    <p:sldId id="330" r:id="rId47"/>
    <p:sldId id="331" r:id="rId48"/>
    <p:sldId id="332" r:id="rId49"/>
    <p:sldId id="333" r:id="rId50"/>
    <p:sldId id="334" r:id="rId51"/>
    <p:sldId id="335" r:id="rId52"/>
    <p:sldId id="336" r:id="rId53"/>
    <p:sldId id="268" r:id="rId54"/>
    <p:sldId id="337" r:id="rId55"/>
    <p:sldId id="296" r:id="rId56"/>
    <p:sldId id="338" r:id="rId57"/>
    <p:sldId id="339" r:id="rId58"/>
    <p:sldId id="340" r:id="rId59"/>
    <p:sldId id="270" r:id="rId60"/>
    <p:sldId id="317" r:id="rId61"/>
    <p:sldId id="341" r:id="rId62"/>
    <p:sldId id="297" r:id="rId63"/>
    <p:sldId id="342" r:id="rId64"/>
    <p:sldId id="343"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E9434-F7A7-F33D-51A8-7CBDA8C64D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EAF6DA-3A53-DBAD-626C-4FFA669811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143D83-8A06-ABEE-775E-2947A8AB65CC}"/>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5" name="Footer Placeholder 4">
            <a:extLst>
              <a:ext uri="{FF2B5EF4-FFF2-40B4-BE49-F238E27FC236}">
                <a16:creationId xmlns:a16="http://schemas.microsoft.com/office/drawing/2014/main" id="{4BD5E2F7-3FF9-7B38-50C8-700FDB40FC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5EB707-EC20-7F1D-C46D-8CD2C1D72241}"/>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277378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9BAC7-EE5F-22C0-9E0A-433D556F6F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919883-EAD7-59FB-1C91-238CC0EDBF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817CA-2E55-247E-05ED-0104B2AC8024}"/>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5" name="Footer Placeholder 4">
            <a:extLst>
              <a:ext uri="{FF2B5EF4-FFF2-40B4-BE49-F238E27FC236}">
                <a16:creationId xmlns:a16="http://schemas.microsoft.com/office/drawing/2014/main" id="{CEDA93D4-2A70-405B-7676-1A51682C6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BFACA-6666-4D4D-4E62-175D733B3377}"/>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1467991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5BFE7C-32A1-A941-E44F-6384C9806D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D9DD79-E69B-1CB0-E81F-35FD92041E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471E04-062C-E550-7798-4F5540C1D34A}"/>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5" name="Footer Placeholder 4">
            <a:extLst>
              <a:ext uri="{FF2B5EF4-FFF2-40B4-BE49-F238E27FC236}">
                <a16:creationId xmlns:a16="http://schemas.microsoft.com/office/drawing/2014/main" id="{478FB398-DB23-1300-C8FE-C11A313EB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45E6C-63BE-B103-2FCA-5B435D809F8C}"/>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316637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F8AA-5DD5-4AA9-4399-85190C1CD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5D867-2905-5ABC-80C1-58177491AC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31157-6107-1565-A6FD-6F9BC0257090}"/>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5" name="Footer Placeholder 4">
            <a:extLst>
              <a:ext uri="{FF2B5EF4-FFF2-40B4-BE49-F238E27FC236}">
                <a16:creationId xmlns:a16="http://schemas.microsoft.com/office/drawing/2014/main" id="{70C45B0C-BD83-0D86-011E-A175FA5F4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8DB0FE-57B7-837A-CB58-741E314CD94E}"/>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220138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6118B-4797-070E-F5F9-BF37D5F1F0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4646B4-01F0-7161-A6C0-4239B1DBC1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267B17-0E10-2991-40DB-88361820B4BB}"/>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5" name="Footer Placeholder 4">
            <a:extLst>
              <a:ext uri="{FF2B5EF4-FFF2-40B4-BE49-F238E27FC236}">
                <a16:creationId xmlns:a16="http://schemas.microsoft.com/office/drawing/2014/main" id="{CAA5326D-64DD-26B4-DE29-209A29B19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52B28-416F-6A15-9AFD-51728190C48D}"/>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152349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CE2B-072E-08AB-EEB6-C3EC8B200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95EB7D-26C2-D20F-C209-FE1AF18CC1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BF7150-1A5B-CF03-E7F6-7FE9889847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944086-857E-EA64-337C-518ADA258C4E}"/>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6" name="Footer Placeholder 5">
            <a:extLst>
              <a:ext uri="{FF2B5EF4-FFF2-40B4-BE49-F238E27FC236}">
                <a16:creationId xmlns:a16="http://schemas.microsoft.com/office/drawing/2014/main" id="{EF851EB3-3ED2-31CD-7889-77F526DD9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7C6C2-2072-35A5-7D8D-69459E159B73}"/>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44795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B783-330B-2688-8A09-21856CF2CA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1851C3-D994-0D43-F8EC-8C8067F3C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6E8112-C416-4D91-5D7F-6F459AF38D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730661-E337-CF4B-BFAF-93E10CA7A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A1E8DA-15CE-A362-0007-1C160EFC45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084CAA-B055-2457-1FDB-4FCEBB5AAA17}"/>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8" name="Footer Placeholder 7">
            <a:extLst>
              <a:ext uri="{FF2B5EF4-FFF2-40B4-BE49-F238E27FC236}">
                <a16:creationId xmlns:a16="http://schemas.microsoft.com/office/drawing/2014/main" id="{34312CB9-3235-4505-629A-2182B65A8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546592-CC93-CAD7-7140-D23B5C4BB796}"/>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198242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63721-ED5D-4250-FDDE-1A828A3E5E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0D5750-CF7B-A184-2507-ACE026CE06AA}"/>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4" name="Footer Placeholder 3">
            <a:extLst>
              <a:ext uri="{FF2B5EF4-FFF2-40B4-BE49-F238E27FC236}">
                <a16:creationId xmlns:a16="http://schemas.microsoft.com/office/drawing/2014/main" id="{A7102370-5145-C14C-F8A2-A477B2F40B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B1C13D-2E65-6C57-07CC-05CED48EF89C}"/>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4221135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12F1F7-D348-5BD0-BAE3-46CA5662B92F}"/>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3" name="Footer Placeholder 2">
            <a:extLst>
              <a:ext uri="{FF2B5EF4-FFF2-40B4-BE49-F238E27FC236}">
                <a16:creationId xmlns:a16="http://schemas.microsoft.com/office/drawing/2014/main" id="{A4E3D16D-52A0-71EB-CC40-7BC52BF8D6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6CE67B-5537-2C33-67B5-8F9846426C3D}"/>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176220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0DA8-B10A-EC34-3B5C-9C18AE82C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D40702-FDA5-22A5-3F1F-244B57164E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75DEEB-A413-4FDB-1293-7143A6A35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4F8EC-708E-8453-CFD9-7D21EB0D4188}"/>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6" name="Footer Placeholder 5">
            <a:extLst>
              <a:ext uri="{FF2B5EF4-FFF2-40B4-BE49-F238E27FC236}">
                <a16:creationId xmlns:a16="http://schemas.microsoft.com/office/drawing/2014/main" id="{0D2ED947-FA8C-B023-A924-403B304208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89175E-C4F4-6DED-01DB-728FA44E94FB}"/>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3345784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9258-25EC-4A2A-46F4-473813E3F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F057A0-8A89-3517-15D1-70E250DA6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458D3A-0595-A41C-E00E-D3DB38151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404FC-78D2-B887-2EB3-1DD2014A0D53}"/>
              </a:ext>
            </a:extLst>
          </p:cNvPr>
          <p:cNvSpPr>
            <a:spLocks noGrp="1"/>
          </p:cNvSpPr>
          <p:nvPr>
            <p:ph type="dt" sz="half" idx="10"/>
          </p:nvPr>
        </p:nvSpPr>
        <p:spPr/>
        <p:txBody>
          <a:bodyPr/>
          <a:lstStyle/>
          <a:p>
            <a:fld id="{6110BC22-B34B-4B7E-BA3A-3F326E579C7F}" type="datetimeFigureOut">
              <a:rPr lang="en-US" smtClean="0"/>
              <a:t>11/14/2022</a:t>
            </a:fld>
            <a:endParaRPr lang="en-US"/>
          </a:p>
        </p:txBody>
      </p:sp>
      <p:sp>
        <p:nvSpPr>
          <p:cNvPr id="6" name="Footer Placeholder 5">
            <a:extLst>
              <a:ext uri="{FF2B5EF4-FFF2-40B4-BE49-F238E27FC236}">
                <a16:creationId xmlns:a16="http://schemas.microsoft.com/office/drawing/2014/main" id="{3910B08F-BCA2-F7D7-283C-435EFD78CC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6DE0D-622B-5C5F-5E5E-867F8953452A}"/>
              </a:ext>
            </a:extLst>
          </p:cNvPr>
          <p:cNvSpPr>
            <a:spLocks noGrp="1"/>
          </p:cNvSpPr>
          <p:nvPr>
            <p:ph type="sldNum" sz="quarter" idx="12"/>
          </p:nvPr>
        </p:nvSpPr>
        <p:spPr/>
        <p:txBody>
          <a:bodyPr/>
          <a:lstStyle/>
          <a:p>
            <a:fld id="{BD39DA3C-F239-4749-8094-821F3383BBB6}" type="slidenum">
              <a:rPr lang="en-US" smtClean="0"/>
              <a:t>‹#›</a:t>
            </a:fld>
            <a:endParaRPr lang="en-US"/>
          </a:p>
        </p:txBody>
      </p:sp>
    </p:spTree>
    <p:extLst>
      <p:ext uri="{BB962C8B-B14F-4D97-AF65-F5344CB8AC3E}">
        <p14:creationId xmlns:p14="http://schemas.microsoft.com/office/powerpoint/2010/main" val="44697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223BE-2226-EA3B-A2FF-8A5E90AE93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5B8831-D631-D74C-6776-3CF94DF84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33230D-4BA6-98C5-490F-FA07B39767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10BC22-B34B-4B7E-BA3A-3F326E579C7F}" type="datetimeFigureOut">
              <a:rPr lang="en-US" smtClean="0"/>
              <a:t>11/14/2022</a:t>
            </a:fld>
            <a:endParaRPr lang="en-US"/>
          </a:p>
        </p:txBody>
      </p:sp>
      <p:sp>
        <p:nvSpPr>
          <p:cNvPr id="5" name="Footer Placeholder 4">
            <a:extLst>
              <a:ext uri="{FF2B5EF4-FFF2-40B4-BE49-F238E27FC236}">
                <a16:creationId xmlns:a16="http://schemas.microsoft.com/office/drawing/2014/main" id="{F44A6ADF-66DB-B723-CB95-60D523831D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E32F81-3D88-8A4C-7D21-F52A4A2C74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9DA3C-F239-4749-8094-821F3383BBB6}" type="slidenum">
              <a:rPr lang="en-US" smtClean="0"/>
              <a:t>‹#›</a:t>
            </a:fld>
            <a:endParaRPr lang="en-US"/>
          </a:p>
        </p:txBody>
      </p:sp>
    </p:spTree>
    <p:extLst>
      <p:ext uri="{BB962C8B-B14F-4D97-AF65-F5344CB8AC3E}">
        <p14:creationId xmlns:p14="http://schemas.microsoft.com/office/powerpoint/2010/main" val="2677300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5.gif"/></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hyperlink" Target="https://www.churchofjesuschrist.org/broadcasts/article/worldwide-devotionals/2016/01/becoming-true-millennials"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lds.org/manual/jesus-the-christ/chapter-7?lang=eng"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g"/></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6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5.gif"/><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g"/></Relationships>
</file>

<file path=ppt/slides/_rels/slide66.xml.rels><?xml version="1.0" encoding="UTF-8" standalone="yes"?>
<Relationships xmlns="http://schemas.openxmlformats.org/package/2006/relationships"><Relationship Id="rId3" Type="http://schemas.openxmlformats.org/officeDocument/2006/relationships/hyperlink" Target="https://www.churchofjesuschrist.org/broadcasts/article/evening-with-a-general-authority/2019/02/12rasband"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churchofjesuschrist.org/study/general-conference/2015/10/faith-is-not-by-chance-but-by-choice?lang=eng&amp;para=5,15-16,25#p5"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hyperlink" Target="https://www.churchofjesuschrist.org/study/manual/new-testament-seminary-teacher-manual-2023/acquiring-spiritual-knowledge-part-1?lang=en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a:extLst>
              <a:ext uri="{FF2B5EF4-FFF2-40B4-BE49-F238E27FC236}">
                <a16:creationId xmlns:a16="http://schemas.microsoft.com/office/drawing/2014/main" id="{B8B3D193-9D1E-BF4E-55BD-BF6138814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D22AB29-A408-4AF2-AD0F-61EE53E08766}"/>
              </a:ext>
            </a:extLst>
          </p:cNvPr>
          <p:cNvSpPr txBox="1"/>
          <p:nvPr/>
        </p:nvSpPr>
        <p:spPr>
          <a:xfrm>
            <a:off x="1584960" y="1178560"/>
            <a:ext cx="9022080" cy="1107996"/>
          </a:xfrm>
          <a:prstGeom prst="rect">
            <a:avLst/>
          </a:prstGeom>
          <a:noFill/>
        </p:spPr>
        <p:txBody>
          <a:bodyPr wrap="square" rtlCol="0">
            <a:spAutoFit/>
          </a:bodyPr>
          <a:lstStyle/>
          <a:p>
            <a:pPr algn="ctr"/>
            <a:r>
              <a:rPr lang="en-US" sz="6600" dirty="0">
                <a:solidFill>
                  <a:schemeClr val="bg1"/>
                </a:solidFill>
                <a:latin typeface="Abadi" panose="020B0604020104020204" pitchFamily="34" charset="0"/>
              </a:rPr>
              <a:t>Matthew 1 and Luke1</a:t>
            </a:r>
          </a:p>
        </p:txBody>
      </p:sp>
      <p:grpSp>
        <p:nvGrpSpPr>
          <p:cNvPr id="2" name="Group 1">
            <a:extLst>
              <a:ext uri="{FF2B5EF4-FFF2-40B4-BE49-F238E27FC236}">
                <a16:creationId xmlns:a16="http://schemas.microsoft.com/office/drawing/2014/main" id="{9A008BDF-E5FF-B253-9D4E-9D98B2EACCCE}"/>
              </a:ext>
            </a:extLst>
          </p:cNvPr>
          <p:cNvGrpSpPr/>
          <p:nvPr/>
        </p:nvGrpSpPr>
        <p:grpSpPr>
          <a:xfrm>
            <a:off x="1177361" y="2220432"/>
            <a:ext cx="1989733" cy="4275279"/>
            <a:chOff x="380464" y="378001"/>
            <a:chExt cx="2940416" cy="6317984"/>
          </a:xfrm>
        </p:grpSpPr>
        <p:sp>
          <p:nvSpPr>
            <p:cNvPr id="3" name="Cloud 2">
              <a:extLst>
                <a:ext uri="{FF2B5EF4-FFF2-40B4-BE49-F238E27FC236}">
                  <a16:creationId xmlns:a16="http://schemas.microsoft.com/office/drawing/2014/main" id="{0700F4DB-B573-974A-D5DF-CE58487599ED}"/>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7">
              <a:extLst>
                <a:ext uri="{FF2B5EF4-FFF2-40B4-BE49-F238E27FC236}">
                  <a16:creationId xmlns:a16="http://schemas.microsoft.com/office/drawing/2014/main" id="{DDAB3F02-5A60-5CA4-DB46-883F575A9E6E}"/>
                </a:ext>
              </a:extLst>
            </p:cNvPr>
            <p:cNvGrpSpPr/>
            <p:nvPr/>
          </p:nvGrpSpPr>
          <p:grpSpPr>
            <a:xfrm rot="2613352">
              <a:off x="986283" y="5708442"/>
              <a:ext cx="849646" cy="987543"/>
              <a:chOff x="6106804" y="4039302"/>
              <a:chExt cx="666047" cy="774146"/>
            </a:xfrm>
          </p:grpSpPr>
          <p:sp>
            <p:nvSpPr>
              <p:cNvPr id="51" name="Oval 50">
                <a:extLst>
                  <a:ext uri="{FF2B5EF4-FFF2-40B4-BE49-F238E27FC236}">
                    <a16:creationId xmlns:a16="http://schemas.microsoft.com/office/drawing/2014/main" id="{EA7A7CE8-D135-4F1F-1805-529A3B339CF4}"/>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70030E4-1D8B-1291-D71F-FE7DB6A519D3}"/>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264A7A5A-22B8-7B84-BC29-5A2E2A5CC79F}"/>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6">
              <a:extLst>
                <a:ext uri="{FF2B5EF4-FFF2-40B4-BE49-F238E27FC236}">
                  <a16:creationId xmlns:a16="http://schemas.microsoft.com/office/drawing/2014/main" id="{8D5B70E4-D25B-FF05-FC00-006EC608FB41}"/>
                </a:ext>
              </a:extLst>
            </p:cNvPr>
            <p:cNvGrpSpPr/>
            <p:nvPr/>
          </p:nvGrpSpPr>
          <p:grpSpPr>
            <a:xfrm>
              <a:off x="1900966" y="5705254"/>
              <a:ext cx="849646" cy="987543"/>
              <a:chOff x="6106804" y="4039302"/>
              <a:chExt cx="666047" cy="774146"/>
            </a:xfrm>
          </p:grpSpPr>
          <p:sp>
            <p:nvSpPr>
              <p:cNvPr id="48" name="Oval 43">
                <a:extLst>
                  <a:ext uri="{FF2B5EF4-FFF2-40B4-BE49-F238E27FC236}">
                    <a16:creationId xmlns:a16="http://schemas.microsoft.com/office/drawing/2014/main" id="{00E8BC5F-1357-6AE6-27D4-2C5869919715}"/>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4">
                <a:extLst>
                  <a:ext uri="{FF2B5EF4-FFF2-40B4-BE49-F238E27FC236}">
                    <a16:creationId xmlns:a16="http://schemas.microsoft.com/office/drawing/2014/main" id="{1886E297-A830-9FBC-7F31-F871D18FFDB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5">
                <a:extLst>
                  <a:ext uri="{FF2B5EF4-FFF2-40B4-BE49-F238E27FC236}">
                    <a16:creationId xmlns:a16="http://schemas.microsoft.com/office/drawing/2014/main" id="{1B3094FF-118E-B521-73E4-DA63DF997B51}"/>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389D2744-1D2A-CDEA-AAE8-D17C0930176E}"/>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05E663-57F3-FF28-D7D6-70B5D7ECDEAD}"/>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C09EDF63-F82D-092D-0924-C16148CA7027}"/>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FF8C9B7-85AA-BC28-3752-83F50277B40B}"/>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C02A4D68-C1D6-8DA6-4C1C-096297213D59}"/>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ABE1D3C-0867-DB90-13F0-2E7F26057035}"/>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D209B667-EEDC-767B-6348-299247D08024}"/>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C64D1265-049D-17B3-1021-893A3C0287FE}"/>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4">
              <a:extLst>
                <a:ext uri="{FF2B5EF4-FFF2-40B4-BE49-F238E27FC236}">
                  <a16:creationId xmlns:a16="http://schemas.microsoft.com/office/drawing/2014/main" id="{B9D0365A-8B8E-68BE-1A01-4BCEB4F6949B}"/>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6">
              <a:extLst>
                <a:ext uri="{FF2B5EF4-FFF2-40B4-BE49-F238E27FC236}">
                  <a16:creationId xmlns:a16="http://schemas.microsoft.com/office/drawing/2014/main" id="{B5B6B3FB-35CE-B2B4-BDBF-F63F482050F7}"/>
                </a:ext>
              </a:extLst>
            </p:cNvPr>
            <p:cNvGrpSpPr/>
            <p:nvPr/>
          </p:nvGrpSpPr>
          <p:grpSpPr>
            <a:xfrm rot="4901522">
              <a:off x="1055947" y="3502862"/>
              <a:ext cx="2818778" cy="668978"/>
              <a:chOff x="5029200" y="1371600"/>
              <a:chExt cx="6791793" cy="1933731"/>
            </a:xfrm>
          </p:grpSpPr>
          <p:grpSp>
            <p:nvGrpSpPr>
              <p:cNvPr id="36" name="Group 16">
                <a:extLst>
                  <a:ext uri="{FF2B5EF4-FFF2-40B4-BE49-F238E27FC236}">
                    <a16:creationId xmlns:a16="http://schemas.microsoft.com/office/drawing/2014/main" id="{A7D0A024-2ADD-8A39-2430-5D88F24AD569}"/>
                  </a:ext>
                </a:extLst>
              </p:cNvPr>
              <p:cNvGrpSpPr/>
              <p:nvPr/>
            </p:nvGrpSpPr>
            <p:grpSpPr>
              <a:xfrm>
                <a:off x="5029200" y="1371600"/>
                <a:ext cx="1752600" cy="1905000"/>
                <a:chOff x="5029200" y="1371600"/>
                <a:chExt cx="1752600" cy="1905000"/>
              </a:xfrm>
            </p:grpSpPr>
            <p:sp>
              <p:nvSpPr>
                <p:cNvPr id="46" name="4-Point Star 14">
                  <a:extLst>
                    <a:ext uri="{FF2B5EF4-FFF2-40B4-BE49-F238E27FC236}">
                      <a16:creationId xmlns:a16="http://schemas.microsoft.com/office/drawing/2014/main" id="{E64A429A-2F5F-8391-7926-DC3AA60AE86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15">
                  <a:extLst>
                    <a:ext uri="{FF2B5EF4-FFF2-40B4-BE49-F238E27FC236}">
                      <a16:creationId xmlns:a16="http://schemas.microsoft.com/office/drawing/2014/main" id="{25B94D46-B4BF-3FBB-7C15-A24C07CEA52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7">
                <a:extLst>
                  <a:ext uri="{FF2B5EF4-FFF2-40B4-BE49-F238E27FC236}">
                    <a16:creationId xmlns:a16="http://schemas.microsoft.com/office/drawing/2014/main" id="{B7DAF398-7F0F-F038-7D45-5A87B7622D13}"/>
                  </a:ext>
                </a:extLst>
              </p:cNvPr>
              <p:cNvGrpSpPr/>
              <p:nvPr/>
            </p:nvGrpSpPr>
            <p:grpSpPr>
              <a:xfrm>
                <a:off x="6713095" y="1400331"/>
                <a:ext cx="1752600" cy="1905000"/>
                <a:chOff x="5029200" y="1371600"/>
                <a:chExt cx="1752600" cy="1905000"/>
              </a:xfrm>
            </p:grpSpPr>
            <p:sp>
              <p:nvSpPr>
                <p:cNvPr id="44" name="4-Point Star 205">
                  <a:extLst>
                    <a:ext uri="{FF2B5EF4-FFF2-40B4-BE49-F238E27FC236}">
                      <a16:creationId xmlns:a16="http://schemas.microsoft.com/office/drawing/2014/main" id="{A7A5F92C-FF82-12E5-255B-EB410F2EAD9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Point Star 206">
                  <a:extLst>
                    <a:ext uri="{FF2B5EF4-FFF2-40B4-BE49-F238E27FC236}">
                      <a16:creationId xmlns:a16="http://schemas.microsoft.com/office/drawing/2014/main" id="{AEFFDD3E-06D4-A9F1-62B1-9F9618A7B21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20">
                <a:extLst>
                  <a:ext uri="{FF2B5EF4-FFF2-40B4-BE49-F238E27FC236}">
                    <a16:creationId xmlns:a16="http://schemas.microsoft.com/office/drawing/2014/main" id="{4CDAE77E-6766-124A-BBA1-7A65F346C846}"/>
                  </a:ext>
                </a:extLst>
              </p:cNvPr>
              <p:cNvGrpSpPr/>
              <p:nvPr/>
            </p:nvGrpSpPr>
            <p:grpSpPr>
              <a:xfrm>
                <a:off x="8404486" y="1389088"/>
                <a:ext cx="1752600" cy="1905000"/>
                <a:chOff x="5029200" y="1371600"/>
                <a:chExt cx="1752600" cy="1905000"/>
              </a:xfrm>
            </p:grpSpPr>
            <p:sp>
              <p:nvSpPr>
                <p:cNvPr id="42" name="4-Point Star 203">
                  <a:extLst>
                    <a:ext uri="{FF2B5EF4-FFF2-40B4-BE49-F238E27FC236}">
                      <a16:creationId xmlns:a16="http://schemas.microsoft.com/office/drawing/2014/main" id="{911ECED9-65F7-9363-45C8-59A1C65C2F2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4-Point Star 204">
                  <a:extLst>
                    <a:ext uri="{FF2B5EF4-FFF2-40B4-BE49-F238E27FC236}">
                      <a16:creationId xmlns:a16="http://schemas.microsoft.com/office/drawing/2014/main" id="{027C4EC1-07F5-0135-55CD-02F4D4BC5683}"/>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3">
                <a:extLst>
                  <a:ext uri="{FF2B5EF4-FFF2-40B4-BE49-F238E27FC236}">
                    <a16:creationId xmlns:a16="http://schemas.microsoft.com/office/drawing/2014/main" id="{BEA8006F-2235-9084-8F7B-2AAF349B0289}"/>
                  </a:ext>
                </a:extLst>
              </p:cNvPr>
              <p:cNvGrpSpPr/>
              <p:nvPr/>
            </p:nvGrpSpPr>
            <p:grpSpPr>
              <a:xfrm>
                <a:off x="10068393" y="1389089"/>
                <a:ext cx="1752600" cy="1905000"/>
                <a:chOff x="5029200" y="1371600"/>
                <a:chExt cx="1752600" cy="1905000"/>
              </a:xfrm>
            </p:grpSpPr>
            <p:sp>
              <p:nvSpPr>
                <p:cNvPr id="40" name="4-Point Star 24">
                  <a:extLst>
                    <a:ext uri="{FF2B5EF4-FFF2-40B4-BE49-F238E27FC236}">
                      <a16:creationId xmlns:a16="http://schemas.microsoft.com/office/drawing/2014/main" id="{E56539EB-9AE9-414F-B932-C990A2C1888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Point Star 25">
                  <a:extLst>
                    <a:ext uri="{FF2B5EF4-FFF2-40B4-BE49-F238E27FC236}">
                      <a16:creationId xmlns:a16="http://schemas.microsoft.com/office/drawing/2014/main" id="{FEF8A56E-FC30-8150-37FB-0601FB1E0640}"/>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27">
              <a:extLst>
                <a:ext uri="{FF2B5EF4-FFF2-40B4-BE49-F238E27FC236}">
                  <a16:creationId xmlns:a16="http://schemas.microsoft.com/office/drawing/2014/main" id="{29A3F733-12C9-E989-F6A3-1563F32EB9D7}"/>
                </a:ext>
              </a:extLst>
            </p:cNvPr>
            <p:cNvGrpSpPr/>
            <p:nvPr/>
          </p:nvGrpSpPr>
          <p:grpSpPr>
            <a:xfrm rot="5740360">
              <a:off x="-2808" y="3534746"/>
              <a:ext cx="2818778" cy="668978"/>
              <a:chOff x="5029200" y="1371600"/>
              <a:chExt cx="6791793" cy="1933731"/>
            </a:xfrm>
          </p:grpSpPr>
          <p:grpSp>
            <p:nvGrpSpPr>
              <p:cNvPr id="24" name="Group 16">
                <a:extLst>
                  <a:ext uri="{FF2B5EF4-FFF2-40B4-BE49-F238E27FC236}">
                    <a16:creationId xmlns:a16="http://schemas.microsoft.com/office/drawing/2014/main" id="{68F93249-3797-0213-FBAF-630475D413D0}"/>
                  </a:ext>
                </a:extLst>
              </p:cNvPr>
              <p:cNvGrpSpPr/>
              <p:nvPr/>
            </p:nvGrpSpPr>
            <p:grpSpPr>
              <a:xfrm>
                <a:off x="5029200" y="1371600"/>
                <a:ext cx="1752600" cy="1905000"/>
                <a:chOff x="5029200" y="1371600"/>
                <a:chExt cx="1752600" cy="1905000"/>
              </a:xfrm>
            </p:grpSpPr>
            <p:sp>
              <p:nvSpPr>
                <p:cNvPr id="34" name="4-Point Star 195">
                  <a:extLst>
                    <a:ext uri="{FF2B5EF4-FFF2-40B4-BE49-F238E27FC236}">
                      <a16:creationId xmlns:a16="http://schemas.microsoft.com/office/drawing/2014/main" id="{90E90DCF-E3E1-144F-2CD2-DAAE1DE5BB5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4-Point Star 196">
                  <a:extLst>
                    <a:ext uri="{FF2B5EF4-FFF2-40B4-BE49-F238E27FC236}">
                      <a16:creationId xmlns:a16="http://schemas.microsoft.com/office/drawing/2014/main" id="{D67CFDAA-424F-B505-C683-23889635FBF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17">
                <a:extLst>
                  <a:ext uri="{FF2B5EF4-FFF2-40B4-BE49-F238E27FC236}">
                    <a16:creationId xmlns:a16="http://schemas.microsoft.com/office/drawing/2014/main" id="{EDB9FECF-579A-3EA2-8A70-3CC5334F8C03}"/>
                  </a:ext>
                </a:extLst>
              </p:cNvPr>
              <p:cNvGrpSpPr/>
              <p:nvPr/>
            </p:nvGrpSpPr>
            <p:grpSpPr>
              <a:xfrm>
                <a:off x="6713095" y="1400331"/>
                <a:ext cx="1752600" cy="1905000"/>
                <a:chOff x="5029200" y="1371600"/>
                <a:chExt cx="1752600" cy="1905000"/>
              </a:xfrm>
            </p:grpSpPr>
            <p:sp>
              <p:nvSpPr>
                <p:cNvPr id="32" name="4-Point Star 193">
                  <a:extLst>
                    <a:ext uri="{FF2B5EF4-FFF2-40B4-BE49-F238E27FC236}">
                      <a16:creationId xmlns:a16="http://schemas.microsoft.com/office/drawing/2014/main" id="{D01BC1BF-D8D6-91F7-C76C-D8B1C7797144}"/>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194">
                  <a:extLst>
                    <a:ext uri="{FF2B5EF4-FFF2-40B4-BE49-F238E27FC236}">
                      <a16:creationId xmlns:a16="http://schemas.microsoft.com/office/drawing/2014/main" id="{2218BE82-3728-CF57-0F30-61F4F293F82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0">
                <a:extLst>
                  <a:ext uri="{FF2B5EF4-FFF2-40B4-BE49-F238E27FC236}">
                    <a16:creationId xmlns:a16="http://schemas.microsoft.com/office/drawing/2014/main" id="{293A0882-B9A7-8AA3-CF09-2144CD09CEDD}"/>
                  </a:ext>
                </a:extLst>
              </p:cNvPr>
              <p:cNvGrpSpPr/>
              <p:nvPr/>
            </p:nvGrpSpPr>
            <p:grpSpPr>
              <a:xfrm>
                <a:off x="8404486" y="1389088"/>
                <a:ext cx="1752600" cy="1905000"/>
                <a:chOff x="5029200" y="1371600"/>
                <a:chExt cx="1752600" cy="1905000"/>
              </a:xfrm>
            </p:grpSpPr>
            <p:sp>
              <p:nvSpPr>
                <p:cNvPr id="30" name="4-Point Star 191">
                  <a:extLst>
                    <a:ext uri="{FF2B5EF4-FFF2-40B4-BE49-F238E27FC236}">
                      <a16:creationId xmlns:a16="http://schemas.microsoft.com/office/drawing/2014/main" id="{5C12CCAE-ED19-3426-D8A7-FD0545D42C8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192">
                  <a:extLst>
                    <a:ext uri="{FF2B5EF4-FFF2-40B4-BE49-F238E27FC236}">
                      <a16:creationId xmlns:a16="http://schemas.microsoft.com/office/drawing/2014/main" id="{EA9A0770-D2DC-D5BE-DDA7-28A31A3B9167}"/>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3">
                <a:extLst>
                  <a:ext uri="{FF2B5EF4-FFF2-40B4-BE49-F238E27FC236}">
                    <a16:creationId xmlns:a16="http://schemas.microsoft.com/office/drawing/2014/main" id="{7A555790-5A0E-D868-D7B3-88C2DAE7E782}"/>
                  </a:ext>
                </a:extLst>
              </p:cNvPr>
              <p:cNvGrpSpPr/>
              <p:nvPr/>
            </p:nvGrpSpPr>
            <p:grpSpPr>
              <a:xfrm>
                <a:off x="10068393" y="1389089"/>
                <a:ext cx="1752600" cy="1905000"/>
                <a:chOff x="5029200" y="1371600"/>
                <a:chExt cx="1752600" cy="1905000"/>
              </a:xfrm>
            </p:grpSpPr>
            <p:sp>
              <p:nvSpPr>
                <p:cNvPr id="28" name="4-Point Star 27">
                  <a:extLst>
                    <a:ext uri="{FF2B5EF4-FFF2-40B4-BE49-F238E27FC236}">
                      <a16:creationId xmlns:a16="http://schemas.microsoft.com/office/drawing/2014/main" id="{34CB79A0-C313-D086-208C-F2A7989A4DF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4-Point Star 190">
                  <a:extLst>
                    <a:ext uri="{FF2B5EF4-FFF2-40B4-BE49-F238E27FC236}">
                      <a16:creationId xmlns:a16="http://schemas.microsoft.com/office/drawing/2014/main" id="{86B550F5-D35E-292D-58D1-9F4C518F28D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ounded Rectangle 178">
              <a:extLst>
                <a:ext uri="{FF2B5EF4-FFF2-40B4-BE49-F238E27FC236}">
                  <a16:creationId xmlns:a16="http://schemas.microsoft.com/office/drawing/2014/main" id="{0CE2C70F-27B1-6EAF-7BE8-857753BF7876}"/>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79">
              <a:extLst>
                <a:ext uri="{FF2B5EF4-FFF2-40B4-BE49-F238E27FC236}">
                  <a16:creationId xmlns:a16="http://schemas.microsoft.com/office/drawing/2014/main" id="{F9D2546E-3E5D-87EF-ECAE-D796C113D929}"/>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01755D4-ECC7-1E47-5896-A447F65D456A}"/>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Cloud 21">
              <a:extLst>
                <a:ext uri="{FF2B5EF4-FFF2-40B4-BE49-F238E27FC236}">
                  <a16:creationId xmlns:a16="http://schemas.microsoft.com/office/drawing/2014/main" id="{C7D1B9F4-53EC-6C69-F62E-356886956A4C}"/>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86D3D5C-5C06-BF27-9C67-514274145EF6}"/>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6319F1D3-25D7-6F26-A65E-BE1F180587CE}"/>
              </a:ext>
            </a:extLst>
          </p:cNvPr>
          <p:cNvGrpSpPr/>
          <p:nvPr/>
        </p:nvGrpSpPr>
        <p:grpSpPr>
          <a:xfrm>
            <a:off x="8905022" y="2157378"/>
            <a:ext cx="2076779" cy="4509873"/>
            <a:chOff x="441685" y="536029"/>
            <a:chExt cx="2911243" cy="6321972"/>
          </a:xfrm>
        </p:grpSpPr>
        <p:sp>
          <p:nvSpPr>
            <p:cNvPr id="55" name="Oval 54">
              <a:extLst>
                <a:ext uri="{FF2B5EF4-FFF2-40B4-BE49-F238E27FC236}">
                  <a16:creationId xmlns:a16="http://schemas.microsoft.com/office/drawing/2014/main" id="{A171FBDF-9D4D-F3DD-D6C0-DBAE54ECC1CD}"/>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42E4F27-E2F9-F0B9-E1A0-85B0DD3F3DA1}"/>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a:extLst>
                <a:ext uri="{FF2B5EF4-FFF2-40B4-BE49-F238E27FC236}">
                  <a16:creationId xmlns:a16="http://schemas.microsoft.com/office/drawing/2014/main" id="{73393146-146D-8516-60B5-B8CFB9FD9318}"/>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E811886A-F201-3224-4007-57057C04302B}"/>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id="{D2F5E394-7277-6FFB-FE73-2BB96499ABA4}"/>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9E52B62A-FD95-1A4E-3DE2-1B05EB806FB3}"/>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3C695DEA-BAE0-346D-68FC-F94154BD843B}"/>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C5F81CB-FD3E-6041-BCEF-5365D04B1ED2}"/>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0E971953-A154-6862-E38E-0AFA87164B03}"/>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7B0C3632-C1A8-AB0D-17B5-D19B116ED45D}"/>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293D0329-A7F2-33C5-8F55-4EC8464A837E}"/>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F1918AE5-D125-35A5-0853-B64F92400520}"/>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52BE346-8519-07FC-6201-EB1F8A8A5051}"/>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67">
              <a:extLst>
                <a:ext uri="{FF2B5EF4-FFF2-40B4-BE49-F238E27FC236}">
                  <a16:creationId xmlns:a16="http://schemas.microsoft.com/office/drawing/2014/main" id="{84BD53DC-DBD1-F5F5-CE1D-185363DC8739}"/>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162">
              <a:extLst>
                <a:ext uri="{FF2B5EF4-FFF2-40B4-BE49-F238E27FC236}">
                  <a16:creationId xmlns:a16="http://schemas.microsoft.com/office/drawing/2014/main" id="{328A05D9-C8A7-6990-1681-A4FFB90E1DE8}"/>
                </a:ext>
              </a:extLst>
            </p:cNvPr>
            <p:cNvGrpSpPr/>
            <p:nvPr/>
          </p:nvGrpSpPr>
          <p:grpSpPr>
            <a:xfrm>
              <a:off x="982450" y="936411"/>
              <a:ext cx="1858215" cy="300286"/>
              <a:chOff x="6571728" y="1086622"/>
              <a:chExt cx="1528420" cy="286099"/>
            </a:xfrm>
          </p:grpSpPr>
          <p:sp>
            <p:nvSpPr>
              <p:cNvPr id="94" name="Rounded Rectangle 42">
                <a:extLst>
                  <a:ext uri="{FF2B5EF4-FFF2-40B4-BE49-F238E27FC236}">
                    <a16:creationId xmlns:a16="http://schemas.microsoft.com/office/drawing/2014/main" id="{F6B045D1-4E98-A6B9-0669-561F1517A2BF}"/>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BA956201-0E32-5958-E5CA-1FA1769D68DA}"/>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D5AFD6A0-8530-EB40-333D-E0BCC734AB70}"/>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BB0FE15B-7852-62FC-887C-862EFA951F36}"/>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056ABA6C-EE15-8AC7-3F31-C184106166D3}"/>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42367B0C-F830-16B8-23D0-646D83D5503D}"/>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Cloud 69">
              <a:extLst>
                <a:ext uri="{FF2B5EF4-FFF2-40B4-BE49-F238E27FC236}">
                  <a16:creationId xmlns:a16="http://schemas.microsoft.com/office/drawing/2014/main" id="{EDD72324-2959-1B74-EE05-F178D47B5E2D}"/>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E2633A0E-0BA4-8261-8323-BDC55A943638}"/>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163">
              <a:extLst>
                <a:ext uri="{FF2B5EF4-FFF2-40B4-BE49-F238E27FC236}">
                  <a16:creationId xmlns:a16="http://schemas.microsoft.com/office/drawing/2014/main" id="{41776AD6-C102-A4BC-310C-21466823B73E}"/>
                </a:ext>
              </a:extLst>
            </p:cNvPr>
            <p:cNvGrpSpPr/>
            <p:nvPr/>
          </p:nvGrpSpPr>
          <p:grpSpPr>
            <a:xfrm>
              <a:off x="982444" y="3839179"/>
              <a:ext cx="1742078" cy="1801718"/>
              <a:chOff x="7543801" y="3581401"/>
              <a:chExt cx="1176618" cy="1066800"/>
            </a:xfrm>
          </p:grpSpPr>
          <p:sp>
            <p:nvSpPr>
              <p:cNvPr id="89" name="Rounded Rectangle 37">
                <a:extLst>
                  <a:ext uri="{FF2B5EF4-FFF2-40B4-BE49-F238E27FC236}">
                    <a16:creationId xmlns:a16="http://schemas.microsoft.com/office/drawing/2014/main" id="{B6812D18-D84E-DC77-7F10-6AF5BC77DFDE}"/>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162">
                <a:extLst>
                  <a:ext uri="{FF2B5EF4-FFF2-40B4-BE49-F238E27FC236}">
                    <a16:creationId xmlns:a16="http://schemas.microsoft.com/office/drawing/2014/main" id="{6B3B9E68-B505-B513-BD41-807E11C47C9E}"/>
                  </a:ext>
                </a:extLst>
              </p:cNvPr>
              <p:cNvGrpSpPr/>
              <p:nvPr/>
            </p:nvGrpSpPr>
            <p:grpSpPr>
              <a:xfrm>
                <a:off x="7543801" y="3581401"/>
                <a:ext cx="457200" cy="1066800"/>
                <a:chOff x="6827799" y="4800600"/>
                <a:chExt cx="868401" cy="2043177"/>
              </a:xfrm>
              <a:solidFill>
                <a:srgbClr val="D98A33"/>
              </a:solidFill>
            </p:grpSpPr>
            <p:sp>
              <p:nvSpPr>
                <p:cNvPr id="91" name="Double Wave 90">
                  <a:extLst>
                    <a:ext uri="{FF2B5EF4-FFF2-40B4-BE49-F238E27FC236}">
                      <a16:creationId xmlns:a16="http://schemas.microsoft.com/office/drawing/2014/main" id="{7CF528D9-1B7E-AF2C-9066-685F563A1DBD}"/>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ouble Wave 91">
                  <a:extLst>
                    <a:ext uri="{FF2B5EF4-FFF2-40B4-BE49-F238E27FC236}">
                      <a16:creationId xmlns:a16="http://schemas.microsoft.com/office/drawing/2014/main" id="{9103BC51-3FEA-C07C-BF2C-60C02AC1F50D}"/>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41">
                  <a:extLst>
                    <a:ext uri="{FF2B5EF4-FFF2-40B4-BE49-F238E27FC236}">
                      <a16:creationId xmlns:a16="http://schemas.microsoft.com/office/drawing/2014/main" id="{06966CB5-11AA-3D83-0BBF-EA9782FDAEE3}"/>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169">
              <a:extLst>
                <a:ext uri="{FF2B5EF4-FFF2-40B4-BE49-F238E27FC236}">
                  <a16:creationId xmlns:a16="http://schemas.microsoft.com/office/drawing/2014/main" id="{81ABD625-C5A8-F193-5F80-474590CBE30D}"/>
                </a:ext>
              </a:extLst>
            </p:cNvPr>
            <p:cNvGrpSpPr/>
            <p:nvPr/>
          </p:nvGrpSpPr>
          <p:grpSpPr>
            <a:xfrm>
              <a:off x="796629" y="5340611"/>
              <a:ext cx="2194826" cy="800764"/>
              <a:chOff x="0" y="4648200"/>
              <a:chExt cx="3986134" cy="1541489"/>
            </a:xfrm>
          </p:grpSpPr>
          <p:grpSp>
            <p:nvGrpSpPr>
              <p:cNvPr id="74" name="Group 138">
                <a:extLst>
                  <a:ext uri="{FF2B5EF4-FFF2-40B4-BE49-F238E27FC236}">
                    <a16:creationId xmlns:a16="http://schemas.microsoft.com/office/drawing/2014/main" id="{03D24754-9F8D-7578-D061-5F7FDCBE6E78}"/>
                  </a:ext>
                </a:extLst>
              </p:cNvPr>
              <p:cNvGrpSpPr/>
              <p:nvPr/>
            </p:nvGrpSpPr>
            <p:grpSpPr>
              <a:xfrm>
                <a:off x="0" y="4648200"/>
                <a:ext cx="1600200" cy="1524000"/>
                <a:chOff x="533400" y="4648200"/>
                <a:chExt cx="1905000" cy="1828800"/>
              </a:xfrm>
            </p:grpSpPr>
            <p:sp>
              <p:nvSpPr>
                <p:cNvPr id="85" name="Plus 33">
                  <a:extLst>
                    <a:ext uri="{FF2B5EF4-FFF2-40B4-BE49-F238E27FC236}">
                      <a16:creationId xmlns:a16="http://schemas.microsoft.com/office/drawing/2014/main" id="{4CB85239-E60A-0A4B-8248-855C5782844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9043CE42-976E-ECF4-0834-93E603426E1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E878F30A-F515-4E4E-6FC0-A5E94FD3E46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FA0613E9-AA78-C647-C7EB-7C22BEA6AF48}"/>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39">
                <a:extLst>
                  <a:ext uri="{FF2B5EF4-FFF2-40B4-BE49-F238E27FC236}">
                    <a16:creationId xmlns:a16="http://schemas.microsoft.com/office/drawing/2014/main" id="{DDE03197-B743-0086-F181-0F7BAEC89C07}"/>
                  </a:ext>
                </a:extLst>
              </p:cNvPr>
              <p:cNvGrpSpPr/>
              <p:nvPr/>
            </p:nvGrpSpPr>
            <p:grpSpPr>
              <a:xfrm>
                <a:off x="1182973" y="4665689"/>
                <a:ext cx="1600200" cy="1524000"/>
                <a:chOff x="533400" y="4648200"/>
                <a:chExt cx="1905000" cy="1828800"/>
              </a:xfrm>
            </p:grpSpPr>
            <p:sp>
              <p:nvSpPr>
                <p:cNvPr id="81" name="Plus 29">
                  <a:extLst>
                    <a:ext uri="{FF2B5EF4-FFF2-40B4-BE49-F238E27FC236}">
                      <a16:creationId xmlns:a16="http://schemas.microsoft.com/office/drawing/2014/main" id="{57219937-E90A-27FE-273E-910A917FD1F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a:extLst>
                    <a:ext uri="{FF2B5EF4-FFF2-40B4-BE49-F238E27FC236}">
                      <a16:creationId xmlns:a16="http://schemas.microsoft.com/office/drawing/2014/main" id="{10C55EE4-0099-73E7-5B28-71DC259928B4}"/>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525A549C-4E55-7EAE-734C-E35EC1679BF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F2D1214D-E719-DEB6-5D1D-FCCD454A5C3E}"/>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44">
                <a:extLst>
                  <a:ext uri="{FF2B5EF4-FFF2-40B4-BE49-F238E27FC236}">
                    <a16:creationId xmlns:a16="http://schemas.microsoft.com/office/drawing/2014/main" id="{C13A1D7D-9AC2-0C08-5FDA-9930FBD9266B}"/>
                  </a:ext>
                </a:extLst>
              </p:cNvPr>
              <p:cNvGrpSpPr/>
              <p:nvPr/>
            </p:nvGrpSpPr>
            <p:grpSpPr>
              <a:xfrm>
                <a:off x="2385934" y="4665689"/>
                <a:ext cx="1600200" cy="1524000"/>
                <a:chOff x="533400" y="4648200"/>
                <a:chExt cx="1905000" cy="1828800"/>
              </a:xfrm>
            </p:grpSpPr>
            <p:sp>
              <p:nvSpPr>
                <p:cNvPr id="77" name="Plus 25">
                  <a:extLst>
                    <a:ext uri="{FF2B5EF4-FFF2-40B4-BE49-F238E27FC236}">
                      <a16:creationId xmlns:a16="http://schemas.microsoft.com/office/drawing/2014/main" id="{C8EDD446-AE49-01A4-1BE6-44C7AF8DCFB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973ADA1F-BD52-DC6A-DC8E-DD122DD4ADC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4BFF7B15-07C0-772E-DA8F-4A42AFFE68C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6F4501AA-3B46-7BA2-F93A-C2C61148FB03}"/>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0" name="TextBox 99">
            <a:extLst>
              <a:ext uri="{FF2B5EF4-FFF2-40B4-BE49-F238E27FC236}">
                <a16:creationId xmlns:a16="http://schemas.microsoft.com/office/drawing/2014/main" id="{DDCB7A37-9C45-23D9-DE0F-EF7F6AEEC3B4}"/>
              </a:ext>
            </a:extLst>
          </p:cNvPr>
          <p:cNvSpPr txBox="1"/>
          <p:nvPr/>
        </p:nvSpPr>
        <p:spPr>
          <a:xfrm>
            <a:off x="0" y="6471737"/>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423736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E4B3F-59C6-2D1F-67E0-4A7422A32297}"/>
              </a:ext>
            </a:extLst>
          </p:cNvPr>
          <p:cNvPicPr>
            <a:picLocks noChangeAspect="1"/>
          </p:cNvPicPr>
          <p:nvPr/>
        </p:nvPicPr>
        <p:blipFill>
          <a:blip r:embed="rId2"/>
          <a:stretch>
            <a:fillRect/>
          </a:stretch>
        </p:blipFill>
        <p:spPr>
          <a:xfrm>
            <a:off x="-4565" y="0"/>
            <a:ext cx="12281135" cy="6858000"/>
          </a:xfrm>
          <a:prstGeom prst="rect">
            <a:avLst/>
          </a:prstGeom>
        </p:spPr>
      </p:pic>
      <p:sp>
        <p:nvSpPr>
          <p:cNvPr id="56" name="TextBox 55"/>
          <p:cNvSpPr txBox="1"/>
          <p:nvPr/>
        </p:nvSpPr>
        <p:spPr>
          <a:xfrm>
            <a:off x="2935805" y="844684"/>
            <a:ext cx="9340767" cy="2308324"/>
          </a:xfrm>
          <a:prstGeom prst="rect">
            <a:avLst/>
          </a:prstGeom>
          <a:noFill/>
        </p:spPr>
        <p:txBody>
          <a:bodyPr wrap="square" rtlCol="0">
            <a:spAutoFit/>
          </a:bodyPr>
          <a:lstStyle/>
          <a:p>
            <a:pPr marL="342900" indent="-342900"/>
            <a:r>
              <a:rPr lang="en-US" dirty="0">
                <a:solidFill>
                  <a:schemeClr val="bg1"/>
                </a:solidFill>
              </a:rPr>
              <a:t>*The only gospel to refer to wise men</a:t>
            </a:r>
          </a:p>
          <a:p>
            <a:pPr marL="342900" indent="-342900"/>
            <a:r>
              <a:rPr lang="en-US" dirty="0">
                <a:solidFill>
                  <a:schemeClr val="bg1"/>
                </a:solidFill>
              </a:rPr>
              <a:t>*The only gospel to refer to the star in the east</a:t>
            </a:r>
          </a:p>
          <a:p>
            <a:pPr marL="342900" indent="-342900"/>
            <a:r>
              <a:rPr lang="en-US" dirty="0">
                <a:solidFill>
                  <a:schemeClr val="bg1"/>
                </a:solidFill>
              </a:rPr>
              <a:t>*The only gospel of Herod’s killing of children in Bethlehem</a:t>
            </a:r>
          </a:p>
          <a:p>
            <a:pPr marL="342900" indent="-342900"/>
            <a:r>
              <a:rPr lang="en-US" dirty="0">
                <a:solidFill>
                  <a:schemeClr val="bg1"/>
                </a:solidFill>
              </a:rPr>
              <a:t>*Has 10 different parables than other Gospels. </a:t>
            </a:r>
          </a:p>
          <a:p>
            <a:pPr marL="342900" indent="-342900"/>
            <a:r>
              <a:rPr lang="en-US" dirty="0">
                <a:solidFill>
                  <a:schemeClr val="bg1"/>
                </a:solidFill>
              </a:rPr>
              <a:t>*Has the most compiled record of the “Sermon on the Mount”</a:t>
            </a:r>
          </a:p>
          <a:p>
            <a:pPr marL="342900" indent="-342900"/>
            <a:r>
              <a:rPr lang="en-US" dirty="0">
                <a:solidFill>
                  <a:schemeClr val="bg1"/>
                </a:solidFill>
              </a:rPr>
              <a:t>*Refers to bodies slept/arose and came out of grave referring to the resurrection</a:t>
            </a:r>
          </a:p>
          <a:p>
            <a:pPr marL="342900" indent="-342900"/>
            <a:r>
              <a:rPr lang="en-US" dirty="0">
                <a:solidFill>
                  <a:schemeClr val="bg1"/>
                </a:solidFill>
              </a:rPr>
              <a:t>*Refers to Jesus as the “Son of David” 12 times</a:t>
            </a:r>
          </a:p>
          <a:p>
            <a:pPr marL="342900" indent="-342900"/>
            <a:r>
              <a:rPr lang="en-US" dirty="0">
                <a:solidFill>
                  <a:schemeClr val="bg1"/>
                </a:solidFill>
              </a:rPr>
              <a:t>*The book traces Abraham’s lineage to Jesus</a:t>
            </a:r>
          </a:p>
        </p:txBody>
      </p:sp>
      <p:grpSp>
        <p:nvGrpSpPr>
          <p:cNvPr id="67" name="Group 66"/>
          <p:cNvGrpSpPr/>
          <p:nvPr/>
        </p:nvGrpSpPr>
        <p:grpSpPr>
          <a:xfrm>
            <a:off x="600832" y="671418"/>
            <a:ext cx="2133600" cy="2743200"/>
            <a:chOff x="6324600" y="304800"/>
            <a:chExt cx="2133600" cy="2743200"/>
          </a:xfrm>
        </p:grpSpPr>
        <p:grpSp>
          <p:nvGrpSpPr>
            <p:cNvPr id="68" name="Group 67"/>
            <p:cNvGrpSpPr/>
            <p:nvPr/>
          </p:nvGrpSpPr>
          <p:grpSpPr>
            <a:xfrm>
              <a:off x="6324600" y="304800"/>
              <a:ext cx="2133600" cy="2743200"/>
              <a:chOff x="1676400" y="685800"/>
              <a:chExt cx="2133600" cy="2743200"/>
            </a:xfrm>
          </p:grpSpPr>
          <p:sp>
            <p:nvSpPr>
              <p:cNvPr id="70" name="Rounded Rectangle 69"/>
              <p:cNvSpPr/>
              <p:nvPr/>
            </p:nvSpPr>
            <p:spPr>
              <a:xfrm>
                <a:off x="1981200" y="698269"/>
                <a:ext cx="1828800" cy="2730731"/>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1676400" y="685800"/>
                <a:ext cx="1828800" cy="272241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p:cNvSpPr txBox="1"/>
            <p:nvPr/>
          </p:nvSpPr>
          <p:spPr>
            <a:xfrm>
              <a:off x="6324600" y="685800"/>
              <a:ext cx="1828800" cy="1569660"/>
            </a:xfrm>
            <a:prstGeom prst="rect">
              <a:avLst/>
            </a:prstGeom>
            <a:noFill/>
          </p:spPr>
          <p:txBody>
            <a:bodyPr wrap="square" rtlCol="0">
              <a:spAutoFit/>
            </a:bodyPr>
            <a:lstStyle/>
            <a:p>
              <a:pPr algn="ctr"/>
              <a:r>
                <a:rPr lang="en-US" sz="3200" dirty="0">
                  <a:latin typeface="Papyrus" pitchFamily="66" charset="0"/>
                </a:rPr>
                <a:t>Book</a:t>
              </a:r>
            </a:p>
            <a:p>
              <a:pPr algn="ctr"/>
              <a:r>
                <a:rPr lang="en-US" sz="3200" dirty="0">
                  <a:latin typeface="Papyrus" pitchFamily="66" charset="0"/>
                </a:rPr>
                <a:t>of</a:t>
              </a:r>
            </a:p>
            <a:p>
              <a:pPr algn="ctr"/>
              <a:r>
                <a:rPr lang="en-US" sz="3200" dirty="0">
                  <a:latin typeface="Papyrus" pitchFamily="66" charset="0"/>
                </a:rPr>
                <a:t>Matthew</a:t>
              </a:r>
            </a:p>
          </p:txBody>
        </p:sp>
      </p:grpSp>
      <p:sp>
        <p:nvSpPr>
          <p:cNvPr id="62" name="Rectangle 61"/>
          <p:cNvSpPr/>
          <p:nvPr/>
        </p:nvSpPr>
        <p:spPr>
          <a:xfrm>
            <a:off x="937784" y="3525770"/>
            <a:ext cx="6096000" cy="923330"/>
          </a:xfrm>
          <a:prstGeom prst="rect">
            <a:avLst/>
          </a:prstGeom>
        </p:spPr>
        <p:txBody>
          <a:bodyPr>
            <a:spAutoFit/>
          </a:bodyPr>
          <a:lstStyle/>
          <a:p>
            <a:r>
              <a:rPr lang="en-US" dirty="0">
                <a:solidFill>
                  <a:schemeClr val="bg1"/>
                </a:solidFill>
              </a:rPr>
              <a:t>*</a:t>
            </a:r>
            <a:r>
              <a:rPr lang="en-US" b="1" dirty="0">
                <a:solidFill>
                  <a:schemeClr val="bg1"/>
                </a:solidFill>
              </a:rPr>
              <a:t>Background during Matthew’s time</a:t>
            </a:r>
            <a:r>
              <a:rPr lang="en-US" dirty="0">
                <a:solidFill>
                  <a:schemeClr val="bg1"/>
                </a:solidFill>
              </a:rPr>
              <a:t>: Jews wanted deliverance from Roman oppression. Many saw Jesus as deliverer, but realized He would not deliver them out of Roman hands. </a:t>
            </a:r>
          </a:p>
        </p:txBody>
      </p:sp>
      <p:grpSp>
        <p:nvGrpSpPr>
          <p:cNvPr id="74" name="Group 203"/>
          <p:cNvGrpSpPr/>
          <p:nvPr/>
        </p:nvGrpSpPr>
        <p:grpSpPr>
          <a:xfrm>
            <a:off x="7365232" y="2890259"/>
            <a:ext cx="2449806" cy="2143702"/>
            <a:chOff x="260737" y="762000"/>
            <a:chExt cx="3247574" cy="2727291"/>
          </a:xfrm>
        </p:grpSpPr>
        <p:sp>
          <p:nvSpPr>
            <p:cNvPr id="75" name="Rounded Rectangle 74"/>
            <p:cNvSpPr/>
            <p:nvPr/>
          </p:nvSpPr>
          <p:spPr>
            <a:xfrm>
              <a:off x="2872638"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p:cNvCxnSpPr/>
            <p:nvPr/>
          </p:nvCxnSpPr>
          <p:spPr>
            <a:xfrm>
              <a:off x="2872638"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72638"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872638"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Group 21"/>
            <p:cNvGrpSpPr/>
            <p:nvPr/>
          </p:nvGrpSpPr>
          <p:grpSpPr>
            <a:xfrm>
              <a:off x="2725394" y="1451037"/>
              <a:ext cx="782917" cy="387528"/>
              <a:chOff x="838200" y="4800600"/>
              <a:chExt cx="3276600" cy="1386254"/>
            </a:xfrm>
          </p:grpSpPr>
          <p:grpSp>
            <p:nvGrpSpPr>
              <p:cNvPr id="141" name="Group 11"/>
              <p:cNvGrpSpPr/>
              <p:nvPr/>
            </p:nvGrpSpPr>
            <p:grpSpPr>
              <a:xfrm>
                <a:off x="838200" y="4800600"/>
                <a:ext cx="3276600" cy="1386254"/>
                <a:chOff x="685800" y="3581400"/>
                <a:chExt cx="3962400" cy="1676400"/>
              </a:xfrm>
            </p:grpSpPr>
            <p:sp>
              <p:nvSpPr>
                <p:cNvPr id="146"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21"/>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22"/>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23"/>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20"/>
              <p:cNvGrpSpPr/>
              <p:nvPr/>
            </p:nvGrpSpPr>
            <p:grpSpPr>
              <a:xfrm>
                <a:off x="1747603" y="5064176"/>
                <a:ext cx="1401581" cy="445958"/>
                <a:chOff x="1131757" y="3871209"/>
                <a:chExt cx="5044191" cy="1465290"/>
              </a:xfrm>
            </p:grpSpPr>
            <p:sp>
              <p:nvSpPr>
                <p:cNvPr id="143" name="Flowchart: Or 17"/>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Or 18"/>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Or 19"/>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Trapezoid 14"/>
            <p:cNvSpPr/>
            <p:nvPr/>
          </p:nvSpPr>
          <p:spPr>
            <a:xfrm>
              <a:off x="2794744" y="3242531"/>
              <a:ext cx="658494"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304800" y="1209874"/>
              <a:ext cx="3180668" cy="24116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7"/>
            <p:cNvSpPr/>
            <p:nvPr/>
          </p:nvSpPr>
          <p:spPr>
            <a:xfrm>
              <a:off x="340538" y="762000"/>
              <a:ext cx="3037717" cy="447874"/>
            </a:xfrm>
            <a:prstGeom prst="triangle">
              <a:avLst>
                <a:gd name="adj" fmla="val 5000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hord 8"/>
            <p:cNvSpPr/>
            <p:nvPr/>
          </p:nvSpPr>
          <p:spPr>
            <a:xfrm rot="8225448">
              <a:off x="1525765" y="908631"/>
              <a:ext cx="730619" cy="660439"/>
            </a:xfrm>
            <a:prstGeom prst="chord">
              <a:avLst>
                <a:gd name="adj1" fmla="val 2700000"/>
                <a:gd name="adj2" fmla="val 13142446"/>
              </a:avLst>
            </a:prstGeom>
            <a:solidFill>
              <a:srgbClr val="FFD0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164"/>
            <p:cNvGrpSpPr/>
            <p:nvPr/>
          </p:nvGrpSpPr>
          <p:grpSpPr>
            <a:xfrm>
              <a:off x="260737" y="1396303"/>
              <a:ext cx="782917" cy="2060331"/>
              <a:chOff x="342380" y="1412631"/>
              <a:chExt cx="782917" cy="2060331"/>
            </a:xfrm>
          </p:grpSpPr>
          <p:sp>
            <p:nvSpPr>
              <p:cNvPr id="123" name="Rounded Rectangle 3"/>
              <p:cNvSpPr/>
              <p:nvPr/>
            </p:nvSpPr>
            <p:spPr>
              <a:xfrm>
                <a:off x="478203"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3"/>
              <p:cNvCxnSpPr/>
              <p:nvPr/>
            </p:nvCxnSpPr>
            <p:spPr>
              <a:xfrm>
                <a:off x="478203"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4"/>
              <p:cNvCxnSpPr/>
              <p:nvPr/>
            </p:nvCxnSpPr>
            <p:spPr>
              <a:xfrm>
                <a:off x="478203"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78203"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Trapezoid 126"/>
              <p:cNvSpPr/>
              <p:nvPr/>
            </p:nvSpPr>
            <p:spPr>
              <a:xfrm>
                <a:off x="400309" y="3242531"/>
                <a:ext cx="658494"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21"/>
              <p:cNvGrpSpPr/>
              <p:nvPr/>
            </p:nvGrpSpPr>
            <p:grpSpPr>
              <a:xfrm>
                <a:off x="342380" y="1412631"/>
                <a:ext cx="782917" cy="387528"/>
                <a:chOff x="838200" y="4800600"/>
                <a:chExt cx="3276600" cy="1386254"/>
              </a:xfrm>
            </p:grpSpPr>
            <p:grpSp>
              <p:nvGrpSpPr>
                <p:cNvPr id="129" name="Group 11"/>
                <p:cNvGrpSpPr/>
                <p:nvPr/>
              </p:nvGrpSpPr>
              <p:grpSpPr>
                <a:xfrm>
                  <a:off x="838200" y="4800600"/>
                  <a:ext cx="3276600" cy="1386254"/>
                  <a:chOff x="685800" y="3581400"/>
                  <a:chExt cx="3962400" cy="1676400"/>
                </a:xfrm>
              </p:grpSpPr>
              <p:sp>
                <p:nvSpPr>
                  <p:cNvPr id="134"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20"/>
                <p:cNvGrpSpPr/>
                <p:nvPr/>
              </p:nvGrpSpPr>
              <p:grpSpPr>
                <a:xfrm>
                  <a:off x="1747603" y="5064176"/>
                  <a:ext cx="1401581" cy="445958"/>
                  <a:chOff x="1131757" y="3871209"/>
                  <a:chExt cx="5044191" cy="1465290"/>
                </a:xfrm>
              </p:grpSpPr>
              <p:sp>
                <p:nvSpPr>
                  <p:cNvPr id="131" name="Flowchart: Or 130"/>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Or 131"/>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Or 132"/>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5" name="Group 165"/>
            <p:cNvGrpSpPr/>
            <p:nvPr/>
          </p:nvGrpSpPr>
          <p:grpSpPr>
            <a:xfrm>
              <a:off x="1071723" y="1428960"/>
              <a:ext cx="782917" cy="2060331"/>
              <a:chOff x="342380" y="1412631"/>
              <a:chExt cx="782917" cy="2060331"/>
            </a:xfrm>
          </p:grpSpPr>
          <p:sp>
            <p:nvSpPr>
              <p:cNvPr id="105" name="Rounded Rectangle 3"/>
              <p:cNvSpPr/>
              <p:nvPr/>
            </p:nvSpPr>
            <p:spPr>
              <a:xfrm>
                <a:off x="478203"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3"/>
              <p:cNvCxnSpPr/>
              <p:nvPr/>
            </p:nvCxnSpPr>
            <p:spPr>
              <a:xfrm>
                <a:off x="478203"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4"/>
              <p:cNvCxnSpPr/>
              <p:nvPr/>
            </p:nvCxnSpPr>
            <p:spPr>
              <a:xfrm>
                <a:off x="478203"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78203"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rapezoid 108"/>
              <p:cNvSpPr/>
              <p:nvPr/>
            </p:nvSpPr>
            <p:spPr>
              <a:xfrm>
                <a:off x="400309" y="3242531"/>
                <a:ext cx="658494"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21"/>
              <p:cNvGrpSpPr/>
              <p:nvPr/>
            </p:nvGrpSpPr>
            <p:grpSpPr>
              <a:xfrm>
                <a:off x="342380" y="1412631"/>
                <a:ext cx="782917" cy="387528"/>
                <a:chOff x="838200" y="4800600"/>
                <a:chExt cx="3276600" cy="1386254"/>
              </a:xfrm>
            </p:grpSpPr>
            <p:grpSp>
              <p:nvGrpSpPr>
                <p:cNvPr id="111" name="Group 110"/>
                <p:cNvGrpSpPr/>
                <p:nvPr/>
              </p:nvGrpSpPr>
              <p:grpSpPr>
                <a:xfrm>
                  <a:off x="838200" y="4800600"/>
                  <a:ext cx="3276600" cy="1386254"/>
                  <a:chOff x="685800" y="3581400"/>
                  <a:chExt cx="3962400" cy="1676400"/>
                </a:xfrm>
              </p:grpSpPr>
              <p:sp>
                <p:nvSpPr>
                  <p:cNvPr id="116"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20"/>
                <p:cNvGrpSpPr/>
                <p:nvPr/>
              </p:nvGrpSpPr>
              <p:grpSpPr>
                <a:xfrm>
                  <a:off x="1747603" y="5064176"/>
                  <a:ext cx="1401581" cy="445958"/>
                  <a:chOff x="1131757" y="3871209"/>
                  <a:chExt cx="5044191" cy="1465290"/>
                </a:xfrm>
              </p:grpSpPr>
              <p:sp>
                <p:nvSpPr>
                  <p:cNvPr id="113" name="Flowchart: Or 112"/>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Or 113"/>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Or 114"/>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6" name="Group 184"/>
            <p:cNvGrpSpPr/>
            <p:nvPr/>
          </p:nvGrpSpPr>
          <p:grpSpPr>
            <a:xfrm>
              <a:off x="1882708" y="1450731"/>
              <a:ext cx="782917" cy="2024229"/>
              <a:chOff x="342380" y="1412631"/>
              <a:chExt cx="782917" cy="2024229"/>
            </a:xfrm>
          </p:grpSpPr>
          <p:sp>
            <p:nvSpPr>
              <p:cNvPr id="87" name="Rounded Rectangle 3"/>
              <p:cNvSpPr/>
              <p:nvPr/>
            </p:nvSpPr>
            <p:spPr>
              <a:xfrm>
                <a:off x="478203" y="1657591"/>
                <a:ext cx="515290" cy="1748307"/>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13"/>
              <p:cNvCxnSpPr/>
              <p:nvPr/>
            </p:nvCxnSpPr>
            <p:spPr>
              <a:xfrm>
                <a:off x="478203" y="1838451"/>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14"/>
              <p:cNvCxnSpPr/>
              <p:nvPr/>
            </p:nvCxnSpPr>
            <p:spPr>
              <a:xfrm>
                <a:off x="478203" y="2260456"/>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78203" y="2742747"/>
                <a:ext cx="515290" cy="452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rapezoid 90"/>
              <p:cNvSpPr/>
              <p:nvPr/>
            </p:nvSpPr>
            <p:spPr>
              <a:xfrm>
                <a:off x="417742" y="3206429"/>
                <a:ext cx="658495" cy="230431"/>
              </a:xfrm>
              <a:prstGeom prst="trapezoid">
                <a:avLst>
                  <a:gd name="adj" fmla="val 41060"/>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21"/>
              <p:cNvGrpSpPr/>
              <p:nvPr/>
            </p:nvGrpSpPr>
            <p:grpSpPr>
              <a:xfrm>
                <a:off x="342380" y="1412631"/>
                <a:ext cx="782917" cy="387528"/>
                <a:chOff x="838200" y="4800600"/>
                <a:chExt cx="3276600" cy="1386254"/>
              </a:xfrm>
            </p:grpSpPr>
            <p:grpSp>
              <p:nvGrpSpPr>
                <p:cNvPr id="93" name="Group 11"/>
                <p:cNvGrpSpPr/>
                <p:nvPr/>
              </p:nvGrpSpPr>
              <p:grpSpPr>
                <a:xfrm>
                  <a:off x="838200" y="4800600"/>
                  <a:ext cx="3276600" cy="1386254"/>
                  <a:chOff x="685800" y="3581400"/>
                  <a:chExt cx="3962400" cy="1676400"/>
                </a:xfrm>
              </p:grpSpPr>
              <p:sp>
                <p:nvSpPr>
                  <p:cNvPr id="98" name="Rounded Rectangle 6"/>
                  <p:cNvSpPr/>
                  <p:nvPr/>
                </p:nvSpPr>
                <p:spPr>
                  <a:xfrm rot="5400000">
                    <a:off x="2171700" y="3009900"/>
                    <a:ext cx="990600" cy="22860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685800" y="35814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3048000" y="3657600"/>
                    <a:ext cx="1600200" cy="1600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3276600" y="3886200"/>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8"/>
                  <p:cNvSpPr/>
                  <p:nvPr/>
                </p:nvSpPr>
                <p:spPr>
                  <a:xfrm>
                    <a:off x="850692" y="3843728"/>
                    <a:ext cx="1206708" cy="1151744"/>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9"/>
                  <p:cNvSpPr/>
                  <p:nvPr/>
                </p:nvSpPr>
                <p:spPr>
                  <a:xfrm>
                    <a:off x="1003092" y="3996128"/>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
                  <p:cNvSpPr/>
                  <p:nvPr/>
                </p:nvSpPr>
                <p:spPr>
                  <a:xfrm>
                    <a:off x="3448987" y="4073577"/>
                    <a:ext cx="870678" cy="815715"/>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20"/>
                <p:cNvGrpSpPr/>
                <p:nvPr/>
              </p:nvGrpSpPr>
              <p:grpSpPr>
                <a:xfrm>
                  <a:off x="1747603" y="5064176"/>
                  <a:ext cx="1401581" cy="445958"/>
                  <a:chOff x="1131757" y="3871209"/>
                  <a:chExt cx="5044191" cy="1465290"/>
                </a:xfrm>
              </p:grpSpPr>
              <p:sp>
                <p:nvSpPr>
                  <p:cNvPr id="95" name="Flowchart: Or 94"/>
                  <p:cNvSpPr/>
                  <p:nvPr/>
                </p:nvSpPr>
                <p:spPr>
                  <a:xfrm>
                    <a:off x="1131757" y="387120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Or 95"/>
                  <p:cNvSpPr/>
                  <p:nvPr/>
                </p:nvSpPr>
                <p:spPr>
                  <a:xfrm>
                    <a:off x="2819400" y="3886200"/>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Or 96"/>
                  <p:cNvSpPr/>
                  <p:nvPr/>
                </p:nvSpPr>
                <p:spPr>
                  <a:xfrm>
                    <a:off x="4499548" y="3888699"/>
                    <a:ext cx="1676400" cy="1447800"/>
                  </a:xfrm>
                  <a:prstGeom prst="flowChartO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73" name="Rectangle 72"/>
          <p:cNvSpPr/>
          <p:nvPr/>
        </p:nvSpPr>
        <p:spPr>
          <a:xfrm>
            <a:off x="4180690" y="5478339"/>
            <a:ext cx="6865545" cy="707886"/>
          </a:xfrm>
          <a:prstGeom prst="rect">
            <a:avLst/>
          </a:prstGeom>
        </p:spPr>
        <p:txBody>
          <a:bodyPr wrap="square">
            <a:spAutoFit/>
          </a:bodyPr>
          <a:lstStyle/>
          <a:p>
            <a:r>
              <a:rPr lang="en-US" sz="2000" dirty="0">
                <a:solidFill>
                  <a:schemeClr val="bg1"/>
                </a:solidFill>
              </a:rPr>
              <a:t>*</a:t>
            </a:r>
            <a:r>
              <a:rPr lang="en-US" sz="2000" b="1" dirty="0">
                <a:solidFill>
                  <a:schemeClr val="bg1"/>
                </a:solidFill>
              </a:rPr>
              <a:t>As a writer</a:t>
            </a:r>
            <a:r>
              <a:rPr lang="en-US" sz="2000" dirty="0">
                <a:solidFill>
                  <a:schemeClr val="bg1"/>
                </a:solidFill>
              </a:rPr>
              <a:t>: He appeals to Jewish audience and uses events and principles in testimonies, and talks of the prophecy of Jesus.</a:t>
            </a:r>
          </a:p>
        </p:txBody>
      </p:sp>
      <p:grpSp>
        <p:nvGrpSpPr>
          <p:cNvPr id="176" name="Group 85"/>
          <p:cNvGrpSpPr/>
          <p:nvPr/>
        </p:nvGrpSpPr>
        <p:grpSpPr>
          <a:xfrm>
            <a:off x="2849784" y="4602937"/>
            <a:ext cx="1212880" cy="2175472"/>
            <a:chOff x="1752601" y="3962400"/>
            <a:chExt cx="990599" cy="1828800"/>
          </a:xfrm>
        </p:grpSpPr>
        <p:sp>
          <p:nvSpPr>
            <p:cNvPr id="177" name="Oval 176"/>
            <p:cNvSpPr/>
            <p:nvPr/>
          </p:nvSpPr>
          <p:spPr>
            <a:xfrm rot="4630237">
              <a:off x="1996397" y="5551579"/>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4630237">
              <a:off x="2283530" y="5536610"/>
              <a:ext cx="176078" cy="30316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Delay 178"/>
            <p:cNvSpPr/>
            <p:nvPr/>
          </p:nvSpPr>
          <p:spPr>
            <a:xfrm rot="16200000">
              <a:off x="1637209" y="4213855"/>
              <a:ext cx="1259895" cy="756985"/>
            </a:xfrm>
            <a:prstGeom prst="flowChartDelay">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7016247">
              <a:off x="2531273" y="4914747"/>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4630237">
              <a:off x="1804338" y="4961409"/>
              <a:ext cx="160189" cy="2636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lowchart: Manual Operation 181"/>
            <p:cNvSpPr/>
            <p:nvPr/>
          </p:nvSpPr>
          <p:spPr>
            <a:xfrm rot="10800000">
              <a:off x="2045282" y="4709005"/>
              <a:ext cx="443750" cy="723273"/>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Manual Operation 182"/>
            <p:cNvSpPr/>
            <p:nvPr/>
          </p:nvSpPr>
          <p:spPr>
            <a:xfrm rot="10800000">
              <a:off x="1966973" y="5128970"/>
              <a:ext cx="600368" cy="349971"/>
            </a:xfrm>
            <a:prstGeom prst="flowChartManualOperation">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Manual Operation 183"/>
            <p:cNvSpPr/>
            <p:nvPr/>
          </p:nvSpPr>
          <p:spPr>
            <a:xfrm rot="12427803">
              <a:off x="1918373" y="4609967"/>
              <a:ext cx="261029" cy="503577"/>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Manual Operation 184"/>
            <p:cNvSpPr/>
            <p:nvPr/>
          </p:nvSpPr>
          <p:spPr>
            <a:xfrm rot="9172197" flipH="1">
              <a:off x="2352726" y="4644511"/>
              <a:ext cx="261029" cy="44290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2019179" y="4125720"/>
              <a:ext cx="495956" cy="6299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Manual Operation 186"/>
            <p:cNvSpPr/>
            <p:nvPr/>
          </p:nvSpPr>
          <p:spPr>
            <a:xfrm rot="10800000">
              <a:off x="1888664" y="5292290"/>
              <a:ext cx="756985" cy="349971"/>
            </a:xfrm>
            <a:prstGeom prst="flowChartManualOperation">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Moon 187"/>
            <p:cNvSpPr/>
            <p:nvPr/>
          </p:nvSpPr>
          <p:spPr>
            <a:xfrm rot="16200000">
              <a:off x="2186473" y="4789922"/>
              <a:ext cx="165051" cy="186405"/>
            </a:xfrm>
            <a:prstGeom prst="moon">
              <a:avLst>
                <a:gd name="adj" fmla="val 34314"/>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ouble Wave 188"/>
            <p:cNvSpPr/>
            <p:nvPr/>
          </p:nvSpPr>
          <p:spPr>
            <a:xfrm>
              <a:off x="2019179" y="4125720"/>
              <a:ext cx="495956" cy="186651"/>
            </a:xfrm>
            <a:prstGeom prst="doubleWave">
              <a:avLst>
                <a:gd name="adj1" fmla="val 6250"/>
                <a:gd name="adj2" fmla="val 10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89"/>
            <p:cNvSpPr/>
            <p:nvPr/>
          </p:nvSpPr>
          <p:spPr>
            <a:xfrm>
              <a:off x="1966973" y="4125720"/>
              <a:ext cx="600368" cy="69994"/>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4" name="Rectangle 1023"/>
          <p:cNvSpPr/>
          <p:nvPr/>
        </p:nvSpPr>
        <p:spPr>
          <a:xfrm>
            <a:off x="217282" y="56909"/>
            <a:ext cx="12059289" cy="523220"/>
          </a:xfrm>
          <a:prstGeom prst="rect">
            <a:avLst/>
          </a:prstGeom>
        </p:spPr>
        <p:txBody>
          <a:bodyPr wrap="square">
            <a:spAutoFit/>
          </a:bodyPr>
          <a:lstStyle/>
          <a:p>
            <a:r>
              <a:rPr lang="en-US" sz="2800" b="0" i="0" dirty="0">
                <a:solidFill>
                  <a:schemeClr val="bg1"/>
                </a:solidFill>
                <a:effectLst/>
                <a:latin typeface="Abadi" panose="020B0604020104020204" pitchFamily="34" charset="0"/>
              </a:rPr>
              <a:t>The Book was likely written in the second half of the first century A.D. </a:t>
            </a:r>
            <a:endParaRPr lang="en-US" sz="2800" dirty="0">
              <a:solidFill>
                <a:schemeClr val="bg1"/>
              </a:solidFill>
              <a:latin typeface="Abadi" panose="020B0604020104020204" pitchFamily="34" charset="0"/>
            </a:endParaRPr>
          </a:p>
        </p:txBody>
      </p:sp>
      <p:grpSp>
        <p:nvGrpSpPr>
          <p:cNvPr id="3" name="Group 2">
            <a:extLst>
              <a:ext uri="{FF2B5EF4-FFF2-40B4-BE49-F238E27FC236}">
                <a16:creationId xmlns:a16="http://schemas.microsoft.com/office/drawing/2014/main" id="{7D0B248E-0184-FB2A-6066-96A2728912EF}"/>
              </a:ext>
            </a:extLst>
          </p:cNvPr>
          <p:cNvGrpSpPr/>
          <p:nvPr/>
        </p:nvGrpSpPr>
        <p:grpSpPr>
          <a:xfrm>
            <a:off x="1859778" y="4644853"/>
            <a:ext cx="854865" cy="2167184"/>
            <a:chOff x="5133644" y="1112042"/>
            <a:chExt cx="2740642" cy="5482529"/>
          </a:xfrm>
        </p:grpSpPr>
        <p:sp>
          <p:nvSpPr>
            <p:cNvPr id="4" name="Oval 3">
              <a:extLst>
                <a:ext uri="{FF2B5EF4-FFF2-40B4-BE49-F238E27FC236}">
                  <a16:creationId xmlns:a16="http://schemas.microsoft.com/office/drawing/2014/main" id="{7BF58CE4-4845-0E9B-704F-20AD2A269FB6}"/>
                </a:ext>
              </a:extLst>
            </p:cNvPr>
            <p:cNvSpPr/>
            <p:nvPr/>
          </p:nvSpPr>
          <p:spPr>
            <a:xfrm>
              <a:off x="5740908" y="5274091"/>
              <a:ext cx="737882" cy="13204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8DCEF82-831E-A1B2-436A-4E8110C5AFBC}"/>
                </a:ext>
              </a:extLst>
            </p:cNvPr>
            <p:cNvSpPr/>
            <p:nvPr/>
          </p:nvSpPr>
          <p:spPr>
            <a:xfrm>
              <a:off x="6601769" y="5274091"/>
              <a:ext cx="737882" cy="13204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148F920-346D-2690-C199-1EB8CF3DE898}"/>
                </a:ext>
              </a:extLst>
            </p:cNvPr>
            <p:cNvSpPr/>
            <p:nvPr/>
          </p:nvSpPr>
          <p:spPr>
            <a:xfrm rot="20311296">
              <a:off x="7352300" y="3914427"/>
              <a:ext cx="521986" cy="7702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9F5F80C-3D27-EB44-CE62-A69730C0ED7F}"/>
                </a:ext>
              </a:extLst>
            </p:cNvPr>
            <p:cNvSpPr/>
            <p:nvPr/>
          </p:nvSpPr>
          <p:spPr>
            <a:xfrm rot="2446989">
              <a:off x="5133644" y="3907096"/>
              <a:ext cx="542189" cy="7702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C9B5A41-A2D2-E659-BB7C-F67E2A2520FB}"/>
                </a:ext>
              </a:extLst>
            </p:cNvPr>
            <p:cNvSpPr/>
            <p:nvPr/>
          </p:nvSpPr>
          <p:spPr>
            <a:xfrm rot="19843731">
              <a:off x="6675995" y="3003998"/>
              <a:ext cx="1106822" cy="1430521"/>
            </a:xfrm>
            <a:prstGeom prst="trapezoid">
              <a:avLst>
                <a:gd name="adj" fmla="val 28314"/>
              </a:avLst>
            </a:prstGeom>
            <a:solidFill>
              <a:srgbClr val="F7D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EDAC5266-BB5F-4C57-F55E-B5EFE8B03237}"/>
                </a:ext>
              </a:extLst>
            </p:cNvPr>
            <p:cNvSpPr/>
            <p:nvPr/>
          </p:nvSpPr>
          <p:spPr>
            <a:xfrm rot="2089276">
              <a:off x="5237405" y="3007891"/>
              <a:ext cx="1106822" cy="1430521"/>
            </a:xfrm>
            <a:prstGeom prst="trapezoid">
              <a:avLst>
                <a:gd name="adj" fmla="val 28314"/>
              </a:avLst>
            </a:prstGeom>
            <a:solidFill>
              <a:srgbClr val="F7D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D96E83C8-A84C-51ED-BED4-87933D9E9A61}"/>
                </a:ext>
              </a:extLst>
            </p:cNvPr>
            <p:cNvSpPr/>
            <p:nvPr/>
          </p:nvSpPr>
          <p:spPr>
            <a:xfrm>
              <a:off x="5494947" y="3293370"/>
              <a:ext cx="2090664" cy="2666251"/>
            </a:xfrm>
            <a:prstGeom prst="trapezoid">
              <a:avLst>
                <a:gd name="adj" fmla="val 33948"/>
              </a:avLst>
            </a:prstGeom>
            <a:solidFill>
              <a:srgbClr val="F7D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599EF9-2C6C-00A4-C831-3D1B2E586452}"/>
                </a:ext>
              </a:extLst>
            </p:cNvPr>
            <p:cNvSpPr/>
            <p:nvPr/>
          </p:nvSpPr>
          <p:spPr>
            <a:xfrm>
              <a:off x="5617927" y="6044371"/>
              <a:ext cx="860862" cy="5502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3EEC484-D414-4B0C-C51E-0D26C563E052}"/>
                </a:ext>
              </a:extLst>
            </p:cNvPr>
            <p:cNvSpPr/>
            <p:nvPr/>
          </p:nvSpPr>
          <p:spPr>
            <a:xfrm>
              <a:off x="6601769" y="6044371"/>
              <a:ext cx="860862" cy="55020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6600236-62C9-0CD5-A483-43C53A4E4294}"/>
                </a:ext>
              </a:extLst>
            </p:cNvPr>
            <p:cNvGrpSpPr/>
            <p:nvPr/>
          </p:nvGrpSpPr>
          <p:grpSpPr>
            <a:xfrm>
              <a:off x="5606346" y="5164050"/>
              <a:ext cx="1844704" cy="440160"/>
              <a:chOff x="3048000" y="457200"/>
              <a:chExt cx="1524000" cy="381000"/>
            </a:xfrm>
          </p:grpSpPr>
          <p:sp>
            <p:nvSpPr>
              <p:cNvPr id="18" name="Quad Arrow 258">
                <a:extLst>
                  <a:ext uri="{FF2B5EF4-FFF2-40B4-BE49-F238E27FC236}">
                    <a16:creationId xmlns:a16="http://schemas.microsoft.com/office/drawing/2014/main" id="{E76C3D4C-B4DA-C53F-8C77-D4943D0BBE4C}"/>
                  </a:ext>
                </a:extLst>
              </p:cNvPr>
              <p:cNvSpPr/>
              <p:nvPr/>
            </p:nvSpPr>
            <p:spPr>
              <a:xfrm>
                <a:off x="3048000" y="457200"/>
                <a:ext cx="304800" cy="381000"/>
              </a:xfrm>
              <a:prstGeom prst="quad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Quad Arrow 259">
                <a:extLst>
                  <a:ext uri="{FF2B5EF4-FFF2-40B4-BE49-F238E27FC236}">
                    <a16:creationId xmlns:a16="http://schemas.microsoft.com/office/drawing/2014/main" id="{938D150B-195B-410C-A58A-F46B6DED0A02}"/>
                  </a:ext>
                </a:extLst>
              </p:cNvPr>
              <p:cNvSpPr/>
              <p:nvPr/>
            </p:nvSpPr>
            <p:spPr>
              <a:xfrm>
                <a:off x="3352800" y="457200"/>
                <a:ext cx="304800" cy="381000"/>
              </a:xfrm>
              <a:prstGeom prst="quad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Quad Arrow 260">
                <a:extLst>
                  <a:ext uri="{FF2B5EF4-FFF2-40B4-BE49-F238E27FC236}">
                    <a16:creationId xmlns:a16="http://schemas.microsoft.com/office/drawing/2014/main" id="{70FD75B1-0823-A386-9A09-3A35757C815C}"/>
                  </a:ext>
                </a:extLst>
              </p:cNvPr>
              <p:cNvSpPr/>
              <p:nvPr/>
            </p:nvSpPr>
            <p:spPr>
              <a:xfrm>
                <a:off x="3657600" y="457200"/>
                <a:ext cx="304800" cy="381000"/>
              </a:xfrm>
              <a:prstGeom prst="quad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Quad Arrow 261">
                <a:extLst>
                  <a:ext uri="{FF2B5EF4-FFF2-40B4-BE49-F238E27FC236}">
                    <a16:creationId xmlns:a16="http://schemas.microsoft.com/office/drawing/2014/main" id="{46560049-7C1F-F85A-7276-AC093CB494E4}"/>
                  </a:ext>
                </a:extLst>
              </p:cNvPr>
              <p:cNvSpPr/>
              <p:nvPr/>
            </p:nvSpPr>
            <p:spPr>
              <a:xfrm>
                <a:off x="3962400" y="457200"/>
                <a:ext cx="304800" cy="381000"/>
              </a:xfrm>
              <a:prstGeom prst="quad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Quad Arrow 262">
                <a:extLst>
                  <a:ext uri="{FF2B5EF4-FFF2-40B4-BE49-F238E27FC236}">
                    <a16:creationId xmlns:a16="http://schemas.microsoft.com/office/drawing/2014/main" id="{101CAD85-DF04-22BD-1D45-EE71FA370B2C}"/>
                  </a:ext>
                </a:extLst>
              </p:cNvPr>
              <p:cNvSpPr/>
              <p:nvPr/>
            </p:nvSpPr>
            <p:spPr>
              <a:xfrm>
                <a:off x="4267200" y="457200"/>
                <a:ext cx="304800" cy="381000"/>
              </a:xfrm>
              <a:prstGeom prst="quad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458B6C1B-A7D1-24FA-1308-10B1B35E2F29}"/>
                </a:ext>
              </a:extLst>
            </p:cNvPr>
            <p:cNvSpPr/>
            <p:nvPr/>
          </p:nvSpPr>
          <p:spPr>
            <a:xfrm>
              <a:off x="6369259" y="3049272"/>
              <a:ext cx="373212" cy="5502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58924FE-4CD5-1497-D5FC-E3C7BE0643EF}"/>
                </a:ext>
              </a:extLst>
            </p:cNvPr>
            <p:cNvSpPr/>
            <p:nvPr/>
          </p:nvSpPr>
          <p:spPr>
            <a:xfrm>
              <a:off x="5740908" y="1422689"/>
              <a:ext cx="1598743" cy="198072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9403D7E-5163-B3DB-A95C-AF850103D372}"/>
                </a:ext>
              </a:extLst>
            </p:cNvPr>
            <p:cNvSpPr/>
            <p:nvPr/>
          </p:nvSpPr>
          <p:spPr>
            <a:xfrm>
              <a:off x="5494321" y="1205841"/>
              <a:ext cx="2091632" cy="1430963"/>
            </a:xfrm>
            <a:custGeom>
              <a:avLst/>
              <a:gdLst>
                <a:gd name="connsiteX0" fmla="*/ 1476670 w 2091632"/>
                <a:gd name="connsiteY0" fmla="*/ 742 h 1430963"/>
                <a:gd name="connsiteX1" fmla="*/ 1536973 w 2091632"/>
                <a:gd name="connsiteY1" fmla="*/ 12586 h 1430963"/>
                <a:gd name="connsiteX2" fmla="*/ 1650758 w 2091632"/>
                <a:gd name="connsiteY2" fmla="*/ 124598 h 1430963"/>
                <a:gd name="connsiteX3" fmla="*/ 1651378 w 2091632"/>
                <a:gd name="connsiteY3" fmla="*/ 124798 h 1430963"/>
                <a:gd name="connsiteX4" fmla="*/ 1699491 w 2091632"/>
                <a:gd name="connsiteY4" fmla="*/ 140314 h 1430963"/>
                <a:gd name="connsiteX5" fmla="*/ 1796786 w 2091632"/>
                <a:gd name="connsiteY5" fmla="*/ 233308 h 1430963"/>
                <a:gd name="connsiteX6" fmla="*/ 1790250 w 2091632"/>
                <a:gd name="connsiteY6" fmla="*/ 351189 h 1430963"/>
                <a:gd name="connsiteX7" fmla="*/ 1840502 w 2091632"/>
                <a:gd name="connsiteY7" fmla="*/ 437026 h 1430963"/>
                <a:gd name="connsiteX8" fmla="*/ 1844097 w 2091632"/>
                <a:gd name="connsiteY8" fmla="*/ 467344 h 1430963"/>
                <a:gd name="connsiteX9" fmla="*/ 1862075 w 2091632"/>
                <a:gd name="connsiteY9" fmla="*/ 492545 h 1430963"/>
                <a:gd name="connsiteX10" fmla="*/ 1862974 w 2091632"/>
                <a:gd name="connsiteY10" fmla="*/ 493805 h 1430963"/>
                <a:gd name="connsiteX11" fmla="*/ 1933294 w 2091632"/>
                <a:gd name="connsiteY11" fmla="*/ 440902 h 1430963"/>
                <a:gd name="connsiteX12" fmla="*/ 1959138 w 2091632"/>
                <a:gd name="connsiteY12" fmla="*/ 452746 h 1430963"/>
                <a:gd name="connsiteX13" fmla="*/ 2007903 w 2091632"/>
                <a:gd name="connsiteY13" fmla="*/ 564758 h 1430963"/>
                <a:gd name="connsiteX14" fmla="*/ 2008172 w 2091632"/>
                <a:gd name="connsiteY14" fmla="*/ 565035 h 1430963"/>
                <a:gd name="connsiteX15" fmla="*/ 2046676 w 2091632"/>
                <a:gd name="connsiteY15" fmla="*/ 604688 h 1430963"/>
                <a:gd name="connsiteX16" fmla="*/ 2070486 w 2091632"/>
                <a:gd name="connsiteY16" fmla="*/ 673468 h 1430963"/>
                <a:gd name="connsiteX17" fmla="*/ 2067685 w 2091632"/>
                <a:gd name="connsiteY17" fmla="*/ 791349 h 1430963"/>
                <a:gd name="connsiteX18" fmla="*/ 2088147 w 2091632"/>
                <a:gd name="connsiteY18" fmla="*/ 971585 h 1430963"/>
                <a:gd name="connsiteX19" fmla="*/ 1992291 w 2091632"/>
                <a:gd name="connsiteY19" fmla="*/ 1129355 h 1430963"/>
                <a:gd name="connsiteX20" fmla="*/ 1957976 w 2091632"/>
                <a:gd name="connsiteY20" fmla="*/ 1264544 h 1430963"/>
                <a:gd name="connsiteX21" fmla="*/ 1841145 w 2091632"/>
                <a:gd name="connsiteY21" fmla="*/ 1280912 h 1430963"/>
                <a:gd name="connsiteX22" fmla="*/ 1757655 w 2091632"/>
                <a:gd name="connsiteY22" fmla="*/ 1425133 h 1430963"/>
                <a:gd name="connsiteX23" fmla="*/ 1634897 w 2091632"/>
                <a:gd name="connsiteY23" fmla="*/ 1337101 h 1430963"/>
                <a:gd name="connsiteX24" fmla="*/ 1452544 w 2091632"/>
                <a:gd name="connsiteY24" fmla="*/ 1250124 h 1430963"/>
                <a:gd name="connsiteX25" fmla="*/ 1372368 w 2091632"/>
                <a:gd name="connsiteY25" fmla="*/ 1153334 h 1430963"/>
                <a:gd name="connsiteX26" fmla="*/ 1389500 w 2091632"/>
                <a:gd name="connsiteY26" fmla="*/ 1022685 h 1430963"/>
                <a:gd name="connsiteX27" fmla="*/ 1353323 w 2091632"/>
                <a:gd name="connsiteY27" fmla="*/ 888642 h 1430963"/>
                <a:gd name="connsiteX28" fmla="*/ 1357210 w 2091632"/>
                <a:gd name="connsiteY28" fmla="*/ 864814 h 1430963"/>
                <a:gd name="connsiteX29" fmla="*/ 1329630 w 2091632"/>
                <a:gd name="connsiteY29" fmla="*/ 863086 h 1430963"/>
                <a:gd name="connsiteX30" fmla="*/ 1261657 w 2091632"/>
                <a:gd name="connsiteY30" fmla="*/ 840752 h 1430963"/>
                <a:gd name="connsiteX31" fmla="*/ 1066847 w 2091632"/>
                <a:gd name="connsiteY31" fmla="*/ 984973 h 1430963"/>
                <a:gd name="connsiteX32" fmla="*/ 780411 w 2091632"/>
                <a:gd name="connsiteY32" fmla="*/ 896941 h 1430963"/>
                <a:gd name="connsiteX33" fmla="*/ 736027 w 2091632"/>
                <a:gd name="connsiteY33" fmla="*/ 913330 h 1430963"/>
                <a:gd name="connsiteX34" fmla="*/ 735364 w 2091632"/>
                <a:gd name="connsiteY34" fmla="*/ 971585 h 1430963"/>
                <a:gd name="connsiteX35" fmla="*/ 639508 w 2091632"/>
                <a:gd name="connsiteY35" fmla="*/ 1129355 h 1430963"/>
                <a:gd name="connsiteX36" fmla="*/ 605193 w 2091632"/>
                <a:gd name="connsiteY36" fmla="*/ 1264544 h 1430963"/>
                <a:gd name="connsiteX37" fmla="*/ 488362 w 2091632"/>
                <a:gd name="connsiteY37" fmla="*/ 1280912 h 1430963"/>
                <a:gd name="connsiteX38" fmla="*/ 404872 w 2091632"/>
                <a:gd name="connsiteY38" fmla="*/ 1425133 h 1430963"/>
                <a:gd name="connsiteX39" fmla="*/ 282114 w 2091632"/>
                <a:gd name="connsiteY39" fmla="*/ 1337101 h 1430963"/>
                <a:gd name="connsiteX40" fmla="*/ 99761 w 2091632"/>
                <a:gd name="connsiteY40" fmla="*/ 1250124 h 1430963"/>
                <a:gd name="connsiteX41" fmla="*/ 19584 w 2091632"/>
                <a:gd name="connsiteY41" fmla="*/ 1153334 h 1430963"/>
                <a:gd name="connsiteX42" fmla="*/ 36716 w 2091632"/>
                <a:gd name="connsiteY42" fmla="*/ 1022685 h 1430963"/>
                <a:gd name="connsiteX43" fmla="*/ 539 w 2091632"/>
                <a:gd name="connsiteY43" fmla="*/ 888642 h 1430963"/>
                <a:gd name="connsiteX44" fmla="*/ 66607 w 2091632"/>
                <a:gd name="connsiteY44" fmla="*/ 769501 h 1430963"/>
                <a:gd name="connsiteX45" fmla="*/ 67239 w 2091632"/>
                <a:gd name="connsiteY45" fmla="*/ 766360 h 1430963"/>
                <a:gd name="connsiteX46" fmla="*/ 96669 w 2091632"/>
                <a:gd name="connsiteY46" fmla="*/ 595271 h 1430963"/>
                <a:gd name="connsiteX47" fmla="*/ 127963 w 2091632"/>
                <a:gd name="connsiteY47" fmla="*/ 551355 h 1430963"/>
                <a:gd name="connsiteX48" fmla="*/ 150904 w 2091632"/>
                <a:gd name="connsiteY48" fmla="*/ 537686 h 1430963"/>
                <a:gd name="connsiteX49" fmla="*/ 140175 w 2091632"/>
                <a:gd name="connsiteY49" fmla="*/ 525442 h 1430963"/>
                <a:gd name="connsiteX50" fmla="*/ 123406 w 2091632"/>
                <a:gd name="connsiteY50" fmla="*/ 448482 h 1430963"/>
                <a:gd name="connsiteX51" fmla="*/ 277564 w 2091632"/>
                <a:gd name="connsiteY51" fmla="*/ 329341 h 1430963"/>
                <a:gd name="connsiteX52" fmla="*/ 279039 w 2091632"/>
                <a:gd name="connsiteY52" fmla="*/ 326200 h 1430963"/>
                <a:gd name="connsiteX53" fmla="*/ 347708 w 2091632"/>
                <a:gd name="connsiteY53" fmla="*/ 155111 h 1430963"/>
                <a:gd name="connsiteX54" fmla="*/ 681771 w 2091632"/>
                <a:gd name="connsiteY54" fmla="*/ 116024 h 1430963"/>
                <a:gd name="connsiteX55" fmla="*/ 681835 w 2091632"/>
                <a:gd name="connsiteY55" fmla="*/ 115952 h 1430963"/>
                <a:gd name="connsiteX56" fmla="*/ 711231 w 2091632"/>
                <a:gd name="connsiteY56" fmla="*/ 82818 h 1430963"/>
                <a:gd name="connsiteX57" fmla="*/ 1018583 w 2091632"/>
                <a:gd name="connsiteY57" fmla="*/ 75447 h 1430963"/>
                <a:gd name="connsiteX58" fmla="*/ 1019783 w 2091632"/>
                <a:gd name="connsiteY58" fmla="*/ 74341 h 1430963"/>
                <a:gd name="connsiteX59" fmla="*/ 1072546 w 2091632"/>
                <a:gd name="connsiteY59" fmla="*/ 25719 h 1430963"/>
                <a:gd name="connsiteX60" fmla="*/ 1149824 w 2091632"/>
                <a:gd name="connsiteY60" fmla="*/ 1353 h 1430963"/>
                <a:gd name="connsiteX61" fmla="*/ 1279817 w 2091632"/>
                <a:gd name="connsiteY61" fmla="*/ 27953 h 1430963"/>
                <a:gd name="connsiteX62" fmla="*/ 1310683 w 2091632"/>
                <a:gd name="connsiteY62" fmla="*/ 52149 h 1430963"/>
                <a:gd name="connsiteX63" fmla="*/ 1312591 w 2091632"/>
                <a:gd name="connsiteY63" fmla="*/ 53645 h 1430963"/>
                <a:gd name="connsiteX64" fmla="*/ 1476670 w 2091632"/>
                <a:gd name="connsiteY64" fmla="*/ 742 h 143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091632" h="1430963">
                  <a:moveTo>
                    <a:pt x="1476670" y="742"/>
                  </a:moveTo>
                  <a:cubicBezTo>
                    <a:pt x="1497069" y="2094"/>
                    <a:pt x="1517424" y="5995"/>
                    <a:pt x="1536973" y="12586"/>
                  </a:cubicBezTo>
                  <a:cubicBezTo>
                    <a:pt x="1596556" y="32669"/>
                    <a:pt x="1639280" y="74713"/>
                    <a:pt x="1650758" y="124598"/>
                  </a:cubicBezTo>
                  <a:lnTo>
                    <a:pt x="1651378" y="124798"/>
                  </a:lnTo>
                  <a:lnTo>
                    <a:pt x="1699491" y="140314"/>
                  </a:lnTo>
                  <a:cubicBezTo>
                    <a:pt x="1745015" y="160493"/>
                    <a:pt x="1780047" y="193419"/>
                    <a:pt x="1796786" y="233308"/>
                  </a:cubicBezTo>
                  <a:cubicBezTo>
                    <a:pt x="1813007" y="271914"/>
                    <a:pt x="1810695" y="313844"/>
                    <a:pt x="1790250" y="351189"/>
                  </a:cubicBezTo>
                  <a:cubicBezTo>
                    <a:pt x="1815379" y="376796"/>
                    <a:pt x="1832337" y="406197"/>
                    <a:pt x="1840502" y="437026"/>
                  </a:cubicBezTo>
                  <a:lnTo>
                    <a:pt x="1844097" y="467344"/>
                  </a:lnTo>
                  <a:lnTo>
                    <a:pt x="1862075" y="492545"/>
                  </a:lnTo>
                  <a:lnTo>
                    <a:pt x="1862974" y="493805"/>
                  </a:lnTo>
                  <a:cubicBezTo>
                    <a:pt x="1880678" y="455738"/>
                    <a:pt x="1907067" y="436846"/>
                    <a:pt x="1933294" y="440902"/>
                  </a:cubicBezTo>
                  <a:cubicBezTo>
                    <a:pt x="1942036" y="442254"/>
                    <a:pt x="1950760" y="446155"/>
                    <a:pt x="1959138" y="452746"/>
                  </a:cubicBezTo>
                  <a:cubicBezTo>
                    <a:pt x="1984673" y="472829"/>
                    <a:pt x="2002984" y="514873"/>
                    <a:pt x="2007903" y="564758"/>
                  </a:cubicBezTo>
                  <a:lnTo>
                    <a:pt x="2008172" y="565035"/>
                  </a:lnTo>
                  <a:lnTo>
                    <a:pt x="2046676" y="604688"/>
                  </a:lnTo>
                  <a:cubicBezTo>
                    <a:pt x="2057436" y="623377"/>
                    <a:pt x="2065703" y="646875"/>
                    <a:pt x="2070486" y="673468"/>
                  </a:cubicBezTo>
                  <a:cubicBezTo>
                    <a:pt x="2077438" y="712074"/>
                    <a:pt x="2076447" y="754004"/>
                    <a:pt x="2067685" y="791349"/>
                  </a:cubicBezTo>
                  <a:cubicBezTo>
                    <a:pt x="2089223" y="842563"/>
                    <a:pt x="2096756" y="908954"/>
                    <a:pt x="2088147" y="971585"/>
                  </a:cubicBezTo>
                  <a:cubicBezTo>
                    <a:pt x="2076703" y="1054849"/>
                    <a:pt x="2038819" y="1117205"/>
                    <a:pt x="1992291" y="1129355"/>
                  </a:cubicBezTo>
                  <a:cubicBezTo>
                    <a:pt x="1992069" y="1181326"/>
                    <a:pt x="1979549" y="1230615"/>
                    <a:pt x="1957976" y="1264544"/>
                  </a:cubicBezTo>
                  <a:cubicBezTo>
                    <a:pt x="1925198" y="1316102"/>
                    <a:pt x="1877851" y="1322727"/>
                    <a:pt x="1841145" y="1280912"/>
                  </a:cubicBezTo>
                  <a:cubicBezTo>
                    <a:pt x="1829274" y="1352736"/>
                    <a:pt x="1797487" y="1407641"/>
                    <a:pt x="1757655" y="1425133"/>
                  </a:cubicBezTo>
                  <a:cubicBezTo>
                    <a:pt x="1710717" y="1445743"/>
                    <a:pt x="1661730" y="1410622"/>
                    <a:pt x="1634897" y="1337101"/>
                  </a:cubicBezTo>
                  <a:cubicBezTo>
                    <a:pt x="1571562" y="1406885"/>
                    <a:pt x="1489302" y="1367660"/>
                    <a:pt x="1452544" y="1250124"/>
                  </a:cubicBezTo>
                  <a:cubicBezTo>
                    <a:pt x="1416436" y="1257849"/>
                    <a:pt x="1382531" y="1216928"/>
                    <a:pt x="1372368" y="1153334"/>
                  </a:cubicBezTo>
                  <a:cubicBezTo>
                    <a:pt x="1365006" y="1107324"/>
                    <a:pt x="1371514" y="1057668"/>
                    <a:pt x="1389500" y="1022685"/>
                  </a:cubicBezTo>
                  <a:cubicBezTo>
                    <a:pt x="1363981" y="995244"/>
                    <a:pt x="1349770" y="942585"/>
                    <a:pt x="1353323" y="888642"/>
                  </a:cubicBezTo>
                  <a:lnTo>
                    <a:pt x="1357210" y="864814"/>
                  </a:lnTo>
                  <a:lnTo>
                    <a:pt x="1329630" y="863086"/>
                  </a:lnTo>
                  <a:cubicBezTo>
                    <a:pt x="1306033" y="858632"/>
                    <a:pt x="1283069" y="851206"/>
                    <a:pt x="1261657" y="840752"/>
                  </a:cubicBezTo>
                  <a:cubicBezTo>
                    <a:pt x="1233958" y="912576"/>
                    <a:pt x="1159788" y="967481"/>
                    <a:pt x="1066847" y="984973"/>
                  </a:cubicBezTo>
                  <a:cubicBezTo>
                    <a:pt x="957326" y="1005583"/>
                    <a:pt x="843023" y="970462"/>
                    <a:pt x="780411" y="896941"/>
                  </a:cubicBezTo>
                  <a:lnTo>
                    <a:pt x="736027" y="913330"/>
                  </a:lnTo>
                  <a:lnTo>
                    <a:pt x="735364" y="971585"/>
                  </a:lnTo>
                  <a:cubicBezTo>
                    <a:pt x="723920" y="1054849"/>
                    <a:pt x="686036" y="1117205"/>
                    <a:pt x="639508" y="1129355"/>
                  </a:cubicBezTo>
                  <a:cubicBezTo>
                    <a:pt x="639286" y="1181326"/>
                    <a:pt x="626766" y="1230615"/>
                    <a:pt x="605193" y="1264544"/>
                  </a:cubicBezTo>
                  <a:cubicBezTo>
                    <a:pt x="572415" y="1316102"/>
                    <a:pt x="525068" y="1322727"/>
                    <a:pt x="488362" y="1280912"/>
                  </a:cubicBezTo>
                  <a:cubicBezTo>
                    <a:pt x="476491" y="1352736"/>
                    <a:pt x="444704" y="1407641"/>
                    <a:pt x="404872" y="1425133"/>
                  </a:cubicBezTo>
                  <a:cubicBezTo>
                    <a:pt x="357934" y="1445743"/>
                    <a:pt x="308947" y="1410622"/>
                    <a:pt x="282114" y="1337101"/>
                  </a:cubicBezTo>
                  <a:cubicBezTo>
                    <a:pt x="218779" y="1406885"/>
                    <a:pt x="136519" y="1367660"/>
                    <a:pt x="99761" y="1250124"/>
                  </a:cubicBezTo>
                  <a:cubicBezTo>
                    <a:pt x="63652" y="1257849"/>
                    <a:pt x="29747" y="1216928"/>
                    <a:pt x="19584" y="1153334"/>
                  </a:cubicBezTo>
                  <a:cubicBezTo>
                    <a:pt x="12222" y="1107324"/>
                    <a:pt x="18730" y="1057668"/>
                    <a:pt x="36716" y="1022685"/>
                  </a:cubicBezTo>
                  <a:cubicBezTo>
                    <a:pt x="11198" y="995244"/>
                    <a:pt x="-3013" y="942585"/>
                    <a:pt x="539" y="888642"/>
                  </a:cubicBezTo>
                  <a:cubicBezTo>
                    <a:pt x="4707" y="825484"/>
                    <a:pt x="32138" y="776012"/>
                    <a:pt x="66607" y="769501"/>
                  </a:cubicBezTo>
                  <a:cubicBezTo>
                    <a:pt x="66812" y="768447"/>
                    <a:pt x="67034" y="767415"/>
                    <a:pt x="67239" y="766360"/>
                  </a:cubicBezTo>
                  <a:cubicBezTo>
                    <a:pt x="62610" y="704165"/>
                    <a:pt x="73405" y="641442"/>
                    <a:pt x="96669" y="595271"/>
                  </a:cubicBezTo>
                  <a:cubicBezTo>
                    <a:pt x="105858" y="577040"/>
                    <a:pt x="116475" y="562351"/>
                    <a:pt x="127963" y="551355"/>
                  </a:cubicBezTo>
                  <a:lnTo>
                    <a:pt x="150904" y="537686"/>
                  </a:lnTo>
                  <a:lnTo>
                    <a:pt x="140175" y="525442"/>
                  </a:lnTo>
                  <a:cubicBezTo>
                    <a:pt x="125479" y="502104"/>
                    <a:pt x="119261" y="475454"/>
                    <a:pt x="123406" y="448482"/>
                  </a:cubicBezTo>
                  <a:cubicBezTo>
                    <a:pt x="133131" y="385324"/>
                    <a:pt x="197137" y="335852"/>
                    <a:pt x="277564" y="329341"/>
                  </a:cubicBezTo>
                  <a:cubicBezTo>
                    <a:pt x="278042" y="328287"/>
                    <a:pt x="278560" y="327255"/>
                    <a:pt x="279039" y="326200"/>
                  </a:cubicBezTo>
                  <a:cubicBezTo>
                    <a:pt x="268238" y="264005"/>
                    <a:pt x="293426" y="201282"/>
                    <a:pt x="347708" y="155111"/>
                  </a:cubicBezTo>
                  <a:cubicBezTo>
                    <a:pt x="433476" y="82187"/>
                    <a:pt x="572529" y="65933"/>
                    <a:pt x="681771" y="116024"/>
                  </a:cubicBezTo>
                  <a:lnTo>
                    <a:pt x="681835" y="115952"/>
                  </a:lnTo>
                  <a:lnTo>
                    <a:pt x="711231" y="82818"/>
                  </a:lnTo>
                  <a:cubicBezTo>
                    <a:pt x="789599" y="14062"/>
                    <a:pt x="929936" y="7044"/>
                    <a:pt x="1018583" y="75447"/>
                  </a:cubicBezTo>
                  <a:lnTo>
                    <a:pt x="1019783" y="74341"/>
                  </a:lnTo>
                  <a:lnTo>
                    <a:pt x="1072546" y="25719"/>
                  </a:lnTo>
                  <a:cubicBezTo>
                    <a:pt x="1095084" y="12993"/>
                    <a:pt x="1121508" y="4494"/>
                    <a:pt x="1149824" y="1353"/>
                  </a:cubicBezTo>
                  <a:cubicBezTo>
                    <a:pt x="1196574" y="-3840"/>
                    <a:pt x="1243279" y="6107"/>
                    <a:pt x="1279817" y="27953"/>
                  </a:cubicBezTo>
                  <a:lnTo>
                    <a:pt x="1310683" y="52149"/>
                  </a:lnTo>
                  <a:lnTo>
                    <a:pt x="1312591" y="53645"/>
                  </a:lnTo>
                  <a:cubicBezTo>
                    <a:pt x="1353900" y="15578"/>
                    <a:pt x="1415476" y="-3314"/>
                    <a:pt x="1476670" y="742"/>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lowchart: Delay 16">
              <a:extLst>
                <a:ext uri="{FF2B5EF4-FFF2-40B4-BE49-F238E27FC236}">
                  <a16:creationId xmlns:a16="http://schemas.microsoft.com/office/drawing/2014/main" id="{37FED630-6401-5231-2ACE-9F7EFD513E65}"/>
                </a:ext>
              </a:extLst>
            </p:cNvPr>
            <p:cNvSpPr/>
            <p:nvPr/>
          </p:nvSpPr>
          <p:spPr>
            <a:xfrm rot="16200000">
              <a:off x="6280766" y="464790"/>
              <a:ext cx="550200" cy="1844704"/>
            </a:xfrm>
            <a:prstGeom prst="flowChartDelay">
              <a:avLst/>
            </a:prstGeom>
            <a:solidFill>
              <a:srgbClr val="F7DB8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9958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2" grpId="0"/>
      <p:bldP spid="7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6E4B3F-59C6-2D1F-67E0-4A7422A32297}"/>
              </a:ext>
            </a:extLst>
          </p:cNvPr>
          <p:cNvPicPr>
            <a:picLocks noChangeAspect="1"/>
          </p:cNvPicPr>
          <p:nvPr/>
        </p:nvPicPr>
        <p:blipFill>
          <a:blip r:embed="rId2"/>
          <a:stretch>
            <a:fillRect/>
          </a:stretch>
        </p:blipFill>
        <p:spPr>
          <a:xfrm>
            <a:off x="-4564" y="0"/>
            <a:ext cx="12272764" cy="7010400"/>
          </a:xfrm>
          <a:prstGeom prst="rect">
            <a:avLst/>
          </a:prstGeom>
        </p:spPr>
      </p:pic>
      <p:sp>
        <p:nvSpPr>
          <p:cNvPr id="56" name="TextBox 55"/>
          <p:cNvSpPr txBox="1"/>
          <p:nvPr/>
        </p:nvSpPr>
        <p:spPr>
          <a:xfrm>
            <a:off x="4776382" y="550280"/>
            <a:ext cx="6297622" cy="5909310"/>
          </a:xfrm>
          <a:prstGeom prst="rect">
            <a:avLst/>
          </a:prstGeom>
          <a:noFill/>
        </p:spPr>
        <p:txBody>
          <a:bodyPr wrap="square" rtlCol="0">
            <a:spAutoFit/>
          </a:bodyPr>
          <a:lstStyle/>
          <a:p>
            <a:pPr marL="342900" indent="-342900"/>
            <a:r>
              <a:rPr lang="en-US" sz="2400" dirty="0">
                <a:solidFill>
                  <a:schemeClr val="bg1"/>
                </a:solidFill>
              </a:rPr>
              <a:t>Matthew wrote the Gospel of Matthew to help people, especially the Jews who did not believe in the Savior, recognize Jesus Christ for who He was.</a:t>
            </a:r>
          </a:p>
          <a:p>
            <a:pPr marL="342900" indent="-342900"/>
            <a:endParaRPr lang="en-US" sz="2400" dirty="0">
              <a:solidFill>
                <a:schemeClr val="bg1"/>
              </a:solidFill>
            </a:endParaRPr>
          </a:p>
          <a:p>
            <a:pPr marL="342900" indent="-342900"/>
            <a:r>
              <a:rPr lang="en-US" sz="2400" dirty="0">
                <a:solidFill>
                  <a:schemeClr val="bg1"/>
                </a:solidFill>
              </a:rPr>
              <a:t> </a:t>
            </a:r>
            <a:r>
              <a:rPr lang="en-US" sz="2000" dirty="0">
                <a:solidFill>
                  <a:schemeClr val="bg1"/>
                </a:solidFill>
              </a:rPr>
              <a:t>Matthew specifically emphasized the truth that </a:t>
            </a:r>
            <a:r>
              <a:rPr lang="en-US" sz="2000" b="1" dirty="0">
                <a:solidFill>
                  <a:schemeClr val="bg1"/>
                </a:solidFill>
              </a:rPr>
              <a:t>Jesus Christ is the promised Messiah</a:t>
            </a:r>
            <a:r>
              <a:rPr lang="en-US" sz="2000" dirty="0">
                <a:solidFill>
                  <a:schemeClr val="bg1"/>
                </a:solidFill>
              </a:rPr>
              <a:t> by frequently referring to ancient prophecies about the Messiah that Jesus Christ fulfilled.</a:t>
            </a:r>
          </a:p>
          <a:p>
            <a:pPr marL="342900" indent="-342900"/>
            <a:r>
              <a:rPr lang="en-US" sz="2000" dirty="0">
                <a:solidFill>
                  <a:schemeClr val="bg1"/>
                </a:solidFill>
              </a:rPr>
              <a:t>	(2)</a:t>
            </a:r>
          </a:p>
          <a:p>
            <a:pPr marL="342900" indent="-342900"/>
            <a:endParaRPr lang="en-US" sz="2000" dirty="0">
              <a:solidFill>
                <a:schemeClr val="bg1"/>
              </a:solidFill>
            </a:endParaRPr>
          </a:p>
          <a:p>
            <a:pPr marL="342900" indent="-342900"/>
            <a:r>
              <a:rPr lang="en-US" sz="2000" dirty="0">
                <a:solidFill>
                  <a:schemeClr val="bg1"/>
                </a:solidFill>
              </a:rPr>
              <a:t>When Jesus visited His hometown of Nazareth, He attended the synagogue (church) and read from the book of Isaiah a prophecy about the divine mission of the Messiah. After reading, Jesus proclaimed that He was the Messiah by stating that Isaiah’s prophecy was now fulfilled.</a:t>
            </a:r>
          </a:p>
          <a:p>
            <a:pPr marL="342900" indent="-342900"/>
            <a:r>
              <a:rPr lang="en-US" sz="1400" dirty="0">
                <a:solidFill>
                  <a:schemeClr val="bg1"/>
                </a:solidFill>
              </a:rPr>
              <a:t>Luke 4:16-21</a:t>
            </a:r>
          </a:p>
        </p:txBody>
      </p:sp>
      <p:grpSp>
        <p:nvGrpSpPr>
          <p:cNvPr id="29" name="Group 28">
            <a:extLst>
              <a:ext uri="{FF2B5EF4-FFF2-40B4-BE49-F238E27FC236}">
                <a16:creationId xmlns:a16="http://schemas.microsoft.com/office/drawing/2014/main" id="{D2D6BB89-8CEE-5605-EA2E-528451ED677F}"/>
              </a:ext>
            </a:extLst>
          </p:cNvPr>
          <p:cNvGrpSpPr/>
          <p:nvPr/>
        </p:nvGrpSpPr>
        <p:grpSpPr>
          <a:xfrm>
            <a:off x="507705" y="925033"/>
            <a:ext cx="4167175" cy="5306610"/>
            <a:chOff x="507705" y="925033"/>
            <a:chExt cx="4167175" cy="5306610"/>
          </a:xfrm>
        </p:grpSpPr>
        <p:pic>
          <p:nvPicPr>
            <p:cNvPr id="26" name="Picture 25">
              <a:extLst>
                <a:ext uri="{FF2B5EF4-FFF2-40B4-BE49-F238E27FC236}">
                  <a16:creationId xmlns:a16="http://schemas.microsoft.com/office/drawing/2014/main" id="{687A025C-5BBC-6824-A853-F161BC5F116C}"/>
                </a:ext>
              </a:extLst>
            </p:cNvPr>
            <p:cNvPicPr>
              <a:picLocks noChangeAspect="1"/>
            </p:cNvPicPr>
            <p:nvPr/>
          </p:nvPicPr>
          <p:blipFill rotWithShape="1">
            <a:blip r:embed="rId3">
              <a:extLst>
                <a:ext uri="{28A0092B-C50C-407E-A947-70E740481C1C}">
                  <a14:useLocalDpi xmlns:a14="http://schemas.microsoft.com/office/drawing/2010/main" val="0"/>
                </a:ext>
              </a:extLst>
            </a:blip>
            <a:srcRect t="2235"/>
            <a:stretch/>
          </p:blipFill>
          <p:spPr>
            <a:xfrm>
              <a:off x="627221" y="925033"/>
              <a:ext cx="4047659" cy="4907446"/>
            </a:xfrm>
            <a:prstGeom prst="rect">
              <a:avLst/>
            </a:prstGeom>
          </p:spPr>
        </p:pic>
        <p:sp>
          <p:nvSpPr>
            <p:cNvPr id="28" name="TextBox 27">
              <a:extLst>
                <a:ext uri="{FF2B5EF4-FFF2-40B4-BE49-F238E27FC236}">
                  <a16:creationId xmlns:a16="http://schemas.microsoft.com/office/drawing/2014/main" id="{DD608C0F-417A-7ADC-8D6C-71E2C501D7DC}"/>
                </a:ext>
              </a:extLst>
            </p:cNvPr>
            <p:cNvSpPr txBox="1"/>
            <p:nvPr/>
          </p:nvSpPr>
          <p:spPr>
            <a:xfrm>
              <a:off x="507705" y="5970033"/>
              <a:ext cx="1427421" cy="261610"/>
            </a:xfrm>
            <a:prstGeom prst="rect">
              <a:avLst/>
            </a:prstGeom>
            <a:noFill/>
          </p:spPr>
          <p:txBody>
            <a:bodyPr wrap="square">
              <a:spAutoFit/>
            </a:bodyPr>
            <a:lstStyle/>
            <a:p>
              <a:r>
                <a:rPr lang="en-US" sz="1100" b="0" i="0" dirty="0">
                  <a:solidFill>
                    <a:schemeClr val="bg1"/>
                  </a:solidFill>
                  <a:effectLst/>
                  <a:latin typeface="Arial" panose="020B0604020202020204" pitchFamily="34" charset="0"/>
                </a:rPr>
                <a:t> </a:t>
              </a:r>
              <a:r>
                <a:rPr lang="en-US" sz="1100" b="0" i="0" u="none" strike="noStrike" dirty="0">
                  <a:solidFill>
                    <a:schemeClr val="bg1"/>
                  </a:solidFill>
                  <a:effectLst/>
                  <a:latin typeface="Arial" panose="020B0604020202020204" pitchFamily="34" charset="0"/>
                </a:rPr>
                <a:t>Rembrandt</a:t>
              </a:r>
              <a:endParaRPr lang="en-US" sz="1100" dirty="0">
                <a:solidFill>
                  <a:schemeClr val="bg1"/>
                </a:solidFill>
              </a:endParaRPr>
            </a:p>
          </p:txBody>
        </p:sp>
      </p:grpSp>
    </p:spTree>
    <p:extLst>
      <p:ext uri="{BB962C8B-B14F-4D97-AF65-F5344CB8AC3E}">
        <p14:creationId xmlns:p14="http://schemas.microsoft.com/office/powerpoint/2010/main" val="155954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FA632B-AFC2-7D84-1200-7B5C443F6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 y="-228600"/>
            <a:ext cx="12189869" cy="7238999"/>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The Prophecies</a:t>
            </a:r>
          </a:p>
        </p:txBody>
      </p:sp>
      <p:sp>
        <p:nvSpPr>
          <p:cNvPr id="76" name="TextBox 75"/>
          <p:cNvSpPr txBox="1"/>
          <p:nvPr/>
        </p:nvSpPr>
        <p:spPr>
          <a:xfrm>
            <a:off x="4001579" y="5640818"/>
            <a:ext cx="3622996" cy="646331"/>
          </a:xfrm>
          <a:prstGeom prst="rect">
            <a:avLst/>
          </a:prstGeom>
          <a:noFill/>
        </p:spPr>
        <p:txBody>
          <a:bodyPr wrap="square" rtlCol="0">
            <a:spAutoFit/>
          </a:bodyPr>
          <a:lstStyle/>
          <a:p>
            <a:pPr algn="ctr"/>
            <a:r>
              <a:rPr lang="en-US" b="1" dirty="0">
                <a:solidFill>
                  <a:schemeClr val="bg1"/>
                </a:solidFill>
              </a:rPr>
              <a:t> Jesus Christ was a descendant of David and of Abraham</a:t>
            </a:r>
          </a:p>
        </p:txBody>
      </p:sp>
      <p:sp>
        <p:nvSpPr>
          <p:cNvPr id="2" name="Rectangle 1"/>
          <p:cNvSpPr/>
          <p:nvPr/>
        </p:nvSpPr>
        <p:spPr>
          <a:xfrm>
            <a:off x="2334286" y="729593"/>
            <a:ext cx="7523428" cy="923330"/>
          </a:xfrm>
          <a:prstGeom prst="rect">
            <a:avLst/>
          </a:prstGeom>
        </p:spPr>
        <p:txBody>
          <a:bodyPr wrap="square">
            <a:spAutoFit/>
          </a:bodyPr>
          <a:lstStyle/>
          <a:p>
            <a:pPr algn="ctr"/>
            <a:r>
              <a:rPr lang="en-US" b="0" i="0" dirty="0">
                <a:solidFill>
                  <a:schemeClr val="bg1"/>
                </a:solidFill>
                <a:effectLst/>
                <a:latin typeface="Open Sans"/>
              </a:rPr>
              <a:t>The Messiah would be a descendant of David </a:t>
            </a:r>
          </a:p>
          <a:p>
            <a:pPr algn="ctr"/>
            <a:endParaRPr lang="en-US" dirty="0">
              <a:solidFill>
                <a:schemeClr val="bg1"/>
              </a:solidFill>
              <a:latin typeface="Open Sans"/>
            </a:endParaRPr>
          </a:p>
          <a:p>
            <a:pPr algn="ctr"/>
            <a:r>
              <a:rPr lang="en-US" b="0" i="0" dirty="0">
                <a:solidFill>
                  <a:schemeClr val="bg1"/>
                </a:solidFill>
                <a:effectLst/>
                <a:latin typeface="Open Sans"/>
              </a:rPr>
              <a:t>An offspring of Abraham would bless “all the nations of the earth”</a:t>
            </a:r>
            <a:endParaRPr lang="en-US" dirty="0">
              <a:solidFill>
                <a:schemeClr val="bg1"/>
              </a:solidFill>
            </a:endParaRPr>
          </a:p>
        </p:txBody>
      </p:sp>
      <p:sp>
        <p:nvSpPr>
          <p:cNvPr id="3" name="Rectangle 2"/>
          <p:cNvSpPr/>
          <p:nvPr/>
        </p:nvSpPr>
        <p:spPr>
          <a:xfrm>
            <a:off x="8249" y="6581001"/>
            <a:ext cx="5683928" cy="276999"/>
          </a:xfrm>
          <a:prstGeom prst="rect">
            <a:avLst/>
          </a:prstGeom>
        </p:spPr>
        <p:txBody>
          <a:bodyPr wrap="none">
            <a:spAutoFit/>
          </a:bodyPr>
          <a:lstStyle/>
          <a:p>
            <a:r>
              <a:rPr lang="en-US" sz="1200" b="0" i="0" u="none" strike="noStrike" dirty="0">
                <a:solidFill>
                  <a:schemeClr val="bg1"/>
                </a:solidFill>
                <a:effectLst/>
                <a:latin typeface="Open Sans"/>
              </a:rPr>
              <a:t>2 Samuel 7:12–13</a:t>
            </a:r>
            <a:r>
              <a:rPr lang="en-US" sz="1200" b="0" i="0" dirty="0">
                <a:solidFill>
                  <a:schemeClr val="bg1"/>
                </a:solidFill>
                <a:effectLst/>
                <a:latin typeface="Open Sans"/>
              </a:rPr>
              <a:t>; </a:t>
            </a:r>
            <a:r>
              <a:rPr lang="en-US" sz="1200" b="0" i="0" u="none" strike="noStrike" dirty="0">
                <a:solidFill>
                  <a:schemeClr val="bg1"/>
                </a:solidFill>
                <a:effectLst/>
                <a:latin typeface="Open Sans"/>
              </a:rPr>
              <a:t>Isaiah 9:6–7</a:t>
            </a:r>
            <a:r>
              <a:rPr lang="en-US" sz="1200" b="0" i="0" dirty="0">
                <a:solidFill>
                  <a:schemeClr val="bg1"/>
                </a:solidFill>
                <a:effectLst/>
                <a:latin typeface="Open Sans"/>
              </a:rPr>
              <a:t>; </a:t>
            </a:r>
            <a:r>
              <a:rPr lang="en-US" sz="1200" b="0" i="0" u="none" strike="noStrike" dirty="0">
                <a:solidFill>
                  <a:schemeClr val="bg1"/>
                </a:solidFill>
                <a:effectLst/>
                <a:latin typeface="Open Sans"/>
              </a:rPr>
              <a:t>Jeremiah 23:5–6; Genesis 22:18; Abraham 2:11</a:t>
            </a:r>
            <a:endParaRPr lang="en-US" sz="1200" dirty="0"/>
          </a:p>
        </p:txBody>
      </p:sp>
      <p:pic>
        <p:nvPicPr>
          <p:cNvPr id="6150" name="Picture 6" descr="http://vignette4.wikia.nocookie.net/p__/images/b/b6/Gerard_van_Honthorst_-_King_David_Playing_the_Harp_-_Google_Art_Project.jpg/revision/latest?cb=20141027003351&amp;path-prefix=protagoni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963" y="1994696"/>
            <a:ext cx="2713937" cy="33893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www.biblebc.com/ChurchInfo/MensRetreat/2012/Abraham%20Friend%20of%20Go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3664" y="2693496"/>
            <a:ext cx="3222490" cy="241192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johnsonvilleanglicans.files.wordpress.com/2013/05/jesus-prayed-in-garden.jpg"/>
          <p:cNvPicPr>
            <a:picLocks noChangeAspect="1" noChangeArrowheads="1"/>
          </p:cNvPicPr>
          <p:nvPr/>
        </p:nvPicPr>
        <p:blipFill rotWithShape="1">
          <a:blip r:embed="rId5">
            <a:extLst>
              <a:ext uri="{28A0092B-C50C-407E-A947-70E740481C1C}">
                <a14:useLocalDpi xmlns:a14="http://schemas.microsoft.com/office/drawing/2010/main" val="0"/>
              </a:ext>
            </a:extLst>
          </a:blip>
          <a:srcRect l="35530" t="85" r="24641" b="44633"/>
          <a:stretch/>
        </p:blipFill>
        <p:spPr bwMode="auto">
          <a:xfrm>
            <a:off x="4384887" y="1707057"/>
            <a:ext cx="2856380" cy="396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7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33DFAD-CBF8-B48D-4642-CD95B307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 y="-228600"/>
            <a:ext cx="12189869" cy="7162799"/>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Jesus Is The Promised Messiah</a:t>
            </a:r>
          </a:p>
        </p:txBody>
      </p:sp>
      <p:pic>
        <p:nvPicPr>
          <p:cNvPr id="6148" name="Picture 4" descr="http://www.gmp777.net/uploads/1/0/6/0/10606341/4338296.jpg?11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288" y="1135317"/>
            <a:ext cx="7541537" cy="47793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12332" y="765985"/>
            <a:ext cx="5667469" cy="369332"/>
          </a:xfrm>
          <a:prstGeom prst="rect">
            <a:avLst/>
          </a:prstGeom>
        </p:spPr>
        <p:txBody>
          <a:bodyPr wrap="square">
            <a:spAutoFit/>
          </a:bodyPr>
          <a:lstStyle/>
          <a:p>
            <a:r>
              <a:rPr lang="en-US" b="0" i="0" dirty="0">
                <a:solidFill>
                  <a:schemeClr val="bg1"/>
                </a:solidFill>
                <a:effectLst/>
                <a:latin typeface="Open Sans"/>
              </a:rPr>
              <a:t>Jesus was the rightful heir to the throne of David</a:t>
            </a:r>
            <a:endParaRPr lang="en-US" dirty="0">
              <a:solidFill>
                <a:schemeClr val="bg1"/>
              </a:solidFill>
            </a:endParaRPr>
          </a:p>
        </p:txBody>
      </p:sp>
      <p:sp>
        <p:nvSpPr>
          <p:cNvPr id="3" name="Rectangle 2"/>
          <p:cNvSpPr/>
          <p:nvPr/>
        </p:nvSpPr>
        <p:spPr>
          <a:xfrm>
            <a:off x="8249" y="6581001"/>
            <a:ext cx="1242648" cy="276999"/>
          </a:xfrm>
          <a:prstGeom prst="rect">
            <a:avLst/>
          </a:prstGeom>
        </p:spPr>
        <p:txBody>
          <a:bodyPr wrap="none">
            <a:spAutoFit/>
          </a:bodyPr>
          <a:lstStyle/>
          <a:p>
            <a:r>
              <a:rPr lang="en-US" sz="1200" b="0" i="0" u="none" strike="noStrike" dirty="0">
                <a:solidFill>
                  <a:schemeClr val="bg1"/>
                </a:solidFill>
                <a:effectLst/>
                <a:latin typeface="Open Sans"/>
              </a:rPr>
              <a:t>Matthew 1:1-17</a:t>
            </a:r>
            <a:endParaRPr lang="en-US" sz="1200" dirty="0"/>
          </a:p>
        </p:txBody>
      </p:sp>
    </p:spTree>
    <p:extLst>
      <p:ext uri="{BB962C8B-B14F-4D97-AF65-F5344CB8AC3E}">
        <p14:creationId xmlns:p14="http://schemas.microsoft.com/office/powerpoint/2010/main" val="253726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33DFAD-CBF8-B48D-4642-CD95B307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6" y="-228600"/>
            <a:ext cx="12195986" cy="7162799"/>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Prophecy of Isaiah</a:t>
            </a:r>
          </a:p>
        </p:txBody>
      </p:sp>
      <p:sp>
        <p:nvSpPr>
          <p:cNvPr id="2" name="Rectangle 1"/>
          <p:cNvSpPr/>
          <p:nvPr/>
        </p:nvSpPr>
        <p:spPr>
          <a:xfrm>
            <a:off x="359252" y="1334945"/>
            <a:ext cx="5271541" cy="4524315"/>
          </a:xfrm>
          <a:prstGeom prst="rect">
            <a:avLst/>
          </a:prstGeom>
        </p:spPr>
        <p:txBody>
          <a:bodyPr wrap="square">
            <a:spAutoFit/>
          </a:bodyPr>
          <a:lstStyle/>
          <a:p>
            <a:pPr algn="l" fontAlgn="base"/>
            <a:r>
              <a:rPr lang="en-US" sz="2400" b="0" i="1" dirty="0">
                <a:solidFill>
                  <a:schemeClr val="bg1"/>
                </a:solidFill>
                <a:effectLst/>
                <a:latin typeface="Abadi" panose="020B0604020104020204" pitchFamily="34" charset="0"/>
              </a:rPr>
              <a:t>The Spirit of the Lord God is upon me; because the Lord hath anointed me to preach good tidings unto the meek; he hath sent me to bind up the brokenhearted, to proclaim liberty to the captives, and the opening of the prison to them that are bound;</a:t>
            </a:r>
          </a:p>
          <a:p>
            <a:pPr algn="l" fontAlgn="base"/>
            <a:endParaRPr lang="en-US" sz="2400" i="1" dirty="0">
              <a:solidFill>
                <a:schemeClr val="bg1"/>
              </a:solidFill>
              <a:latin typeface="Abadi" panose="020B0604020104020204" pitchFamily="34" charset="0"/>
            </a:endParaRPr>
          </a:p>
          <a:p>
            <a:pPr algn="l" fontAlgn="base"/>
            <a:r>
              <a:rPr lang="en-US" sz="2400" i="1" dirty="0">
                <a:solidFill>
                  <a:schemeClr val="bg1"/>
                </a:solidFill>
                <a:latin typeface="Abadi" panose="020B0604020104020204" pitchFamily="34" charset="0"/>
              </a:rPr>
              <a:t>T</a:t>
            </a:r>
            <a:r>
              <a:rPr lang="en-US" sz="2400" b="0" i="1" dirty="0">
                <a:solidFill>
                  <a:schemeClr val="bg1"/>
                </a:solidFill>
                <a:effectLst/>
                <a:latin typeface="Abadi" panose="020B0604020104020204" pitchFamily="34" charset="0"/>
              </a:rPr>
              <a:t>o proclaim the acceptable year of the Lord, and the day of vengeance of our God; to comfort all that mourn;</a:t>
            </a:r>
          </a:p>
          <a:p>
            <a:pPr algn="l" fontAlgn="base"/>
            <a:r>
              <a:rPr lang="en-US" sz="2400" i="1" dirty="0">
                <a:solidFill>
                  <a:schemeClr val="bg1"/>
                </a:solidFill>
                <a:latin typeface="Abadi" panose="020B0604020104020204" pitchFamily="34" charset="0"/>
              </a:rPr>
              <a:t>Isaiah 61:1-2</a:t>
            </a:r>
            <a:endParaRPr lang="en-US" sz="2400" b="0" i="1" dirty="0">
              <a:solidFill>
                <a:schemeClr val="bg1"/>
              </a:solidFill>
              <a:effectLst/>
              <a:latin typeface="Abadi" panose="020B0604020104020204" pitchFamily="34" charset="0"/>
            </a:endParaRPr>
          </a:p>
        </p:txBody>
      </p:sp>
      <p:sp>
        <p:nvSpPr>
          <p:cNvPr id="3" name="Rectangle 2"/>
          <p:cNvSpPr/>
          <p:nvPr/>
        </p:nvSpPr>
        <p:spPr>
          <a:xfrm>
            <a:off x="8249" y="6581001"/>
            <a:ext cx="1242648" cy="276999"/>
          </a:xfrm>
          <a:prstGeom prst="rect">
            <a:avLst/>
          </a:prstGeom>
        </p:spPr>
        <p:txBody>
          <a:bodyPr wrap="none">
            <a:spAutoFit/>
          </a:bodyPr>
          <a:lstStyle/>
          <a:p>
            <a:r>
              <a:rPr lang="en-US" sz="1200" b="0" i="0" u="none" strike="noStrike" dirty="0">
                <a:solidFill>
                  <a:schemeClr val="bg1"/>
                </a:solidFill>
                <a:effectLst/>
                <a:latin typeface="Open Sans"/>
              </a:rPr>
              <a:t>Matthew 1:1-17</a:t>
            </a:r>
            <a:endParaRPr lang="en-US" sz="1200" dirty="0"/>
          </a:p>
        </p:txBody>
      </p:sp>
      <p:pic>
        <p:nvPicPr>
          <p:cNvPr id="5" name="Picture 4">
            <a:extLst>
              <a:ext uri="{FF2B5EF4-FFF2-40B4-BE49-F238E27FC236}">
                <a16:creationId xmlns:a16="http://schemas.microsoft.com/office/drawing/2014/main" id="{022B5493-04CE-A62A-55C6-662ADB86BACC}"/>
              </a:ext>
            </a:extLst>
          </p:cNvPr>
          <p:cNvPicPr>
            <a:picLocks noChangeAspect="1"/>
          </p:cNvPicPr>
          <p:nvPr/>
        </p:nvPicPr>
        <p:blipFill>
          <a:blip r:embed="rId3"/>
          <a:stretch>
            <a:fillRect/>
          </a:stretch>
        </p:blipFill>
        <p:spPr>
          <a:xfrm>
            <a:off x="5903246" y="1875280"/>
            <a:ext cx="5929502" cy="3107440"/>
          </a:xfrm>
          <a:prstGeom prst="rect">
            <a:avLst/>
          </a:prstGeom>
        </p:spPr>
      </p:pic>
    </p:spTree>
    <p:extLst>
      <p:ext uri="{BB962C8B-B14F-4D97-AF65-F5344CB8AC3E}">
        <p14:creationId xmlns:p14="http://schemas.microsoft.com/office/powerpoint/2010/main" val="2830912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A65879-A211-8B8C-193D-DF5ECB736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33296"/>
            <a:ext cx="12354698" cy="7043695"/>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The Anointed One</a:t>
            </a:r>
          </a:p>
        </p:txBody>
      </p:sp>
      <p:sp>
        <p:nvSpPr>
          <p:cNvPr id="2" name="Rectangle 1"/>
          <p:cNvSpPr/>
          <p:nvPr/>
        </p:nvSpPr>
        <p:spPr>
          <a:xfrm>
            <a:off x="517813" y="1211982"/>
            <a:ext cx="4948266" cy="1200329"/>
          </a:xfrm>
          <a:prstGeom prst="rect">
            <a:avLst/>
          </a:prstGeom>
        </p:spPr>
        <p:txBody>
          <a:bodyPr wrap="square">
            <a:spAutoFit/>
          </a:bodyPr>
          <a:lstStyle/>
          <a:p>
            <a:r>
              <a:rPr lang="en-US" sz="2400" dirty="0">
                <a:solidFill>
                  <a:schemeClr val="bg1"/>
                </a:solidFill>
              </a:rPr>
              <a:t>Jesus was anointed by Heavenly Father to be our “Prophet, Priest, King, and Deliverer”</a:t>
            </a:r>
          </a:p>
        </p:txBody>
      </p:sp>
      <p:sp>
        <p:nvSpPr>
          <p:cNvPr id="3" name="Rectangle 2"/>
          <p:cNvSpPr/>
          <p:nvPr/>
        </p:nvSpPr>
        <p:spPr>
          <a:xfrm>
            <a:off x="8249" y="6581001"/>
            <a:ext cx="1242648" cy="276999"/>
          </a:xfrm>
          <a:prstGeom prst="rect">
            <a:avLst/>
          </a:prstGeom>
        </p:spPr>
        <p:txBody>
          <a:bodyPr wrap="none">
            <a:spAutoFit/>
          </a:bodyPr>
          <a:lstStyle/>
          <a:p>
            <a:r>
              <a:rPr lang="en-US" sz="1200" b="0" i="0" u="none" strike="noStrike" dirty="0">
                <a:solidFill>
                  <a:schemeClr val="bg1"/>
                </a:solidFill>
                <a:effectLst/>
                <a:latin typeface="Open Sans"/>
              </a:rPr>
              <a:t>Matthew 1:1-17</a:t>
            </a:r>
            <a:endParaRPr lang="en-US" sz="1200" dirty="0"/>
          </a:p>
        </p:txBody>
      </p:sp>
      <p:sp>
        <p:nvSpPr>
          <p:cNvPr id="5" name="Rectangle 4"/>
          <p:cNvSpPr/>
          <p:nvPr/>
        </p:nvSpPr>
        <p:spPr>
          <a:xfrm>
            <a:off x="8200452" y="3177203"/>
            <a:ext cx="3326242" cy="2308324"/>
          </a:xfrm>
          <a:prstGeom prst="rect">
            <a:avLst/>
          </a:prstGeom>
        </p:spPr>
        <p:txBody>
          <a:bodyPr wrap="square">
            <a:spAutoFit/>
          </a:bodyPr>
          <a:lstStyle/>
          <a:p>
            <a:r>
              <a:rPr lang="en-US" sz="2400" b="0" i="0" dirty="0">
                <a:solidFill>
                  <a:schemeClr val="bg1"/>
                </a:solidFill>
                <a:effectLst/>
                <a:latin typeface="Open Sans"/>
              </a:rPr>
              <a:t>He was to be Heavenly Father’s representative in all things pertaining to the salvation of mankind. </a:t>
            </a:r>
            <a:endParaRPr lang="en-US" sz="2400" dirty="0">
              <a:solidFill>
                <a:schemeClr val="bg1"/>
              </a:solidFill>
            </a:endParaRPr>
          </a:p>
        </p:txBody>
      </p:sp>
      <p:sp>
        <p:nvSpPr>
          <p:cNvPr id="9" name="TextBox 8"/>
          <p:cNvSpPr txBox="1"/>
          <p:nvPr/>
        </p:nvSpPr>
        <p:spPr>
          <a:xfrm>
            <a:off x="11576162" y="6488668"/>
            <a:ext cx="626136" cy="369332"/>
          </a:xfrm>
          <a:prstGeom prst="rect">
            <a:avLst/>
          </a:prstGeom>
          <a:noFill/>
        </p:spPr>
        <p:txBody>
          <a:bodyPr wrap="square" rtlCol="0">
            <a:spAutoFit/>
          </a:bodyPr>
          <a:lstStyle/>
          <a:p>
            <a:pPr algn="r"/>
            <a:r>
              <a:rPr lang="en-US" dirty="0">
                <a:solidFill>
                  <a:schemeClr val="bg1"/>
                </a:solidFill>
              </a:rPr>
              <a:t>(1)</a:t>
            </a:r>
          </a:p>
        </p:txBody>
      </p:sp>
      <p:pic>
        <p:nvPicPr>
          <p:cNvPr id="8194" name="Picture 2" descr="https://s-media-cache-ak0.pinimg.com/736x/e4/12/e6/e412e632404bc972ea30a765347695d1.jpg"/>
          <p:cNvPicPr>
            <a:picLocks noChangeAspect="1" noChangeArrowheads="1"/>
          </p:cNvPicPr>
          <p:nvPr/>
        </p:nvPicPr>
        <p:blipFill rotWithShape="1">
          <a:blip r:embed="rId3">
            <a:extLst>
              <a:ext uri="{28A0092B-C50C-407E-A947-70E740481C1C}">
                <a14:useLocalDpi xmlns:a14="http://schemas.microsoft.com/office/drawing/2010/main" val="0"/>
              </a:ext>
            </a:extLst>
          </a:blip>
          <a:srcRect r="-454" b="50561"/>
          <a:stretch/>
        </p:blipFill>
        <p:spPr bwMode="auto">
          <a:xfrm>
            <a:off x="2328427" y="2491735"/>
            <a:ext cx="5413493" cy="367926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DE4494-98D4-E891-CF82-87F55CD6CF65}"/>
              </a:ext>
            </a:extLst>
          </p:cNvPr>
          <p:cNvSpPr/>
          <p:nvPr/>
        </p:nvSpPr>
        <p:spPr>
          <a:xfrm>
            <a:off x="3689580" y="613526"/>
            <a:ext cx="6096000" cy="646331"/>
          </a:xfrm>
          <a:prstGeom prst="rect">
            <a:avLst/>
          </a:prstGeom>
        </p:spPr>
        <p:txBody>
          <a:bodyPr>
            <a:spAutoFit/>
          </a:bodyPr>
          <a:lstStyle/>
          <a:p>
            <a:r>
              <a:rPr lang="en-US" b="0" i="0" dirty="0">
                <a:solidFill>
                  <a:srgbClr val="FFFF00"/>
                </a:solidFill>
                <a:effectLst/>
                <a:latin typeface="Open Sans"/>
              </a:rPr>
              <a:t> </a:t>
            </a:r>
            <a:r>
              <a:rPr lang="en-US" b="0" i="1" dirty="0">
                <a:solidFill>
                  <a:srgbClr val="FFFF00"/>
                </a:solidFill>
                <a:effectLst/>
                <a:latin typeface="Open Sans"/>
              </a:rPr>
              <a:t>Christ</a:t>
            </a:r>
            <a:r>
              <a:rPr lang="en-US" b="0" i="0" dirty="0">
                <a:solidFill>
                  <a:srgbClr val="FFFF00"/>
                </a:solidFill>
                <a:effectLst/>
                <a:latin typeface="Open Sans"/>
              </a:rPr>
              <a:t> is the Greek form of the Aramaic word </a:t>
            </a:r>
            <a:r>
              <a:rPr lang="en-US" b="0" i="1" dirty="0">
                <a:solidFill>
                  <a:srgbClr val="FFFF00"/>
                </a:solidFill>
                <a:effectLst/>
                <a:latin typeface="Open Sans"/>
              </a:rPr>
              <a:t>Messiah,</a:t>
            </a:r>
            <a:r>
              <a:rPr lang="en-US" b="0" i="0" dirty="0">
                <a:solidFill>
                  <a:srgbClr val="FFFF00"/>
                </a:solidFill>
                <a:effectLst/>
                <a:latin typeface="Open Sans"/>
              </a:rPr>
              <a:t> which means “the anointed.”</a:t>
            </a:r>
            <a:endParaRPr lang="en-US" dirty="0">
              <a:solidFill>
                <a:srgbClr val="FFFF00"/>
              </a:solidFill>
            </a:endParaRPr>
          </a:p>
        </p:txBody>
      </p:sp>
    </p:spTree>
    <p:extLst>
      <p:ext uri="{BB962C8B-B14F-4D97-AF65-F5344CB8AC3E}">
        <p14:creationId xmlns:p14="http://schemas.microsoft.com/office/powerpoint/2010/main" val="419130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FA6D4B-56E4-ED45-A127-1F67D9D0D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228600"/>
            <a:ext cx="12354698" cy="7162800"/>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Looking For a Deliverer</a:t>
            </a:r>
          </a:p>
        </p:txBody>
      </p:sp>
      <p:sp>
        <p:nvSpPr>
          <p:cNvPr id="2" name="Rectangle 1"/>
          <p:cNvSpPr/>
          <p:nvPr/>
        </p:nvSpPr>
        <p:spPr>
          <a:xfrm>
            <a:off x="429473" y="1704193"/>
            <a:ext cx="5475095" cy="1323439"/>
          </a:xfrm>
          <a:prstGeom prst="rect">
            <a:avLst/>
          </a:prstGeom>
        </p:spPr>
        <p:txBody>
          <a:bodyPr wrap="square">
            <a:spAutoFit/>
          </a:bodyPr>
          <a:lstStyle/>
          <a:p>
            <a:r>
              <a:rPr lang="en-US" sz="2000" dirty="0">
                <a:solidFill>
                  <a:schemeClr val="bg1"/>
                </a:solidFill>
              </a:rPr>
              <a:t>Many Jews were looking only for a deliverer from the Roman power and for a greater national prosperity; thus, when the Messiah came, the leaders and many others rejected him. </a:t>
            </a:r>
          </a:p>
        </p:txBody>
      </p:sp>
      <p:sp>
        <p:nvSpPr>
          <p:cNvPr id="3" name="Rectangle 2"/>
          <p:cNvSpPr/>
          <p:nvPr/>
        </p:nvSpPr>
        <p:spPr>
          <a:xfrm>
            <a:off x="0" y="6573008"/>
            <a:ext cx="1833772" cy="276999"/>
          </a:xfrm>
          <a:prstGeom prst="rect">
            <a:avLst/>
          </a:prstGeom>
        </p:spPr>
        <p:txBody>
          <a:bodyPr wrap="none">
            <a:spAutoFit/>
          </a:bodyPr>
          <a:lstStyle/>
          <a:p>
            <a:r>
              <a:rPr lang="en-US" sz="1200" dirty="0">
                <a:solidFill>
                  <a:schemeClr val="bg1"/>
                </a:solidFill>
              </a:rPr>
              <a:t>Matt. 16:16; John 4:25–26</a:t>
            </a:r>
          </a:p>
        </p:txBody>
      </p:sp>
      <p:sp>
        <p:nvSpPr>
          <p:cNvPr id="5" name="Rectangle 4"/>
          <p:cNvSpPr/>
          <p:nvPr/>
        </p:nvSpPr>
        <p:spPr>
          <a:xfrm>
            <a:off x="2160448" y="653793"/>
            <a:ext cx="7871101" cy="646331"/>
          </a:xfrm>
          <a:prstGeom prst="rect">
            <a:avLst/>
          </a:prstGeom>
        </p:spPr>
        <p:txBody>
          <a:bodyPr wrap="square">
            <a:spAutoFit/>
          </a:bodyPr>
          <a:lstStyle/>
          <a:p>
            <a:r>
              <a:rPr lang="en-US" b="0" i="0" dirty="0">
                <a:solidFill>
                  <a:srgbClr val="FFFF00"/>
                </a:solidFill>
                <a:effectLst/>
                <a:latin typeface="Palatino"/>
              </a:rPr>
              <a:t>Surely he hath borne our griefs, and carried our sorrows: yet we did esteem him stricken, smitten of God, and afflicted. Isaiah 53:4</a:t>
            </a:r>
            <a:endParaRPr lang="en-US" dirty="0">
              <a:solidFill>
                <a:srgbClr val="FFFF00"/>
              </a:solidFill>
            </a:endParaRPr>
          </a:p>
        </p:txBody>
      </p:sp>
      <p:pic>
        <p:nvPicPr>
          <p:cNvPr id="9218" name="Picture 2" descr="Christ standing in the middle of a large crowd, teaching th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30291"/>
            <a:ext cx="4546413" cy="30332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bible-history.com/archaeology/rome/3-legions-bb.jpg"/>
          <p:cNvPicPr>
            <a:picLocks noChangeAspect="1" noChangeArrowheads="1"/>
          </p:cNvPicPr>
          <p:nvPr/>
        </p:nvPicPr>
        <p:blipFill rotWithShape="1">
          <a:blip r:embed="rId4">
            <a:extLst>
              <a:ext uri="{28A0092B-C50C-407E-A947-70E740481C1C}">
                <a14:useLocalDpi xmlns:a14="http://schemas.microsoft.com/office/drawing/2010/main" val="0"/>
              </a:ext>
            </a:extLst>
          </a:blip>
          <a:srcRect l="9059" t="5943" r="11798" b="14514"/>
          <a:stretch/>
        </p:blipFill>
        <p:spPr bwMode="auto">
          <a:xfrm>
            <a:off x="1723381" y="3108354"/>
            <a:ext cx="2512014" cy="31558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33682" y="4847923"/>
            <a:ext cx="6096000" cy="830997"/>
          </a:xfrm>
          <a:prstGeom prst="rect">
            <a:avLst/>
          </a:prstGeom>
        </p:spPr>
        <p:txBody>
          <a:bodyPr>
            <a:spAutoFit/>
          </a:bodyPr>
          <a:lstStyle/>
          <a:p>
            <a:r>
              <a:rPr lang="en-US" sz="2400" dirty="0">
                <a:solidFill>
                  <a:schemeClr val="bg1"/>
                </a:solidFill>
              </a:rPr>
              <a:t>Only the humble and faithful were able to see in Jesus of Nazareth the true Christ</a:t>
            </a:r>
          </a:p>
        </p:txBody>
      </p:sp>
      <p:sp>
        <p:nvSpPr>
          <p:cNvPr id="12" name="TextBox 11"/>
          <p:cNvSpPr txBox="1"/>
          <p:nvPr/>
        </p:nvSpPr>
        <p:spPr>
          <a:xfrm>
            <a:off x="11576162" y="6488668"/>
            <a:ext cx="626136"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424283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B6F71-8EFE-F500-EF57-F45F1ACCD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 y="-76200"/>
            <a:ext cx="12266069" cy="7086600"/>
          </a:xfrm>
          <a:prstGeom prst="rect">
            <a:avLst/>
          </a:prstGeom>
        </p:spPr>
      </p:pic>
      <p:pic>
        <p:nvPicPr>
          <p:cNvPr id="4" name="Picture 2" descr="http://www.uni.edu/becker/anImated%20question%20mark%20.gif">
            <a:extLst>
              <a:ext uri="{FF2B5EF4-FFF2-40B4-BE49-F238E27FC236}">
                <a16:creationId xmlns:a16="http://schemas.microsoft.com/office/drawing/2014/main" id="{42ABB966-C1D4-7597-F069-8D5B46616B18}"/>
              </a:ext>
            </a:extLst>
          </p:cNvPr>
          <p:cNvPicPr>
            <a:picLocks noChangeAspect="1" noChangeArrowheads="1" noCrop="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31532" y="1310640"/>
            <a:ext cx="2503499" cy="42491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2B268AD-1214-5C1D-C885-FA461D4DED6B}"/>
              </a:ext>
            </a:extLst>
          </p:cNvPr>
          <p:cNvSpPr txBox="1"/>
          <p:nvPr/>
        </p:nvSpPr>
        <p:spPr>
          <a:xfrm>
            <a:off x="772160" y="1310640"/>
            <a:ext cx="6197600" cy="3970318"/>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What do you learn about Jesus Christ from these prophecies about the Messiah and their fulfillment?</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What did Jesus Christ come to earth to do? Why is it important to understand His mission?</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Why is Jesus Christ important to you?</a:t>
            </a:r>
          </a:p>
        </p:txBody>
      </p:sp>
    </p:spTree>
    <p:extLst>
      <p:ext uri="{BB962C8B-B14F-4D97-AF65-F5344CB8AC3E}">
        <p14:creationId xmlns:p14="http://schemas.microsoft.com/office/powerpoint/2010/main" val="422982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F3A121-3A09-B892-6855-448AA2B5947E}"/>
              </a:ext>
            </a:extLst>
          </p:cNvPr>
          <p:cNvPicPr>
            <a:picLocks noChangeAspect="1"/>
          </p:cNvPicPr>
          <p:nvPr/>
        </p:nvPicPr>
        <p:blipFill rotWithShape="1">
          <a:blip r:embed="rId2"/>
          <a:srcRect r="467"/>
          <a:stretch/>
        </p:blipFill>
        <p:spPr>
          <a:xfrm>
            <a:off x="0" y="-152399"/>
            <a:ext cx="12517120" cy="7180520"/>
          </a:xfrm>
          <a:prstGeom prst="rect">
            <a:avLst/>
          </a:prstGeom>
        </p:spPr>
      </p:pic>
      <p:sp>
        <p:nvSpPr>
          <p:cNvPr id="3" name="TextBox 2">
            <a:extLst>
              <a:ext uri="{FF2B5EF4-FFF2-40B4-BE49-F238E27FC236}">
                <a16:creationId xmlns:a16="http://schemas.microsoft.com/office/drawing/2014/main" id="{E86E4324-8098-0FC5-E432-8C183A64B9F6}"/>
              </a:ext>
            </a:extLst>
          </p:cNvPr>
          <p:cNvSpPr txBox="1"/>
          <p:nvPr/>
        </p:nvSpPr>
        <p:spPr>
          <a:xfrm>
            <a:off x="5652032" y="545824"/>
            <a:ext cx="6380480" cy="6370975"/>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Like a guiding star in a clear, dark sky, Jesus Christ lights our way. He came to earth in a humble stable. He lived a perfect life. </a:t>
            </a:r>
            <a:endParaRPr lang="en-US" sz="2400" dirty="0">
              <a:solidFill>
                <a:schemeClr val="bg1"/>
              </a:solidFill>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He healed the sick and raised the dead. </a:t>
            </a:r>
          </a:p>
          <a:p>
            <a:pPr algn="l" fontAlgn="base"/>
            <a:r>
              <a:rPr lang="en-US" sz="2400" b="0" i="0" dirty="0">
                <a:solidFill>
                  <a:schemeClr val="bg1"/>
                </a:solidFill>
                <a:effectLst/>
                <a:latin typeface="Abadi" panose="020B0604020104020204" pitchFamily="34" charset="0"/>
              </a:rPr>
              <a:t>He was a friend to the forgotten. </a:t>
            </a:r>
          </a:p>
          <a:p>
            <a:pPr algn="l" fontAlgn="base"/>
            <a:r>
              <a:rPr lang="en-US" sz="2400" b="0" i="0" dirty="0">
                <a:solidFill>
                  <a:schemeClr val="bg1"/>
                </a:solidFill>
                <a:effectLst/>
                <a:latin typeface="Abadi" panose="020B0604020104020204" pitchFamily="34" charset="0"/>
              </a:rPr>
              <a:t>He taught us to do good, to obey, and to love one another. </a:t>
            </a:r>
          </a:p>
          <a:p>
            <a:pPr algn="l" fontAlgn="base"/>
            <a:r>
              <a:rPr lang="en-US" sz="2400" b="0" i="0" dirty="0">
                <a:solidFill>
                  <a:schemeClr val="bg1"/>
                </a:solidFill>
                <a:effectLst/>
                <a:latin typeface="Abadi" panose="020B0604020104020204" pitchFamily="34" charset="0"/>
              </a:rPr>
              <a:t>He was crucified on a cross, rising majestically three days later, allowing us and those we love to live beyond the grave. </a:t>
            </a:r>
          </a:p>
          <a:p>
            <a:pPr algn="l" fontAlgn="base"/>
            <a:r>
              <a:rPr lang="en-US" sz="2400" b="0" i="0" dirty="0">
                <a:solidFill>
                  <a:schemeClr val="bg1"/>
                </a:solidFill>
                <a:effectLst/>
                <a:latin typeface="Abadi" panose="020B0604020104020204" pitchFamily="34" charset="0"/>
              </a:rPr>
              <a:t>With His incomparable mercy and grace, He took upon Himself our sins and our suffering, bringing forgiveness as we repent and peace in the storms of life. </a:t>
            </a:r>
          </a:p>
          <a:p>
            <a:pPr algn="l" fontAlgn="base"/>
            <a:r>
              <a:rPr lang="en-US" sz="2400" b="0" i="0" dirty="0">
                <a:solidFill>
                  <a:schemeClr val="bg1"/>
                </a:solidFill>
                <a:effectLst/>
                <a:latin typeface="Abadi" panose="020B0604020104020204" pitchFamily="34" charset="0"/>
              </a:rPr>
              <a:t>We love Him. We worship Him. We follow Him. He is the anchor of our souls.</a:t>
            </a:r>
          </a:p>
          <a:p>
            <a:pPr algn="l" fontAlgn="base"/>
            <a:r>
              <a:rPr lang="en-US" sz="1400" b="0" i="0" dirty="0">
                <a:solidFill>
                  <a:schemeClr val="bg1"/>
                </a:solidFill>
                <a:effectLst/>
                <a:latin typeface="Abadi" panose="020B0604020104020204" pitchFamily="34" charset="0"/>
              </a:rPr>
              <a:t>(3)</a:t>
            </a:r>
          </a:p>
        </p:txBody>
      </p:sp>
      <p:pic>
        <p:nvPicPr>
          <p:cNvPr id="6" name="Picture 5">
            <a:extLst>
              <a:ext uri="{FF2B5EF4-FFF2-40B4-BE49-F238E27FC236}">
                <a16:creationId xmlns:a16="http://schemas.microsoft.com/office/drawing/2014/main" id="{E72F6305-C5D9-BB9E-A1F0-5152A42F7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37" y="173370"/>
            <a:ext cx="1085850" cy="1447800"/>
          </a:xfrm>
          <a:prstGeom prst="rect">
            <a:avLst/>
          </a:prstGeom>
        </p:spPr>
      </p:pic>
    </p:spTree>
    <p:extLst>
      <p:ext uri="{BB962C8B-B14F-4D97-AF65-F5344CB8AC3E}">
        <p14:creationId xmlns:p14="http://schemas.microsoft.com/office/powerpoint/2010/main" val="1917205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DBABDF-B9BD-F5D2-A212-403DDFDC5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 y="-33296"/>
            <a:ext cx="12200167" cy="6967495"/>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The Women in Jesus’ Line</a:t>
            </a:r>
          </a:p>
        </p:txBody>
      </p:sp>
      <p:sp>
        <p:nvSpPr>
          <p:cNvPr id="2" name="Rectangle 1"/>
          <p:cNvSpPr/>
          <p:nvPr/>
        </p:nvSpPr>
        <p:spPr>
          <a:xfrm>
            <a:off x="2617009" y="5842337"/>
            <a:ext cx="4497706" cy="830997"/>
          </a:xfrm>
          <a:prstGeom prst="rect">
            <a:avLst/>
          </a:prstGeom>
        </p:spPr>
        <p:txBody>
          <a:bodyPr wrap="square">
            <a:spAutoFit/>
          </a:bodyPr>
          <a:lstStyle/>
          <a:p>
            <a:r>
              <a:rPr lang="en-US" sz="2400" dirty="0">
                <a:solidFill>
                  <a:schemeClr val="bg1"/>
                </a:solidFill>
              </a:rPr>
              <a:t>All four were either non-Israelites or associated with non-Israelites. </a:t>
            </a:r>
          </a:p>
        </p:txBody>
      </p:sp>
      <p:sp>
        <p:nvSpPr>
          <p:cNvPr id="3" name="Rectangle 2"/>
          <p:cNvSpPr/>
          <p:nvPr/>
        </p:nvSpPr>
        <p:spPr>
          <a:xfrm>
            <a:off x="8249" y="6581001"/>
            <a:ext cx="1242648" cy="276999"/>
          </a:xfrm>
          <a:prstGeom prst="rect">
            <a:avLst/>
          </a:prstGeom>
        </p:spPr>
        <p:txBody>
          <a:bodyPr wrap="none">
            <a:spAutoFit/>
          </a:bodyPr>
          <a:lstStyle/>
          <a:p>
            <a:r>
              <a:rPr lang="en-US" sz="1200" b="0" i="0" u="none" strike="noStrike" dirty="0">
                <a:solidFill>
                  <a:schemeClr val="bg1"/>
                </a:solidFill>
                <a:effectLst/>
                <a:latin typeface="Open Sans"/>
              </a:rPr>
              <a:t>Matthew 1:1-17</a:t>
            </a:r>
            <a:endParaRPr lang="en-US" sz="1200" dirty="0"/>
          </a:p>
        </p:txBody>
      </p:sp>
      <p:sp>
        <p:nvSpPr>
          <p:cNvPr id="9" name="TextBox 8"/>
          <p:cNvSpPr txBox="1"/>
          <p:nvPr/>
        </p:nvSpPr>
        <p:spPr>
          <a:xfrm>
            <a:off x="11576162" y="6488668"/>
            <a:ext cx="626136" cy="369332"/>
          </a:xfrm>
          <a:prstGeom prst="rect">
            <a:avLst/>
          </a:prstGeom>
          <a:noFill/>
        </p:spPr>
        <p:txBody>
          <a:bodyPr wrap="square" rtlCol="0">
            <a:spAutoFit/>
          </a:bodyPr>
          <a:lstStyle/>
          <a:p>
            <a:pPr algn="r"/>
            <a:r>
              <a:rPr lang="en-US" dirty="0">
                <a:solidFill>
                  <a:schemeClr val="bg1"/>
                </a:solidFill>
              </a:rPr>
              <a:t>(3)</a:t>
            </a:r>
          </a:p>
        </p:txBody>
      </p:sp>
      <p:grpSp>
        <p:nvGrpSpPr>
          <p:cNvPr id="10" name="Group 9"/>
          <p:cNvGrpSpPr/>
          <p:nvPr/>
        </p:nvGrpSpPr>
        <p:grpSpPr>
          <a:xfrm>
            <a:off x="257498" y="930275"/>
            <a:ext cx="2883484" cy="5177068"/>
            <a:chOff x="257498" y="930275"/>
            <a:chExt cx="2883484" cy="5177068"/>
          </a:xfrm>
        </p:grpSpPr>
        <p:pic>
          <p:nvPicPr>
            <p:cNvPr id="10242" name="Picture 2" descr="http://www.womeninthebible.net/Copy_of_gallery5CB5CBouguereau_William_Adolphe5CBouguereau_Jeune_italienne_puisant_de_le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32" y="930275"/>
              <a:ext cx="280035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7498" y="5184013"/>
              <a:ext cx="2881538" cy="923330"/>
            </a:xfrm>
            <a:prstGeom prst="rect">
              <a:avLst/>
            </a:prstGeom>
          </p:spPr>
          <p:txBody>
            <a:bodyPr wrap="square">
              <a:spAutoFit/>
            </a:bodyPr>
            <a:lstStyle/>
            <a:p>
              <a:pPr algn="ctr"/>
              <a:r>
                <a:rPr lang="en-US" dirty="0">
                  <a:solidFill>
                    <a:schemeClr val="bg1"/>
                  </a:solidFill>
                </a:rPr>
                <a:t>Tamar was from </a:t>
              </a:r>
              <a:r>
                <a:rPr lang="en-US" dirty="0" err="1">
                  <a:solidFill>
                    <a:schemeClr val="bg1"/>
                  </a:solidFill>
                </a:rPr>
                <a:t>Adullam</a:t>
              </a:r>
              <a:r>
                <a:rPr lang="en-US" dirty="0">
                  <a:solidFill>
                    <a:schemeClr val="bg1"/>
                  </a:solidFill>
                </a:rPr>
                <a:t> in Canaanite territory</a:t>
              </a:r>
            </a:p>
            <a:p>
              <a:pPr algn="ctr"/>
              <a:r>
                <a:rPr lang="en-US" dirty="0">
                  <a:solidFill>
                    <a:schemeClr val="bg1"/>
                  </a:solidFill>
                </a:rPr>
                <a:t>Genesis 38 </a:t>
              </a:r>
              <a:endParaRPr lang="en-US" dirty="0"/>
            </a:p>
          </p:txBody>
        </p:sp>
      </p:grpSp>
      <p:grpSp>
        <p:nvGrpSpPr>
          <p:cNvPr id="11" name="Group 10"/>
          <p:cNvGrpSpPr/>
          <p:nvPr/>
        </p:nvGrpSpPr>
        <p:grpSpPr>
          <a:xfrm>
            <a:off x="3740960" y="997826"/>
            <a:ext cx="3476268" cy="4290023"/>
            <a:chOff x="3740960" y="997826"/>
            <a:chExt cx="3476268" cy="4290023"/>
          </a:xfrm>
        </p:grpSpPr>
        <p:pic>
          <p:nvPicPr>
            <p:cNvPr id="10244" name="Picture 4" descr="http://www.womeninthebible.net/rahab_the_harl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747" y="997826"/>
              <a:ext cx="2862901" cy="36436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40960" y="4641518"/>
              <a:ext cx="3476268" cy="646331"/>
            </a:xfrm>
            <a:prstGeom prst="rect">
              <a:avLst/>
            </a:prstGeom>
          </p:spPr>
          <p:txBody>
            <a:bodyPr wrap="square">
              <a:spAutoFit/>
            </a:bodyPr>
            <a:lstStyle/>
            <a:p>
              <a:pPr algn="ctr"/>
              <a:r>
                <a:rPr lang="en-US" dirty="0">
                  <a:solidFill>
                    <a:schemeClr val="bg1"/>
                  </a:solidFill>
                </a:rPr>
                <a:t>Rahab was a Canaanite of Jericho </a:t>
              </a:r>
            </a:p>
            <a:p>
              <a:pPr algn="ctr"/>
              <a:r>
                <a:rPr lang="en-US" dirty="0">
                  <a:solidFill>
                    <a:schemeClr val="bg1"/>
                  </a:solidFill>
                </a:rPr>
                <a:t>Joshua 2:1–7</a:t>
              </a:r>
              <a:endParaRPr lang="en-US" dirty="0"/>
            </a:p>
          </p:txBody>
        </p:sp>
      </p:grpSp>
      <p:grpSp>
        <p:nvGrpSpPr>
          <p:cNvPr id="12" name="Group 11"/>
          <p:cNvGrpSpPr/>
          <p:nvPr/>
        </p:nvGrpSpPr>
        <p:grpSpPr>
          <a:xfrm>
            <a:off x="8384690" y="930275"/>
            <a:ext cx="3060269" cy="3267210"/>
            <a:chOff x="8384690" y="930275"/>
            <a:chExt cx="3060269" cy="3267210"/>
          </a:xfrm>
        </p:grpSpPr>
        <p:pic>
          <p:nvPicPr>
            <p:cNvPr id="10246" name="Picture 6" descr="http://www.users.ms11.net/~dejnarde/ruthlar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768" y="930275"/>
              <a:ext cx="2810115" cy="22480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84690" y="3274155"/>
              <a:ext cx="3060269" cy="923330"/>
            </a:xfrm>
            <a:prstGeom prst="rect">
              <a:avLst/>
            </a:prstGeom>
          </p:spPr>
          <p:txBody>
            <a:bodyPr wrap="square">
              <a:spAutoFit/>
            </a:bodyPr>
            <a:lstStyle/>
            <a:p>
              <a:pPr algn="ctr"/>
              <a:r>
                <a:rPr lang="en-US" dirty="0">
                  <a:solidFill>
                    <a:schemeClr val="bg1"/>
                  </a:solidFill>
                </a:rPr>
                <a:t>Ruth was a </a:t>
              </a:r>
              <a:r>
                <a:rPr lang="en-US" dirty="0" err="1">
                  <a:solidFill>
                    <a:schemeClr val="bg1"/>
                  </a:solidFill>
                </a:rPr>
                <a:t>Moabitess</a:t>
              </a:r>
              <a:r>
                <a:rPr lang="en-US" dirty="0">
                  <a:solidFill>
                    <a:schemeClr val="bg1"/>
                  </a:solidFill>
                </a:rPr>
                <a:t> before converting to Judaism</a:t>
              </a:r>
            </a:p>
            <a:p>
              <a:pPr algn="ctr"/>
              <a:r>
                <a:rPr lang="en-US" dirty="0">
                  <a:solidFill>
                    <a:schemeClr val="bg1"/>
                  </a:solidFill>
                </a:rPr>
                <a:t>Ruth 1:4</a:t>
              </a:r>
              <a:endParaRPr lang="en-US" dirty="0"/>
            </a:p>
          </p:txBody>
        </p:sp>
      </p:grpSp>
      <p:grpSp>
        <p:nvGrpSpPr>
          <p:cNvPr id="13" name="Group 12"/>
          <p:cNvGrpSpPr/>
          <p:nvPr/>
        </p:nvGrpSpPr>
        <p:grpSpPr>
          <a:xfrm>
            <a:off x="7290300" y="4190629"/>
            <a:ext cx="4676851" cy="2482705"/>
            <a:chOff x="7114715" y="4197485"/>
            <a:chExt cx="4676851" cy="2482705"/>
          </a:xfrm>
        </p:grpSpPr>
        <p:pic>
          <p:nvPicPr>
            <p:cNvPr id="10248" name="Picture 8" descr="http://www.bible-topten.com/images/1.11.B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4715" y="4197485"/>
              <a:ext cx="2173698" cy="24827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288413" y="4860847"/>
              <a:ext cx="2503153" cy="923330"/>
            </a:xfrm>
            <a:prstGeom prst="rect">
              <a:avLst/>
            </a:prstGeom>
          </p:spPr>
          <p:txBody>
            <a:bodyPr wrap="square">
              <a:spAutoFit/>
            </a:bodyPr>
            <a:lstStyle/>
            <a:p>
              <a:pPr algn="ctr"/>
              <a:r>
                <a:rPr lang="en-US" dirty="0">
                  <a:solidFill>
                    <a:schemeClr val="bg1"/>
                  </a:solidFill>
                </a:rPr>
                <a:t>Bathsheba was the wife of Uriah, a Hittite </a:t>
              </a:r>
            </a:p>
            <a:p>
              <a:pPr algn="ctr"/>
              <a:r>
                <a:rPr lang="en-US" dirty="0">
                  <a:solidFill>
                    <a:schemeClr val="bg1"/>
                  </a:solidFill>
                </a:rPr>
                <a:t>2 Samuel 11:3 </a:t>
              </a:r>
              <a:endParaRPr lang="en-US" dirty="0"/>
            </a:p>
          </p:txBody>
        </p:sp>
      </p:grpSp>
    </p:spTree>
    <p:extLst>
      <p:ext uri="{BB962C8B-B14F-4D97-AF65-F5344CB8AC3E}">
        <p14:creationId xmlns:p14="http://schemas.microsoft.com/office/powerpoint/2010/main" val="366286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a:extLst>
              <a:ext uri="{FF2B5EF4-FFF2-40B4-BE49-F238E27FC236}">
                <a16:creationId xmlns:a16="http://schemas.microsoft.com/office/drawing/2014/main" id="{924B92A5-27FC-6068-5988-EE19C60BB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ED24790D-4C34-2607-A406-4BA6A6FB940D}"/>
              </a:ext>
            </a:extLst>
          </p:cNvPr>
          <p:cNvSpPr txBox="1"/>
          <p:nvPr/>
        </p:nvSpPr>
        <p:spPr>
          <a:xfrm>
            <a:off x="370592" y="3561408"/>
            <a:ext cx="5191760" cy="3046988"/>
          </a:xfrm>
          <a:prstGeom prst="rect">
            <a:avLst/>
          </a:prstGeom>
          <a:solidFill>
            <a:schemeClr val="tx1"/>
          </a:solidFill>
        </p:spPr>
        <p:txBody>
          <a:bodyPr wrap="square">
            <a:spAutoFit/>
          </a:bodyPr>
          <a:lstStyle/>
          <a:p>
            <a:r>
              <a:rPr lang="en-US" sz="2400" b="0" i="0" dirty="0">
                <a:solidFill>
                  <a:schemeClr val="bg1"/>
                </a:solidFill>
                <a:effectLst/>
                <a:latin typeface="Abadi" panose="020B0604020104020204" pitchFamily="34" charset="0"/>
              </a:rPr>
              <a:t>Matthew, also known as Levi, is the author of the first Gospel of the New Testament. </a:t>
            </a:r>
          </a:p>
          <a:p>
            <a:endParaRPr lang="en-US" sz="2400" dirty="0">
              <a:solidFill>
                <a:schemeClr val="bg1"/>
              </a:solidFill>
              <a:latin typeface="Abadi" panose="020B0604020104020204" pitchFamily="34" charset="0"/>
            </a:endParaRPr>
          </a:p>
          <a:p>
            <a:r>
              <a:rPr lang="en-US" sz="2400" b="0" i="0" dirty="0">
                <a:solidFill>
                  <a:schemeClr val="bg1"/>
                </a:solidFill>
                <a:effectLst/>
                <a:latin typeface="Abadi" panose="020B0604020104020204" pitchFamily="34" charset="0"/>
              </a:rPr>
              <a:t>One of his purposes in writing was to show that Jesus fulfilled Old Testament prophecies about the Messiah (1)</a:t>
            </a:r>
            <a:endParaRPr lang="en-US" sz="2400" dirty="0">
              <a:solidFill>
                <a:schemeClr val="bg1"/>
              </a:solidFill>
              <a:latin typeface="Abadi" panose="020B0604020104020204" pitchFamily="34" charset="0"/>
            </a:endParaRPr>
          </a:p>
        </p:txBody>
      </p:sp>
      <p:grpSp>
        <p:nvGrpSpPr>
          <p:cNvPr id="9" name="Group 8">
            <a:extLst>
              <a:ext uri="{FF2B5EF4-FFF2-40B4-BE49-F238E27FC236}">
                <a16:creationId xmlns:a16="http://schemas.microsoft.com/office/drawing/2014/main" id="{5D1AD771-E119-F8E5-3D10-A64FB401BAAB}"/>
              </a:ext>
            </a:extLst>
          </p:cNvPr>
          <p:cNvGrpSpPr/>
          <p:nvPr/>
        </p:nvGrpSpPr>
        <p:grpSpPr>
          <a:xfrm>
            <a:off x="2632933" y="382013"/>
            <a:ext cx="1418081" cy="3046988"/>
            <a:chOff x="380464" y="378001"/>
            <a:chExt cx="2940416" cy="6317984"/>
          </a:xfrm>
        </p:grpSpPr>
        <p:sp>
          <p:nvSpPr>
            <p:cNvPr id="10" name="Cloud 9">
              <a:extLst>
                <a:ext uri="{FF2B5EF4-FFF2-40B4-BE49-F238E27FC236}">
                  <a16:creationId xmlns:a16="http://schemas.microsoft.com/office/drawing/2014/main" id="{0DA9AC3D-C1FD-E250-90A9-04D524EDA188}"/>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11" name="Group 47">
              <a:extLst>
                <a:ext uri="{FF2B5EF4-FFF2-40B4-BE49-F238E27FC236}">
                  <a16:creationId xmlns:a16="http://schemas.microsoft.com/office/drawing/2014/main" id="{F7964B37-93F1-E3ED-6828-BB7AE6E2E87D}"/>
                </a:ext>
              </a:extLst>
            </p:cNvPr>
            <p:cNvGrpSpPr/>
            <p:nvPr/>
          </p:nvGrpSpPr>
          <p:grpSpPr>
            <a:xfrm rot="2613352">
              <a:off x="986283" y="5708442"/>
              <a:ext cx="849646" cy="987543"/>
              <a:chOff x="6106804" y="4039302"/>
              <a:chExt cx="666047" cy="774146"/>
            </a:xfrm>
          </p:grpSpPr>
          <p:sp>
            <p:nvSpPr>
              <p:cNvPr id="56" name="Oval 55">
                <a:extLst>
                  <a:ext uri="{FF2B5EF4-FFF2-40B4-BE49-F238E27FC236}">
                    <a16:creationId xmlns:a16="http://schemas.microsoft.com/office/drawing/2014/main" id="{37014273-0236-E386-28B8-51A17C1979D8}"/>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7" name="Oval 56">
                <a:extLst>
                  <a:ext uri="{FF2B5EF4-FFF2-40B4-BE49-F238E27FC236}">
                    <a16:creationId xmlns:a16="http://schemas.microsoft.com/office/drawing/2014/main" id="{6DA2DCFF-CC82-5319-F2EC-6E8AE411C91B}"/>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8" name="Oval 57">
                <a:extLst>
                  <a:ext uri="{FF2B5EF4-FFF2-40B4-BE49-F238E27FC236}">
                    <a16:creationId xmlns:a16="http://schemas.microsoft.com/office/drawing/2014/main" id="{C860066B-907F-F1E8-B23A-1B231B3E1737}"/>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12" name="Group 46">
              <a:extLst>
                <a:ext uri="{FF2B5EF4-FFF2-40B4-BE49-F238E27FC236}">
                  <a16:creationId xmlns:a16="http://schemas.microsoft.com/office/drawing/2014/main" id="{C65CDDE2-8EE8-E940-6DF4-B736EC05F9DA}"/>
                </a:ext>
              </a:extLst>
            </p:cNvPr>
            <p:cNvGrpSpPr/>
            <p:nvPr/>
          </p:nvGrpSpPr>
          <p:grpSpPr>
            <a:xfrm>
              <a:off x="1900966" y="5705254"/>
              <a:ext cx="849646" cy="987543"/>
              <a:chOff x="6106804" y="4039302"/>
              <a:chExt cx="666047" cy="774146"/>
            </a:xfrm>
          </p:grpSpPr>
          <p:sp>
            <p:nvSpPr>
              <p:cNvPr id="53" name="Oval 43">
                <a:extLst>
                  <a:ext uri="{FF2B5EF4-FFF2-40B4-BE49-F238E27FC236}">
                    <a16:creationId xmlns:a16="http://schemas.microsoft.com/office/drawing/2014/main" id="{AA0DF2BE-957B-57E2-0425-CDBF971B15A7}"/>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4" name="Oval 44">
                <a:extLst>
                  <a:ext uri="{FF2B5EF4-FFF2-40B4-BE49-F238E27FC236}">
                    <a16:creationId xmlns:a16="http://schemas.microsoft.com/office/drawing/2014/main" id="{2B801C54-716F-9422-807B-544353050C7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5" name="Oval 45">
                <a:extLst>
                  <a:ext uri="{FF2B5EF4-FFF2-40B4-BE49-F238E27FC236}">
                    <a16:creationId xmlns:a16="http://schemas.microsoft.com/office/drawing/2014/main" id="{1717DC37-7C15-FE5A-0176-556D68E6CF27}"/>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sp>
          <p:nvSpPr>
            <p:cNvPr id="13" name="Oval 12">
              <a:extLst>
                <a:ext uri="{FF2B5EF4-FFF2-40B4-BE49-F238E27FC236}">
                  <a16:creationId xmlns:a16="http://schemas.microsoft.com/office/drawing/2014/main" id="{2299FDA9-4F0F-682F-3B22-F5B5BFC729F8}"/>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4" name="Oval 13">
              <a:extLst>
                <a:ext uri="{FF2B5EF4-FFF2-40B4-BE49-F238E27FC236}">
                  <a16:creationId xmlns:a16="http://schemas.microsoft.com/office/drawing/2014/main" id="{218B0453-A8BA-8362-B091-88892F62A39E}"/>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5" name="Trapezoid 14">
              <a:extLst>
                <a:ext uri="{FF2B5EF4-FFF2-40B4-BE49-F238E27FC236}">
                  <a16:creationId xmlns:a16="http://schemas.microsoft.com/office/drawing/2014/main" id="{D35A91E0-71FF-487E-D2F8-484EDF65C78E}"/>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6" name="Trapezoid 15">
              <a:extLst>
                <a:ext uri="{FF2B5EF4-FFF2-40B4-BE49-F238E27FC236}">
                  <a16:creationId xmlns:a16="http://schemas.microsoft.com/office/drawing/2014/main" id="{1879959B-F8CC-6AB3-AF7B-62045760FFF7}"/>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7" name="Trapezoid 16">
              <a:extLst>
                <a:ext uri="{FF2B5EF4-FFF2-40B4-BE49-F238E27FC236}">
                  <a16:creationId xmlns:a16="http://schemas.microsoft.com/office/drawing/2014/main" id="{03B8A9DB-C8FC-C128-EB76-1041BBA753EE}"/>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8" name="Trapezoid 17">
              <a:extLst>
                <a:ext uri="{FF2B5EF4-FFF2-40B4-BE49-F238E27FC236}">
                  <a16:creationId xmlns:a16="http://schemas.microsoft.com/office/drawing/2014/main" id="{D279A9C4-CC80-3BCE-9830-2C8F834BE67D}"/>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19" name="Trapezoid 18">
              <a:extLst>
                <a:ext uri="{FF2B5EF4-FFF2-40B4-BE49-F238E27FC236}">
                  <a16:creationId xmlns:a16="http://schemas.microsoft.com/office/drawing/2014/main" id="{FA997716-E30C-C2B8-3359-3B4711879B40}"/>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0" name="Trapezoid 19">
              <a:extLst>
                <a:ext uri="{FF2B5EF4-FFF2-40B4-BE49-F238E27FC236}">
                  <a16:creationId xmlns:a16="http://schemas.microsoft.com/office/drawing/2014/main" id="{EB309055-006B-6405-4665-B74EAC3970EE}"/>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1" name="Oval 4">
              <a:extLst>
                <a:ext uri="{FF2B5EF4-FFF2-40B4-BE49-F238E27FC236}">
                  <a16:creationId xmlns:a16="http://schemas.microsoft.com/office/drawing/2014/main" id="{0614C410-78FD-633B-D0C8-EFB2C6A6B4CD}"/>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nvGrpSpPr>
            <p:cNvPr id="22" name="Group 26">
              <a:extLst>
                <a:ext uri="{FF2B5EF4-FFF2-40B4-BE49-F238E27FC236}">
                  <a16:creationId xmlns:a16="http://schemas.microsoft.com/office/drawing/2014/main" id="{24871A3B-F27A-65BA-B20A-F0FEC972F579}"/>
                </a:ext>
              </a:extLst>
            </p:cNvPr>
            <p:cNvGrpSpPr/>
            <p:nvPr/>
          </p:nvGrpSpPr>
          <p:grpSpPr>
            <a:xfrm rot="4901522">
              <a:off x="1055947" y="3502862"/>
              <a:ext cx="2818778" cy="668978"/>
              <a:chOff x="5029200" y="1371600"/>
              <a:chExt cx="6791793" cy="1933731"/>
            </a:xfrm>
          </p:grpSpPr>
          <p:grpSp>
            <p:nvGrpSpPr>
              <p:cNvPr id="41" name="Group 16">
                <a:extLst>
                  <a:ext uri="{FF2B5EF4-FFF2-40B4-BE49-F238E27FC236}">
                    <a16:creationId xmlns:a16="http://schemas.microsoft.com/office/drawing/2014/main" id="{A94B9082-D6EE-B9DB-F341-4535AD7492A6}"/>
                  </a:ext>
                </a:extLst>
              </p:cNvPr>
              <p:cNvGrpSpPr/>
              <p:nvPr/>
            </p:nvGrpSpPr>
            <p:grpSpPr>
              <a:xfrm>
                <a:off x="5029200" y="1371600"/>
                <a:ext cx="1752600" cy="1905000"/>
                <a:chOff x="5029200" y="1371600"/>
                <a:chExt cx="1752600" cy="1905000"/>
              </a:xfrm>
            </p:grpSpPr>
            <p:sp>
              <p:nvSpPr>
                <p:cNvPr id="51" name="4-Point Star 14">
                  <a:extLst>
                    <a:ext uri="{FF2B5EF4-FFF2-40B4-BE49-F238E27FC236}">
                      <a16:creationId xmlns:a16="http://schemas.microsoft.com/office/drawing/2014/main" id="{D69682CD-F8D2-5BBF-025A-4957C8F032D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2" name="4-Point Star 15">
                  <a:extLst>
                    <a:ext uri="{FF2B5EF4-FFF2-40B4-BE49-F238E27FC236}">
                      <a16:creationId xmlns:a16="http://schemas.microsoft.com/office/drawing/2014/main" id="{DE7491CC-A755-8CAB-42BF-1CB3AE3DCA5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42" name="Group 17">
                <a:extLst>
                  <a:ext uri="{FF2B5EF4-FFF2-40B4-BE49-F238E27FC236}">
                    <a16:creationId xmlns:a16="http://schemas.microsoft.com/office/drawing/2014/main" id="{873999D1-0C91-AB3F-DF46-97F134A151B5}"/>
                  </a:ext>
                </a:extLst>
              </p:cNvPr>
              <p:cNvGrpSpPr/>
              <p:nvPr/>
            </p:nvGrpSpPr>
            <p:grpSpPr>
              <a:xfrm>
                <a:off x="6713095" y="1400331"/>
                <a:ext cx="1752600" cy="1905000"/>
                <a:chOff x="5029200" y="1371600"/>
                <a:chExt cx="1752600" cy="1905000"/>
              </a:xfrm>
            </p:grpSpPr>
            <p:sp>
              <p:nvSpPr>
                <p:cNvPr id="49" name="4-Point Star 205">
                  <a:extLst>
                    <a:ext uri="{FF2B5EF4-FFF2-40B4-BE49-F238E27FC236}">
                      <a16:creationId xmlns:a16="http://schemas.microsoft.com/office/drawing/2014/main" id="{7850C78E-2F80-60A9-20C0-2E72468C2F5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50" name="4-Point Star 206">
                  <a:extLst>
                    <a:ext uri="{FF2B5EF4-FFF2-40B4-BE49-F238E27FC236}">
                      <a16:creationId xmlns:a16="http://schemas.microsoft.com/office/drawing/2014/main" id="{EF8A4F42-684E-A424-5067-DF812B27976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43" name="Group 20">
                <a:extLst>
                  <a:ext uri="{FF2B5EF4-FFF2-40B4-BE49-F238E27FC236}">
                    <a16:creationId xmlns:a16="http://schemas.microsoft.com/office/drawing/2014/main" id="{5DC25E62-ECD3-FE25-1DBB-D90F8B8A194D}"/>
                  </a:ext>
                </a:extLst>
              </p:cNvPr>
              <p:cNvGrpSpPr/>
              <p:nvPr/>
            </p:nvGrpSpPr>
            <p:grpSpPr>
              <a:xfrm>
                <a:off x="8404486" y="1389088"/>
                <a:ext cx="1752600" cy="1905000"/>
                <a:chOff x="5029200" y="1371600"/>
                <a:chExt cx="1752600" cy="1905000"/>
              </a:xfrm>
            </p:grpSpPr>
            <p:sp>
              <p:nvSpPr>
                <p:cNvPr id="47" name="4-Point Star 203">
                  <a:extLst>
                    <a:ext uri="{FF2B5EF4-FFF2-40B4-BE49-F238E27FC236}">
                      <a16:creationId xmlns:a16="http://schemas.microsoft.com/office/drawing/2014/main" id="{0F214CF2-F6ED-8689-9396-13F25D6D7BB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8" name="4-Point Star 204">
                  <a:extLst>
                    <a:ext uri="{FF2B5EF4-FFF2-40B4-BE49-F238E27FC236}">
                      <a16:creationId xmlns:a16="http://schemas.microsoft.com/office/drawing/2014/main" id="{169F8652-472F-7688-F5DF-3B6746B93D4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44" name="Group 23">
                <a:extLst>
                  <a:ext uri="{FF2B5EF4-FFF2-40B4-BE49-F238E27FC236}">
                    <a16:creationId xmlns:a16="http://schemas.microsoft.com/office/drawing/2014/main" id="{A044FC0A-4468-D190-0B6C-C5CB16CD89A1}"/>
                  </a:ext>
                </a:extLst>
              </p:cNvPr>
              <p:cNvGrpSpPr/>
              <p:nvPr/>
            </p:nvGrpSpPr>
            <p:grpSpPr>
              <a:xfrm>
                <a:off x="10068393" y="1389089"/>
                <a:ext cx="1752600" cy="1905000"/>
                <a:chOff x="5029200" y="1371600"/>
                <a:chExt cx="1752600" cy="1905000"/>
              </a:xfrm>
            </p:grpSpPr>
            <p:sp>
              <p:nvSpPr>
                <p:cNvPr id="45" name="4-Point Star 24">
                  <a:extLst>
                    <a:ext uri="{FF2B5EF4-FFF2-40B4-BE49-F238E27FC236}">
                      <a16:creationId xmlns:a16="http://schemas.microsoft.com/office/drawing/2014/main" id="{6A90D4F8-38D3-BBC5-BF40-496C05C70BD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6" name="4-Point Star 25">
                  <a:extLst>
                    <a:ext uri="{FF2B5EF4-FFF2-40B4-BE49-F238E27FC236}">
                      <a16:creationId xmlns:a16="http://schemas.microsoft.com/office/drawing/2014/main" id="{F4118470-2C9A-C67A-B94D-DF9179D03D8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grpSp>
          <p:nvGrpSpPr>
            <p:cNvPr id="23" name="Group 27">
              <a:extLst>
                <a:ext uri="{FF2B5EF4-FFF2-40B4-BE49-F238E27FC236}">
                  <a16:creationId xmlns:a16="http://schemas.microsoft.com/office/drawing/2014/main" id="{DC9F58AB-2A41-B5A5-7534-7F5AEB2AC6FE}"/>
                </a:ext>
              </a:extLst>
            </p:cNvPr>
            <p:cNvGrpSpPr/>
            <p:nvPr/>
          </p:nvGrpSpPr>
          <p:grpSpPr>
            <a:xfrm rot="5740360">
              <a:off x="-2808" y="3534746"/>
              <a:ext cx="2818778" cy="668978"/>
              <a:chOff x="5029200" y="1371600"/>
              <a:chExt cx="6791793" cy="1933731"/>
            </a:xfrm>
          </p:grpSpPr>
          <p:grpSp>
            <p:nvGrpSpPr>
              <p:cNvPr id="29" name="Group 16">
                <a:extLst>
                  <a:ext uri="{FF2B5EF4-FFF2-40B4-BE49-F238E27FC236}">
                    <a16:creationId xmlns:a16="http://schemas.microsoft.com/office/drawing/2014/main" id="{D9B0B979-A1E8-4A94-3C13-5CDFE1628656}"/>
                  </a:ext>
                </a:extLst>
              </p:cNvPr>
              <p:cNvGrpSpPr/>
              <p:nvPr/>
            </p:nvGrpSpPr>
            <p:grpSpPr>
              <a:xfrm>
                <a:off x="5029200" y="1371600"/>
                <a:ext cx="1752600" cy="1905000"/>
                <a:chOff x="5029200" y="1371600"/>
                <a:chExt cx="1752600" cy="1905000"/>
              </a:xfrm>
            </p:grpSpPr>
            <p:sp>
              <p:nvSpPr>
                <p:cNvPr id="39" name="4-Point Star 195">
                  <a:extLst>
                    <a:ext uri="{FF2B5EF4-FFF2-40B4-BE49-F238E27FC236}">
                      <a16:creationId xmlns:a16="http://schemas.microsoft.com/office/drawing/2014/main" id="{1541D081-96E7-BE12-E10E-391F4C70F8F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40" name="4-Point Star 196">
                  <a:extLst>
                    <a:ext uri="{FF2B5EF4-FFF2-40B4-BE49-F238E27FC236}">
                      <a16:creationId xmlns:a16="http://schemas.microsoft.com/office/drawing/2014/main" id="{96BDB820-351F-B3AC-7F1F-2E5C0CB3296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grpSp>
            <p:nvGrpSpPr>
              <p:cNvPr id="30" name="Group 17">
                <a:extLst>
                  <a:ext uri="{FF2B5EF4-FFF2-40B4-BE49-F238E27FC236}">
                    <a16:creationId xmlns:a16="http://schemas.microsoft.com/office/drawing/2014/main" id="{03DFBD7B-45F6-0469-1443-C31642882EDA}"/>
                  </a:ext>
                </a:extLst>
              </p:cNvPr>
              <p:cNvGrpSpPr/>
              <p:nvPr/>
            </p:nvGrpSpPr>
            <p:grpSpPr>
              <a:xfrm>
                <a:off x="6713095" y="1400331"/>
                <a:ext cx="1752600" cy="1905000"/>
                <a:chOff x="5029200" y="1371600"/>
                <a:chExt cx="1752600" cy="1905000"/>
              </a:xfrm>
            </p:grpSpPr>
            <p:sp>
              <p:nvSpPr>
                <p:cNvPr id="37" name="4-Point Star 193">
                  <a:extLst>
                    <a:ext uri="{FF2B5EF4-FFF2-40B4-BE49-F238E27FC236}">
                      <a16:creationId xmlns:a16="http://schemas.microsoft.com/office/drawing/2014/main" id="{C26867A5-99C8-DFE2-6236-DBE23906A2D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8" name="4-Point Star 194">
                  <a:extLst>
                    <a:ext uri="{FF2B5EF4-FFF2-40B4-BE49-F238E27FC236}">
                      <a16:creationId xmlns:a16="http://schemas.microsoft.com/office/drawing/2014/main" id="{16246DBF-62CA-3FF4-9DE2-EE6D50F86A6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31" name="Group 20">
                <a:extLst>
                  <a:ext uri="{FF2B5EF4-FFF2-40B4-BE49-F238E27FC236}">
                    <a16:creationId xmlns:a16="http://schemas.microsoft.com/office/drawing/2014/main" id="{064C5EEA-24D6-712F-6320-08C4E1D0EECB}"/>
                  </a:ext>
                </a:extLst>
              </p:cNvPr>
              <p:cNvGrpSpPr/>
              <p:nvPr/>
            </p:nvGrpSpPr>
            <p:grpSpPr>
              <a:xfrm>
                <a:off x="8404486" y="1389088"/>
                <a:ext cx="1752600" cy="1905000"/>
                <a:chOff x="5029200" y="1371600"/>
                <a:chExt cx="1752600" cy="1905000"/>
              </a:xfrm>
            </p:grpSpPr>
            <p:sp>
              <p:nvSpPr>
                <p:cNvPr id="35" name="4-Point Star 191">
                  <a:extLst>
                    <a:ext uri="{FF2B5EF4-FFF2-40B4-BE49-F238E27FC236}">
                      <a16:creationId xmlns:a16="http://schemas.microsoft.com/office/drawing/2014/main" id="{8EB7553A-DDC6-5179-F75C-BFD4D9323AD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6" name="4-Point Star 192">
                  <a:extLst>
                    <a:ext uri="{FF2B5EF4-FFF2-40B4-BE49-F238E27FC236}">
                      <a16:creationId xmlns:a16="http://schemas.microsoft.com/office/drawing/2014/main" id="{B664649C-32FB-FC07-686E-6DC457A951F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32" name="Group 23">
                <a:extLst>
                  <a:ext uri="{FF2B5EF4-FFF2-40B4-BE49-F238E27FC236}">
                    <a16:creationId xmlns:a16="http://schemas.microsoft.com/office/drawing/2014/main" id="{9F02AFEB-7F7E-1F1A-1157-2E21727B1ABF}"/>
                  </a:ext>
                </a:extLst>
              </p:cNvPr>
              <p:cNvGrpSpPr/>
              <p:nvPr/>
            </p:nvGrpSpPr>
            <p:grpSpPr>
              <a:xfrm>
                <a:off x="10068393" y="1389089"/>
                <a:ext cx="1752600" cy="1905000"/>
                <a:chOff x="5029200" y="1371600"/>
                <a:chExt cx="1752600" cy="1905000"/>
              </a:xfrm>
            </p:grpSpPr>
            <p:sp>
              <p:nvSpPr>
                <p:cNvPr id="33" name="4-Point Star 27">
                  <a:extLst>
                    <a:ext uri="{FF2B5EF4-FFF2-40B4-BE49-F238E27FC236}">
                      <a16:creationId xmlns:a16="http://schemas.microsoft.com/office/drawing/2014/main" id="{781029AB-F681-94C6-38DF-EE5477B5250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34" name="4-Point Star 190">
                  <a:extLst>
                    <a:ext uri="{FF2B5EF4-FFF2-40B4-BE49-F238E27FC236}">
                      <a16:creationId xmlns:a16="http://schemas.microsoft.com/office/drawing/2014/main" id="{9262965A-715E-CEE9-5EF4-5182327E57A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sp>
          <p:nvSpPr>
            <p:cNvPr id="24" name="Rounded Rectangle 178">
              <a:extLst>
                <a:ext uri="{FF2B5EF4-FFF2-40B4-BE49-F238E27FC236}">
                  <a16:creationId xmlns:a16="http://schemas.microsoft.com/office/drawing/2014/main" id="{F2B8359E-02FD-AF49-4ADA-E495FA2E7B87}"/>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5" name="Rounded Rectangle 179">
              <a:extLst>
                <a:ext uri="{FF2B5EF4-FFF2-40B4-BE49-F238E27FC236}">
                  <a16:creationId xmlns:a16="http://schemas.microsoft.com/office/drawing/2014/main" id="{04A27841-7CAA-8BCC-AAF2-E77004B7DB95}"/>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6" name="Freeform: Shape 25">
              <a:extLst>
                <a:ext uri="{FF2B5EF4-FFF2-40B4-BE49-F238E27FC236}">
                  <a16:creationId xmlns:a16="http://schemas.microsoft.com/office/drawing/2014/main" id="{D72E6022-29F6-4ACE-0C21-64599C6B5B15}"/>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badi" panose="020B0604020104020204" pitchFamily="34" charset="0"/>
              </a:endParaRPr>
            </a:p>
          </p:txBody>
        </p:sp>
        <p:sp>
          <p:nvSpPr>
            <p:cNvPr id="27" name="Cloud 26">
              <a:extLst>
                <a:ext uri="{FF2B5EF4-FFF2-40B4-BE49-F238E27FC236}">
                  <a16:creationId xmlns:a16="http://schemas.microsoft.com/office/drawing/2014/main" id="{71AEA1F6-9A7E-A979-7E4F-8A475F27FEAC}"/>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sp>
          <p:nvSpPr>
            <p:cNvPr id="28" name="Oval 27">
              <a:extLst>
                <a:ext uri="{FF2B5EF4-FFF2-40B4-BE49-F238E27FC236}">
                  <a16:creationId xmlns:a16="http://schemas.microsoft.com/office/drawing/2014/main" id="{61C32206-33DC-56B1-63C5-939BA7AA8B04}"/>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badi" panose="020B0604020104020204" pitchFamily="34" charset="0"/>
              </a:endParaRPr>
            </a:p>
          </p:txBody>
        </p:sp>
      </p:grpSp>
      <p:grpSp>
        <p:nvGrpSpPr>
          <p:cNvPr id="59" name="Group 58">
            <a:extLst>
              <a:ext uri="{FF2B5EF4-FFF2-40B4-BE49-F238E27FC236}">
                <a16:creationId xmlns:a16="http://schemas.microsoft.com/office/drawing/2014/main" id="{B25B11CD-455A-52DE-E311-21018510FB37}"/>
              </a:ext>
            </a:extLst>
          </p:cNvPr>
          <p:cNvGrpSpPr/>
          <p:nvPr/>
        </p:nvGrpSpPr>
        <p:grpSpPr>
          <a:xfrm>
            <a:off x="8512058" y="349617"/>
            <a:ext cx="1412520" cy="3067387"/>
            <a:chOff x="441685" y="536029"/>
            <a:chExt cx="2911243" cy="6321972"/>
          </a:xfrm>
        </p:grpSpPr>
        <p:sp>
          <p:nvSpPr>
            <p:cNvPr id="60" name="Oval 59">
              <a:extLst>
                <a:ext uri="{FF2B5EF4-FFF2-40B4-BE49-F238E27FC236}">
                  <a16:creationId xmlns:a16="http://schemas.microsoft.com/office/drawing/2014/main" id="{CFF8C945-CBF8-9BB8-F4E2-F60D94724927}"/>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C0F2FBD-1896-9ED4-D50E-1B4545344486}"/>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DDE846C7-D9E4-7885-DB52-F7CD595E428E}"/>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56A5909C-5A49-3EF6-3B21-11A7148E20DC}"/>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id="{8CD60E13-2ACE-ABDC-0077-0B574D5C8B54}"/>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B239FDD9-EBEB-057E-1099-6D2191B15896}"/>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BBA3AF7-CBA5-E589-38EA-5CB7D0BD6CBE}"/>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DB2B08A-1B98-FA16-2DD2-21A885B1316F}"/>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A8BE2A73-C874-AD4B-C022-373DB81C671A}"/>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462DB2A2-7010-867A-0526-F69442035693}"/>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B5C2E4CD-B08A-82AD-2E20-4209D1E2268F}"/>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6DB63C8D-9E4C-A063-C06A-4DE79E6B691C}"/>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D5101B2-1F8B-316D-5CB9-C012C1BCC517}"/>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62C0C41A-B1FA-F6E9-9C6C-0968390A3275}"/>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162">
              <a:extLst>
                <a:ext uri="{FF2B5EF4-FFF2-40B4-BE49-F238E27FC236}">
                  <a16:creationId xmlns:a16="http://schemas.microsoft.com/office/drawing/2014/main" id="{096DCA9E-8A6C-9030-06EA-9545DF7EA413}"/>
                </a:ext>
              </a:extLst>
            </p:cNvPr>
            <p:cNvGrpSpPr/>
            <p:nvPr/>
          </p:nvGrpSpPr>
          <p:grpSpPr>
            <a:xfrm>
              <a:off x="982450" y="936411"/>
              <a:ext cx="1858215" cy="300286"/>
              <a:chOff x="6571728" y="1086622"/>
              <a:chExt cx="1528420" cy="286099"/>
            </a:xfrm>
          </p:grpSpPr>
          <p:sp>
            <p:nvSpPr>
              <p:cNvPr id="99" name="Rounded Rectangle 42">
                <a:extLst>
                  <a:ext uri="{FF2B5EF4-FFF2-40B4-BE49-F238E27FC236}">
                    <a16:creationId xmlns:a16="http://schemas.microsoft.com/office/drawing/2014/main" id="{B7EFD7F7-99AC-ACBF-DAAA-0859BAADA4AA}"/>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230AD09E-5900-F016-A6D1-CDA1BD7869C7}"/>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9EDF8E51-5DEF-3A39-AA92-DAAC3F2D1082}"/>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8A58951A-0B6D-AE54-97A8-EC8AF3632166}"/>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1477F641-1F4D-1CA6-A392-20161F72FAFD}"/>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60908EC8-226B-436C-326E-A273E7A7AC6D}"/>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Cloud 74">
              <a:extLst>
                <a:ext uri="{FF2B5EF4-FFF2-40B4-BE49-F238E27FC236}">
                  <a16:creationId xmlns:a16="http://schemas.microsoft.com/office/drawing/2014/main" id="{68486C1D-6CDC-CE62-F254-41964FC166D1}"/>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195703F8-3013-649A-3D8C-0FD5705A1AF3}"/>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163">
              <a:extLst>
                <a:ext uri="{FF2B5EF4-FFF2-40B4-BE49-F238E27FC236}">
                  <a16:creationId xmlns:a16="http://schemas.microsoft.com/office/drawing/2014/main" id="{AB0BF783-3884-5D5E-9DAC-B8316E4482FF}"/>
                </a:ext>
              </a:extLst>
            </p:cNvPr>
            <p:cNvGrpSpPr/>
            <p:nvPr/>
          </p:nvGrpSpPr>
          <p:grpSpPr>
            <a:xfrm>
              <a:off x="982444" y="3839179"/>
              <a:ext cx="1742078" cy="1801718"/>
              <a:chOff x="7543801" y="3581401"/>
              <a:chExt cx="1176618" cy="1066800"/>
            </a:xfrm>
          </p:grpSpPr>
          <p:sp>
            <p:nvSpPr>
              <p:cNvPr id="94" name="Rounded Rectangle 37">
                <a:extLst>
                  <a:ext uri="{FF2B5EF4-FFF2-40B4-BE49-F238E27FC236}">
                    <a16:creationId xmlns:a16="http://schemas.microsoft.com/office/drawing/2014/main" id="{D6250BF2-33A7-BE6F-2311-8D9BC9F14E81}"/>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162">
                <a:extLst>
                  <a:ext uri="{FF2B5EF4-FFF2-40B4-BE49-F238E27FC236}">
                    <a16:creationId xmlns:a16="http://schemas.microsoft.com/office/drawing/2014/main" id="{A23D7627-E0BB-16DA-1BFB-C7656BCCAE4A}"/>
                  </a:ext>
                </a:extLst>
              </p:cNvPr>
              <p:cNvGrpSpPr/>
              <p:nvPr/>
            </p:nvGrpSpPr>
            <p:grpSpPr>
              <a:xfrm>
                <a:off x="7543801" y="3581401"/>
                <a:ext cx="457200" cy="1066800"/>
                <a:chOff x="6827799" y="4800600"/>
                <a:chExt cx="868401" cy="2043177"/>
              </a:xfrm>
              <a:solidFill>
                <a:srgbClr val="D98A33"/>
              </a:solidFill>
            </p:grpSpPr>
            <p:sp>
              <p:nvSpPr>
                <p:cNvPr id="96" name="Double Wave 95">
                  <a:extLst>
                    <a:ext uri="{FF2B5EF4-FFF2-40B4-BE49-F238E27FC236}">
                      <a16:creationId xmlns:a16="http://schemas.microsoft.com/office/drawing/2014/main" id="{FF5228BA-0EEE-3AC7-1166-FCB3F0173230}"/>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ouble Wave 96">
                  <a:extLst>
                    <a:ext uri="{FF2B5EF4-FFF2-40B4-BE49-F238E27FC236}">
                      <a16:creationId xmlns:a16="http://schemas.microsoft.com/office/drawing/2014/main" id="{B87A8AF8-F900-EF57-81D5-21015EFCFDBB}"/>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41">
                  <a:extLst>
                    <a:ext uri="{FF2B5EF4-FFF2-40B4-BE49-F238E27FC236}">
                      <a16:creationId xmlns:a16="http://schemas.microsoft.com/office/drawing/2014/main" id="{0DB705A9-AD0F-894B-B405-E1554EA40C7D}"/>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169">
              <a:extLst>
                <a:ext uri="{FF2B5EF4-FFF2-40B4-BE49-F238E27FC236}">
                  <a16:creationId xmlns:a16="http://schemas.microsoft.com/office/drawing/2014/main" id="{1532F294-58C8-5740-F901-351F70834208}"/>
                </a:ext>
              </a:extLst>
            </p:cNvPr>
            <p:cNvGrpSpPr/>
            <p:nvPr/>
          </p:nvGrpSpPr>
          <p:grpSpPr>
            <a:xfrm>
              <a:off x="796629" y="5340611"/>
              <a:ext cx="2194826" cy="800764"/>
              <a:chOff x="0" y="4648200"/>
              <a:chExt cx="3986134" cy="1541489"/>
            </a:xfrm>
          </p:grpSpPr>
          <p:grpSp>
            <p:nvGrpSpPr>
              <p:cNvPr id="79" name="Group 138">
                <a:extLst>
                  <a:ext uri="{FF2B5EF4-FFF2-40B4-BE49-F238E27FC236}">
                    <a16:creationId xmlns:a16="http://schemas.microsoft.com/office/drawing/2014/main" id="{90070D3D-0CA3-FA87-5DFB-D516B951AFEF}"/>
                  </a:ext>
                </a:extLst>
              </p:cNvPr>
              <p:cNvGrpSpPr/>
              <p:nvPr/>
            </p:nvGrpSpPr>
            <p:grpSpPr>
              <a:xfrm>
                <a:off x="0" y="4648200"/>
                <a:ext cx="1600200" cy="1524000"/>
                <a:chOff x="533400" y="4648200"/>
                <a:chExt cx="1905000" cy="1828800"/>
              </a:xfrm>
            </p:grpSpPr>
            <p:sp>
              <p:nvSpPr>
                <p:cNvPr id="90" name="Plus 33">
                  <a:extLst>
                    <a:ext uri="{FF2B5EF4-FFF2-40B4-BE49-F238E27FC236}">
                      <a16:creationId xmlns:a16="http://schemas.microsoft.com/office/drawing/2014/main" id="{7D9CFB0E-19B2-72F6-5CB8-8BD0C492FAC5}"/>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B8E5976A-F62F-E178-AA2E-80A0B0A63C4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86AE4BE1-4355-2F45-92ED-028253A3C25B}"/>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1B377A39-04A7-A2DC-94E0-4EE45F1FCAB5}"/>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139">
                <a:extLst>
                  <a:ext uri="{FF2B5EF4-FFF2-40B4-BE49-F238E27FC236}">
                    <a16:creationId xmlns:a16="http://schemas.microsoft.com/office/drawing/2014/main" id="{B5F6CA18-0CC0-B1F7-419C-9665E5B7E1D9}"/>
                  </a:ext>
                </a:extLst>
              </p:cNvPr>
              <p:cNvGrpSpPr/>
              <p:nvPr/>
            </p:nvGrpSpPr>
            <p:grpSpPr>
              <a:xfrm>
                <a:off x="1182973" y="4665689"/>
                <a:ext cx="1600200" cy="1524000"/>
                <a:chOff x="533400" y="4648200"/>
                <a:chExt cx="1905000" cy="1828800"/>
              </a:xfrm>
            </p:grpSpPr>
            <p:sp>
              <p:nvSpPr>
                <p:cNvPr id="86" name="Plus 29">
                  <a:extLst>
                    <a:ext uri="{FF2B5EF4-FFF2-40B4-BE49-F238E27FC236}">
                      <a16:creationId xmlns:a16="http://schemas.microsoft.com/office/drawing/2014/main" id="{A3752A8A-7652-171C-88AF-88B71CF04BC0}"/>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7D418104-2065-03CB-6BA0-AC511F5FCD4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5775FC2B-7282-2261-43E3-32B293B4C39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12C4EEF4-E2C9-445D-8F9B-88F1F4F58263}"/>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144">
                <a:extLst>
                  <a:ext uri="{FF2B5EF4-FFF2-40B4-BE49-F238E27FC236}">
                    <a16:creationId xmlns:a16="http://schemas.microsoft.com/office/drawing/2014/main" id="{50E0EC7F-3D9B-E419-684A-EAA3CBB2CEA3}"/>
                  </a:ext>
                </a:extLst>
              </p:cNvPr>
              <p:cNvGrpSpPr/>
              <p:nvPr/>
            </p:nvGrpSpPr>
            <p:grpSpPr>
              <a:xfrm>
                <a:off x="2385934" y="4665689"/>
                <a:ext cx="1600200" cy="1524000"/>
                <a:chOff x="533400" y="4648200"/>
                <a:chExt cx="1905000" cy="1828800"/>
              </a:xfrm>
            </p:grpSpPr>
            <p:sp>
              <p:nvSpPr>
                <p:cNvPr id="82" name="Plus 25">
                  <a:extLst>
                    <a:ext uri="{FF2B5EF4-FFF2-40B4-BE49-F238E27FC236}">
                      <a16:creationId xmlns:a16="http://schemas.microsoft.com/office/drawing/2014/main" id="{16907232-D4ED-4221-4D19-5A81F2FF4BC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6B2A3561-C80D-FF2A-D590-A4D71CF55BE1}"/>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489E6408-4578-5958-C7AF-30E1D5F2176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69BF075E-347D-D287-F5BF-511173EB9835}"/>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06" name="TextBox 105">
            <a:extLst>
              <a:ext uri="{FF2B5EF4-FFF2-40B4-BE49-F238E27FC236}">
                <a16:creationId xmlns:a16="http://schemas.microsoft.com/office/drawing/2014/main" id="{0456D816-E81C-7A0B-B4D2-D3985BF9F720}"/>
              </a:ext>
            </a:extLst>
          </p:cNvPr>
          <p:cNvSpPr txBox="1"/>
          <p:nvPr/>
        </p:nvSpPr>
        <p:spPr>
          <a:xfrm>
            <a:off x="5932944" y="3477327"/>
            <a:ext cx="6182501" cy="3277820"/>
          </a:xfrm>
          <a:prstGeom prst="rect">
            <a:avLst/>
          </a:prstGeom>
          <a:solidFill>
            <a:schemeClr val="tx1"/>
          </a:solidFill>
        </p:spPr>
        <p:txBody>
          <a:bodyPr wrap="square">
            <a:spAutoFit/>
          </a:bodyPr>
          <a:lstStyle/>
          <a:p>
            <a:r>
              <a:rPr lang="en-US" sz="2300" dirty="0">
                <a:solidFill>
                  <a:schemeClr val="bg1"/>
                </a:solidFill>
                <a:latin typeface="Abadi" panose="020B0604020104020204" pitchFamily="34" charset="0"/>
              </a:rPr>
              <a:t>Luke was written before Acts, probably between A.D. 57-79.</a:t>
            </a:r>
          </a:p>
          <a:p>
            <a:endParaRPr lang="en-US" sz="2300" dirty="0">
              <a:solidFill>
                <a:schemeClr val="bg1"/>
              </a:solidFill>
              <a:latin typeface="Abadi" panose="020B0604020104020204" pitchFamily="34" charset="0"/>
            </a:endParaRPr>
          </a:p>
          <a:p>
            <a:r>
              <a:rPr lang="en-US" sz="2300" dirty="0">
                <a:solidFill>
                  <a:schemeClr val="bg1"/>
                </a:solidFill>
                <a:latin typeface="Abadi" panose="020B0604020104020204" pitchFamily="34" charset="0"/>
              </a:rPr>
              <a:t>Luke was a physician and presented Jesus Christ as the Son of God.</a:t>
            </a:r>
          </a:p>
          <a:p>
            <a:endParaRPr lang="en-US" sz="2300" dirty="0">
              <a:solidFill>
                <a:schemeClr val="bg1"/>
              </a:solidFill>
              <a:latin typeface="Abadi" panose="020B0604020104020204" pitchFamily="34" charset="0"/>
            </a:endParaRPr>
          </a:p>
          <a:p>
            <a:r>
              <a:rPr lang="en-US" sz="2300" dirty="0">
                <a:solidFill>
                  <a:schemeClr val="bg1"/>
                </a:solidFill>
                <a:latin typeface="Abadi" panose="020B0604020104020204" pitchFamily="34" charset="0"/>
              </a:rPr>
              <a:t>He did not witness the events of the Savior’s life, but became acquainted with them through others and testified of His birth. (2)</a:t>
            </a:r>
          </a:p>
        </p:txBody>
      </p:sp>
      <p:sp>
        <p:nvSpPr>
          <p:cNvPr id="2" name="TextBox 1">
            <a:extLst>
              <a:ext uri="{FF2B5EF4-FFF2-40B4-BE49-F238E27FC236}">
                <a16:creationId xmlns:a16="http://schemas.microsoft.com/office/drawing/2014/main" id="{C731802C-DB65-A0CC-4045-585830DFDBE6}"/>
              </a:ext>
            </a:extLst>
          </p:cNvPr>
          <p:cNvSpPr txBox="1"/>
          <p:nvPr/>
        </p:nvSpPr>
        <p:spPr>
          <a:xfrm>
            <a:off x="4137288" y="1078116"/>
            <a:ext cx="3978167" cy="1107996"/>
          </a:xfrm>
          <a:prstGeom prst="rect">
            <a:avLst/>
          </a:prstGeom>
          <a:noFill/>
        </p:spPr>
        <p:txBody>
          <a:bodyPr wrap="square" rtlCol="0">
            <a:spAutoFit/>
          </a:bodyPr>
          <a:lstStyle/>
          <a:p>
            <a:pPr algn="ctr"/>
            <a:r>
              <a:rPr lang="en-US" sz="6600" dirty="0">
                <a:solidFill>
                  <a:schemeClr val="bg1"/>
                </a:solidFill>
                <a:latin typeface="Abadi" panose="020B0604020104020204" pitchFamily="34" charset="0"/>
              </a:rPr>
              <a:t>Overview</a:t>
            </a:r>
          </a:p>
        </p:txBody>
      </p:sp>
    </p:spTree>
    <p:extLst>
      <p:ext uri="{BB962C8B-B14F-4D97-AF65-F5344CB8AC3E}">
        <p14:creationId xmlns:p14="http://schemas.microsoft.com/office/powerpoint/2010/main" val="97349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49"/>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249"/>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249"/>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14AC680-E3FD-B24E-CB84-E4E9E46D7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 y="-76200"/>
            <a:ext cx="12189869" cy="7010400"/>
          </a:xfrm>
          <a:prstGeom prst="rect">
            <a:avLst/>
          </a:prstGeom>
        </p:spPr>
      </p:pic>
      <p:sp>
        <p:nvSpPr>
          <p:cNvPr id="5" name="TextBox 4">
            <a:extLst>
              <a:ext uri="{FF2B5EF4-FFF2-40B4-BE49-F238E27FC236}">
                <a16:creationId xmlns:a16="http://schemas.microsoft.com/office/drawing/2014/main" id="{1CD406E9-D805-66E5-AA3A-1DC917154643}"/>
              </a:ext>
            </a:extLst>
          </p:cNvPr>
          <p:cNvSpPr txBox="1"/>
          <p:nvPr/>
        </p:nvSpPr>
        <p:spPr>
          <a:xfrm>
            <a:off x="348216" y="416074"/>
            <a:ext cx="6097772" cy="1477328"/>
          </a:xfrm>
          <a:prstGeom prst="rect">
            <a:avLst/>
          </a:prstGeom>
          <a:noFill/>
        </p:spPr>
        <p:txBody>
          <a:bodyPr wrap="square">
            <a:spAutoFit/>
          </a:bodyPr>
          <a:lstStyle/>
          <a:p>
            <a:r>
              <a:rPr lang="en-US" dirty="0">
                <a:solidFill>
                  <a:schemeClr val="bg1"/>
                </a:solidFill>
              </a:rPr>
              <a:t>Sources: </a:t>
            </a:r>
          </a:p>
          <a:p>
            <a:pPr marL="342900" indent="-342900">
              <a:buAutoNum type="arabicPeriod"/>
            </a:pPr>
            <a:r>
              <a:rPr lang="en-US" dirty="0">
                <a:solidFill>
                  <a:schemeClr val="bg1"/>
                </a:solidFill>
              </a:rPr>
              <a:t>Bible Dictionary</a:t>
            </a:r>
          </a:p>
          <a:p>
            <a:pPr marL="342900" indent="-342900">
              <a:buAutoNum type="arabicPeriod"/>
            </a:pPr>
            <a:r>
              <a:rPr lang="en-US" dirty="0">
                <a:solidFill>
                  <a:schemeClr val="bg1"/>
                </a:solidFill>
              </a:rPr>
              <a:t>Teacher Seminary Manual</a:t>
            </a:r>
          </a:p>
          <a:p>
            <a:pPr marL="342900" indent="-342900">
              <a:buAutoNum type="arabicPeriod"/>
            </a:pPr>
            <a:r>
              <a:rPr lang="en-US" sz="1800" b="0" i="0" dirty="0">
                <a:solidFill>
                  <a:schemeClr val="bg1"/>
                </a:solidFill>
                <a:effectLst/>
                <a:latin typeface="Abadi" panose="020B0604020104020204" pitchFamily="34" charset="0"/>
              </a:rPr>
              <a:t>Neil L. Andersen, “We Talk of Christ,” </a:t>
            </a:r>
            <a:r>
              <a:rPr lang="en-US" sz="1800" b="0" i="1" dirty="0">
                <a:solidFill>
                  <a:schemeClr val="bg1"/>
                </a:solidFill>
                <a:effectLst/>
                <a:latin typeface="Abadi" panose="020B0604020104020204" pitchFamily="34" charset="0"/>
              </a:rPr>
              <a:t>Ensign</a:t>
            </a:r>
            <a:r>
              <a:rPr lang="en-US" sz="1800" b="0" i="0" dirty="0">
                <a:solidFill>
                  <a:schemeClr val="bg1"/>
                </a:solidFill>
                <a:effectLst/>
                <a:latin typeface="Abadi" panose="020B0604020104020204" pitchFamily="34" charset="0"/>
              </a:rPr>
              <a:t> or </a:t>
            </a:r>
            <a:r>
              <a:rPr lang="en-US" sz="1800" b="0" i="1" dirty="0">
                <a:solidFill>
                  <a:schemeClr val="bg1"/>
                </a:solidFill>
                <a:effectLst/>
                <a:latin typeface="Abadi" panose="020B0604020104020204" pitchFamily="34" charset="0"/>
              </a:rPr>
              <a:t>Liahona</a:t>
            </a:r>
            <a:r>
              <a:rPr lang="en-US" sz="1800" b="0" i="0" dirty="0">
                <a:solidFill>
                  <a:schemeClr val="bg1"/>
                </a:solidFill>
                <a:effectLst/>
                <a:latin typeface="Abadi" panose="020B0604020104020204" pitchFamily="34" charset="0"/>
              </a:rPr>
              <a:t>, Nov. 2020, 88 </a:t>
            </a:r>
            <a:endParaRPr lang="en-US" dirty="0">
              <a:solidFill>
                <a:schemeClr val="bg1"/>
              </a:solidFill>
            </a:endParaRPr>
          </a:p>
        </p:txBody>
      </p:sp>
    </p:spTree>
    <p:extLst>
      <p:ext uri="{BB962C8B-B14F-4D97-AF65-F5344CB8AC3E}">
        <p14:creationId xmlns:p14="http://schemas.microsoft.com/office/powerpoint/2010/main" val="2645779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90B9FCC-C823-4774-41FD-3D11C70B67ED}"/>
              </a:ext>
            </a:extLst>
          </p:cNvPr>
          <p:cNvGraphicFramePr>
            <a:graphicFrameLocks noGrp="1"/>
          </p:cNvGraphicFramePr>
          <p:nvPr/>
        </p:nvGraphicFramePr>
        <p:xfrm>
          <a:off x="167640" y="127515"/>
          <a:ext cx="5674360" cy="6767395"/>
        </p:xfrm>
        <a:graphic>
          <a:graphicData uri="http://schemas.openxmlformats.org/drawingml/2006/table">
            <a:tbl>
              <a:tblPr firstRow="1" bandRow="1">
                <a:tableStyleId>{5940675A-B579-460E-94D1-54222C63F5DA}</a:tableStyleId>
              </a:tblPr>
              <a:tblGrid>
                <a:gridCol w="3436161">
                  <a:extLst>
                    <a:ext uri="{9D8B030D-6E8A-4147-A177-3AD203B41FA5}">
                      <a16:colId xmlns:a16="http://schemas.microsoft.com/office/drawing/2014/main" val="4245942691"/>
                    </a:ext>
                  </a:extLst>
                </a:gridCol>
                <a:gridCol w="2238199">
                  <a:extLst>
                    <a:ext uri="{9D8B030D-6E8A-4147-A177-3AD203B41FA5}">
                      <a16:colId xmlns:a16="http://schemas.microsoft.com/office/drawing/2014/main" val="3010057616"/>
                    </a:ext>
                  </a:extLst>
                </a:gridCol>
              </a:tblGrid>
              <a:tr h="749975">
                <a:tc>
                  <a:txBody>
                    <a:bodyPr/>
                    <a:lstStyle/>
                    <a:p>
                      <a:pPr fontAlgn="base"/>
                      <a:r>
                        <a:rPr lang="en-US" b="1" i="0" dirty="0">
                          <a:effectLst/>
                          <a:latin typeface="Abadi" panose="020B0604020104020204" pitchFamily="34" charset="0"/>
                        </a:rPr>
                        <a:t>Old Testament Prophecies of the Messiah</a:t>
                      </a:r>
                      <a:endParaRPr lang="en-US" b="0" i="0" dirty="0">
                        <a:effectLst/>
                        <a:latin typeface="Abadi" panose="020B0604020104020204" pitchFamily="34" charset="0"/>
                      </a:endParaRPr>
                    </a:p>
                  </a:txBody>
                  <a:tcPr anchor="ctr"/>
                </a:tc>
                <a:tc>
                  <a:txBody>
                    <a:bodyPr/>
                    <a:lstStyle/>
                    <a:p>
                      <a:pPr fontAlgn="base"/>
                      <a:r>
                        <a:rPr lang="en-US" b="1" i="0">
                          <a:effectLst/>
                          <a:latin typeface="Abadi" panose="020B0604020104020204" pitchFamily="34" charset="0"/>
                        </a:rPr>
                        <a:t>Fulfillment through Jesus Christ</a:t>
                      </a:r>
                      <a:endParaRPr lang="en-US" b="0" i="0">
                        <a:effectLst/>
                        <a:latin typeface="Abadi" panose="020B0604020104020204" pitchFamily="34" charset="0"/>
                      </a:endParaRPr>
                    </a:p>
                  </a:txBody>
                  <a:tcPr anchor="ctr"/>
                </a:tc>
                <a:extLst>
                  <a:ext uri="{0D108BD9-81ED-4DB2-BD59-A6C34878D82A}">
                    <a16:rowId xmlns:a16="http://schemas.microsoft.com/office/drawing/2014/main" val="770724236"/>
                  </a:ext>
                </a:extLst>
              </a:tr>
              <a:tr h="1071392">
                <a:tc>
                  <a:txBody>
                    <a:bodyPr/>
                    <a:lstStyle/>
                    <a:p>
                      <a:pPr fontAlgn="base"/>
                      <a:r>
                        <a:rPr lang="en-US" b="0" i="0" dirty="0">
                          <a:effectLst/>
                          <a:latin typeface="Abadi" panose="020B0604020104020204" pitchFamily="34" charset="0"/>
                        </a:rPr>
                        <a:t>The Messiah would be a descendant of Abraham and of David (see </a:t>
                      </a:r>
                      <a:r>
                        <a:rPr lang="en-US" b="0" i="0" u="none" strike="noStrike" dirty="0">
                          <a:effectLst/>
                          <a:latin typeface="Abadi" panose="020B0604020104020204" pitchFamily="34" charset="0"/>
                        </a:rPr>
                        <a:t>Jeremiah 23:5–6</a:t>
                      </a:r>
                      <a:r>
                        <a:rPr lang="en-US" b="0" i="0" dirty="0">
                          <a:effectLst/>
                          <a:latin typeface="Abadi" panose="020B0604020104020204" pitchFamily="34" charset="0"/>
                        </a:rPr>
                        <a:t> ; </a:t>
                      </a:r>
                      <a:r>
                        <a:rPr lang="en-US" b="0" i="0" u="none" strike="noStrike" dirty="0">
                          <a:effectLst/>
                          <a:latin typeface="Abadi" panose="020B0604020104020204" pitchFamily="34" charset="0"/>
                        </a:rPr>
                        <a:t>Genesis 22:18</a:t>
                      </a:r>
                      <a:r>
                        <a:rPr lang="en-US" b="0" i="0" dirty="0">
                          <a:effectLst/>
                          <a:latin typeface="Abadi" panose="020B0604020104020204" pitchFamily="34" charset="0"/>
                        </a:rPr>
                        <a:t>).</a:t>
                      </a:r>
                    </a:p>
                  </a:txBody>
                  <a:tcPr anchor="ctr"/>
                </a:tc>
                <a:tc>
                  <a:txBody>
                    <a:bodyPr/>
                    <a:lstStyle/>
                    <a:p>
                      <a:pPr fontAlgn="base"/>
                      <a:r>
                        <a:rPr lang="en-US" b="0" i="0" u="none" strike="noStrike" dirty="0">
                          <a:effectLst/>
                          <a:latin typeface="Abadi" panose="020B0604020104020204" pitchFamily="34" charset="0"/>
                        </a:rPr>
                        <a:t>Matthew 1:1, 6, 17</a:t>
                      </a:r>
                      <a:endParaRPr lang="en-US" b="0" i="0" dirty="0">
                        <a:effectLst/>
                        <a:latin typeface="Abadi" panose="020B0604020104020204" pitchFamily="34" charset="0"/>
                      </a:endParaRPr>
                    </a:p>
                  </a:txBody>
                  <a:tcPr anchor="ctr"/>
                </a:tc>
                <a:extLst>
                  <a:ext uri="{0D108BD9-81ED-4DB2-BD59-A6C34878D82A}">
                    <a16:rowId xmlns:a16="http://schemas.microsoft.com/office/drawing/2014/main" val="57892180"/>
                  </a:ext>
                </a:extLst>
              </a:tr>
              <a:tr h="749975">
                <a:tc>
                  <a:txBody>
                    <a:bodyPr/>
                    <a:lstStyle/>
                    <a:p>
                      <a:pPr fontAlgn="base"/>
                      <a:r>
                        <a:rPr lang="en-US" b="0" i="0" dirty="0">
                          <a:effectLst/>
                          <a:latin typeface="Abadi" panose="020B0604020104020204" pitchFamily="34" charset="0"/>
                        </a:rPr>
                        <a:t>The Messiah would be born of a virgin (see </a:t>
                      </a:r>
                      <a:r>
                        <a:rPr lang="en-US" b="0" i="0" u="none" strike="noStrike" dirty="0">
                          <a:effectLst/>
                          <a:latin typeface="Abadi" panose="020B0604020104020204" pitchFamily="34" charset="0"/>
                        </a:rPr>
                        <a:t>Isaiah 7:14</a:t>
                      </a:r>
                      <a:r>
                        <a:rPr lang="en-US" b="0" i="0" dirty="0">
                          <a:effectLst/>
                          <a:latin typeface="Abadi" panose="020B0604020104020204" pitchFamily="34" charset="0"/>
                        </a:rPr>
                        <a:t> ; </a:t>
                      </a:r>
                      <a:r>
                        <a:rPr lang="en-US" b="0" i="0" u="none" strike="noStrike" dirty="0">
                          <a:effectLst/>
                          <a:latin typeface="Abadi" panose="020B0604020104020204" pitchFamily="34" charset="0"/>
                        </a:rPr>
                        <a:t>Alma 7:10</a:t>
                      </a:r>
                      <a:r>
                        <a:rPr lang="en-US" b="0" i="0" dirty="0">
                          <a:effectLst/>
                          <a:latin typeface="Abadi" panose="020B0604020104020204" pitchFamily="34" charset="0"/>
                        </a:rPr>
                        <a:t>).</a:t>
                      </a:r>
                    </a:p>
                  </a:txBody>
                  <a:tcPr anchor="ctr"/>
                </a:tc>
                <a:tc>
                  <a:txBody>
                    <a:bodyPr/>
                    <a:lstStyle/>
                    <a:p>
                      <a:pPr fontAlgn="base"/>
                      <a:r>
                        <a:rPr lang="en-US" b="0" i="0" u="none" strike="noStrike" dirty="0">
                          <a:effectLst/>
                          <a:latin typeface="Abadi" panose="020B0604020104020204" pitchFamily="34" charset="0"/>
                        </a:rPr>
                        <a:t>Matthew 1:21–23</a:t>
                      </a:r>
                      <a:endParaRPr lang="en-US" b="0" i="0" dirty="0">
                        <a:effectLst/>
                        <a:latin typeface="Abadi" panose="020B0604020104020204" pitchFamily="34" charset="0"/>
                      </a:endParaRPr>
                    </a:p>
                  </a:txBody>
                  <a:tcPr anchor="ctr"/>
                </a:tc>
                <a:extLst>
                  <a:ext uri="{0D108BD9-81ED-4DB2-BD59-A6C34878D82A}">
                    <a16:rowId xmlns:a16="http://schemas.microsoft.com/office/drawing/2014/main" val="94828986"/>
                  </a:ext>
                </a:extLst>
              </a:tr>
              <a:tr h="749975">
                <a:tc>
                  <a:txBody>
                    <a:bodyPr/>
                    <a:lstStyle/>
                    <a:p>
                      <a:pPr fontAlgn="base"/>
                      <a:r>
                        <a:rPr lang="en-US" b="0" i="0" dirty="0">
                          <a:effectLst/>
                          <a:latin typeface="Abadi" panose="020B0604020104020204" pitchFamily="34" charset="0"/>
                        </a:rPr>
                        <a:t>The Messiah would be born in Bethlehem (see </a:t>
                      </a:r>
                      <a:r>
                        <a:rPr lang="en-US" b="0" i="0" u="none" strike="noStrike" dirty="0">
                          <a:effectLst/>
                          <a:latin typeface="Abadi" panose="020B0604020104020204" pitchFamily="34" charset="0"/>
                        </a:rPr>
                        <a:t>Micah 5:2</a:t>
                      </a:r>
                      <a:r>
                        <a:rPr lang="en-US" b="0" i="0" dirty="0">
                          <a:effectLst/>
                          <a:latin typeface="Abadi" panose="020B0604020104020204" pitchFamily="34" charset="0"/>
                        </a:rPr>
                        <a:t>).</a:t>
                      </a:r>
                    </a:p>
                  </a:txBody>
                  <a:tcPr anchor="ctr"/>
                </a:tc>
                <a:tc>
                  <a:txBody>
                    <a:bodyPr/>
                    <a:lstStyle/>
                    <a:p>
                      <a:pPr fontAlgn="base"/>
                      <a:r>
                        <a:rPr lang="en-US" b="0" i="0" u="none" strike="noStrike" dirty="0">
                          <a:effectLst/>
                          <a:latin typeface="Abadi" panose="020B0604020104020204" pitchFamily="34" charset="0"/>
                        </a:rPr>
                        <a:t>Matthew 2:4–6</a:t>
                      </a:r>
                      <a:endParaRPr lang="en-US" b="0" i="0" dirty="0">
                        <a:effectLst/>
                        <a:latin typeface="Abadi" panose="020B0604020104020204" pitchFamily="34" charset="0"/>
                      </a:endParaRPr>
                    </a:p>
                  </a:txBody>
                  <a:tcPr anchor="ctr"/>
                </a:tc>
                <a:extLst>
                  <a:ext uri="{0D108BD9-81ED-4DB2-BD59-A6C34878D82A}">
                    <a16:rowId xmlns:a16="http://schemas.microsoft.com/office/drawing/2014/main" val="3690290290"/>
                  </a:ext>
                </a:extLst>
              </a:tr>
              <a:tr h="749975">
                <a:tc>
                  <a:txBody>
                    <a:bodyPr/>
                    <a:lstStyle/>
                    <a:p>
                      <a:pPr fontAlgn="base"/>
                      <a:r>
                        <a:rPr lang="en-US" b="0" i="0" dirty="0">
                          <a:effectLst/>
                          <a:latin typeface="Abadi" panose="020B0604020104020204" pitchFamily="34" charset="0"/>
                        </a:rPr>
                        <a:t>The Messiah would come from Nazareth (see </a:t>
                      </a:r>
                      <a:r>
                        <a:rPr lang="en-US" b="0" i="0" u="none" strike="noStrike" dirty="0">
                          <a:effectLst/>
                          <a:latin typeface="Abadi" panose="020B0604020104020204" pitchFamily="34" charset="0"/>
                        </a:rPr>
                        <a:t>1 Nephi 11:13</a:t>
                      </a:r>
                      <a:r>
                        <a:rPr lang="en-US" b="0" i="0" dirty="0">
                          <a:effectLst/>
                          <a:latin typeface="Abadi" panose="020B0604020104020204" pitchFamily="34" charset="0"/>
                        </a:rPr>
                        <a:t>).</a:t>
                      </a:r>
                    </a:p>
                  </a:txBody>
                  <a:tcPr anchor="ctr"/>
                </a:tc>
                <a:tc>
                  <a:txBody>
                    <a:bodyPr/>
                    <a:lstStyle/>
                    <a:p>
                      <a:pPr fontAlgn="base"/>
                      <a:r>
                        <a:rPr lang="en-US" b="0" i="0" u="none" strike="noStrike" dirty="0">
                          <a:effectLst/>
                          <a:latin typeface="Abadi" panose="020B0604020104020204" pitchFamily="34" charset="0"/>
                        </a:rPr>
                        <a:t>Matthew 2:23</a:t>
                      </a:r>
                      <a:endParaRPr lang="en-US" b="0" i="0" dirty="0">
                        <a:effectLst/>
                        <a:latin typeface="Abadi" panose="020B0604020104020204" pitchFamily="34" charset="0"/>
                      </a:endParaRPr>
                    </a:p>
                  </a:txBody>
                  <a:tcPr anchor="ctr"/>
                </a:tc>
                <a:extLst>
                  <a:ext uri="{0D108BD9-81ED-4DB2-BD59-A6C34878D82A}">
                    <a16:rowId xmlns:a16="http://schemas.microsoft.com/office/drawing/2014/main" val="1547018626"/>
                  </a:ext>
                </a:extLst>
              </a:tr>
              <a:tr h="749975">
                <a:tc>
                  <a:txBody>
                    <a:bodyPr/>
                    <a:lstStyle/>
                    <a:p>
                      <a:pPr fontAlgn="base"/>
                      <a:r>
                        <a:rPr lang="en-US" b="0" i="0" dirty="0">
                          <a:effectLst/>
                          <a:latin typeface="Abadi" panose="020B0604020104020204" pitchFamily="34" charset="0"/>
                        </a:rPr>
                        <a:t>The Messiah would heal the sick (see </a:t>
                      </a:r>
                      <a:r>
                        <a:rPr lang="en-US" b="0" i="0" u="none" strike="noStrike" dirty="0">
                          <a:effectLst/>
                          <a:latin typeface="Abadi" panose="020B0604020104020204" pitchFamily="34" charset="0"/>
                        </a:rPr>
                        <a:t>Isaiah 53:4</a:t>
                      </a:r>
                      <a:r>
                        <a:rPr lang="en-US" b="0" i="0" dirty="0">
                          <a:effectLst/>
                          <a:latin typeface="Abadi" panose="020B0604020104020204" pitchFamily="34" charset="0"/>
                        </a:rPr>
                        <a:t> ; </a:t>
                      </a:r>
                      <a:r>
                        <a:rPr lang="en-US" b="0" i="0" u="none" strike="noStrike" dirty="0">
                          <a:effectLst/>
                          <a:latin typeface="Abadi" panose="020B0604020104020204" pitchFamily="34" charset="0"/>
                        </a:rPr>
                        <a:t>Mosiah 3:5</a:t>
                      </a:r>
                      <a:r>
                        <a:rPr lang="en-US" b="0" i="0" dirty="0">
                          <a:effectLst/>
                          <a:latin typeface="Abadi" panose="020B0604020104020204" pitchFamily="34" charset="0"/>
                        </a:rPr>
                        <a:t>).</a:t>
                      </a:r>
                    </a:p>
                  </a:txBody>
                  <a:tcPr anchor="ctr"/>
                </a:tc>
                <a:tc>
                  <a:txBody>
                    <a:bodyPr/>
                    <a:lstStyle/>
                    <a:p>
                      <a:pPr fontAlgn="base"/>
                      <a:r>
                        <a:rPr lang="en-US" b="0" i="0" u="none" strike="noStrike" dirty="0">
                          <a:effectLst/>
                          <a:latin typeface="Abadi" panose="020B0604020104020204" pitchFamily="34" charset="0"/>
                        </a:rPr>
                        <a:t>Matthew 8:16–17</a:t>
                      </a:r>
                      <a:endParaRPr lang="en-US" b="0" i="0" dirty="0">
                        <a:effectLst/>
                        <a:latin typeface="Abadi" panose="020B0604020104020204" pitchFamily="34" charset="0"/>
                      </a:endParaRPr>
                    </a:p>
                  </a:txBody>
                  <a:tcPr anchor="ctr"/>
                </a:tc>
                <a:extLst>
                  <a:ext uri="{0D108BD9-81ED-4DB2-BD59-A6C34878D82A}">
                    <a16:rowId xmlns:a16="http://schemas.microsoft.com/office/drawing/2014/main" val="3351710373"/>
                  </a:ext>
                </a:extLst>
              </a:tr>
              <a:tr h="749975">
                <a:tc>
                  <a:txBody>
                    <a:bodyPr/>
                    <a:lstStyle/>
                    <a:p>
                      <a:pPr fontAlgn="base"/>
                      <a:r>
                        <a:rPr lang="en-US" b="0" i="0" dirty="0">
                          <a:effectLst/>
                          <a:latin typeface="Abadi" panose="020B0604020104020204" pitchFamily="34" charset="0"/>
                        </a:rPr>
                        <a:t>The Messiah would teach using parables (see </a:t>
                      </a:r>
                      <a:r>
                        <a:rPr lang="en-US" b="0" i="0" u="none" strike="noStrike" dirty="0">
                          <a:effectLst/>
                          <a:latin typeface="Abadi" panose="020B0604020104020204" pitchFamily="34" charset="0"/>
                        </a:rPr>
                        <a:t>Psalm 78:2</a:t>
                      </a:r>
                      <a:r>
                        <a:rPr lang="en-US" b="0" i="0" dirty="0">
                          <a:effectLst/>
                          <a:latin typeface="Abadi" panose="020B0604020104020204" pitchFamily="34" charset="0"/>
                        </a:rPr>
                        <a:t>).</a:t>
                      </a:r>
                    </a:p>
                  </a:txBody>
                  <a:tcPr anchor="ctr"/>
                </a:tc>
                <a:tc>
                  <a:txBody>
                    <a:bodyPr/>
                    <a:lstStyle/>
                    <a:p>
                      <a:pPr fontAlgn="base"/>
                      <a:r>
                        <a:rPr lang="en-US" b="0" i="0" u="none" strike="noStrike" dirty="0">
                          <a:effectLst/>
                          <a:latin typeface="Abadi" panose="020B0604020104020204" pitchFamily="34" charset="0"/>
                        </a:rPr>
                        <a:t>Matthew 13:35</a:t>
                      </a:r>
                      <a:endParaRPr lang="en-US" b="0" i="0" dirty="0">
                        <a:effectLst/>
                        <a:latin typeface="Abadi" panose="020B0604020104020204" pitchFamily="34" charset="0"/>
                      </a:endParaRPr>
                    </a:p>
                  </a:txBody>
                  <a:tcPr anchor="ctr"/>
                </a:tc>
                <a:extLst>
                  <a:ext uri="{0D108BD9-81ED-4DB2-BD59-A6C34878D82A}">
                    <a16:rowId xmlns:a16="http://schemas.microsoft.com/office/drawing/2014/main" val="3165189644"/>
                  </a:ext>
                </a:extLst>
              </a:tr>
              <a:tr h="749975">
                <a:tc>
                  <a:txBody>
                    <a:bodyPr/>
                    <a:lstStyle/>
                    <a:p>
                      <a:pPr fontAlgn="base"/>
                      <a:r>
                        <a:rPr lang="en-US" b="0" i="0" dirty="0">
                          <a:effectLst/>
                          <a:latin typeface="Abadi" panose="020B0604020104020204" pitchFamily="34" charset="0"/>
                        </a:rPr>
                        <a:t>The Messiah would enter Jerusalem riding on a donkey (see </a:t>
                      </a:r>
                      <a:r>
                        <a:rPr lang="en-US" b="0" i="0" u="none" strike="noStrike" dirty="0">
                          <a:effectLst/>
                          <a:latin typeface="Abadi" panose="020B0604020104020204" pitchFamily="34" charset="0"/>
                        </a:rPr>
                        <a:t>Zechariah 9:9</a:t>
                      </a:r>
                      <a:r>
                        <a:rPr lang="en-US" b="0" i="0" dirty="0">
                          <a:effectLst/>
                          <a:latin typeface="Abadi" panose="020B0604020104020204" pitchFamily="34" charset="0"/>
                        </a:rPr>
                        <a:t>).</a:t>
                      </a:r>
                    </a:p>
                  </a:txBody>
                  <a:tcPr anchor="ctr"/>
                </a:tc>
                <a:tc>
                  <a:txBody>
                    <a:bodyPr/>
                    <a:lstStyle/>
                    <a:p>
                      <a:pPr fontAlgn="base"/>
                      <a:r>
                        <a:rPr lang="en-US" b="0" i="0" u="none" strike="noStrike" dirty="0">
                          <a:effectLst/>
                          <a:latin typeface="Abadi" panose="020B0604020104020204" pitchFamily="34" charset="0"/>
                        </a:rPr>
                        <a:t>Matthew 21:1–7</a:t>
                      </a:r>
                      <a:endParaRPr lang="en-US" b="0" i="0" dirty="0">
                        <a:effectLst/>
                        <a:latin typeface="Abadi" panose="020B0604020104020204" pitchFamily="34" charset="0"/>
                      </a:endParaRPr>
                    </a:p>
                  </a:txBody>
                  <a:tcPr anchor="ctr"/>
                </a:tc>
                <a:extLst>
                  <a:ext uri="{0D108BD9-81ED-4DB2-BD59-A6C34878D82A}">
                    <a16:rowId xmlns:a16="http://schemas.microsoft.com/office/drawing/2014/main" val="3254024879"/>
                  </a:ext>
                </a:extLst>
              </a:tr>
            </a:tbl>
          </a:graphicData>
        </a:graphic>
      </p:graphicFrame>
      <p:graphicFrame>
        <p:nvGraphicFramePr>
          <p:cNvPr id="4" name="Table 3">
            <a:extLst>
              <a:ext uri="{FF2B5EF4-FFF2-40B4-BE49-F238E27FC236}">
                <a16:creationId xmlns:a16="http://schemas.microsoft.com/office/drawing/2014/main" id="{57EC7740-4115-D050-5F7F-76FEA8716C9A}"/>
              </a:ext>
            </a:extLst>
          </p:cNvPr>
          <p:cNvGraphicFramePr>
            <a:graphicFrameLocks noGrp="1"/>
          </p:cNvGraphicFramePr>
          <p:nvPr/>
        </p:nvGraphicFramePr>
        <p:xfrm>
          <a:off x="5954477" y="127515"/>
          <a:ext cx="5942883" cy="6322227"/>
        </p:xfrm>
        <a:graphic>
          <a:graphicData uri="http://schemas.openxmlformats.org/drawingml/2006/table">
            <a:tbl>
              <a:tblPr firstRow="1" bandRow="1">
                <a:tableStyleId>{5940675A-B579-460E-94D1-54222C63F5DA}</a:tableStyleId>
              </a:tblPr>
              <a:tblGrid>
                <a:gridCol w="3372403">
                  <a:extLst>
                    <a:ext uri="{9D8B030D-6E8A-4147-A177-3AD203B41FA5}">
                      <a16:colId xmlns:a16="http://schemas.microsoft.com/office/drawing/2014/main" val="20000"/>
                    </a:ext>
                  </a:extLst>
                </a:gridCol>
                <a:gridCol w="2570480">
                  <a:extLst>
                    <a:ext uri="{9D8B030D-6E8A-4147-A177-3AD203B41FA5}">
                      <a16:colId xmlns:a16="http://schemas.microsoft.com/office/drawing/2014/main" val="20001"/>
                    </a:ext>
                  </a:extLst>
                </a:gridCol>
              </a:tblGrid>
              <a:tr h="298205">
                <a:tc>
                  <a:txBody>
                    <a:bodyPr/>
                    <a:lstStyle/>
                    <a:p>
                      <a:pPr algn="ctr"/>
                      <a:r>
                        <a:rPr lang="en-US" sz="1400" b="1" dirty="0"/>
                        <a:t>Messiah</a:t>
                      </a:r>
                    </a:p>
                  </a:txBody>
                  <a:tcPr/>
                </a:tc>
                <a:tc>
                  <a:txBody>
                    <a:bodyPr/>
                    <a:lstStyle/>
                    <a:p>
                      <a:pPr algn="ctr"/>
                      <a:r>
                        <a:rPr lang="en-US" sz="1400" b="1" dirty="0"/>
                        <a:t>Related Scriptures</a:t>
                      </a:r>
                    </a:p>
                  </a:txBody>
                  <a:tcPr/>
                </a:tc>
                <a:extLst>
                  <a:ext uri="{0D108BD9-81ED-4DB2-BD59-A6C34878D82A}">
                    <a16:rowId xmlns:a16="http://schemas.microsoft.com/office/drawing/2014/main" val="10000"/>
                  </a:ext>
                </a:extLst>
              </a:tr>
              <a:tr h="9087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The Messiah shall have the Spirit, preach the gospel, and proclaim liberty</a:t>
                      </a:r>
                      <a:r>
                        <a:rPr lang="en-US" sz="1700" b="0" i="0" baseline="0" dirty="0">
                          <a:solidFill>
                            <a:srgbClr val="333333"/>
                          </a:solidFill>
                          <a:effectLst/>
                          <a:latin typeface="+mn-lt"/>
                        </a:rPr>
                        <a:t> </a:t>
                      </a:r>
                      <a:endParaRPr lang="en-US" sz="1700" dirty="0">
                        <a:latin typeface="+mn-lt"/>
                      </a:endParaRPr>
                    </a:p>
                  </a:txBody>
                  <a:tcPr/>
                </a:tc>
                <a:tc>
                  <a:txBody>
                    <a:bodyPr/>
                    <a:lstStyle/>
                    <a:p>
                      <a:r>
                        <a:rPr lang="en-US" sz="1700" dirty="0">
                          <a:latin typeface="+mn-lt"/>
                        </a:rPr>
                        <a:t>Isa. 61:1–3; </a:t>
                      </a:r>
                    </a:p>
                    <a:p>
                      <a:r>
                        <a:rPr lang="en-US" sz="1700" dirty="0">
                          <a:latin typeface="+mn-lt"/>
                        </a:rPr>
                        <a:t>Luke 4:18–21</a:t>
                      </a:r>
                    </a:p>
                  </a:txBody>
                  <a:tcPr/>
                </a:tc>
                <a:extLst>
                  <a:ext uri="{0D108BD9-81ED-4DB2-BD59-A6C34878D82A}">
                    <a16:rowId xmlns:a16="http://schemas.microsoft.com/office/drawing/2014/main" val="10001"/>
                  </a:ext>
                </a:extLst>
              </a:tr>
              <a:tr h="743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We have found the </a:t>
                      </a:r>
                      <a:r>
                        <a:rPr lang="en-US" sz="1700" b="0" i="0" dirty="0" err="1">
                          <a:solidFill>
                            <a:srgbClr val="333333"/>
                          </a:solidFill>
                          <a:effectLst/>
                          <a:latin typeface="+mn-lt"/>
                        </a:rPr>
                        <a:t>Messias</a:t>
                      </a:r>
                      <a:r>
                        <a:rPr lang="en-US" sz="1700" b="0" i="0" dirty="0">
                          <a:solidFill>
                            <a:srgbClr val="333333"/>
                          </a:solidFill>
                          <a:effectLst/>
                          <a:latin typeface="+mn-lt"/>
                        </a:rPr>
                        <a:t>, which is, being interpreted, the Christ</a:t>
                      </a:r>
                      <a:endParaRPr lang="en-US" sz="1700" dirty="0">
                        <a:latin typeface="+mn-lt"/>
                      </a:endParaRPr>
                    </a:p>
                  </a:txBody>
                  <a:tcPr/>
                </a:tc>
                <a:tc>
                  <a:txBody>
                    <a:bodyPr/>
                    <a:lstStyle/>
                    <a:p>
                      <a:r>
                        <a:rPr lang="en-US" sz="1700" dirty="0">
                          <a:latin typeface="+mn-lt"/>
                        </a:rPr>
                        <a:t>John 1:41</a:t>
                      </a:r>
                    </a:p>
                    <a:p>
                      <a:r>
                        <a:rPr lang="en-US" sz="1700" dirty="0">
                          <a:latin typeface="+mn-lt"/>
                        </a:rPr>
                        <a:t>John 4:25–26</a:t>
                      </a:r>
                      <a:endParaRPr lang="en-US" sz="1700" baseline="0" dirty="0">
                        <a:latin typeface="+mn-lt"/>
                      </a:endParaRPr>
                    </a:p>
                  </a:txBody>
                  <a:tcPr/>
                </a:tc>
                <a:extLst>
                  <a:ext uri="{0D108BD9-81ED-4DB2-BD59-A6C34878D82A}">
                    <a16:rowId xmlns:a16="http://schemas.microsoft.com/office/drawing/2014/main" val="10002"/>
                  </a:ext>
                </a:extLst>
              </a:tr>
              <a:tr h="5783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God raised up among the Jews a Messiah, or, in other words, a Savior</a:t>
                      </a:r>
                      <a:endParaRPr lang="en-US" sz="1700" dirty="0">
                        <a:latin typeface="+mn-lt"/>
                      </a:endParaRPr>
                    </a:p>
                  </a:txBody>
                  <a:tcPr/>
                </a:tc>
                <a:tc>
                  <a:txBody>
                    <a:bodyPr/>
                    <a:lstStyle/>
                    <a:p>
                      <a:r>
                        <a:rPr lang="en-US" sz="1700" dirty="0">
                          <a:latin typeface="+mn-lt"/>
                        </a:rPr>
                        <a:t>1 Ne. 10:4</a:t>
                      </a:r>
                    </a:p>
                  </a:txBody>
                  <a:tcPr/>
                </a:tc>
                <a:extLst>
                  <a:ext uri="{0D108BD9-81ED-4DB2-BD59-A6C34878D82A}">
                    <a16:rowId xmlns:a16="http://schemas.microsoft.com/office/drawing/2014/main" val="10003"/>
                  </a:ext>
                </a:extLst>
              </a:tr>
              <a:tr h="62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The Son of God was the Messiah who should come</a:t>
                      </a:r>
                      <a:endParaRPr lang="en-US" sz="1700" dirty="0">
                        <a:latin typeface="+mn-lt"/>
                      </a:endParaRPr>
                    </a:p>
                  </a:txBody>
                  <a:tcPr/>
                </a:tc>
                <a:tc>
                  <a:txBody>
                    <a:bodyPr/>
                    <a:lstStyle/>
                    <a:p>
                      <a:r>
                        <a:rPr lang="en-US" sz="1700" dirty="0">
                          <a:latin typeface="+mn-lt"/>
                        </a:rPr>
                        <a:t> 1 Ne. 10:17</a:t>
                      </a:r>
                    </a:p>
                  </a:txBody>
                  <a:tcPr/>
                </a:tc>
                <a:extLst>
                  <a:ext uri="{0D108BD9-81ED-4DB2-BD59-A6C34878D82A}">
                    <a16:rowId xmlns:a16="http://schemas.microsoft.com/office/drawing/2014/main" val="10004"/>
                  </a:ext>
                </a:extLst>
              </a:tr>
              <a:tr h="62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Redemption cometh in and through the holy Messiah</a:t>
                      </a:r>
                      <a:endParaRPr lang="en-US" sz="1700" dirty="0">
                        <a:latin typeface="+mn-lt"/>
                      </a:endParaRPr>
                    </a:p>
                  </a:txBody>
                  <a:tcPr/>
                </a:tc>
                <a:tc>
                  <a:txBody>
                    <a:bodyPr/>
                    <a:lstStyle/>
                    <a:p>
                      <a:r>
                        <a:rPr lang="en-US" sz="1700" dirty="0">
                          <a:latin typeface="+mn-lt"/>
                        </a:rPr>
                        <a:t> 2 Ne. 2:6</a:t>
                      </a:r>
                    </a:p>
                  </a:txBody>
                  <a:tcPr/>
                </a:tc>
                <a:extLst>
                  <a:ext uri="{0D108BD9-81ED-4DB2-BD59-A6C34878D82A}">
                    <a16:rowId xmlns:a16="http://schemas.microsoft.com/office/drawing/2014/main" val="10005"/>
                  </a:ext>
                </a:extLst>
              </a:tr>
              <a:tr h="62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The Messiah cometh in the </a:t>
                      </a:r>
                      <a:r>
                        <a:rPr lang="en-US" sz="1700" b="0" i="0" dirty="0" err="1">
                          <a:solidFill>
                            <a:srgbClr val="333333"/>
                          </a:solidFill>
                          <a:effectLst/>
                          <a:latin typeface="+mn-lt"/>
                        </a:rPr>
                        <a:t>fulness</a:t>
                      </a:r>
                      <a:r>
                        <a:rPr lang="en-US" sz="1700" b="0" i="0" dirty="0">
                          <a:solidFill>
                            <a:srgbClr val="333333"/>
                          </a:solidFill>
                          <a:effectLst/>
                          <a:latin typeface="+mn-lt"/>
                        </a:rPr>
                        <a:t> of time</a:t>
                      </a:r>
                      <a:endParaRPr lang="en-US" sz="1700" dirty="0">
                        <a:latin typeface="+mn-lt"/>
                      </a:endParaRPr>
                    </a:p>
                  </a:txBody>
                  <a:tcPr/>
                </a:tc>
                <a:tc>
                  <a:txBody>
                    <a:bodyPr/>
                    <a:lstStyle/>
                    <a:p>
                      <a:r>
                        <a:rPr lang="en-US" sz="1700" dirty="0">
                          <a:latin typeface="+mn-lt"/>
                        </a:rPr>
                        <a:t>2 Ne. 2:26</a:t>
                      </a:r>
                    </a:p>
                  </a:txBody>
                  <a:tcPr/>
                </a:tc>
                <a:extLst>
                  <a:ext uri="{0D108BD9-81ED-4DB2-BD59-A6C34878D82A}">
                    <a16:rowId xmlns:a16="http://schemas.microsoft.com/office/drawing/2014/main" val="10006"/>
                  </a:ext>
                </a:extLst>
              </a:tr>
              <a:tr h="62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The Messiah shall rise from the dead</a:t>
                      </a:r>
                      <a:endParaRPr lang="en-US" sz="1700" dirty="0">
                        <a:latin typeface="+mn-lt"/>
                      </a:endParaRPr>
                    </a:p>
                  </a:txBody>
                  <a:tcPr/>
                </a:tc>
                <a:tc>
                  <a:txBody>
                    <a:bodyPr/>
                    <a:lstStyle/>
                    <a:p>
                      <a:r>
                        <a:rPr lang="en-US" sz="1700" dirty="0">
                          <a:latin typeface="+mn-lt"/>
                        </a:rPr>
                        <a:t>2 Ne. 25:14</a:t>
                      </a:r>
                    </a:p>
                  </a:txBody>
                  <a:tcPr/>
                </a:tc>
                <a:extLst>
                  <a:ext uri="{0D108BD9-81ED-4DB2-BD59-A6C34878D82A}">
                    <a16:rowId xmlns:a16="http://schemas.microsoft.com/office/drawing/2014/main" val="10007"/>
                  </a:ext>
                </a:extLst>
              </a:tr>
              <a:tr h="62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In the name of Messiah I confer the Priesthood of Aaron</a:t>
                      </a:r>
                      <a:endParaRPr lang="en-US" sz="1700" dirty="0">
                        <a:latin typeface="+mn-lt"/>
                      </a:endParaRPr>
                    </a:p>
                  </a:txBody>
                  <a:tcPr/>
                </a:tc>
                <a:tc>
                  <a:txBody>
                    <a:bodyPr/>
                    <a:lstStyle/>
                    <a:p>
                      <a:r>
                        <a:rPr lang="en-US" sz="1700" dirty="0">
                          <a:latin typeface="+mn-lt"/>
                        </a:rPr>
                        <a:t>D&amp;C 13:1</a:t>
                      </a:r>
                    </a:p>
                  </a:txBody>
                  <a:tcPr/>
                </a:tc>
                <a:extLst>
                  <a:ext uri="{0D108BD9-81ED-4DB2-BD59-A6C34878D82A}">
                    <a16:rowId xmlns:a16="http://schemas.microsoft.com/office/drawing/2014/main" val="10008"/>
                  </a:ext>
                </a:extLst>
              </a:tr>
              <a:tr h="625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i="0" dirty="0">
                          <a:solidFill>
                            <a:srgbClr val="333333"/>
                          </a:solidFill>
                          <a:effectLst/>
                          <a:latin typeface="+mn-lt"/>
                        </a:rPr>
                        <a:t>The Lord said, I am Messiah, the King of Zion</a:t>
                      </a:r>
                      <a:endParaRPr lang="en-US" sz="1700" dirty="0">
                        <a:latin typeface="+mn-lt"/>
                      </a:endParaRPr>
                    </a:p>
                  </a:txBody>
                  <a:tcPr/>
                </a:tc>
                <a:tc>
                  <a:txBody>
                    <a:bodyPr/>
                    <a:lstStyle/>
                    <a:p>
                      <a:r>
                        <a:rPr lang="en-US" sz="1700" dirty="0">
                          <a:latin typeface="+mn-lt"/>
                        </a:rPr>
                        <a:t>Moses 7:53</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82276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70" y="1502688"/>
            <a:ext cx="6074229" cy="2492990"/>
          </a:xfrm>
          <a:prstGeom prst="rect">
            <a:avLst/>
          </a:prstGeom>
          <a:ln>
            <a:solidFill>
              <a:schemeClr val="tx1"/>
            </a:solidFill>
          </a:ln>
        </p:spPr>
        <p:txBody>
          <a:bodyPr wrap="square">
            <a:spAutoFit/>
          </a:bodyPr>
          <a:lstStyle/>
          <a:p>
            <a:r>
              <a:rPr lang="en-US" sz="1200" b="1" dirty="0"/>
              <a:t>Matthew 1:1-17  The Royal Linage:</a:t>
            </a:r>
          </a:p>
          <a:p>
            <a:r>
              <a:rPr lang="en-US" sz="1200" dirty="0"/>
              <a:t>“The consensus of judgment on the part of investigators is that Matthew’s account is that of the royal lineage, establishing the order of sequence among the legal successors to the throne of David, while the account given by Luke is a personal pedigree, demonstrating descent from David without adherence to the line of legal succession to the throne through primogeniture or nearness of kin. Luke’s record is regarded by many, however, as the pedigree of Mary, while Matthew’s is accepted as that of Joseph. The all important fact to be remembered is that the Child promised by Gabriel to Mary, the virginal bride of Joseph, would be born in the royal line” James E. </a:t>
            </a:r>
            <a:r>
              <a:rPr lang="en-US" sz="1200" dirty="0" err="1"/>
              <a:t>Talmage</a:t>
            </a:r>
            <a:r>
              <a:rPr lang="en-US" sz="1200" dirty="0"/>
              <a:t> (</a:t>
            </a:r>
            <a:r>
              <a:rPr lang="en-US" sz="1200" i="1" dirty="0"/>
              <a:t>Jesus the Christ,</a:t>
            </a:r>
            <a:r>
              <a:rPr lang="en-US" sz="1200" dirty="0"/>
              <a:t>3rd ed. [1916], 86).</a:t>
            </a:r>
          </a:p>
          <a:p>
            <a:r>
              <a:rPr lang="en-US" sz="1200" dirty="0"/>
              <a:t>Though both Matthew’s and Luke’s accounts are correct, the most important aspect of Jesus Christ’s genealogy has been made clear on several occasions by God the Father: “This is my beloved Son, in whom I am well pleased; hear ye him”</a:t>
            </a:r>
          </a:p>
          <a:p>
            <a:r>
              <a:rPr lang="en-US" sz="1200" dirty="0"/>
              <a:t> Old Testament Institute Student Manual</a:t>
            </a:r>
          </a:p>
        </p:txBody>
      </p:sp>
      <p:sp>
        <p:nvSpPr>
          <p:cNvPr id="4" name="Rectangle 3"/>
          <p:cNvSpPr/>
          <p:nvPr/>
        </p:nvSpPr>
        <p:spPr>
          <a:xfrm>
            <a:off x="21771" y="3995678"/>
            <a:ext cx="6074229" cy="2862322"/>
          </a:xfrm>
          <a:prstGeom prst="rect">
            <a:avLst/>
          </a:prstGeom>
          <a:ln>
            <a:solidFill>
              <a:schemeClr val="tx1"/>
            </a:solidFill>
          </a:ln>
        </p:spPr>
        <p:txBody>
          <a:bodyPr wrap="square">
            <a:spAutoFit/>
          </a:bodyPr>
          <a:lstStyle/>
          <a:p>
            <a:r>
              <a:rPr lang="en-US" sz="1200" b="1" dirty="0"/>
              <a:t>Matthew 1:3,5,6 The non-Israelite women in Jesus’ Genealogy:</a:t>
            </a:r>
          </a:p>
          <a:p>
            <a:r>
              <a:rPr lang="en-US" sz="1200" dirty="0"/>
              <a:t>First, it demonstrates that God had worked through Gentiles in the past, thus preparing Matthew’s readers to appreciate the commission to “teach all nations” that would come at the end of his Gospel (Matthew 28:19). </a:t>
            </a:r>
          </a:p>
          <a:p>
            <a:endParaRPr lang="en-US" sz="1200" dirty="0"/>
          </a:p>
          <a:p>
            <a:r>
              <a:rPr lang="en-US" sz="1200" dirty="0"/>
              <a:t>Second, the mention of these particular women, each of whom figured in a controversy of some sort in the Old Testament, shows that in Israel’s past, God had worked through people and situations that the Jews would not have expected, thus preparing Matthew’s readers for the account that is immediately to follow—Mary and the virgin birth. </a:t>
            </a:r>
          </a:p>
          <a:p>
            <a:endParaRPr lang="en-US" sz="1200" dirty="0"/>
          </a:p>
          <a:p>
            <a:r>
              <a:rPr lang="en-US" sz="1200" dirty="0"/>
              <a:t>Third, it shows all of us today that personal righteousness is not dependent on possessing the “perfect” lineage, since Jesus Christ’s lineage was not perfect. Finally, the inclusion of women in the Savior’s pedigree reflects the important truth that men and women are equal in the eyes of God.</a:t>
            </a:r>
          </a:p>
          <a:p>
            <a:r>
              <a:rPr lang="en-US" sz="1200" dirty="0"/>
              <a:t>Old Testament Institute Student Manual</a:t>
            </a:r>
          </a:p>
        </p:txBody>
      </p:sp>
      <p:sp>
        <p:nvSpPr>
          <p:cNvPr id="10" name="Rectangle 9"/>
          <p:cNvSpPr/>
          <p:nvPr/>
        </p:nvSpPr>
        <p:spPr>
          <a:xfrm>
            <a:off x="6074228" y="0"/>
            <a:ext cx="6074228" cy="1938992"/>
          </a:xfrm>
          <a:prstGeom prst="rect">
            <a:avLst/>
          </a:prstGeom>
          <a:ln>
            <a:solidFill>
              <a:schemeClr val="tx1"/>
            </a:solidFill>
          </a:ln>
        </p:spPr>
        <p:txBody>
          <a:bodyPr wrap="square">
            <a:spAutoFit/>
          </a:bodyPr>
          <a:lstStyle/>
          <a:p>
            <a:r>
              <a:rPr lang="en-US" sz="1200" b="1" dirty="0"/>
              <a:t>Matthew 1:1-17 The Genealogy of Jesus:</a:t>
            </a:r>
          </a:p>
          <a:p>
            <a:r>
              <a:rPr lang="en-US" sz="1200" dirty="0"/>
              <a:t>“Jesus was not Joseph’s son, but Joseph’s genealogy is essentially Mary’s genealogy, for they were cousins; Jesus inherited from his mother, Mary, the blood of David and therefore the right to David’s throne. Jesus was born in the royal line, and as Elder James E. </a:t>
            </a:r>
            <a:r>
              <a:rPr lang="en-US" sz="1200" dirty="0" err="1"/>
              <a:t>Talmage</a:t>
            </a:r>
            <a:r>
              <a:rPr lang="en-US" sz="1200" dirty="0"/>
              <a:t> has explained, ‘Had Judah been a free and independent nation, ruled by her rightful sovereign, Joseph the carpenter would have been her crowned king; and his lawful successor to the throne would have been Jesus of Nazareth, the King of the Jews’ [</a:t>
            </a:r>
            <a:r>
              <a:rPr lang="en-US" sz="1200" i="1" dirty="0"/>
              <a:t>Jesus the Christ,</a:t>
            </a:r>
            <a:r>
              <a:rPr lang="en-US" sz="1200" dirty="0"/>
              <a:t> 3rd ed. (1916), 87; see also </a:t>
            </a:r>
            <a:r>
              <a:rPr lang="en-US" sz="1200" i="1" dirty="0"/>
              <a:t>Jesus the Christ,</a:t>
            </a:r>
            <a:r>
              <a:rPr lang="en-US" sz="1200" dirty="0"/>
              <a:t> 83–86, 89–90; Bruce R. McConkie, </a:t>
            </a:r>
            <a:r>
              <a:rPr lang="en-US" sz="1200" i="1" dirty="0"/>
              <a:t>Doctrinal New Testament Commentary,</a:t>
            </a:r>
            <a:r>
              <a:rPr lang="en-US" sz="1200" dirty="0"/>
              <a:t> 3 vols. (1965–73), 1:94–95]” (</a:t>
            </a:r>
            <a:r>
              <a:rPr lang="en-US" sz="1200" i="1" dirty="0"/>
              <a:t>The Life and Teachings of Jesus and His Apostles,</a:t>
            </a:r>
            <a:r>
              <a:rPr lang="en-US" sz="1200" dirty="0"/>
              <a:t> 2nd ed. [Church Educational System manual, 1979], 22).</a:t>
            </a:r>
          </a:p>
        </p:txBody>
      </p:sp>
      <p:sp>
        <p:nvSpPr>
          <p:cNvPr id="12" name="Rectangle 11"/>
          <p:cNvSpPr/>
          <p:nvPr/>
        </p:nvSpPr>
        <p:spPr>
          <a:xfrm>
            <a:off x="6074228" y="1938992"/>
            <a:ext cx="6074228" cy="1384995"/>
          </a:xfrm>
          <a:prstGeom prst="rect">
            <a:avLst/>
          </a:prstGeom>
          <a:ln>
            <a:solidFill>
              <a:schemeClr val="tx1"/>
            </a:solidFill>
          </a:ln>
        </p:spPr>
        <p:txBody>
          <a:bodyPr wrap="square">
            <a:spAutoFit/>
          </a:bodyPr>
          <a:lstStyle/>
          <a:p>
            <a:pPr algn="l" fontAlgn="base"/>
            <a:r>
              <a:rPr lang="en-US" sz="1200" b="1" i="0" dirty="0">
                <a:solidFill>
                  <a:srgbClr val="000000"/>
                </a:solidFill>
                <a:effectLst/>
                <a:latin typeface="Abadi" panose="020B0604020104020204" pitchFamily="34" charset="0"/>
              </a:rPr>
              <a:t>Descendant of David: </a:t>
            </a:r>
          </a:p>
          <a:p>
            <a:pPr algn="l" fontAlgn="base"/>
            <a:r>
              <a:rPr lang="en-US" sz="1200" b="0" i="0" dirty="0">
                <a:solidFill>
                  <a:srgbClr val="000000"/>
                </a:solidFill>
                <a:effectLst/>
                <a:latin typeface="Abadi" panose="020B0604020104020204" pitchFamily="34" charset="0"/>
              </a:rPr>
              <a:t>No single concept was more firmly lodged in the minds of the Jews in Jesus’ day than the universal belief that their Messiah would be the Son of David. … They looked for a temporal deliverer who would throw off the yoke of Roman bondage and make Israel free again. They sought a ruler who would restore that glory and worldwide influence and prestige which was enjoyed when the Son of Jesse sat on Israel’s throne.</a:t>
            </a:r>
          </a:p>
          <a:p>
            <a:pPr algn="l" fontAlgn="base"/>
            <a:r>
              <a:rPr lang="en-US" sz="1200" b="0" i="0" dirty="0">
                <a:solidFill>
                  <a:srgbClr val="000000"/>
                </a:solidFill>
                <a:effectLst/>
                <a:latin typeface="Abadi" panose="020B0604020104020204" pitchFamily="34" charset="0"/>
              </a:rPr>
              <a:t>(Bruce R. McConkie, </a:t>
            </a:r>
            <a:r>
              <a:rPr lang="en-US" sz="1200" b="0" i="1" dirty="0">
                <a:solidFill>
                  <a:srgbClr val="000000"/>
                </a:solidFill>
                <a:effectLst/>
                <a:latin typeface="Abadi" panose="020B0604020104020204" pitchFamily="34" charset="0"/>
              </a:rPr>
              <a:t>The Promised Messiah</a:t>
            </a:r>
            <a:r>
              <a:rPr lang="en-US" sz="1200" b="0" i="0" dirty="0">
                <a:solidFill>
                  <a:srgbClr val="000000"/>
                </a:solidFill>
                <a:effectLst/>
                <a:latin typeface="Abadi" panose="020B0604020104020204" pitchFamily="34" charset="0"/>
              </a:rPr>
              <a:t> [1978], 188)</a:t>
            </a:r>
          </a:p>
        </p:txBody>
      </p:sp>
      <p:sp>
        <p:nvSpPr>
          <p:cNvPr id="6" name="Rectangle 5">
            <a:extLst>
              <a:ext uri="{FF2B5EF4-FFF2-40B4-BE49-F238E27FC236}">
                <a16:creationId xmlns:a16="http://schemas.microsoft.com/office/drawing/2014/main" id="{C863AD1D-8A91-F3A6-20E1-A0F7AA3FCE45}"/>
              </a:ext>
            </a:extLst>
          </p:cNvPr>
          <p:cNvSpPr/>
          <p:nvPr/>
        </p:nvSpPr>
        <p:spPr>
          <a:xfrm>
            <a:off x="0" y="487025"/>
            <a:ext cx="6074227" cy="1015663"/>
          </a:xfrm>
          <a:prstGeom prst="rect">
            <a:avLst/>
          </a:prstGeom>
          <a:ln>
            <a:solidFill>
              <a:schemeClr val="tx1"/>
            </a:solidFill>
          </a:ln>
        </p:spPr>
        <p:txBody>
          <a:bodyPr wrap="square">
            <a:spAutoFit/>
          </a:bodyPr>
          <a:lstStyle/>
          <a:p>
            <a:r>
              <a:rPr lang="en-US" sz="1200" b="1" i="0" u="none" strike="noStrike" dirty="0">
                <a:effectLst/>
                <a:latin typeface="Open Sans"/>
              </a:rPr>
              <a:t>Matthew 1–4</a:t>
            </a:r>
            <a:r>
              <a:rPr lang="en-US" sz="1200" b="0" i="0" dirty="0">
                <a:effectLst/>
                <a:latin typeface="Open Sans"/>
              </a:rPr>
              <a:t> Matthew sets forth the genealogy and birth of Jesus Christ. Wise men seek the King of the Jews. Guided by dreams, Joseph takes Mary and the child Jesus to Egypt and later to Nazareth. John the Baptist preaches the gospel of repentance and baptizes Jesus Christ. The Savior is tempted in the wilderness. He begins His mortal ministry by teaching and healing.</a:t>
            </a:r>
            <a:endParaRPr lang="en-US" sz="1200" dirty="0"/>
          </a:p>
        </p:txBody>
      </p:sp>
      <p:sp>
        <p:nvSpPr>
          <p:cNvPr id="9" name="TextBox 8">
            <a:extLst>
              <a:ext uri="{FF2B5EF4-FFF2-40B4-BE49-F238E27FC236}">
                <a16:creationId xmlns:a16="http://schemas.microsoft.com/office/drawing/2014/main" id="{0C16FA8F-C981-C67D-7E65-9035005C1468}"/>
              </a:ext>
            </a:extLst>
          </p:cNvPr>
          <p:cNvSpPr txBox="1"/>
          <p:nvPr/>
        </p:nvSpPr>
        <p:spPr>
          <a:xfrm>
            <a:off x="359954" y="50721"/>
            <a:ext cx="4262846" cy="369332"/>
          </a:xfrm>
          <a:prstGeom prst="rect">
            <a:avLst/>
          </a:prstGeom>
          <a:noFill/>
        </p:spPr>
        <p:txBody>
          <a:bodyPr wrap="square" rtlCol="0">
            <a:spAutoFit/>
          </a:bodyPr>
          <a:lstStyle/>
          <a:p>
            <a:r>
              <a:rPr lang="en-US" dirty="0"/>
              <a:t>Notes or handouts Matthew 1:1-17</a:t>
            </a:r>
          </a:p>
        </p:txBody>
      </p:sp>
      <p:sp>
        <p:nvSpPr>
          <p:cNvPr id="11" name="TextBox 10">
            <a:extLst>
              <a:ext uri="{FF2B5EF4-FFF2-40B4-BE49-F238E27FC236}">
                <a16:creationId xmlns:a16="http://schemas.microsoft.com/office/drawing/2014/main" id="{D7DA5D9E-32DB-7617-254A-A7C7D85F2943}"/>
              </a:ext>
            </a:extLst>
          </p:cNvPr>
          <p:cNvSpPr txBox="1"/>
          <p:nvPr/>
        </p:nvSpPr>
        <p:spPr>
          <a:xfrm>
            <a:off x="6117768" y="3323987"/>
            <a:ext cx="6030688" cy="3539430"/>
          </a:xfrm>
          <a:prstGeom prst="rect">
            <a:avLst/>
          </a:prstGeom>
          <a:noFill/>
          <a:ln>
            <a:solidFill>
              <a:schemeClr val="tx1"/>
            </a:solidFill>
          </a:ln>
        </p:spPr>
        <p:txBody>
          <a:bodyPr wrap="square">
            <a:spAutoFit/>
          </a:bodyPr>
          <a:lstStyle/>
          <a:p>
            <a:pPr fontAlgn="base"/>
            <a:r>
              <a:rPr lang="en-US" sz="1600" b="1" i="0" dirty="0">
                <a:effectLst/>
              </a:rPr>
              <a:t>Who are the women Matthew included in Christ’s genealogy?</a:t>
            </a:r>
          </a:p>
          <a:p>
            <a:pPr algn="l" fontAlgn="base"/>
            <a:r>
              <a:rPr lang="en-US" sz="1600" b="0" i="0" dirty="0">
                <a:solidFill>
                  <a:srgbClr val="000000"/>
                </a:solidFill>
                <a:effectLst/>
              </a:rPr>
              <a:t>“Tamar was from </a:t>
            </a:r>
            <a:r>
              <a:rPr lang="en-US" sz="1600" b="0" i="0" dirty="0" err="1">
                <a:solidFill>
                  <a:srgbClr val="000000"/>
                </a:solidFill>
                <a:effectLst/>
              </a:rPr>
              <a:t>Adullam</a:t>
            </a:r>
            <a:r>
              <a:rPr lang="en-US" sz="1600" b="0" i="0" dirty="0">
                <a:solidFill>
                  <a:srgbClr val="000000"/>
                </a:solidFill>
                <a:effectLst/>
              </a:rPr>
              <a:t> in Canaanite territory (see </a:t>
            </a:r>
            <a:r>
              <a:rPr lang="en-US" sz="1600" b="0" i="0" u="none" strike="noStrike" dirty="0">
                <a:solidFill>
                  <a:srgbClr val="000000"/>
                </a:solidFill>
                <a:effectLst/>
              </a:rPr>
              <a:t>Genesis 38</a:t>
            </a:r>
            <a:r>
              <a:rPr lang="en-US" sz="1600" b="0" i="0" dirty="0">
                <a:solidFill>
                  <a:srgbClr val="000000"/>
                </a:solidFill>
                <a:effectLst/>
              </a:rPr>
              <a:t>); Rahab was a Canaanite of Jericho (see </a:t>
            </a:r>
            <a:r>
              <a:rPr lang="en-US" sz="1600" b="0" i="0" u="none" strike="noStrike" dirty="0">
                <a:solidFill>
                  <a:srgbClr val="000000"/>
                </a:solidFill>
                <a:effectLst/>
              </a:rPr>
              <a:t>Joshua 2:1–7</a:t>
            </a:r>
            <a:r>
              <a:rPr lang="en-US" sz="1600" b="0" i="0" dirty="0">
                <a:solidFill>
                  <a:srgbClr val="000000"/>
                </a:solidFill>
                <a:effectLst/>
              </a:rPr>
              <a:t>); Ruth was a Moabitess before converting to Judaism (see </a:t>
            </a:r>
            <a:r>
              <a:rPr lang="en-US" sz="1600" b="0" i="0" u="none" strike="noStrike" dirty="0">
                <a:solidFill>
                  <a:srgbClr val="000000"/>
                </a:solidFill>
                <a:effectLst/>
              </a:rPr>
              <a:t>Ruth 1:4</a:t>
            </a:r>
            <a:r>
              <a:rPr lang="en-US" sz="1600" b="0" i="0" dirty="0">
                <a:solidFill>
                  <a:srgbClr val="000000"/>
                </a:solidFill>
                <a:effectLst/>
              </a:rPr>
              <a:t>); and Bathsheba was the wife of Uriah, a Hittite (see </a:t>
            </a:r>
            <a:r>
              <a:rPr lang="en-US" sz="1600" b="0" i="0" u="none" strike="noStrike" dirty="0">
                <a:solidFill>
                  <a:srgbClr val="000000"/>
                </a:solidFill>
                <a:effectLst/>
              </a:rPr>
              <a:t>2 Samuel 11:3</a:t>
            </a:r>
            <a:r>
              <a:rPr lang="en-US" sz="1600" b="0" i="0" dirty="0">
                <a:solidFill>
                  <a:srgbClr val="000000"/>
                </a:solidFill>
                <a:effectLst/>
              </a:rPr>
              <a:t>). Thus, all four [women] were either non-Israelites or associated with non-Israelites” (</a:t>
            </a:r>
            <a:r>
              <a:rPr lang="en-US" sz="1600" b="0" i="1" dirty="0">
                <a:solidFill>
                  <a:srgbClr val="000000"/>
                </a:solidFill>
                <a:effectLst/>
              </a:rPr>
              <a:t>New Testament Student Manual</a:t>
            </a:r>
            <a:r>
              <a:rPr lang="en-US" sz="1600" b="0" i="0" dirty="0">
                <a:solidFill>
                  <a:srgbClr val="000000"/>
                </a:solidFill>
                <a:effectLst/>
              </a:rPr>
              <a:t> [2018], 13). The inclusion of these women in the genealogy of Jesus Christ can teach us that God works with all people and through unexpected ways.</a:t>
            </a:r>
          </a:p>
          <a:p>
            <a:pPr algn="l" fontAlgn="base"/>
            <a:r>
              <a:rPr lang="en-US" sz="1600" b="0" i="0" dirty="0">
                <a:solidFill>
                  <a:srgbClr val="000000"/>
                </a:solidFill>
                <a:effectLst/>
              </a:rPr>
              <a:t>It is also proof that “personal righteousness is not dependent on possessing the ‘perfect’ lineage, since Jesus Christ’s lineage was not perfect. [And] the inclusion of women in the Savior’s [family history] reflects the important truth that men and women are equal in the eyes of God” (</a:t>
            </a:r>
            <a:r>
              <a:rPr lang="en-US" sz="1600" b="0" i="1" dirty="0">
                <a:solidFill>
                  <a:srgbClr val="000000"/>
                </a:solidFill>
                <a:effectLst/>
              </a:rPr>
              <a:t>New Testament Student Manual</a:t>
            </a:r>
            <a:r>
              <a:rPr lang="en-US" sz="1600" b="0" i="0" dirty="0">
                <a:solidFill>
                  <a:srgbClr val="000000"/>
                </a:solidFill>
                <a:effectLst/>
              </a:rPr>
              <a:t>, 13).</a:t>
            </a:r>
          </a:p>
        </p:txBody>
      </p:sp>
    </p:spTree>
    <p:extLst>
      <p:ext uri="{BB962C8B-B14F-4D97-AF65-F5344CB8AC3E}">
        <p14:creationId xmlns:p14="http://schemas.microsoft.com/office/powerpoint/2010/main" val="4266204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31BD81FB-0B89-EF0A-8D9B-2FC6054C52E5}"/>
              </a:ext>
            </a:extLst>
          </p:cNvPr>
          <p:cNvGrpSpPr/>
          <p:nvPr/>
        </p:nvGrpSpPr>
        <p:grpSpPr>
          <a:xfrm>
            <a:off x="0" y="0"/>
            <a:ext cx="12192000" cy="6892637"/>
            <a:chOff x="0" y="0"/>
            <a:chExt cx="12192000" cy="6892637"/>
          </a:xfrm>
        </p:grpSpPr>
        <p:pic>
          <p:nvPicPr>
            <p:cNvPr id="6" name="Picture 2" descr="http://wallpapercave.com/wp/t9LM0aa.png">
              <a:extLst>
                <a:ext uri="{FF2B5EF4-FFF2-40B4-BE49-F238E27FC236}">
                  <a16:creationId xmlns:a16="http://schemas.microsoft.com/office/drawing/2014/main" id="{ECD19896-38FC-76C1-B3F5-191D810364B7}"/>
                </a:ext>
              </a:extLst>
            </p:cNvPr>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71" name="TextBox 70">
              <a:extLst>
                <a:ext uri="{FF2B5EF4-FFF2-40B4-BE49-F238E27FC236}">
                  <a16:creationId xmlns:a16="http://schemas.microsoft.com/office/drawing/2014/main" id="{A4537029-B3B1-33C9-8213-4D2877DA54E2}"/>
                </a:ext>
              </a:extLst>
            </p:cNvPr>
            <p:cNvSpPr txBox="1"/>
            <p:nvPr/>
          </p:nvSpPr>
          <p:spPr>
            <a:xfrm>
              <a:off x="0" y="6421060"/>
              <a:ext cx="6165128" cy="307777"/>
            </a:xfrm>
            <a:prstGeom prst="rect">
              <a:avLst/>
            </a:prstGeom>
            <a:noFill/>
          </p:spPr>
          <p:txBody>
            <a:bodyPr wrap="square">
              <a:spAutoFit/>
            </a:bodyPr>
            <a:lstStyle/>
            <a:p>
              <a:r>
                <a:rPr lang="en-US" sz="1400" dirty="0">
                  <a:solidFill>
                    <a:srgbClr val="FFFF00"/>
                  </a:solidFill>
                </a:rPr>
                <a:t>Presentation by http://fashionsbylynda.com/blog/</a:t>
              </a:r>
            </a:p>
          </p:txBody>
        </p:sp>
      </p:grpSp>
      <p:sp>
        <p:nvSpPr>
          <p:cNvPr id="4" name="TextBox 3">
            <a:extLst>
              <a:ext uri="{FF2B5EF4-FFF2-40B4-BE49-F238E27FC236}">
                <a16:creationId xmlns:a16="http://schemas.microsoft.com/office/drawing/2014/main" id="{55E0EF8F-76E1-71F6-8FBB-E01169B5AAFC}"/>
              </a:ext>
            </a:extLst>
          </p:cNvPr>
          <p:cNvSpPr txBox="1"/>
          <p:nvPr/>
        </p:nvSpPr>
        <p:spPr>
          <a:xfrm>
            <a:off x="3261360" y="3098800"/>
            <a:ext cx="5374640" cy="1107996"/>
          </a:xfrm>
          <a:prstGeom prst="rect">
            <a:avLst/>
          </a:prstGeom>
          <a:noFill/>
        </p:spPr>
        <p:txBody>
          <a:bodyPr wrap="square" rtlCol="0">
            <a:spAutoFit/>
          </a:bodyPr>
          <a:lstStyle/>
          <a:p>
            <a:pPr algn="ctr"/>
            <a:r>
              <a:rPr lang="en-US" sz="6600" dirty="0">
                <a:solidFill>
                  <a:schemeClr val="bg1"/>
                </a:solidFill>
                <a:latin typeface="Arabia" panose="04040705060902020803" pitchFamily="82" charset="0"/>
              </a:rPr>
              <a:t>Luke 1:1-38</a:t>
            </a:r>
          </a:p>
        </p:txBody>
      </p:sp>
      <p:sp>
        <p:nvSpPr>
          <p:cNvPr id="5" name="TextBox 4">
            <a:extLst>
              <a:ext uri="{FF2B5EF4-FFF2-40B4-BE49-F238E27FC236}">
                <a16:creationId xmlns:a16="http://schemas.microsoft.com/office/drawing/2014/main" id="{DAD103CD-ACD6-595A-959D-95F325D3E115}"/>
              </a:ext>
            </a:extLst>
          </p:cNvPr>
          <p:cNvSpPr txBox="1"/>
          <p:nvPr/>
        </p:nvSpPr>
        <p:spPr>
          <a:xfrm>
            <a:off x="1242508" y="706348"/>
            <a:ext cx="9706984" cy="1569660"/>
          </a:xfrm>
          <a:prstGeom prst="rect">
            <a:avLst/>
          </a:prstGeom>
          <a:noFill/>
        </p:spPr>
        <p:txBody>
          <a:bodyPr wrap="square" rtlCol="0">
            <a:spAutoFit/>
          </a:bodyPr>
          <a:lstStyle/>
          <a:p>
            <a:pPr algn="ctr"/>
            <a:r>
              <a:rPr lang="en-US" sz="4800" dirty="0">
                <a:solidFill>
                  <a:schemeClr val="bg1"/>
                </a:solidFill>
                <a:latin typeface="Arabia" panose="04040705060902020803" pitchFamily="82" charset="0"/>
              </a:rPr>
              <a:t>With God Nothing Shall Be Impossible</a:t>
            </a:r>
          </a:p>
        </p:txBody>
      </p:sp>
      <p:grpSp>
        <p:nvGrpSpPr>
          <p:cNvPr id="7" name="Group 90">
            <a:extLst>
              <a:ext uri="{FF2B5EF4-FFF2-40B4-BE49-F238E27FC236}">
                <a16:creationId xmlns:a16="http://schemas.microsoft.com/office/drawing/2014/main" id="{18900E2C-B0EB-015D-9965-1EF1CC24D135}"/>
              </a:ext>
            </a:extLst>
          </p:cNvPr>
          <p:cNvGrpSpPr/>
          <p:nvPr/>
        </p:nvGrpSpPr>
        <p:grpSpPr>
          <a:xfrm>
            <a:off x="9165353" y="2337705"/>
            <a:ext cx="1986579" cy="3603811"/>
            <a:chOff x="3976557" y="2590800"/>
            <a:chExt cx="2444327" cy="4874417"/>
          </a:xfrm>
        </p:grpSpPr>
        <p:sp>
          <p:nvSpPr>
            <p:cNvPr id="8" name="Oval 7">
              <a:extLst>
                <a:ext uri="{FF2B5EF4-FFF2-40B4-BE49-F238E27FC236}">
                  <a16:creationId xmlns:a16="http://schemas.microsoft.com/office/drawing/2014/main" id="{46FB80D9-9C50-FC7C-321D-A485D137BA07}"/>
                </a:ext>
              </a:extLst>
            </p:cNvPr>
            <p:cNvSpPr/>
            <p:nvPr/>
          </p:nvSpPr>
          <p:spPr>
            <a:xfrm rot="2332152">
              <a:off x="4752215" y="6627017"/>
              <a:ext cx="447935"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22F880D-E01C-1899-4855-9B3BDC03ADA0}"/>
                </a:ext>
              </a:extLst>
            </p:cNvPr>
            <p:cNvSpPr/>
            <p:nvPr/>
          </p:nvSpPr>
          <p:spPr>
            <a:xfrm rot="18708024">
              <a:off x="5211706" y="6681874"/>
              <a:ext cx="477114"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6E0A5F-0C4F-9EDC-4509-5F9D11F450E4}"/>
                </a:ext>
              </a:extLst>
            </p:cNvPr>
            <p:cNvSpPr/>
            <p:nvPr/>
          </p:nvSpPr>
          <p:spPr>
            <a:xfrm>
              <a:off x="5715000" y="5486400"/>
              <a:ext cx="519827"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2494A8-DFDF-14FD-5630-6A7BF3E4357F}"/>
                </a:ext>
              </a:extLst>
            </p:cNvPr>
            <p:cNvSpPr/>
            <p:nvPr/>
          </p:nvSpPr>
          <p:spPr>
            <a:xfrm>
              <a:off x="4290207" y="5486400"/>
              <a:ext cx="510392"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EF9CBF6E-4114-181C-F1A7-E0AAD9EB0168}"/>
                </a:ext>
              </a:extLst>
            </p:cNvPr>
            <p:cNvSpPr/>
            <p:nvPr/>
          </p:nvSpPr>
          <p:spPr>
            <a:xfrm>
              <a:off x="3976557" y="2780667"/>
              <a:ext cx="2444327" cy="348089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F2662C4-6D8D-3F12-B523-A93207FD2AF2}"/>
                </a:ext>
              </a:extLst>
            </p:cNvPr>
            <p:cNvSpPr/>
            <p:nvPr/>
          </p:nvSpPr>
          <p:spPr>
            <a:xfrm rot="1733689" flipH="1">
              <a:off x="4358807" y="45777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C3B9E180-195C-06FE-B0DF-73686DC3B9A0}"/>
                </a:ext>
              </a:extLst>
            </p:cNvPr>
            <p:cNvSpPr/>
            <p:nvPr/>
          </p:nvSpPr>
          <p:spPr>
            <a:xfrm rot="19866311">
              <a:off x="5120807" y="45015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erge 14">
              <a:extLst>
                <a:ext uri="{FF2B5EF4-FFF2-40B4-BE49-F238E27FC236}">
                  <a16:creationId xmlns:a16="http://schemas.microsoft.com/office/drawing/2014/main" id="{5561B2D6-EF52-0A98-15DE-2572122FD7EF}"/>
                </a:ext>
              </a:extLst>
            </p:cNvPr>
            <p:cNvSpPr/>
            <p:nvPr/>
          </p:nvSpPr>
          <p:spPr>
            <a:xfrm rot="10800000">
              <a:off x="4572001" y="4114799"/>
              <a:ext cx="1371600" cy="2969522"/>
            </a:xfrm>
            <a:prstGeom prst="flowChartMerge">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Merge 15">
              <a:extLst>
                <a:ext uri="{FF2B5EF4-FFF2-40B4-BE49-F238E27FC236}">
                  <a16:creationId xmlns:a16="http://schemas.microsoft.com/office/drawing/2014/main" id="{CAE0E36C-9FEC-6EF2-5B50-BAEB37ACA830}"/>
                </a:ext>
              </a:extLst>
            </p:cNvPr>
            <p:cNvSpPr/>
            <p:nvPr/>
          </p:nvSpPr>
          <p:spPr>
            <a:xfrm>
              <a:off x="4917504" y="4362893"/>
              <a:ext cx="690026" cy="666307"/>
            </a:xfrm>
            <a:prstGeom prst="flowChartMerg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a:extLst>
                <a:ext uri="{FF2B5EF4-FFF2-40B4-BE49-F238E27FC236}">
                  <a16:creationId xmlns:a16="http://schemas.microsoft.com/office/drawing/2014/main" id="{ACBB3A9C-B660-6A64-A89A-50F22DCCADE1}"/>
                </a:ext>
              </a:extLst>
            </p:cNvPr>
            <p:cNvSpPr/>
            <p:nvPr/>
          </p:nvSpPr>
          <p:spPr>
            <a:xfrm rot="393591" flipH="1">
              <a:off x="4615055" y="4525915"/>
              <a:ext cx="649016" cy="2124979"/>
            </a:xfrm>
            <a:prstGeom prst="trapezoid">
              <a:avLst>
                <a:gd name="adj" fmla="val 37426"/>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D29C9C1B-EBC8-8101-AFD8-74A23FB9570F}"/>
                </a:ext>
              </a:extLst>
            </p:cNvPr>
            <p:cNvSpPr/>
            <p:nvPr/>
          </p:nvSpPr>
          <p:spPr>
            <a:xfrm rot="21062122">
              <a:off x="5300855" y="4525916"/>
              <a:ext cx="649016" cy="2124979"/>
            </a:xfrm>
            <a:prstGeom prst="trapezoid">
              <a:avLst>
                <a:gd name="adj" fmla="val 35557"/>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C0AF06E-CD10-183A-0D91-321FE95CFE98}"/>
                </a:ext>
              </a:extLst>
            </p:cNvPr>
            <p:cNvSpPr/>
            <p:nvPr/>
          </p:nvSpPr>
          <p:spPr>
            <a:xfrm>
              <a:off x="4729315" y="3124200"/>
              <a:ext cx="1066404" cy="1524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2B46A1DC-98C1-D745-AB53-A89B2E2FBC3A}"/>
                </a:ext>
              </a:extLst>
            </p:cNvPr>
            <p:cNvSpPr/>
            <p:nvPr/>
          </p:nvSpPr>
          <p:spPr>
            <a:xfrm>
              <a:off x="4495800" y="2743200"/>
              <a:ext cx="1371600" cy="8382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A462A826-C5CE-DD7A-A27B-2954BE64D2D3}"/>
                </a:ext>
              </a:extLst>
            </p:cNvPr>
            <p:cNvSpPr/>
            <p:nvPr/>
          </p:nvSpPr>
          <p:spPr>
            <a:xfrm rot="20802715">
              <a:off x="5746855" y="2862600"/>
              <a:ext cx="649016" cy="2344696"/>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B10F21C6-241D-CAE8-0306-B0F75D2BDD14}"/>
                </a:ext>
              </a:extLst>
            </p:cNvPr>
            <p:cNvSpPr/>
            <p:nvPr/>
          </p:nvSpPr>
          <p:spPr>
            <a:xfrm rot="797285" flipH="1">
              <a:off x="4124549" y="2864308"/>
              <a:ext cx="649016" cy="2217067"/>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lay 22">
              <a:extLst>
                <a:ext uri="{FF2B5EF4-FFF2-40B4-BE49-F238E27FC236}">
                  <a16:creationId xmlns:a16="http://schemas.microsoft.com/office/drawing/2014/main" id="{053A9203-35F2-E3E8-BF8A-C2EEB2FABFB9}"/>
                </a:ext>
              </a:extLst>
            </p:cNvPr>
            <p:cNvSpPr/>
            <p:nvPr/>
          </p:nvSpPr>
          <p:spPr>
            <a:xfrm rot="16200000">
              <a:off x="5010150" y="2076450"/>
              <a:ext cx="495300" cy="1524000"/>
            </a:xfrm>
            <a:prstGeom prst="flowChartDelay">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DA9E5C6-04D6-2338-D0D0-133C29688BD1}"/>
              </a:ext>
            </a:extLst>
          </p:cNvPr>
          <p:cNvSpPr/>
          <p:nvPr/>
        </p:nvSpPr>
        <p:spPr>
          <a:xfrm>
            <a:off x="3218876" y="4610256"/>
            <a:ext cx="6096000" cy="1200329"/>
          </a:xfrm>
          <a:prstGeom prst="rect">
            <a:avLst/>
          </a:prstGeom>
        </p:spPr>
        <p:txBody>
          <a:bodyPr>
            <a:spAutoFit/>
          </a:bodyPr>
          <a:lstStyle/>
          <a:p>
            <a:r>
              <a:rPr lang="en-US" i="1" dirty="0">
                <a:solidFill>
                  <a:schemeClr val="bg1"/>
                </a:solidFill>
              </a:rPr>
              <a:t>The Holy Ghost shall come upon thee, and the power of the Highest shall overshadow thee: therefore also that holy thing which shall be born of thee shall be called the Son of God.</a:t>
            </a:r>
          </a:p>
          <a:p>
            <a:r>
              <a:rPr lang="en-US" i="1" dirty="0">
                <a:solidFill>
                  <a:schemeClr val="bg1"/>
                </a:solidFill>
              </a:rPr>
              <a:t>Luke 1:35</a:t>
            </a:r>
          </a:p>
        </p:txBody>
      </p:sp>
      <p:grpSp>
        <p:nvGrpSpPr>
          <p:cNvPr id="25" name="Group 24">
            <a:extLst>
              <a:ext uri="{FF2B5EF4-FFF2-40B4-BE49-F238E27FC236}">
                <a16:creationId xmlns:a16="http://schemas.microsoft.com/office/drawing/2014/main" id="{E95CD207-6218-52A0-90D6-17D63486ED21}"/>
              </a:ext>
            </a:extLst>
          </p:cNvPr>
          <p:cNvGrpSpPr/>
          <p:nvPr/>
        </p:nvGrpSpPr>
        <p:grpSpPr>
          <a:xfrm>
            <a:off x="1115688" y="2227086"/>
            <a:ext cx="1721359" cy="3738054"/>
            <a:chOff x="441685" y="536029"/>
            <a:chExt cx="2911243" cy="6321972"/>
          </a:xfrm>
        </p:grpSpPr>
        <p:sp>
          <p:nvSpPr>
            <p:cNvPr id="26" name="Oval 25">
              <a:extLst>
                <a:ext uri="{FF2B5EF4-FFF2-40B4-BE49-F238E27FC236}">
                  <a16:creationId xmlns:a16="http://schemas.microsoft.com/office/drawing/2014/main" id="{FB7F9B1D-71EA-68EF-CD8C-381B9F561F5B}"/>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0AB8F5D5-233B-6569-EFB1-93EDCFC76F94}"/>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48F19EAC-7109-1C39-61DF-8163F7C70026}"/>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a:extLst>
                <a:ext uri="{FF2B5EF4-FFF2-40B4-BE49-F238E27FC236}">
                  <a16:creationId xmlns:a16="http://schemas.microsoft.com/office/drawing/2014/main" id="{08E47676-4DE6-DF36-CB60-0AF056D3019F}"/>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9CBB3AE8-C47F-C775-6C09-64F9B7952CE9}"/>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13818BD5-FF90-EAFD-2DD5-CB4D7488C1E5}"/>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6B2094D-69A5-CC54-5305-ACEB18470CCA}"/>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36D37D5-0D41-60E6-E191-EC3986649B52}"/>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EE96BAFA-33DC-CFC1-95B7-07C3FE2B2AB0}"/>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21FF3C51-00C0-F62A-DEEC-E1FA9A4827BF}"/>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AC1B8343-4424-C267-E6E7-7593D2FC8EE6}"/>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214A24AC-32BC-5FDB-29CB-1CBB837CEEA2}"/>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84271C8-FAAC-105C-4D66-A5FE54918A01}"/>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FBC70CF5-5B11-56A5-C495-15CADCD8F528}"/>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162">
              <a:extLst>
                <a:ext uri="{FF2B5EF4-FFF2-40B4-BE49-F238E27FC236}">
                  <a16:creationId xmlns:a16="http://schemas.microsoft.com/office/drawing/2014/main" id="{38D82F39-B30A-D4D6-53D6-62EC4A874A6F}"/>
                </a:ext>
              </a:extLst>
            </p:cNvPr>
            <p:cNvGrpSpPr/>
            <p:nvPr/>
          </p:nvGrpSpPr>
          <p:grpSpPr>
            <a:xfrm>
              <a:off x="982450" y="936411"/>
              <a:ext cx="1858215" cy="300286"/>
              <a:chOff x="6571728" y="1086622"/>
              <a:chExt cx="1528420" cy="286099"/>
            </a:xfrm>
          </p:grpSpPr>
          <p:sp>
            <p:nvSpPr>
              <p:cNvPr id="65" name="Rounded Rectangle 42">
                <a:extLst>
                  <a:ext uri="{FF2B5EF4-FFF2-40B4-BE49-F238E27FC236}">
                    <a16:creationId xmlns:a16="http://schemas.microsoft.com/office/drawing/2014/main" id="{E9021BA7-C2AC-54FA-4A92-49D87E87D891}"/>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5ACD3D41-95BF-F777-E916-CE9B3B4ACF4B}"/>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8FE7A5BE-E6BB-CEEA-09BB-84F52198578B}"/>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9DE825CD-72C8-70F2-3D0B-7B64F17AEC00}"/>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B63AD1E1-63D2-D919-A73A-AE868A1C462E}"/>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8C8E4297-D2B4-5D39-4DE7-3E0D43FFB307}"/>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Cloud 40">
              <a:extLst>
                <a:ext uri="{FF2B5EF4-FFF2-40B4-BE49-F238E27FC236}">
                  <a16:creationId xmlns:a16="http://schemas.microsoft.com/office/drawing/2014/main" id="{51E59EC0-1B39-4543-4085-A8B2C8ADCE9C}"/>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DF41C69-8E72-E3B2-E2F2-17B1D7799756}"/>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163">
              <a:extLst>
                <a:ext uri="{FF2B5EF4-FFF2-40B4-BE49-F238E27FC236}">
                  <a16:creationId xmlns:a16="http://schemas.microsoft.com/office/drawing/2014/main" id="{476ECD8E-F558-3E55-A430-8FA0E526C244}"/>
                </a:ext>
              </a:extLst>
            </p:cNvPr>
            <p:cNvGrpSpPr/>
            <p:nvPr/>
          </p:nvGrpSpPr>
          <p:grpSpPr>
            <a:xfrm>
              <a:off x="982444" y="3839179"/>
              <a:ext cx="1742078" cy="1801718"/>
              <a:chOff x="7543801" y="3581401"/>
              <a:chExt cx="1176618" cy="1066800"/>
            </a:xfrm>
          </p:grpSpPr>
          <p:sp>
            <p:nvSpPr>
              <p:cNvPr id="60" name="Rounded Rectangle 37">
                <a:extLst>
                  <a:ext uri="{FF2B5EF4-FFF2-40B4-BE49-F238E27FC236}">
                    <a16:creationId xmlns:a16="http://schemas.microsoft.com/office/drawing/2014/main" id="{BD03AC56-ABDF-9F89-78EE-5C5C04C55637}"/>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62">
                <a:extLst>
                  <a:ext uri="{FF2B5EF4-FFF2-40B4-BE49-F238E27FC236}">
                    <a16:creationId xmlns:a16="http://schemas.microsoft.com/office/drawing/2014/main" id="{9C5ED360-C16A-85F8-B5E6-0F1635344097}"/>
                  </a:ext>
                </a:extLst>
              </p:cNvPr>
              <p:cNvGrpSpPr/>
              <p:nvPr/>
            </p:nvGrpSpPr>
            <p:grpSpPr>
              <a:xfrm>
                <a:off x="7543801" y="3581401"/>
                <a:ext cx="457200" cy="1066800"/>
                <a:chOff x="6827799" y="4800600"/>
                <a:chExt cx="868401" cy="2043177"/>
              </a:xfrm>
              <a:solidFill>
                <a:srgbClr val="D98A33"/>
              </a:solidFill>
            </p:grpSpPr>
            <p:sp>
              <p:nvSpPr>
                <p:cNvPr id="62" name="Double Wave 61">
                  <a:extLst>
                    <a:ext uri="{FF2B5EF4-FFF2-40B4-BE49-F238E27FC236}">
                      <a16:creationId xmlns:a16="http://schemas.microsoft.com/office/drawing/2014/main" id="{04E71950-2CEC-BF2C-4933-396FA2000F14}"/>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ouble Wave 62">
                  <a:extLst>
                    <a:ext uri="{FF2B5EF4-FFF2-40B4-BE49-F238E27FC236}">
                      <a16:creationId xmlns:a16="http://schemas.microsoft.com/office/drawing/2014/main" id="{F7812210-4277-03A9-674B-F403AA2B9C5A}"/>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41">
                  <a:extLst>
                    <a:ext uri="{FF2B5EF4-FFF2-40B4-BE49-F238E27FC236}">
                      <a16:creationId xmlns:a16="http://schemas.microsoft.com/office/drawing/2014/main" id="{EC842D6F-6F9E-9382-87FD-4A08B90C8C6C}"/>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169">
              <a:extLst>
                <a:ext uri="{FF2B5EF4-FFF2-40B4-BE49-F238E27FC236}">
                  <a16:creationId xmlns:a16="http://schemas.microsoft.com/office/drawing/2014/main" id="{C7F3BF61-1C54-40FA-3ACC-76B5FC0A6745}"/>
                </a:ext>
              </a:extLst>
            </p:cNvPr>
            <p:cNvGrpSpPr/>
            <p:nvPr/>
          </p:nvGrpSpPr>
          <p:grpSpPr>
            <a:xfrm>
              <a:off x="796629" y="5340611"/>
              <a:ext cx="2194826" cy="800764"/>
              <a:chOff x="0" y="4648200"/>
              <a:chExt cx="3986134" cy="1541489"/>
            </a:xfrm>
          </p:grpSpPr>
          <p:grpSp>
            <p:nvGrpSpPr>
              <p:cNvPr id="45" name="Group 138">
                <a:extLst>
                  <a:ext uri="{FF2B5EF4-FFF2-40B4-BE49-F238E27FC236}">
                    <a16:creationId xmlns:a16="http://schemas.microsoft.com/office/drawing/2014/main" id="{A639B7EC-E701-C54D-E6B1-89C344CD9F26}"/>
                  </a:ext>
                </a:extLst>
              </p:cNvPr>
              <p:cNvGrpSpPr/>
              <p:nvPr/>
            </p:nvGrpSpPr>
            <p:grpSpPr>
              <a:xfrm>
                <a:off x="0" y="4648200"/>
                <a:ext cx="1600200" cy="1524000"/>
                <a:chOff x="533400" y="4648200"/>
                <a:chExt cx="1905000" cy="1828800"/>
              </a:xfrm>
            </p:grpSpPr>
            <p:sp>
              <p:nvSpPr>
                <p:cNvPr id="56" name="Plus 33">
                  <a:extLst>
                    <a:ext uri="{FF2B5EF4-FFF2-40B4-BE49-F238E27FC236}">
                      <a16:creationId xmlns:a16="http://schemas.microsoft.com/office/drawing/2014/main" id="{C5C8AB7C-5B40-764C-3881-2B4B91A9160E}"/>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36DED0BE-42BE-DC44-A1A6-879B8E0EB5C6}"/>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Diamond 57">
                  <a:extLst>
                    <a:ext uri="{FF2B5EF4-FFF2-40B4-BE49-F238E27FC236}">
                      <a16:creationId xmlns:a16="http://schemas.microsoft.com/office/drawing/2014/main" id="{00D29ADF-BD10-616C-03A4-74EBE9AABD25}"/>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80D53483-D426-37CC-2A3C-43BA678AC51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39">
                <a:extLst>
                  <a:ext uri="{FF2B5EF4-FFF2-40B4-BE49-F238E27FC236}">
                    <a16:creationId xmlns:a16="http://schemas.microsoft.com/office/drawing/2014/main" id="{9D7A74EB-6853-9D63-6751-81074328957A}"/>
                  </a:ext>
                </a:extLst>
              </p:cNvPr>
              <p:cNvGrpSpPr/>
              <p:nvPr/>
            </p:nvGrpSpPr>
            <p:grpSpPr>
              <a:xfrm>
                <a:off x="1182973" y="4665689"/>
                <a:ext cx="1600200" cy="1524000"/>
                <a:chOff x="533400" y="4648200"/>
                <a:chExt cx="1905000" cy="1828800"/>
              </a:xfrm>
            </p:grpSpPr>
            <p:sp>
              <p:nvSpPr>
                <p:cNvPr id="52" name="Plus 29">
                  <a:extLst>
                    <a:ext uri="{FF2B5EF4-FFF2-40B4-BE49-F238E27FC236}">
                      <a16:creationId xmlns:a16="http://schemas.microsoft.com/office/drawing/2014/main" id="{6B69FD51-3AD3-4150-952D-C6465FAFE54B}"/>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74521CB8-9DD3-0EA9-B6D2-6B71CE3C074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a:extLst>
                    <a:ext uri="{FF2B5EF4-FFF2-40B4-BE49-F238E27FC236}">
                      <a16:creationId xmlns:a16="http://schemas.microsoft.com/office/drawing/2014/main" id="{B0092FD7-BC2F-23A0-E5E5-C3A1E466667D}"/>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3E770E79-3298-979D-884C-474FDDCD4169}"/>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44">
                <a:extLst>
                  <a:ext uri="{FF2B5EF4-FFF2-40B4-BE49-F238E27FC236}">
                    <a16:creationId xmlns:a16="http://schemas.microsoft.com/office/drawing/2014/main" id="{63A08399-F77E-3E9A-80BD-E21B0937B310}"/>
                  </a:ext>
                </a:extLst>
              </p:cNvPr>
              <p:cNvGrpSpPr/>
              <p:nvPr/>
            </p:nvGrpSpPr>
            <p:grpSpPr>
              <a:xfrm>
                <a:off x="2385934" y="4665689"/>
                <a:ext cx="1600200" cy="1524000"/>
                <a:chOff x="533400" y="4648200"/>
                <a:chExt cx="1905000" cy="1828800"/>
              </a:xfrm>
            </p:grpSpPr>
            <p:sp>
              <p:nvSpPr>
                <p:cNvPr id="48" name="Plus 25">
                  <a:extLst>
                    <a:ext uri="{FF2B5EF4-FFF2-40B4-BE49-F238E27FC236}">
                      <a16:creationId xmlns:a16="http://schemas.microsoft.com/office/drawing/2014/main" id="{8E609DE5-D390-00C4-3F63-D5D2E84ACF2F}"/>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8E4B7568-204F-11EE-B549-3869344C18D9}"/>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EF2CC8CC-72E9-F635-2C84-A1904C338C9C}"/>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Diamond 50">
                  <a:extLst>
                    <a:ext uri="{FF2B5EF4-FFF2-40B4-BE49-F238E27FC236}">
                      <a16:creationId xmlns:a16="http://schemas.microsoft.com/office/drawing/2014/main" id="{67869A03-3BE5-D203-08B0-EBDA526ACED2}"/>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419668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5" name="TextBox 4"/>
          <p:cNvSpPr txBox="1"/>
          <p:nvPr/>
        </p:nvSpPr>
        <p:spPr>
          <a:xfrm>
            <a:off x="203198" y="849746"/>
            <a:ext cx="9097819" cy="5940088"/>
          </a:xfrm>
          <a:prstGeom prst="rect">
            <a:avLst/>
          </a:prstGeom>
          <a:noFill/>
        </p:spPr>
        <p:txBody>
          <a:bodyPr wrap="square" rtlCol="0">
            <a:spAutoFit/>
          </a:bodyPr>
          <a:lstStyle/>
          <a:p>
            <a:r>
              <a:rPr lang="en-US" sz="2000" dirty="0">
                <a:solidFill>
                  <a:schemeClr val="bg1"/>
                </a:solidFill>
              </a:rPr>
              <a:t>He was a Gentile by birth</a:t>
            </a:r>
          </a:p>
          <a:p>
            <a:endParaRPr lang="en-US" sz="2000" dirty="0">
              <a:solidFill>
                <a:schemeClr val="bg1"/>
              </a:solidFill>
            </a:endParaRPr>
          </a:p>
          <a:p>
            <a:r>
              <a:rPr lang="en-US" sz="2000" dirty="0">
                <a:solidFill>
                  <a:schemeClr val="bg1"/>
                </a:solidFill>
              </a:rPr>
              <a:t>He was a physician (Colossian 4:14)</a:t>
            </a:r>
          </a:p>
          <a:p>
            <a:endParaRPr lang="en-US" sz="2000" dirty="0">
              <a:solidFill>
                <a:schemeClr val="bg1"/>
              </a:solidFill>
            </a:endParaRPr>
          </a:p>
          <a:p>
            <a:r>
              <a:rPr lang="en-US" sz="2000" dirty="0">
                <a:solidFill>
                  <a:schemeClr val="bg1"/>
                </a:solidFill>
              </a:rPr>
              <a:t>He was called to be a “messenger of Jesus Christ” (JST Luke 1:1)</a:t>
            </a:r>
          </a:p>
          <a:p>
            <a:endParaRPr lang="en-US" sz="2000" dirty="0">
              <a:solidFill>
                <a:schemeClr val="bg1"/>
              </a:solidFill>
            </a:endParaRPr>
          </a:p>
          <a:p>
            <a:r>
              <a:rPr lang="en-US" sz="2000" dirty="0">
                <a:solidFill>
                  <a:schemeClr val="bg1"/>
                </a:solidFill>
              </a:rPr>
              <a:t>He was well educated in Greek, culture and language</a:t>
            </a:r>
          </a:p>
          <a:p>
            <a:endParaRPr lang="en-US" sz="2000" dirty="0">
              <a:solidFill>
                <a:schemeClr val="bg1"/>
              </a:solidFill>
            </a:endParaRPr>
          </a:p>
          <a:p>
            <a:r>
              <a:rPr lang="en-US" sz="2000" dirty="0">
                <a:solidFill>
                  <a:schemeClr val="bg1"/>
                </a:solidFill>
              </a:rPr>
              <a:t>He did not witness the events of the Savior’s life, but became acquainted with them through others</a:t>
            </a:r>
          </a:p>
          <a:p>
            <a:endParaRPr lang="en-US" sz="2000" dirty="0">
              <a:solidFill>
                <a:schemeClr val="bg1"/>
              </a:solidFill>
            </a:endParaRPr>
          </a:p>
          <a:p>
            <a:r>
              <a:rPr lang="en-US" sz="2000" dirty="0">
                <a:solidFill>
                  <a:schemeClr val="bg1"/>
                </a:solidFill>
              </a:rPr>
              <a:t>He was one of Paul’s missionary companions at various times, during Paul's 2</a:t>
            </a:r>
            <a:r>
              <a:rPr lang="en-US" sz="2000" baseline="30000" dirty="0">
                <a:solidFill>
                  <a:schemeClr val="bg1"/>
                </a:solidFill>
              </a:rPr>
              <a:t>nd</a:t>
            </a:r>
            <a:r>
              <a:rPr lang="en-US" sz="2000" dirty="0">
                <a:solidFill>
                  <a:schemeClr val="bg1"/>
                </a:solidFill>
              </a:rPr>
              <a:t> and 3</a:t>
            </a:r>
            <a:r>
              <a:rPr lang="en-US" sz="2000" baseline="30000" dirty="0">
                <a:solidFill>
                  <a:schemeClr val="bg1"/>
                </a:solidFill>
              </a:rPr>
              <a:t>rd</a:t>
            </a:r>
            <a:r>
              <a:rPr lang="en-US" sz="2000" dirty="0">
                <a:solidFill>
                  <a:schemeClr val="bg1"/>
                </a:solidFill>
              </a:rPr>
              <a:t> journeys</a:t>
            </a:r>
          </a:p>
          <a:p>
            <a:endParaRPr lang="en-US" sz="2000" dirty="0">
              <a:solidFill>
                <a:schemeClr val="bg1"/>
              </a:solidFill>
            </a:endParaRPr>
          </a:p>
          <a:p>
            <a:r>
              <a:rPr lang="en-US" sz="2000" dirty="0">
                <a:solidFill>
                  <a:schemeClr val="bg1"/>
                </a:solidFill>
              </a:rPr>
              <a:t>He was the author of Acts </a:t>
            </a:r>
          </a:p>
          <a:p>
            <a:endParaRPr lang="en-US" sz="2000" dirty="0">
              <a:solidFill>
                <a:schemeClr val="bg1"/>
              </a:solidFill>
            </a:endParaRPr>
          </a:p>
          <a:p>
            <a:r>
              <a:rPr lang="en-US" sz="2000" dirty="0">
                <a:solidFill>
                  <a:schemeClr val="bg1"/>
                </a:solidFill>
              </a:rPr>
              <a:t>His audience included the Gentiles</a:t>
            </a:r>
          </a:p>
          <a:p>
            <a:endParaRPr lang="en-US" sz="2000" dirty="0">
              <a:solidFill>
                <a:schemeClr val="bg1"/>
              </a:solidFill>
            </a:endParaRPr>
          </a:p>
          <a:p>
            <a:r>
              <a:rPr lang="en-US" sz="2000" dirty="0">
                <a:solidFill>
                  <a:schemeClr val="bg1"/>
                </a:solidFill>
              </a:rPr>
              <a:t>His gospel contains the traditional Christmas narrative</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abia" panose="04040705060902020803" pitchFamily="82" charset="0"/>
              </a:rPr>
              <a:t>Luke </a:t>
            </a:r>
          </a:p>
        </p:txBody>
      </p:sp>
      <p:sp>
        <p:nvSpPr>
          <p:cNvPr id="3086" name="TextBox 3085">
            <a:extLst>
              <a:ext uri="{FF2B5EF4-FFF2-40B4-BE49-F238E27FC236}">
                <a16:creationId xmlns:a16="http://schemas.microsoft.com/office/drawing/2014/main" id="{2A36DE39-17E9-E900-1D50-80A1EC1D0AE5}"/>
              </a:ext>
            </a:extLst>
          </p:cNvPr>
          <p:cNvSpPr txBox="1"/>
          <p:nvPr/>
        </p:nvSpPr>
        <p:spPr>
          <a:xfrm>
            <a:off x="5801360" y="6379947"/>
            <a:ext cx="6096000" cy="369332"/>
          </a:xfrm>
          <a:prstGeom prst="rect">
            <a:avLst/>
          </a:prstGeom>
          <a:noFill/>
        </p:spPr>
        <p:txBody>
          <a:bodyPr wrap="square">
            <a:spAutoFit/>
          </a:bodyPr>
          <a:lstStyle/>
          <a:p>
            <a:pPr algn="r"/>
            <a:r>
              <a:rPr lang="en-US" sz="1800" dirty="0">
                <a:solidFill>
                  <a:schemeClr val="bg1"/>
                </a:solidFill>
              </a:rPr>
              <a:t>(1)</a:t>
            </a:r>
          </a:p>
        </p:txBody>
      </p:sp>
      <p:grpSp>
        <p:nvGrpSpPr>
          <p:cNvPr id="3087" name="Group 3086">
            <a:extLst>
              <a:ext uri="{FF2B5EF4-FFF2-40B4-BE49-F238E27FC236}">
                <a16:creationId xmlns:a16="http://schemas.microsoft.com/office/drawing/2014/main" id="{67D62A07-5B9E-6E5E-5934-B6E087912C8C}"/>
              </a:ext>
            </a:extLst>
          </p:cNvPr>
          <p:cNvGrpSpPr/>
          <p:nvPr/>
        </p:nvGrpSpPr>
        <p:grpSpPr>
          <a:xfrm>
            <a:off x="9195703" y="966406"/>
            <a:ext cx="2318510" cy="4925188"/>
            <a:chOff x="9908308" y="1609436"/>
            <a:chExt cx="2070961" cy="4399322"/>
          </a:xfrm>
        </p:grpSpPr>
        <p:grpSp>
          <p:nvGrpSpPr>
            <p:cNvPr id="3088" name="Group 159">
              <a:extLst>
                <a:ext uri="{FF2B5EF4-FFF2-40B4-BE49-F238E27FC236}">
                  <a16:creationId xmlns:a16="http://schemas.microsoft.com/office/drawing/2014/main" id="{BADC5FA3-DBED-1769-FCD5-8463C81EBEB7}"/>
                </a:ext>
              </a:extLst>
            </p:cNvPr>
            <p:cNvGrpSpPr/>
            <p:nvPr/>
          </p:nvGrpSpPr>
          <p:grpSpPr>
            <a:xfrm>
              <a:off x="9908308" y="1609436"/>
              <a:ext cx="2004291" cy="4399322"/>
              <a:chOff x="6172200" y="838200"/>
              <a:chExt cx="2362200" cy="4812748"/>
            </a:xfrm>
          </p:grpSpPr>
          <p:sp>
            <p:nvSpPr>
              <p:cNvPr id="3100" name="Cloud 3099">
                <a:extLst>
                  <a:ext uri="{FF2B5EF4-FFF2-40B4-BE49-F238E27FC236}">
                    <a16:creationId xmlns:a16="http://schemas.microsoft.com/office/drawing/2014/main" id="{53ABEB59-C176-6614-B428-B490742FA36C}"/>
                  </a:ext>
                </a:extLst>
              </p:cNvPr>
              <p:cNvSpPr/>
              <p:nvPr/>
            </p:nvSpPr>
            <p:spPr>
              <a:xfrm rot="18382183">
                <a:off x="6366850" y="1239255"/>
                <a:ext cx="81180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1" name="Cloud 3100">
                <a:extLst>
                  <a:ext uri="{FF2B5EF4-FFF2-40B4-BE49-F238E27FC236}">
                    <a16:creationId xmlns:a16="http://schemas.microsoft.com/office/drawing/2014/main" id="{2530EB55-034C-0159-9060-475BC6DBAAA3}"/>
                  </a:ext>
                </a:extLst>
              </p:cNvPr>
              <p:cNvSpPr/>
              <p:nvPr/>
            </p:nvSpPr>
            <p:spPr>
              <a:xfrm rot="5749123">
                <a:off x="7608274" y="1294247"/>
                <a:ext cx="74824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2" name="Oval 3101">
                <a:extLst>
                  <a:ext uri="{FF2B5EF4-FFF2-40B4-BE49-F238E27FC236}">
                    <a16:creationId xmlns:a16="http://schemas.microsoft.com/office/drawing/2014/main" id="{C12D8A01-1FE2-9497-0B5F-44BDAFEBCE6D}"/>
                  </a:ext>
                </a:extLst>
              </p:cNvPr>
              <p:cNvSpPr/>
              <p:nvPr/>
            </p:nvSpPr>
            <p:spPr>
              <a:xfrm rot="6128217">
                <a:off x="7471454" y="506433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3" name="Oval 3102">
                <a:extLst>
                  <a:ext uri="{FF2B5EF4-FFF2-40B4-BE49-F238E27FC236}">
                    <a16:creationId xmlns:a16="http://schemas.microsoft.com/office/drawing/2014/main" id="{E0C0ABAC-1865-D1B3-DE83-DFC14AA8A891}"/>
                  </a:ext>
                </a:extLst>
              </p:cNvPr>
              <p:cNvSpPr/>
              <p:nvPr/>
            </p:nvSpPr>
            <p:spPr>
              <a:xfrm rot="4472555">
                <a:off x="6854616" y="508030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4" name="Oval 3103">
                <a:extLst>
                  <a:ext uri="{FF2B5EF4-FFF2-40B4-BE49-F238E27FC236}">
                    <a16:creationId xmlns:a16="http://schemas.microsoft.com/office/drawing/2014/main" id="{3CFD67B4-370C-4485-6E8B-A631A24EAE0D}"/>
                  </a:ext>
                </a:extLst>
              </p:cNvPr>
              <p:cNvSpPr/>
              <p:nvPr/>
            </p:nvSpPr>
            <p:spPr>
              <a:xfrm rot="2901859">
                <a:off x="6303943" y="3357581"/>
                <a:ext cx="384472" cy="647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5" name="Oval 3104">
                <a:extLst>
                  <a:ext uri="{FF2B5EF4-FFF2-40B4-BE49-F238E27FC236}">
                    <a16:creationId xmlns:a16="http://schemas.microsoft.com/office/drawing/2014/main" id="{E1E44150-C19C-BA14-1F6D-D304F7609F08}"/>
                  </a:ext>
                </a:extLst>
              </p:cNvPr>
              <p:cNvSpPr/>
              <p:nvPr/>
            </p:nvSpPr>
            <p:spPr>
              <a:xfrm rot="20226769">
                <a:off x="8076666" y="3320225"/>
                <a:ext cx="457734" cy="572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Trapezoid 3105">
                <a:extLst>
                  <a:ext uri="{FF2B5EF4-FFF2-40B4-BE49-F238E27FC236}">
                    <a16:creationId xmlns:a16="http://schemas.microsoft.com/office/drawing/2014/main" id="{138BEDD9-CD5C-CEEC-515D-734E90591F72}"/>
                  </a:ext>
                </a:extLst>
              </p:cNvPr>
              <p:cNvSpPr/>
              <p:nvPr/>
            </p:nvSpPr>
            <p:spPr>
              <a:xfrm>
                <a:off x="7405412"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7" name="Trapezoid 3106">
                <a:extLst>
                  <a:ext uri="{FF2B5EF4-FFF2-40B4-BE49-F238E27FC236}">
                    <a16:creationId xmlns:a16="http://schemas.microsoft.com/office/drawing/2014/main" id="{E0FE5B9C-7610-6EA1-614E-B61CD5734B17}"/>
                  </a:ext>
                </a:extLst>
              </p:cNvPr>
              <p:cNvSpPr/>
              <p:nvPr/>
            </p:nvSpPr>
            <p:spPr>
              <a:xfrm>
                <a:off x="6780150"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8" name="Trapezoid 3107">
                <a:extLst>
                  <a:ext uri="{FF2B5EF4-FFF2-40B4-BE49-F238E27FC236}">
                    <a16:creationId xmlns:a16="http://schemas.microsoft.com/office/drawing/2014/main" id="{3DC5893F-C8B7-935F-1934-45CEE0DBE1C5}"/>
                  </a:ext>
                </a:extLst>
              </p:cNvPr>
              <p:cNvSpPr/>
              <p:nvPr/>
            </p:nvSpPr>
            <p:spPr>
              <a:xfrm>
                <a:off x="6502253" y="2374067"/>
                <a:ext cx="1806313" cy="267666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9" name="Trapezoid 3108">
                <a:extLst>
                  <a:ext uri="{FF2B5EF4-FFF2-40B4-BE49-F238E27FC236}">
                    <a16:creationId xmlns:a16="http://schemas.microsoft.com/office/drawing/2014/main" id="{B1F062AE-FCC9-1B34-DC45-27E2E4CF5382}"/>
                  </a:ext>
                </a:extLst>
              </p:cNvPr>
              <p:cNvSpPr/>
              <p:nvPr/>
            </p:nvSpPr>
            <p:spPr>
              <a:xfrm rot="10800000">
                <a:off x="7127517" y="2374067"/>
                <a:ext cx="555789" cy="292977"/>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0" name="Trapezoid 3109">
                <a:extLst>
                  <a:ext uri="{FF2B5EF4-FFF2-40B4-BE49-F238E27FC236}">
                    <a16:creationId xmlns:a16="http://schemas.microsoft.com/office/drawing/2014/main" id="{57C54513-B8BB-FDB5-FD51-9D3AF694BB4D}"/>
                  </a:ext>
                </a:extLst>
              </p:cNvPr>
              <p:cNvSpPr/>
              <p:nvPr/>
            </p:nvSpPr>
            <p:spPr>
              <a:xfrm rot="1442139">
                <a:off x="6432499" y="2221432"/>
                <a:ext cx="627799"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1" name="Trapezoid 3110">
                <a:extLst>
                  <a:ext uri="{FF2B5EF4-FFF2-40B4-BE49-F238E27FC236}">
                    <a16:creationId xmlns:a16="http://schemas.microsoft.com/office/drawing/2014/main" id="{A5833F95-0FD7-EE25-D188-939E2403F9CC}"/>
                  </a:ext>
                </a:extLst>
              </p:cNvPr>
              <p:cNvSpPr/>
              <p:nvPr/>
            </p:nvSpPr>
            <p:spPr>
              <a:xfrm rot="20249249">
                <a:off x="7745414" y="2212148"/>
                <a:ext cx="572700"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2" name="Oval 3111">
                <a:extLst>
                  <a:ext uri="{FF2B5EF4-FFF2-40B4-BE49-F238E27FC236}">
                    <a16:creationId xmlns:a16="http://schemas.microsoft.com/office/drawing/2014/main" id="{A1CAF2BB-EA75-6293-598A-710C46664030}"/>
                  </a:ext>
                </a:extLst>
              </p:cNvPr>
              <p:cNvSpPr/>
              <p:nvPr/>
            </p:nvSpPr>
            <p:spPr>
              <a:xfrm>
                <a:off x="6710675" y="943572"/>
                <a:ext cx="1320000" cy="164506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3" name="Cloud 3112">
                <a:extLst>
                  <a:ext uri="{FF2B5EF4-FFF2-40B4-BE49-F238E27FC236}">
                    <a16:creationId xmlns:a16="http://schemas.microsoft.com/office/drawing/2014/main" id="{2EC1DCDF-A874-AB4F-F55E-37792F9822A9}"/>
                  </a:ext>
                </a:extLst>
              </p:cNvPr>
              <p:cNvSpPr/>
              <p:nvPr/>
            </p:nvSpPr>
            <p:spPr>
              <a:xfrm rot="600599">
                <a:off x="6753239" y="838200"/>
                <a:ext cx="1278512" cy="68257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4" name="Group 162">
                <a:extLst>
                  <a:ext uri="{FF2B5EF4-FFF2-40B4-BE49-F238E27FC236}">
                    <a16:creationId xmlns:a16="http://schemas.microsoft.com/office/drawing/2014/main" id="{872D1B6C-4A64-60B4-16E6-33F8884D6F25}"/>
                  </a:ext>
                </a:extLst>
              </p:cNvPr>
              <p:cNvGrpSpPr/>
              <p:nvPr/>
            </p:nvGrpSpPr>
            <p:grpSpPr>
              <a:xfrm>
                <a:off x="6629400" y="1143000"/>
                <a:ext cx="1524000" cy="228600"/>
                <a:chOff x="6571728" y="1086622"/>
                <a:chExt cx="1528420" cy="286099"/>
              </a:xfrm>
            </p:grpSpPr>
            <p:sp>
              <p:nvSpPr>
                <p:cNvPr id="3139" name="Rounded Rectangle 119">
                  <a:extLst>
                    <a:ext uri="{FF2B5EF4-FFF2-40B4-BE49-F238E27FC236}">
                      <a16:creationId xmlns:a16="http://schemas.microsoft.com/office/drawing/2014/main" id="{4E27CA5E-702F-F86E-C802-A6B40B96368C}"/>
                    </a:ext>
                  </a:extLst>
                </p:cNvPr>
                <p:cNvSpPr/>
                <p:nvPr/>
              </p:nvSpPr>
              <p:spPr>
                <a:xfrm>
                  <a:off x="6571728" y="1086622"/>
                  <a:ext cx="1528420" cy="286099"/>
                </a:xfrm>
                <a:prstGeom prst="roundRect">
                  <a:avLst>
                    <a:gd name="adj" fmla="val 50000"/>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0" name="Trapezoid 3139">
                  <a:extLst>
                    <a:ext uri="{FF2B5EF4-FFF2-40B4-BE49-F238E27FC236}">
                      <a16:creationId xmlns:a16="http://schemas.microsoft.com/office/drawing/2014/main" id="{13AA9ECB-0165-E678-5223-45B530B1B811}"/>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1" name="Trapezoid 49">
                  <a:extLst>
                    <a:ext uri="{FF2B5EF4-FFF2-40B4-BE49-F238E27FC236}">
                      <a16:creationId xmlns:a16="http://schemas.microsoft.com/office/drawing/2014/main" id="{51DBF2E3-9CB9-F085-8036-F19DA0B85B41}"/>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2" name="Trapezoid 3141">
                  <a:extLst>
                    <a:ext uri="{FF2B5EF4-FFF2-40B4-BE49-F238E27FC236}">
                      <a16:creationId xmlns:a16="http://schemas.microsoft.com/office/drawing/2014/main" id="{1904D98C-DB62-092A-DF00-957CFB983765}"/>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3" name="Trapezoid 3142">
                  <a:extLst>
                    <a:ext uri="{FF2B5EF4-FFF2-40B4-BE49-F238E27FC236}">
                      <a16:creationId xmlns:a16="http://schemas.microsoft.com/office/drawing/2014/main" id="{F0163FCC-7876-6FE5-F6F4-991D10C0296A}"/>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4" name="Trapezoid 3143">
                  <a:extLst>
                    <a:ext uri="{FF2B5EF4-FFF2-40B4-BE49-F238E27FC236}">
                      <a16:creationId xmlns:a16="http://schemas.microsoft.com/office/drawing/2014/main" id="{34FEDCF8-9F6A-B17D-2B13-8BC4D3D6703F}"/>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5" name="Cloud 3114">
                <a:extLst>
                  <a:ext uri="{FF2B5EF4-FFF2-40B4-BE49-F238E27FC236}">
                    <a16:creationId xmlns:a16="http://schemas.microsoft.com/office/drawing/2014/main" id="{3338FE32-C101-9662-45E2-25F7E07A3E98}"/>
                  </a:ext>
                </a:extLst>
              </p:cNvPr>
              <p:cNvSpPr/>
              <p:nvPr/>
            </p:nvSpPr>
            <p:spPr>
              <a:xfrm rot="985445">
                <a:off x="6909699" y="2058571"/>
                <a:ext cx="803565" cy="70072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6" name="Oval 3115">
                <a:extLst>
                  <a:ext uri="{FF2B5EF4-FFF2-40B4-BE49-F238E27FC236}">
                    <a16:creationId xmlns:a16="http://schemas.microsoft.com/office/drawing/2014/main" id="{5E783A31-4E3E-0B1F-DE9B-481FE33A2741}"/>
                  </a:ext>
                </a:extLst>
              </p:cNvPr>
              <p:cNvSpPr/>
              <p:nvPr/>
            </p:nvSpPr>
            <p:spPr>
              <a:xfrm rot="21421785">
                <a:off x="7156526" y="2191668"/>
                <a:ext cx="331199" cy="1495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17" name="Group 163">
                <a:extLst>
                  <a:ext uri="{FF2B5EF4-FFF2-40B4-BE49-F238E27FC236}">
                    <a16:creationId xmlns:a16="http://schemas.microsoft.com/office/drawing/2014/main" id="{34117242-4C31-A967-B5F6-F4D3B9CEADF1}"/>
                  </a:ext>
                </a:extLst>
              </p:cNvPr>
              <p:cNvGrpSpPr/>
              <p:nvPr/>
            </p:nvGrpSpPr>
            <p:grpSpPr>
              <a:xfrm>
                <a:off x="6629395" y="3352800"/>
                <a:ext cx="1428751" cy="1371600"/>
                <a:chOff x="7543801" y="3581401"/>
                <a:chExt cx="1176618" cy="1066800"/>
              </a:xfrm>
            </p:grpSpPr>
            <p:sp>
              <p:nvSpPr>
                <p:cNvPr id="3134" name="Rounded Rectangle 114">
                  <a:extLst>
                    <a:ext uri="{FF2B5EF4-FFF2-40B4-BE49-F238E27FC236}">
                      <a16:creationId xmlns:a16="http://schemas.microsoft.com/office/drawing/2014/main" id="{FE595E30-A6E7-5BBF-7110-344A4A414A5B}"/>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35" name="Group 162">
                  <a:extLst>
                    <a:ext uri="{FF2B5EF4-FFF2-40B4-BE49-F238E27FC236}">
                      <a16:creationId xmlns:a16="http://schemas.microsoft.com/office/drawing/2014/main" id="{5BAEE1AA-499C-3906-FD7A-ACDB4B1F8D79}"/>
                    </a:ext>
                  </a:extLst>
                </p:cNvPr>
                <p:cNvGrpSpPr/>
                <p:nvPr/>
              </p:nvGrpSpPr>
              <p:grpSpPr>
                <a:xfrm>
                  <a:off x="7543801" y="3581401"/>
                  <a:ext cx="457200" cy="1066800"/>
                  <a:chOff x="6827799" y="4800600"/>
                  <a:chExt cx="868401" cy="2043177"/>
                </a:xfrm>
                <a:solidFill>
                  <a:srgbClr val="D98A33"/>
                </a:solidFill>
              </p:grpSpPr>
              <p:sp>
                <p:nvSpPr>
                  <p:cNvPr id="3136" name="Double Wave 3135">
                    <a:extLst>
                      <a:ext uri="{FF2B5EF4-FFF2-40B4-BE49-F238E27FC236}">
                        <a16:creationId xmlns:a16="http://schemas.microsoft.com/office/drawing/2014/main" id="{9E071CFA-798D-025F-C773-B2ADF90197CC}"/>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7" name="Double Wave 3136">
                    <a:extLst>
                      <a:ext uri="{FF2B5EF4-FFF2-40B4-BE49-F238E27FC236}">
                        <a16:creationId xmlns:a16="http://schemas.microsoft.com/office/drawing/2014/main" id="{92D35FA4-A8CC-0137-B111-AC334A33E275}"/>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8" name="Rounded Rectangle 118">
                    <a:extLst>
                      <a:ext uri="{FF2B5EF4-FFF2-40B4-BE49-F238E27FC236}">
                        <a16:creationId xmlns:a16="http://schemas.microsoft.com/office/drawing/2014/main" id="{F8E15F14-9BDE-DB7E-56FF-39E6C2BDFB93}"/>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18" name="Group 169">
                <a:extLst>
                  <a:ext uri="{FF2B5EF4-FFF2-40B4-BE49-F238E27FC236}">
                    <a16:creationId xmlns:a16="http://schemas.microsoft.com/office/drawing/2014/main" id="{BD2434AE-393E-5DB3-D36D-4A4FB260CF71}"/>
                  </a:ext>
                </a:extLst>
              </p:cNvPr>
              <p:cNvGrpSpPr/>
              <p:nvPr/>
            </p:nvGrpSpPr>
            <p:grpSpPr>
              <a:xfrm>
                <a:off x="6477000" y="4495800"/>
                <a:ext cx="1800069" cy="609600"/>
                <a:chOff x="0" y="4648200"/>
                <a:chExt cx="3986134" cy="1541489"/>
              </a:xfrm>
            </p:grpSpPr>
            <p:grpSp>
              <p:nvGrpSpPr>
                <p:cNvPr id="3119" name="Group 138">
                  <a:extLst>
                    <a:ext uri="{FF2B5EF4-FFF2-40B4-BE49-F238E27FC236}">
                      <a16:creationId xmlns:a16="http://schemas.microsoft.com/office/drawing/2014/main" id="{4DACF022-37F3-8A8B-8D26-24F3C9F6CB88}"/>
                    </a:ext>
                  </a:extLst>
                </p:cNvPr>
                <p:cNvGrpSpPr/>
                <p:nvPr/>
              </p:nvGrpSpPr>
              <p:grpSpPr>
                <a:xfrm>
                  <a:off x="0" y="4648200"/>
                  <a:ext cx="1600200" cy="1524000"/>
                  <a:chOff x="533400" y="4648200"/>
                  <a:chExt cx="1905000" cy="1828800"/>
                </a:xfrm>
              </p:grpSpPr>
              <p:sp>
                <p:nvSpPr>
                  <p:cNvPr id="3130" name="Plus 110">
                    <a:extLst>
                      <a:ext uri="{FF2B5EF4-FFF2-40B4-BE49-F238E27FC236}">
                        <a16:creationId xmlns:a16="http://schemas.microsoft.com/office/drawing/2014/main" id="{8A0DED0A-9811-6AC2-E976-0C031B7DA987}"/>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1" name="Diamond 3130">
                    <a:extLst>
                      <a:ext uri="{FF2B5EF4-FFF2-40B4-BE49-F238E27FC236}">
                        <a16:creationId xmlns:a16="http://schemas.microsoft.com/office/drawing/2014/main" id="{D3C9F0E8-EE4C-8EB8-F6E7-D684C280DCF0}"/>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2" name="Diamond 3131">
                    <a:extLst>
                      <a:ext uri="{FF2B5EF4-FFF2-40B4-BE49-F238E27FC236}">
                        <a16:creationId xmlns:a16="http://schemas.microsoft.com/office/drawing/2014/main" id="{5185D6E0-E7D3-4742-D60A-2A5830EFEFAF}"/>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3" name="Diamond 3132">
                    <a:extLst>
                      <a:ext uri="{FF2B5EF4-FFF2-40B4-BE49-F238E27FC236}">
                        <a16:creationId xmlns:a16="http://schemas.microsoft.com/office/drawing/2014/main" id="{4C2F6535-E144-1952-5D10-50B78FA3090B}"/>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0" name="Group 139">
                  <a:extLst>
                    <a:ext uri="{FF2B5EF4-FFF2-40B4-BE49-F238E27FC236}">
                      <a16:creationId xmlns:a16="http://schemas.microsoft.com/office/drawing/2014/main" id="{F78FAAC0-872E-0D70-D8B8-269179843C6D}"/>
                    </a:ext>
                  </a:extLst>
                </p:cNvPr>
                <p:cNvGrpSpPr/>
                <p:nvPr/>
              </p:nvGrpSpPr>
              <p:grpSpPr>
                <a:xfrm>
                  <a:off x="1182973" y="4665689"/>
                  <a:ext cx="1600200" cy="1524000"/>
                  <a:chOff x="533400" y="4648200"/>
                  <a:chExt cx="1905000" cy="1828800"/>
                </a:xfrm>
              </p:grpSpPr>
              <p:sp>
                <p:nvSpPr>
                  <p:cNvPr id="3126" name="Plus 34">
                    <a:extLst>
                      <a:ext uri="{FF2B5EF4-FFF2-40B4-BE49-F238E27FC236}">
                        <a16:creationId xmlns:a16="http://schemas.microsoft.com/office/drawing/2014/main" id="{E7F559C7-4A52-BDA5-FBFB-5B5FC5C49A2C}"/>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7" name="Diamond 35">
                    <a:extLst>
                      <a:ext uri="{FF2B5EF4-FFF2-40B4-BE49-F238E27FC236}">
                        <a16:creationId xmlns:a16="http://schemas.microsoft.com/office/drawing/2014/main" id="{9AD13106-B1E0-FE9B-8A4D-0281D1318A94}"/>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8" name="Diamond 3127">
                    <a:extLst>
                      <a:ext uri="{FF2B5EF4-FFF2-40B4-BE49-F238E27FC236}">
                        <a16:creationId xmlns:a16="http://schemas.microsoft.com/office/drawing/2014/main" id="{214F992A-1968-49C0-1B4E-ECBD1C27F60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9" name="Diamond 3128">
                    <a:extLst>
                      <a:ext uri="{FF2B5EF4-FFF2-40B4-BE49-F238E27FC236}">
                        <a16:creationId xmlns:a16="http://schemas.microsoft.com/office/drawing/2014/main" id="{CB7D04E7-3225-0ADA-67F9-FCE7B008704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1" name="Group 144">
                  <a:extLst>
                    <a:ext uri="{FF2B5EF4-FFF2-40B4-BE49-F238E27FC236}">
                      <a16:creationId xmlns:a16="http://schemas.microsoft.com/office/drawing/2014/main" id="{67F5B22E-E1C2-DAAF-28CE-E4A5F7F383EE}"/>
                    </a:ext>
                  </a:extLst>
                </p:cNvPr>
                <p:cNvGrpSpPr/>
                <p:nvPr/>
              </p:nvGrpSpPr>
              <p:grpSpPr>
                <a:xfrm>
                  <a:off x="2385934" y="4665689"/>
                  <a:ext cx="1600200" cy="1524000"/>
                  <a:chOff x="533400" y="4648200"/>
                  <a:chExt cx="1905000" cy="1828800"/>
                </a:xfrm>
              </p:grpSpPr>
              <p:sp>
                <p:nvSpPr>
                  <p:cNvPr id="3122" name="Plus 102">
                    <a:extLst>
                      <a:ext uri="{FF2B5EF4-FFF2-40B4-BE49-F238E27FC236}">
                        <a16:creationId xmlns:a16="http://schemas.microsoft.com/office/drawing/2014/main" id="{A5E433AF-B7F8-98E9-6D18-53BD750961A6}"/>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3" name="Diamond 31">
                    <a:extLst>
                      <a:ext uri="{FF2B5EF4-FFF2-40B4-BE49-F238E27FC236}">
                        <a16:creationId xmlns:a16="http://schemas.microsoft.com/office/drawing/2014/main" id="{0DDE1CFA-4B83-4B21-E1F6-3673231FA5E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4" name="Diamond 32">
                    <a:extLst>
                      <a:ext uri="{FF2B5EF4-FFF2-40B4-BE49-F238E27FC236}">
                        <a16:creationId xmlns:a16="http://schemas.microsoft.com/office/drawing/2014/main" id="{F42154FF-0E2B-E352-95B7-994893250DF1}"/>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5" name="Diamond 33">
                    <a:extLst>
                      <a:ext uri="{FF2B5EF4-FFF2-40B4-BE49-F238E27FC236}">
                        <a16:creationId xmlns:a16="http://schemas.microsoft.com/office/drawing/2014/main" id="{F0C7C902-B74C-99A6-2334-A6CB886B2825}"/>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089" name="Group 53">
              <a:extLst>
                <a:ext uri="{FF2B5EF4-FFF2-40B4-BE49-F238E27FC236}">
                  <a16:creationId xmlns:a16="http://schemas.microsoft.com/office/drawing/2014/main" id="{C28D44AD-018E-B095-448F-63CB2ABA620E}"/>
                </a:ext>
              </a:extLst>
            </p:cNvPr>
            <p:cNvGrpSpPr/>
            <p:nvPr/>
          </p:nvGrpSpPr>
          <p:grpSpPr>
            <a:xfrm rot="718912">
              <a:off x="11382932" y="2592748"/>
              <a:ext cx="596337" cy="2111985"/>
              <a:chOff x="5187482" y="1600200"/>
              <a:chExt cx="2101851" cy="5027905"/>
            </a:xfrm>
          </p:grpSpPr>
          <p:sp>
            <p:nvSpPr>
              <p:cNvPr id="3090" name="Block Arc 3089">
                <a:extLst>
                  <a:ext uri="{FF2B5EF4-FFF2-40B4-BE49-F238E27FC236}">
                    <a16:creationId xmlns:a16="http://schemas.microsoft.com/office/drawing/2014/main" id="{37F3BEB5-686A-6024-4935-97A4E5821493}"/>
                  </a:ext>
                </a:extLst>
              </p:cNvPr>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091" name="Group 209">
                <a:extLst>
                  <a:ext uri="{FF2B5EF4-FFF2-40B4-BE49-F238E27FC236}">
                    <a16:creationId xmlns:a16="http://schemas.microsoft.com/office/drawing/2014/main" id="{3D73B1D2-EF25-740C-D156-296C528C9B73}"/>
                  </a:ext>
                </a:extLst>
              </p:cNvPr>
              <p:cNvGrpSpPr/>
              <p:nvPr/>
            </p:nvGrpSpPr>
            <p:grpSpPr>
              <a:xfrm rot="12048576">
                <a:off x="6462847" y="3330867"/>
                <a:ext cx="826486" cy="501067"/>
                <a:chOff x="7467600" y="2971800"/>
                <a:chExt cx="914400" cy="685800"/>
              </a:xfrm>
            </p:grpSpPr>
            <p:sp>
              <p:nvSpPr>
                <p:cNvPr id="3098" name="Oval 3097">
                  <a:extLst>
                    <a:ext uri="{FF2B5EF4-FFF2-40B4-BE49-F238E27FC236}">
                      <a16:creationId xmlns:a16="http://schemas.microsoft.com/office/drawing/2014/main" id="{15F03408-F3BF-BC11-AF61-4F03DCF6337E}"/>
                    </a:ext>
                  </a:extLst>
                </p:cNvPr>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Oval 3098">
                  <a:extLst>
                    <a:ext uri="{FF2B5EF4-FFF2-40B4-BE49-F238E27FC236}">
                      <a16:creationId xmlns:a16="http://schemas.microsoft.com/office/drawing/2014/main" id="{BBCA9964-36BA-4FD7-E1FB-CFE8EE5385D9}"/>
                    </a:ext>
                  </a:extLst>
                </p:cNvPr>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2" name="Group 210">
                <a:extLst>
                  <a:ext uri="{FF2B5EF4-FFF2-40B4-BE49-F238E27FC236}">
                    <a16:creationId xmlns:a16="http://schemas.microsoft.com/office/drawing/2014/main" id="{8C8D999A-6C96-B5ED-19C6-72969072E0FE}"/>
                  </a:ext>
                </a:extLst>
              </p:cNvPr>
              <p:cNvGrpSpPr/>
              <p:nvPr/>
            </p:nvGrpSpPr>
            <p:grpSpPr>
              <a:xfrm rot="20265966">
                <a:off x="5187482" y="3324981"/>
                <a:ext cx="773604" cy="585862"/>
                <a:chOff x="7467600" y="2971800"/>
                <a:chExt cx="914400" cy="685800"/>
              </a:xfrm>
            </p:grpSpPr>
            <p:sp>
              <p:nvSpPr>
                <p:cNvPr id="3096" name="Oval 3095">
                  <a:extLst>
                    <a:ext uri="{FF2B5EF4-FFF2-40B4-BE49-F238E27FC236}">
                      <a16:creationId xmlns:a16="http://schemas.microsoft.com/office/drawing/2014/main" id="{72DAC29E-91B6-0849-5790-E916BD120AD6}"/>
                    </a:ext>
                  </a:extLst>
                </p:cNvPr>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Oval 3096">
                  <a:extLst>
                    <a:ext uri="{FF2B5EF4-FFF2-40B4-BE49-F238E27FC236}">
                      <a16:creationId xmlns:a16="http://schemas.microsoft.com/office/drawing/2014/main" id="{1D1CB7C4-45B3-E565-E59B-99744BAE19D7}"/>
                    </a:ext>
                  </a:extLst>
                </p:cNvPr>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93" name="Trapezoid 3092">
                <a:extLst>
                  <a:ext uri="{FF2B5EF4-FFF2-40B4-BE49-F238E27FC236}">
                    <a16:creationId xmlns:a16="http://schemas.microsoft.com/office/drawing/2014/main" id="{31387321-939B-AD53-F44D-101E809109BA}"/>
                  </a:ext>
                </a:extLst>
              </p:cNvPr>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Oval 3093">
                <a:extLst>
                  <a:ext uri="{FF2B5EF4-FFF2-40B4-BE49-F238E27FC236}">
                    <a16:creationId xmlns:a16="http://schemas.microsoft.com/office/drawing/2014/main" id="{CF79AAE4-2948-9A01-4B2D-89E2FEDCA086}"/>
                  </a:ext>
                </a:extLst>
              </p:cNvPr>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Oval 3094">
                <a:extLst>
                  <a:ext uri="{FF2B5EF4-FFF2-40B4-BE49-F238E27FC236}">
                    <a16:creationId xmlns:a16="http://schemas.microsoft.com/office/drawing/2014/main" id="{6006C737-A634-C745-2856-00B09A8F5D9B}"/>
                  </a:ext>
                </a:extLst>
              </p:cNvPr>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42419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087"/>
                                        </p:tgtEl>
                                        <p:attrNameLst>
                                          <p:attrName>style.visibility</p:attrName>
                                        </p:attrNameLst>
                                      </p:cBhvr>
                                      <p:to>
                                        <p:strVal val="visible"/>
                                      </p:to>
                                    </p:set>
                                    <p:animEffect transition="in" filter="wipe(down)">
                                      <p:cBhvr>
                                        <p:cTn id="9" dur="580">
                                          <p:stCondLst>
                                            <p:cond delay="0"/>
                                          </p:stCondLst>
                                        </p:cTn>
                                        <p:tgtEl>
                                          <p:spTgt spid="3087"/>
                                        </p:tgtEl>
                                      </p:cBhvr>
                                    </p:animEffect>
                                    <p:anim calcmode="lin" valueType="num">
                                      <p:cBhvr>
                                        <p:cTn id="10" dur="1822" tmFilter="0,0; 0.14,0.36; 0.43,0.73; 0.71,0.91; 1.0,1.0">
                                          <p:stCondLst>
                                            <p:cond delay="0"/>
                                          </p:stCondLst>
                                        </p:cTn>
                                        <p:tgtEl>
                                          <p:spTgt spid="3087"/>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087"/>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087"/>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087"/>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087"/>
                                        </p:tgtEl>
                                        <p:attrNameLst>
                                          <p:attrName>ppt_y</p:attrName>
                                        </p:attrNameLst>
                                      </p:cBhvr>
                                      <p:tavLst>
                                        <p:tav tm="0" fmla="#ppt_y-sin(pi*$)/81">
                                          <p:val>
                                            <p:fltVal val="0"/>
                                          </p:val>
                                        </p:tav>
                                        <p:tav tm="100000">
                                          <p:val>
                                            <p:fltVal val="1"/>
                                          </p:val>
                                        </p:tav>
                                      </p:tavLst>
                                    </p:anim>
                                    <p:animScale>
                                      <p:cBhvr>
                                        <p:cTn id="15" dur="26">
                                          <p:stCondLst>
                                            <p:cond delay="650"/>
                                          </p:stCondLst>
                                        </p:cTn>
                                        <p:tgtEl>
                                          <p:spTgt spid="3087"/>
                                        </p:tgtEl>
                                      </p:cBhvr>
                                      <p:to x="100000" y="60000"/>
                                    </p:animScale>
                                    <p:animScale>
                                      <p:cBhvr>
                                        <p:cTn id="16" dur="166" decel="50000">
                                          <p:stCondLst>
                                            <p:cond delay="676"/>
                                          </p:stCondLst>
                                        </p:cTn>
                                        <p:tgtEl>
                                          <p:spTgt spid="3087"/>
                                        </p:tgtEl>
                                      </p:cBhvr>
                                      <p:to x="100000" y="100000"/>
                                    </p:animScale>
                                    <p:animScale>
                                      <p:cBhvr>
                                        <p:cTn id="17" dur="26">
                                          <p:stCondLst>
                                            <p:cond delay="1312"/>
                                          </p:stCondLst>
                                        </p:cTn>
                                        <p:tgtEl>
                                          <p:spTgt spid="3087"/>
                                        </p:tgtEl>
                                      </p:cBhvr>
                                      <p:to x="100000" y="80000"/>
                                    </p:animScale>
                                    <p:animScale>
                                      <p:cBhvr>
                                        <p:cTn id="18" dur="166" decel="50000">
                                          <p:stCondLst>
                                            <p:cond delay="1338"/>
                                          </p:stCondLst>
                                        </p:cTn>
                                        <p:tgtEl>
                                          <p:spTgt spid="3087"/>
                                        </p:tgtEl>
                                      </p:cBhvr>
                                      <p:to x="100000" y="100000"/>
                                    </p:animScale>
                                    <p:animScale>
                                      <p:cBhvr>
                                        <p:cTn id="19" dur="26">
                                          <p:stCondLst>
                                            <p:cond delay="1642"/>
                                          </p:stCondLst>
                                        </p:cTn>
                                        <p:tgtEl>
                                          <p:spTgt spid="3087"/>
                                        </p:tgtEl>
                                      </p:cBhvr>
                                      <p:to x="100000" y="90000"/>
                                    </p:animScale>
                                    <p:animScale>
                                      <p:cBhvr>
                                        <p:cTn id="20" dur="166" decel="50000">
                                          <p:stCondLst>
                                            <p:cond delay="1668"/>
                                          </p:stCondLst>
                                        </p:cTn>
                                        <p:tgtEl>
                                          <p:spTgt spid="3087"/>
                                        </p:tgtEl>
                                      </p:cBhvr>
                                      <p:to x="100000" y="100000"/>
                                    </p:animScale>
                                    <p:animScale>
                                      <p:cBhvr>
                                        <p:cTn id="21" dur="26">
                                          <p:stCondLst>
                                            <p:cond delay="1808"/>
                                          </p:stCondLst>
                                        </p:cTn>
                                        <p:tgtEl>
                                          <p:spTgt spid="3087"/>
                                        </p:tgtEl>
                                      </p:cBhvr>
                                      <p:to x="100000" y="95000"/>
                                    </p:animScale>
                                    <p:animScale>
                                      <p:cBhvr>
                                        <p:cTn id="22" dur="166" decel="50000">
                                          <p:stCondLst>
                                            <p:cond delay="1834"/>
                                          </p:stCondLst>
                                        </p:cTn>
                                        <p:tgtEl>
                                          <p:spTgt spid="3087"/>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5" name="TextBox 4"/>
          <p:cNvSpPr txBox="1"/>
          <p:nvPr/>
        </p:nvSpPr>
        <p:spPr>
          <a:xfrm>
            <a:off x="203198" y="849746"/>
            <a:ext cx="6187442" cy="1631216"/>
          </a:xfrm>
          <a:prstGeom prst="rect">
            <a:avLst/>
          </a:prstGeom>
          <a:noFill/>
        </p:spPr>
        <p:txBody>
          <a:bodyPr wrap="square" rtlCol="0">
            <a:spAutoFit/>
          </a:bodyPr>
          <a:lstStyle/>
          <a:p>
            <a:r>
              <a:rPr lang="en-US" dirty="0">
                <a:solidFill>
                  <a:schemeClr val="bg1"/>
                </a:solidFill>
              </a:rPr>
              <a:t>Luke was written before Acts, probably between A.D. 57-79</a:t>
            </a:r>
          </a:p>
          <a:p>
            <a:endParaRPr lang="en-US" dirty="0">
              <a:solidFill>
                <a:schemeClr val="bg1"/>
              </a:solidFill>
            </a:endParaRPr>
          </a:p>
          <a:p>
            <a:r>
              <a:rPr lang="en-US" dirty="0">
                <a:solidFill>
                  <a:schemeClr val="bg1"/>
                </a:solidFill>
              </a:rPr>
              <a:t>*</a:t>
            </a:r>
            <a:r>
              <a:rPr lang="en-US" b="1" dirty="0">
                <a:solidFill>
                  <a:schemeClr val="bg1"/>
                </a:solidFill>
              </a:rPr>
              <a:t>As a writer</a:t>
            </a:r>
            <a:r>
              <a:rPr lang="en-US" dirty="0">
                <a:solidFill>
                  <a:schemeClr val="bg1"/>
                </a:solidFill>
              </a:rPr>
              <a:t>: He wanted the Gentiles to come to the same knowledge of the truth he had.</a:t>
            </a:r>
          </a:p>
          <a:p>
            <a:r>
              <a:rPr lang="en-US" sz="1400" dirty="0">
                <a:solidFill>
                  <a:schemeClr val="bg1"/>
                </a:solidFill>
              </a:rPr>
              <a:t>(Luke writes this testimony so his friend </a:t>
            </a:r>
            <a:r>
              <a:rPr lang="en-US" sz="1400" dirty="0" err="1">
                <a:solidFill>
                  <a:schemeClr val="bg1"/>
                </a:solidFill>
              </a:rPr>
              <a:t>Theophilus</a:t>
            </a:r>
            <a:r>
              <a:rPr lang="en-US" sz="1400" dirty="0">
                <a:solidFill>
                  <a:schemeClr val="bg1"/>
                </a:solidFill>
              </a:rPr>
              <a:t>, probably also a Greek convert, would know the truth about Jesus Christ). </a:t>
            </a:r>
          </a:p>
        </p:txBody>
      </p:sp>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rabia" panose="04040705060902020803" pitchFamily="82" charset="0"/>
              </a:rPr>
              <a:t>The Book of Luke </a:t>
            </a:r>
          </a:p>
        </p:txBody>
      </p:sp>
      <p:grpSp>
        <p:nvGrpSpPr>
          <p:cNvPr id="63" name="Group 62"/>
          <p:cNvGrpSpPr/>
          <p:nvPr/>
        </p:nvGrpSpPr>
        <p:grpSpPr>
          <a:xfrm>
            <a:off x="9498084" y="330546"/>
            <a:ext cx="2133600" cy="2743200"/>
            <a:chOff x="6324600" y="304800"/>
            <a:chExt cx="2133600" cy="2743200"/>
          </a:xfrm>
        </p:grpSpPr>
        <p:grpSp>
          <p:nvGrpSpPr>
            <p:cNvPr id="58" name="Group 57"/>
            <p:cNvGrpSpPr/>
            <p:nvPr/>
          </p:nvGrpSpPr>
          <p:grpSpPr>
            <a:xfrm>
              <a:off x="6324600" y="304800"/>
              <a:ext cx="2133600" cy="2743200"/>
              <a:chOff x="1676400" y="685800"/>
              <a:chExt cx="2133600" cy="2743200"/>
            </a:xfrm>
          </p:grpSpPr>
          <p:sp>
            <p:nvSpPr>
              <p:cNvPr id="59" name="Rounded Rectangle 58"/>
              <p:cNvSpPr/>
              <p:nvPr/>
            </p:nvSpPr>
            <p:spPr>
              <a:xfrm>
                <a:off x="1981200" y="698269"/>
                <a:ext cx="1828800" cy="2730731"/>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1676400" y="685800"/>
                <a:ext cx="1828800" cy="2722418"/>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6324600" y="685800"/>
              <a:ext cx="1828800" cy="1569660"/>
            </a:xfrm>
            <a:prstGeom prst="rect">
              <a:avLst/>
            </a:prstGeom>
            <a:noFill/>
          </p:spPr>
          <p:txBody>
            <a:bodyPr wrap="square" rtlCol="0">
              <a:spAutoFit/>
            </a:bodyPr>
            <a:lstStyle/>
            <a:p>
              <a:pPr algn="ctr"/>
              <a:r>
                <a:rPr lang="en-US" sz="3200" b="1" dirty="0">
                  <a:latin typeface="Papyrus" pitchFamily="66" charset="0"/>
                </a:rPr>
                <a:t>Book</a:t>
              </a:r>
            </a:p>
            <a:p>
              <a:pPr algn="ctr"/>
              <a:r>
                <a:rPr lang="en-US" sz="3200" b="1" dirty="0">
                  <a:latin typeface="Papyrus" pitchFamily="66" charset="0"/>
                </a:rPr>
                <a:t>Of</a:t>
              </a:r>
            </a:p>
            <a:p>
              <a:pPr algn="ctr"/>
              <a:r>
                <a:rPr lang="en-US" sz="3200" b="1" dirty="0">
                  <a:latin typeface="Papyrus" pitchFamily="66" charset="0"/>
                </a:rPr>
                <a:t>Luke</a:t>
              </a:r>
            </a:p>
          </p:txBody>
        </p:sp>
      </p:grpSp>
      <p:sp>
        <p:nvSpPr>
          <p:cNvPr id="64" name="Rectangle 63"/>
          <p:cNvSpPr/>
          <p:nvPr/>
        </p:nvSpPr>
        <p:spPr>
          <a:xfrm>
            <a:off x="3010390" y="2532740"/>
            <a:ext cx="8355618" cy="4093428"/>
          </a:xfrm>
          <a:prstGeom prst="rect">
            <a:avLst/>
          </a:prstGeom>
        </p:spPr>
        <p:txBody>
          <a:bodyPr wrap="square">
            <a:spAutoFit/>
          </a:bodyPr>
          <a:lstStyle/>
          <a:p>
            <a:pPr marL="342900" indent="-342900"/>
            <a:r>
              <a:rPr lang="en-US" sz="2000" dirty="0">
                <a:solidFill>
                  <a:schemeClr val="bg1"/>
                </a:solidFill>
              </a:rPr>
              <a:t>It is the longest Book in the New Testament.</a:t>
            </a:r>
          </a:p>
          <a:p>
            <a:pPr marL="342900" indent="-342900"/>
            <a:r>
              <a:rPr lang="en-US" sz="2000" dirty="0">
                <a:solidFill>
                  <a:schemeClr val="bg1"/>
                </a:solidFill>
              </a:rPr>
              <a:t>He was not a Jew, but gives meanings to Hebrew words.</a:t>
            </a:r>
          </a:p>
          <a:p>
            <a:pPr marL="342900" indent="-342900"/>
            <a:r>
              <a:rPr lang="en-US" sz="2000" dirty="0">
                <a:solidFill>
                  <a:schemeClr val="bg1"/>
                </a:solidFill>
              </a:rPr>
              <a:t>He presented Jesus as the Son of God.</a:t>
            </a:r>
          </a:p>
          <a:p>
            <a:pPr marL="342900" indent="-342900"/>
            <a:r>
              <a:rPr lang="en-US" sz="2000" dirty="0">
                <a:solidFill>
                  <a:schemeClr val="bg1"/>
                </a:solidFill>
              </a:rPr>
              <a:t>He narrated events of the humanity of Christ. </a:t>
            </a:r>
          </a:p>
          <a:p>
            <a:pPr marL="342900" indent="-342900"/>
            <a:r>
              <a:rPr lang="en-US" sz="2000" dirty="0">
                <a:solidFill>
                  <a:schemeClr val="bg1"/>
                </a:solidFill>
              </a:rPr>
              <a:t>He added the genealogy back to Adam.</a:t>
            </a:r>
          </a:p>
          <a:p>
            <a:pPr marL="342900" indent="-342900"/>
            <a:r>
              <a:rPr lang="en-US" sz="2000" dirty="0">
                <a:solidFill>
                  <a:schemeClr val="bg1"/>
                </a:solidFill>
              </a:rPr>
              <a:t>He added a detailed account of the life of Jesus’ mother, Mary, and His childhood. </a:t>
            </a:r>
          </a:p>
          <a:p>
            <a:pPr marL="342900" indent="-342900"/>
            <a:r>
              <a:rPr lang="en-US" sz="2000" dirty="0">
                <a:solidFill>
                  <a:schemeClr val="bg1"/>
                </a:solidFill>
              </a:rPr>
              <a:t>The only Gospel writer to record that the Savior shed His blood in Gethsemane and that an angel ministered to Him</a:t>
            </a:r>
          </a:p>
          <a:p>
            <a:pPr marL="342900" indent="-342900"/>
            <a:r>
              <a:rPr lang="en-US" sz="2000" dirty="0">
                <a:solidFill>
                  <a:schemeClr val="bg1"/>
                </a:solidFill>
              </a:rPr>
              <a:t>Much of his writings focused on women, the poor, and the lower class. </a:t>
            </a:r>
          </a:p>
          <a:p>
            <a:pPr marL="342900" indent="-342900"/>
            <a:r>
              <a:rPr lang="en-US" sz="2000" dirty="0">
                <a:solidFill>
                  <a:schemeClr val="bg1"/>
                </a:solidFill>
              </a:rPr>
              <a:t>He provided a hope through the life and atoning sacrifice of Jesus Christ to all the people. </a:t>
            </a:r>
          </a:p>
          <a:p>
            <a:pPr marL="342900" indent="-342900"/>
            <a:r>
              <a:rPr lang="en-US" sz="2000" dirty="0">
                <a:solidFill>
                  <a:schemeClr val="bg1"/>
                </a:solidFill>
              </a:rPr>
              <a:t>He was especially concerned with the mission to the Gentiles.</a:t>
            </a:r>
          </a:p>
        </p:txBody>
      </p:sp>
      <p:sp>
        <p:nvSpPr>
          <p:cNvPr id="3080" name="TextBox 3079">
            <a:extLst>
              <a:ext uri="{FF2B5EF4-FFF2-40B4-BE49-F238E27FC236}">
                <a16:creationId xmlns:a16="http://schemas.microsoft.com/office/drawing/2014/main" id="{061E38CF-D46C-0547-F07A-FC3F7E0CBE9A}"/>
              </a:ext>
            </a:extLst>
          </p:cNvPr>
          <p:cNvSpPr txBox="1"/>
          <p:nvPr/>
        </p:nvSpPr>
        <p:spPr>
          <a:xfrm>
            <a:off x="5801360" y="6379947"/>
            <a:ext cx="6096000" cy="369332"/>
          </a:xfrm>
          <a:prstGeom prst="rect">
            <a:avLst/>
          </a:prstGeom>
          <a:noFill/>
        </p:spPr>
        <p:txBody>
          <a:bodyPr wrap="square">
            <a:spAutoFit/>
          </a:bodyPr>
          <a:lstStyle/>
          <a:p>
            <a:pPr algn="r"/>
            <a:r>
              <a:rPr lang="en-US" sz="1800" dirty="0">
                <a:solidFill>
                  <a:schemeClr val="bg1"/>
                </a:solidFill>
              </a:rPr>
              <a:t>(2)</a:t>
            </a:r>
          </a:p>
        </p:txBody>
      </p:sp>
      <p:pic>
        <p:nvPicPr>
          <p:cNvPr id="3082" name="Picture 3081">
            <a:extLst>
              <a:ext uri="{FF2B5EF4-FFF2-40B4-BE49-F238E27FC236}">
                <a16:creationId xmlns:a16="http://schemas.microsoft.com/office/drawing/2014/main" id="{BEDB5C34-7657-7B83-2E34-94348E9EFB29}"/>
              </a:ext>
            </a:extLst>
          </p:cNvPr>
          <p:cNvPicPr>
            <a:picLocks noChangeAspect="1"/>
          </p:cNvPicPr>
          <p:nvPr/>
        </p:nvPicPr>
        <p:blipFill>
          <a:blip r:embed="rId3"/>
          <a:stretch>
            <a:fillRect/>
          </a:stretch>
        </p:blipFill>
        <p:spPr>
          <a:xfrm>
            <a:off x="147423" y="2883893"/>
            <a:ext cx="2749691" cy="3124361"/>
          </a:xfrm>
          <a:prstGeom prst="rect">
            <a:avLst/>
          </a:prstGeom>
        </p:spPr>
      </p:pic>
    </p:spTree>
    <p:extLst>
      <p:ext uri="{BB962C8B-B14F-4D97-AF65-F5344CB8AC3E}">
        <p14:creationId xmlns:p14="http://schemas.microsoft.com/office/powerpoint/2010/main" val="23333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4">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duotone>
              <a:schemeClr val="accent1">
                <a:shade val="45000"/>
                <a:satMod val="135000"/>
              </a:schemeClr>
              <a:prstClr val="white"/>
            </a:duotone>
            <a:lum contrast="-10000"/>
          </a:blip>
          <a:srcRect/>
          <a:stretch>
            <a:fillRect/>
          </a:stretch>
        </p:blipFill>
        <p:spPr bwMode="auto">
          <a:xfrm>
            <a:off x="0" y="0"/>
            <a:ext cx="12192000" cy="6892637"/>
          </a:xfrm>
          <a:prstGeom prst="rect">
            <a:avLst/>
          </a:prstGeom>
          <a:noFill/>
        </p:spPr>
      </p:pic>
      <p:sp>
        <p:nvSpPr>
          <p:cNvPr id="5" name="TextBox 4"/>
          <p:cNvSpPr txBox="1"/>
          <p:nvPr/>
        </p:nvSpPr>
        <p:spPr>
          <a:xfrm>
            <a:off x="263313" y="775871"/>
            <a:ext cx="7573820" cy="5632311"/>
          </a:xfrm>
          <a:prstGeom prst="rect">
            <a:avLst/>
          </a:prstGeom>
          <a:noFill/>
        </p:spPr>
        <p:txBody>
          <a:bodyPr wrap="square" rtlCol="0">
            <a:spAutoFit/>
          </a:bodyPr>
          <a:lstStyle/>
          <a:p>
            <a:r>
              <a:rPr lang="en-US" dirty="0">
                <a:solidFill>
                  <a:schemeClr val="bg1"/>
                </a:solidFill>
              </a:rPr>
              <a:t>He was a Judean priest, from the family of Aaron, in the days of king Herod and husband to Elizabeth</a:t>
            </a:r>
          </a:p>
          <a:p>
            <a:endParaRPr lang="en-US" dirty="0">
              <a:solidFill>
                <a:schemeClr val="bg1"/>
              </a:solidFill>
            </a:endParaRPr>
          </a:p>
          <a:p>
            <a:r>
              <a:rPr lang="en-US" dirty="0">
                <a:solidFill>
                  <a:schemeClr val="bg1"/>
                </a:solidFill>
              </a:rPr>
              <a:t>They had no children and both were ‘stricken in years’</a:t>
            </a:r>
          </a:p>
          <a:p>
            <a:endParaRPr lang="en-US" dirty="0">
              <a:solidFill>
                <a:schemeClr val="bg1"/>
              </a:solidFill>
            </a:endParaRPr>
          </a:p>
          <a:p>
            <a:r>
              <a:rPr lang="en-US" dirty="0">
                <a:solidFill>
                  <a:schemeClr val="bg1"/>
                </a:solidFill>
              </a:rPr>
              <a:t>He was visited by the angel Gabriel (Noah) and was told that his wife would have a son .</a:t>
            </a:r>
          </a:p>
          <a:p>
            <a:endParaRPr lang="en-US" dirty="0">
              <a:solidFill>
                <a:schemeClr val="bg1"/>
              </a:solidFill>
            </a:endParaRPr>
          </a:p>
          <a:p>
            <a:r>
              <a:rPr lang="en-US" dirty="0">
                <a:solidFill>
                  <a:schemeClr val="bg1"/>
                </a:solidFill>
              </a:rPr>
              <a:t>Not convinced, Zacharias was struck dumb (not able to speak) until after the birth of their son, John (the Baptist)</a:t>
            </a:r>
          </a:p>
          <a:p>
            <a:endParaRPr lang="en-US" dirty="0">
              <a:solidFill>
                <a:schemeClr val="bg1"/>
              </a:solidFill>
            </a:endParaRPr>
          </a:p>
          <a:p>
            <a:r>
              <a:rPr lang="en-US" dirty="0">
                <a:solidFill>
                  <a:schemeClr val="bg1"/>
                </a:solidFill>
              </a:rPr>
              <a:t>He was slain between the temple and the alter </a:t>
            </a:r>
          </a:p>
          <a:p>
            <a:r>
              <a:rPr lang="en-US" dirty="0">
                <a:solidFill>
                  <a:schemeClr val="bg1"/>
                </a:solidFill>
              </a:rPr>
              <a:t>________________________________________________________________</a:t>
            </a:r>
          </a:p>
          <a:p>
            <a:endParaRPr lang="en-US" dirty="0">
              <a:solidFill>
                <a:schemeClr val="bg1"/>
              </a:solidFill>
            </a:endParaRPr>
          </a:p>
          <a:p>
            <a:r>
              <a:rPr lang="en-US" dirty="0">
                <a:solidFill>
                  <a:schemeClr val="bg1"/>
                </a:solidFill>
              </a:rPr>
              <a:t>She was the wife of Zacharias, the priest, and mother to John the Baptist</a:t>
            </a:r>
          </a:p>
          <a:p>
            <a:endParaRPr lang="en-US" dirty="0">
              <a:solidFill>
                <a:schemeClr val="bg1"/>
              </a:solidFill>
            </a:endParaRPr>
          </a:p>
          <a:p>
            <a:r>
              <a:rPr lang="en-US" dirty="0">
                <a:solidFill>
                  <a:schemeClr val="bg1"/>
                </a:solidFill>
              </a:rPr>
              <a:t>She belonged to the priestly family of Aaron</a:t>
            </a:r>
          </a:p>
          <a:p>
            <a:endParaRPr lang="en-US" dirty="0">
              <a:solidFill>
                <a:schemeClr val="bg1"/>
              </a:solidFill>
            </a:endParaRPr>
          </a:p>
          <a:p>
            <a:r>
              <a:rPr lang="en-US" dirty="0">
                <a:solidFill>
                  <a:schemeClr val="bg1"/>
                </a:solidFill>
              </a:rPr>
              <a:t>She was a kinswoman to Mary, mother of Jesus</a:t>
            </a:r>
          </a:p>
          <a:p>
            <a:endParaRPr lang="en-US" dirty="0">
              <a:solidFill>
                <a:schemeClr val="bg1"/>
              </a:solidFill>
            </a:endParaRPr>
          </a:p>
        </p:txBody>
      </p:sp>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Arabia" panose="04040705060902020803" pitchFamily="82" charset="0"/>
              </a:rPr>
              <a:t>Zacharias and Elisabeth </a:t>
            </a:r>
          </a:p>
        </p:txBody>
      </p:sp>
      <p:grpSp>
        <p:nvGrpSpPr>
          <p:cNvPr id="2" name="Group 1">
            <a:extLst>
              <a:ext uri="{FF2B5EF4-FFF2-40B4-BE49-F238E27FC236}">
                <a16:creationId xmlns:a16="http://schemas.microsoft.com/office/drawing/2014/main" id="{608B83AB-868D-BF8D-327C-3F87CFD6C07C}"/>
              </a:ext>
            </a:extLst>
          </p:cNvPr>
          <p:cNvGrpSpPr/>
          <p:nvPr/>
        </p:nvGrpSpPr>
        <p:grpSpPr>
          <a:xfrm>
            <a:off x="9527906" y="2457613"/>
            <a:ext cx="2535891" cy="4016785"/>
            <a:chOff x="259226" y="1139082"/>
            <a:chExt cx="3394428" cy="5376685"/>
          </a:xfrm>
        </p:grpSpPr>
        <p:sp>
          <p:nvSpPr>
            <p:cNvPr id="3" name="Oval 81">
              <a:extLst>
                <a:ext uri="{FF2B5EF4-FFF2-40B4-BE49-F238E27FC236}">
                  <a16:creationId xmlns:a16="http://schemas.microsoft.com/office/drawing/2014/main" id="{38165D1D-CBA3-B627-D1E2-3F52ED37202A}"/>
                </a:ext>
              </a:extLst>
            </p:cNvPr>
            <p:cNvSpPr/>
            <p:nvPr/>
          </p:nvSpPr>
          <p:spPr>
            <a:xfrm>
              <a:off x="259226" y="1249915"/>
              <a:ext cx="3345709" cy="2979055"/>
            </a:xfrm>
            <a:custGeom>
              <a:avLst/>
              <a:gdLst>
                <a:gd name="connsiteX0" fmla="*/ 0 w 2559839"/>
                <a:gd name="connsiteY0" fmla="*/ 1615819 h 3231637"/>
                <a:gd name="connsiteX1" fmla="*/ 1279920 w 2559839"/>
                <a:gd name="connsiteY1" fmla="*/ 0 h 3231637"/>
                <a:gd name="connsiteX2" fmla="*/ 2559840 w 2559839"/>
                <a:gd name="connsiteY2" fmla="*/ 1615819 h 3231637"/>
                <a:gd name="connsiteX3" fmla="*/ 1279920 w 2559839"/>
                <a:gd name="connsiteY3" fmla="*/ 3231638 h 3231637"/>
                <a:gd name="connsiteX4" fmla="*/ 0 w 2559839"/>
                <a:gd name="connsiteY4" fmla="*/ 1615819 h 3231637"/>
                <a:gd name="connsiteX0" fmla="*/ 310022 w 2869862"/>
                <a:gd name="connsiteY0" fmla="*/ 1621634 h 3243268"/>
                <a:gd name="connsiteX1" fmla="*/ 1589942 w 2869862"/>
                <a:gd name="connsiteY1" fmla="*/ 5815 h 3243268"/>
                <a:gd name="connsiteX2" fmla="*/ 2869862 w 2869862"/>
                <a:gd name="connsiteY2" fmla="*/ 1621634 h 3243268"/>
                <a:gd name="connsiteX3" fmla="*/ 1589942 w 2869862"/>
                <a:gd name="connsiteY3" fmla="*/ 3237453 h 3243268"/>
                <a:gd name="connsiteX4" fmla="*/ 310022 w 2869862"/>
                <a:gd name="connsiteY4" fmla="*/ 1621634 h 3243268"/>
                <a:gd name="connsiteX0" fmla="*/ 310022 w 3345709"/>
                <a:gd name="connsiteY0" fmla="*/ 1621634 h 3243268"/>
                <a:gd name="connsiteX1" fmla="*/ 1589942 w 3345709"/>
                <a:gd name="connsiteY1" fmla="*/ 5815 h 3243268"/>
                <a:gd name="connsiteX2" fmla="*/ 2869862 w 3345709"/>
                <a:gd name="connsiteY2" fmla="*/ 1621634 h 3243268"/>
                <a:gd name="connsiteX3" fmla="*/ 1589942 w 3345709"/>
                <a:gd name="connsiteY3" fmla="*/ 3237453 h 3243268"/>
                <a:gd name="connsiteX4" fmla="*/ 310022 w 3345709"/>
                <a:gd name="connsiteY4" fmla="*/ 1621634 h 324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709" h="3243268">
                  <a:moveTo>
                    <a:pt x="310022" y="1621634"/>
                  </a:moveTo>
                  <a:cubicBezTo>
                    <a:pt x="1276974" y="-185158"/>
                    <a:pt x="883062" y="5815"/>
                    <a:pt x="1589942" y="5815"/>
                  </a:cubicBezTo>
                  <a:cubicBezTo>
                    <a:pt x="2296822" y="5815"/>
                    <a:pt x="2869862" y="729242"/>
                    <a:pt x="2869862" y="1621634"/>
                  </a:cubicBezTo>
                  <a:cubicBezTo>
                    <a:pt x="4236207" y="3218219"/>
                    <a:pt x="2296822" y="3237453"/>
                    <a:pt x="1589942" y="3237453"/>
                  </a:cubicBezTo>
                  <a:cubicBezTo>
                    <a:pt x="883062" y="3237453"/>
                    <a:pt x="-656930" y="3428426"/>
                    <a:pt x="310022" y="1621634"/>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26A47E61-AF4B-114F-9F4C-6FF253B5DEEE}"/>
                </a:ext>
              </a:extLst>
            </p:cNvPr>
            <p:cNvSpPr/>
            <p:nvPr/>
          </p:nvSpPr>
          <p:spPr>
            <a:xfrm rot="18808458">
              <a:off x="1902981" y="1910751"/>
              <a:ext cx="1633275" cy="1868070"/>
            </a:xfrm>
            <a:custGeom>
              <a:avLst/>
              <a:gdLst>
                <a:gd name="connsiteX0" fmla="*/ 453872 w 2525131"/>
                <a:gd name="connsiteY0" fmla="*/ 338276 h 3346004"/>
                <a:gd name="connsiteX1" fmla="*/ 1090093 w 2525131"/>
                <a:gd name="connsiteY1" fmla="*/ 0 h 3346004"/>
                <a:gd name="connsiteX2" fmla="*/ 2525131 w 2525131"/>
                <a:gd name="connsiteY2" fmla="*/ 0 h 3346004"/>
                <a:gd name="connsiteX3" fmla="*/ 2525131 w 2525131"/>
                <a:gd name="connsiteY3" fmla="*/ 767256 h 3346004"/>
                <a:gd name="connsiteX4" fmla="*/ 1757875 w 2525131"/>
                <a:gd name="connsiteY4" fmla="*/ 1534512 h 3346004"/>
                <a:gd name="connsiteX5" fmla="*/ 1675726 w 2525131"/>
                <a:gd name="connsiteY5" fmla="*/ 1534512 h 3346004"/>
                <a:gd name="connsiteX6" fmla="*/ 1704625 w 2525131"/>
                <a:gd name="connsiteY6" fmla="*/ 1657989 h 3346004"/>
                <a:gd name="connsiteX7" fmla="*/ 1683873 w 2525131"/>
                <a:gd name="connsiteY7" fmla="*/ 1961958 h 3346004"/>
                <a:gd name="connsiteX8" fmla="*/ 1304728 w 2525131"/>
                <a:gd name="connsiteY8" fmla="*/ 3346004 h 3346004"/>
                <a:gd name="connsiteX9" fmla="*/ 564736 w 2525131"/>
                <a:gd name="connsiteY9" fmla="*/ 3143292 h 3346004"/>
                <a:gd name="connsiteX10" fmla="*/ 27456 w 2525131"/>
                <a:gd name="connsiteY10" fmla="*/ 2200587 h 3346004"/>
                <a:gd name="connsiteX11" fmla="*/ 322837 w 2525131"/>
                <a:gd name="connsiteY11" fmla="*/ 1122311 h 3346004"/>
                <a:gd name="connsiteX12" fmla="*/ 322837 w 2525131"/>
                <a:gd name="connsiteY12" fmla="*/ 767256 h 3346004"/>
                <a:gd name="connsiteX13" fmla="*/ 453872 w 2525131"/>
                <a:gd name="connsiteY13" fmla="*/ 338276 h 33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131" h="3346004">
                  <a:moveTo>
                    <a:pt x="453872" y="338276"/>
                  </a:moveTo>
                  <a:cubicBezTo>
                    <a:pt x="591753" y="134185"/>
                    <a:pt x="825253" y="0"/>
                    <a:pt x="1090093" y="0"/>
                  </a:cubicBezTo>
                  <a:lnTo>
                    <a:pt x="2525131" y="0"/>
                  </a:lnTo>
                  <a:lnTo>
                    <a:pt x="2525131" y="767256"/>
                  </a:lnTo>
                  <a:cubicBezTo>
                    <a:pt x="2525131" y="1191000"/>
                    <a:pt x="2181619" y="1534512"/>
                    <a:pt x="1757875" y="1534512"/>
                  </a:cubicBezTo>
                  <a:lnTo>
                    <a:pt x="1675726" y="1534512"/>
                  </a:lnTo>
                  <a:lnTo>
                    <a:pt x="1704625" y="1657989"/>
                  </a:lnTo>
                  <a:cubicBezTo>
                    <a:pt x="1717819" y="1756778"/>
                    <a:pt x="1711861" y="1859786"/>
                    <a:pt x="1683873" y="1961958"/>
                  </a:cubicBezTo>
                  <a:lnTo>
                    <a:pt x="1304728" y="3346004"/>
                  </a:lnTo>
                  <a:lnTo>
                    <a:pt x="564736" y="3143292"/>
                  </a:lnTo>
                  <a:cubicBezTo>
                    <a:pt x="156049" y="3031337"/>
                    <a:pt x="-84499" y="2609274"/>
                    <a:pt x="27456" y="2200587"/>
                  </a:cubicBezTo>
                  <a:lnTo>
                    <a:pt x="322837" y="1122311"/>
                  </a:lnTo>
                  <a:lnTo>
                    <a:pt x="322837" y="767256"/>
                  </a:lnTo>
                  <a:cubicBezTo>
                    <a:pt x="322837" y="608352"/>
                    <a:pt x="371143" y="460731"/>
                    <a:pt x="453872" y="33827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1B82027E-B419-FF47-B354-A1EBEE2A1CED}"/>
                </a:ext>
              </a:extLst>
            </p:cNvPr>
            <p:cNvSpPr/>
            <p:nvPr/>
          </p:nvSpPr>
          <p:spPr>
            <a:xfrm rot="2791542" flipH="1">
              <a:off x="391572" y="1958200"/>
              <a:ext cx="1695944" cy="1825185"/>
            </a:xfrm>
            <a:custGeom>
              <a:avLst/>
              <a:gdLst>
                <a:gd name="connsiteX0" fmla="*/ 453872 w 2525131"/>
                <a:gd name="connsiteY0" fmla="*/ 338276 h 3346004"/>
                <a:gd name="connsiteX1" fmla="*/ 1090093 w 2525131"/>
                <a:gd name="connsiteY1" fmla="*/ 0 h 3346004"/>
                <a:gd name="connsiteX2" fmla="*/ 2525131 w 2525131"/>
                <a:gd name="connsiteY2" fmla="*/ 0 h 3346004"/>
                <a:gd name="connsiteX3" fmla="*/ 2525131 w 2525131"/>
                <a:gd name="connsiteY3" fmla="*/ 767256 h 3346004"/>
                <a:gd name="connsiteX4" fmla="*/ 1757875 w 2525131"/>
                <a:gd name="connsiteY4" fmla="*/ 1534512 h 3346004"/>
                <a:gd name="connsiteX5" fmla="*/ 1675726 w 2525131"/>
                <a:gd name="connsiteY5" fmla="*/ 1534512 h 3346004"/>
                <a:gd name="connsiteX6" fmla="*/ 1704625 w 2525131"/>
                <a:gd name="connsiteY6" fmla="*/ 1657989 h 3346004"/>
                <a:gd name="connsiteX7" fmla="*/ 1683873 w 2525131"/>
                <a:gd name="connsiteY7" fmla="*/ 1961958 h 3346004"/>
                <a:gd name="connsiteX8" fmla="*/ 1304728 w 2525131"/>
                <a:gd name="connsiteY8" fmla="*/ 3346004 h 3346004"/>
                <a:gd name="connsiteX9" fmla="*/ 564736 w 2525131"/>
                <a:gd name="connsiteY9" fmla="*/ 3143292 h 3346004"/>
                <a:gd name="connsiteX10" fmla="*/ 27456 w 2525131"/>
                <a:gd name="connsiteY10" fmla="*/ 2200587 h 3346004"/>
                <a:gd name="connsiteX11" fmla="*/ 322837 w 2525131"/>
                <a:gd name="connsiteY11" fmla="*/ 1122311 h 3346004"/>
                <a:gd name="connsiteX12" fmla="*/ 322837 w 2525131"/>
                <a:gd name="connsiteY12" fmla="*/ 767256 h 3346004"/>
                <a:gd name="connsiteX13" fmla="*/ 453872 w 2525131"/>
                <a:gd name="connsiteY13" fmla="*/ 338276 h 33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131" h="3346004">
                  <a:moveTo>
                    <a:pt x="453872" y="338276"/>
                  </a:moveTo>
                  <a:cubicBezTo>
                    <a:pt x="591753" y="134185"/>
                    <a:pt x="825253" y="0"/>
                    <a:pt x="1090093" y="0"/>
                  </a:cubicBezTo>
                  <a:lnTo>
                    <a:pt x="2525131" y="0"/>
                  </a:lnTo>
                  <a:lnTo>
                    <a:pt x="2525131" y="767256"/>
                  </a:lnTo>
                  <a:cubicBezTo>
                    <a:pt x="2525131" y="1191000"/>
                    <a:pt x="2181619" y="1534512"/>
                    <a:pt x="1757875" y="1534512"/>
                  </a:cubicBezTo>
                  <a:lnTo>
                    <a:pt x="1675726" y="1534512"/>
                  </a:lnTo>
                  <a:lnTo>
                    <a:pt x="1704625" y="1657989"/>
                  </a:lnTo>
                  <a:cubicBezTo>
                    <a:pt x="1717819" y="1756778"/>
                    <a:pt x="1711861" y="1859786"/>
                    <a:pt x="1683873" y="1961958"/>
                  </a:cubicBezTo>
                  <a:lnTo>
                    <a:pt x="1304728" y="3346004"/>
                  </a:lnTo>
                  <a:lnTo>
                    <a:pt x="564736" y="3143292"/>
                  </a:lnTo>
                  <a:cubicBezTo>
                    <a:pt x="156049" y="3031337"/>
                    <a:pt x="-84499" y="2609274"/>
                    <a:pt x="27456" y="2200587"/>
                  </a:cubicBezTo>
                  <a:lnTo>
                    <a:pt x="322837" y="1122311"/>
                  </a:lnTo>
                  <a:lnTo>
                    <a:pt x="322837" y="767256"/>
                  </a:lnTo>
                  <a:cubicBezTo>
                    <a:pt x="322837" y="608352"/>
                    <a:pt x="371143" y="460731"/>
                    <a:pt x="453872" y="33827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49C1A6F-7D8C-D093-52CE-FA02D8477167}"/>
                </a:ext>
              </a:extLst>
            </p:cNvPr>
            <p:cNvSpPr/>
            <p:nvPr/>
          </p:nvSpPr>
          <p:spPr>
            <a:xfrm rot="20950279">
              <a:off x="1822494" y="6014644"/>
              <a:ext cx="852443" cy="501123"/>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426062-DFA1-27D8-CB3D-C1A3291FA3A3}"/>
                </a:ext>
              </a:extLst>
            </p:cNvPr>
            <p:cNvSpPr/>
            <p:nvPr/>
          </p:nvSpPr>
          <p:spPr>
            <a:xfrm rot="20950279">
              <a:off x="1126245" y="6014644"/>
              <a:ext cx="852443" cy="501123"/>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7A9F55-569E-93C3-CEE8-73F7FB4F7F14}"/>
                </a:ext>
              </a:extLst>
            </p:cNvPr>
            <p:cNvSpPr/>
            <p:nvPr/>
          </p:nvSpPr>
          <p:spPr>
            <a:xfrm rot="18314943">
              <a:off x="324494" y="4534215"/>
              <a:ext cx="823504" cy="4177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8E3EB6E-BBD1-A194-84CA-9FE9BCB726E1}"/>
                </a:ext>
              </a:extLst>
            </p:cNvPr>
            <p:cNvSpPr/>
            <p:nvPr/>
          </p:nvSpPr>
          <p:spPr>
            <a:xfrm rot="3619950" flipH="1">
              <a:off x="2703744" y="4366332"/>
              <a:ext cx="823504" cy="4177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A0B1BF7C-E93F-8D82-C270-50AE087C84D7}"/>
                </a:ext>
              </a:extLst>
            </p:cNvPr>
            <p:cNvSpPr/>
            <p:nvPr/>
          </p:nvSpPr>
          <p:spPr>
            <a:xfrm rot="1387028" flipH="1">
              <a:off x="746722" y="2600154"/>
              <a:ext cx="802931" cy="2158908"/>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6D7EBC9-CBDE-761E-927F-D4269FB4B2C8}"/>
                </a:ext>
              </a:extLst>
            </p:cNvPr>
            <p:cNvSpPr/>
            <p:nvPr/>
          </p:nvSpPr>
          <p:spPr>
            <a:xfrm rot="20106621">
              <a:off x="2315910" y="2686650"/>
              <a:ext cx="737613" cy="1986748"/>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519B5990-633C-1E46-605D-5BF7813F0071}"/>
                </a:ext>
              </a:extLst>
            </p:cNvPr>
            <p:cNvSpPr/>
            <p:nvPr/>
          </p:nvSpPr>
          <p:spPr>
            <a:xfrm>
              <a:off x="1040582" y="2603907"/>
              <a:ext cx="1784440" cy="3664760"/>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66961E1-9E2E-5D7A-DE64-08EDFF90EE5D}"/>
                </a:ext>
              </a:extLst>
            </p:cNvPr>
            <p:cNvSpPr/>
            <p:nvPr/>
          </p:nvSpPr>
          <p:spPr>
            <a:xfrm flipH="1">
              <a:off x="1030042" y="2790761"/>
              <a:ext cx="1777682" cy="3202755"/>
            </a:xfrm>
            <a:custGeom>
              <a:avLst/>
              <a:gdLst>
                <a:gd name="connsiteX0" fmla="*/ 783032 w 972777"/>
                <a:gd name="connsiteY0" fmla="*/ 0 h 1752600"/>
                <a:gd name="connsiteX1" fmla="*/ 723145 w 972777"/>
                <a:gd name="connsiteY1" fmla="*/ 0 h 1752600"/>
                <a:gd name="connsiteX2" fmla="*/ 681896 w 972777"/>
                <a:gd name="connsiteY2" fmla="*/ 381000 h 1752600"/>
                <a:gd name="connsiteX3" fmla="*/ 290881 w 972777"/>
                <a:gd name="connsiteY3" fmla="*/ 381000 h 1752600"/>
                <a:gd name="connsiteX4" fmla="*/ 249632 w 972777"/>
                <a:gd name="connsiteY4" fmla="*/ 0 h 1752600"/>
                <a:gd name="connsiteX5" fmla="*/ 189745 w 972777"/>
                <a:gd name="connsiteY5" fmla="*/ 0 h 1752600"/>
                <a:gd name="connsiteX6" fmla="*/ 0 w 972777"/>
                <a:gd name="connsiteY6" fmla="*/ 1752600 h 1752600"/>
                <a:gd name="connsiteX7" fmla="*/ 439377 w 972777"/>
                <a:gd name="connsiteY7" fmla="*/ 1752600 h 1752600"/>
                <a:gd name="connsiteX8" fmla="*/ 332130 w 972777"/>
                <a:gd name="connsiteY8" fmla="*/ 762000 h 1752600"/>
                <a:gd name="connsiteX9" fmla="*/ 640647 w 972777"/>
                <a:gd name="connsiteY9" fmla="*/ 762000 h 1752600"/>
                <a:gd name="connsiteX10" fmla="*/ 533400 w 972777"/>
                <a:gd name="connsiteY10" fmla="*/ 1752600 h 1752600"/>
                <a:gd name="connsiteX11" fmla="*/ 972777 w 972777"/>
                <a:gd name="connsiteY11" fmla="*/ 17526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777" h="1752600">
                  <a:moveTo>
                    <a:pt x="783032" y="0"/>
                  </a:moveTo>
                  <a:lnTo>
                    <a:pt x="723145" y="0"/>
                  </a:lnTo>
                  <a:lnTo>
                    <a:pt x="681896" y="381000"/>
                  </a:lnTo>
                  <a:lnTo>
                    <a:pt x="290881" y="381000"/>
                  </a:lnTo>
                  <a:lnTo>
                    <a:pt x="249632" y="0"/>
                  </a:lnTo>
                  <a:lnTo>
                    <a:pt x="189745" y="0"/>
                  </a:lnTo>
                  <a:lnTo>
                    <a:pt x="0" y="1752600"/>
                  </a:lnTo>
                  <a:lnTo>
                    <a:pt x="439377" y="1752600"/>
                  </a:lnTo>
                  <a:lnTo>
                    <a:pt x="332130" y="762000"/>
                  </a:lnTo>
                  <a:lnTo>
                    <a:pt x="640647" y="762000"/>
                  </a:lnTo>
                  <a:lnTo>
                    <a:pt x="533400" y="1752600"/>
                  </a:lnTo>
                  <a:lnTo>
                    <a:pt x="972777" y="1752600"/>
                  </a:ln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rapezoid 15">
              <a:extLst>
                <a:ext uri="{FF2B5EF4-FFF2-40B4-BE49-F238E27FC236}">
                  <a16:creationId xmlns:a16="http://schemas.microsoft.com/office/drawing/2014/main" id="{1D33E54F-C793-EA2D-E2DD-FFAC2A1C2B69}"/>
                </a:ext>
              </a:extLst>
            </p:cNvPr>
            <p:cNvSpPr/>
            <p:nvPr/>
          </p:nvSpPr>
          <p:spPr>
            <a:xfrm flipH="1">
              <a:off x="1296776" y="4302725"/>
              <a:ext cx="1253252" cy="1374791"/>
            </a:xfrm>
            <a:prstGeom prst="trapezoid">
              <a:avLst>
                <a:gd name="adj" fmla="val 15144"/>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A9D2EF-259A-13E6-14AC-2C138A90BFAC}"/>
                </a:ext>
              </a:extLst>
            </p:cNvPr>
            <p:cNvSpPr/>
            <p:nvPr/>
          </p:nvSpPr>
          <p:spPr>
            <a:xfrm>
              <a:off x="1716996" y="2548299"/>
              <a:ext cx="392940" cy="6962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777D80-F09A-7D40-E461-EEE4CDE6A95E}"/>
                </a:ext>
              </a:extLst>
            </p:cNvPr>
            <p:cNvSpPr/>
            <p:nvPr/>
          </p:nvSpPr>
          <p:spPr>
            <a:xfrm>
              <a:off x="1190213" y="1275015"/>
              <a:ext cx="1425902" cy="179677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BDAD6E7-4CDE-461C-E33C-6F6720FCEF27}"/>
                </a:ext>
              </a:extLst>
            </p:cNvPr>
            <p:cNvSpPr/>
            <p:nvPr/>
          </p:nvSpPr>
          <p:spPr>
            <a:xfrm>
              <a:off x="1151142" y="4179903"/>
              <a:ext cx="1531752" cy="234654"/>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BA5B6014-AFC0-032F-9318-F075BF449773}"/>
                </a:ext>
              </a:extLst>
            </p:cNvPr>
            <p:cNvSpPr/>
            <p:nvPr/>
          </p:nvSpPr>
          <p:spPr>
            <a:xfrm>
              <a:off x="1299245" y="2826797"/>
              <a:ext cx="233215" cy="201538"/>
            </a:xfrm>
            <a:prstGeom prst="hexagon">
              <a:avLst>
                <a:gd name="adj" fmla="val 30826"/>
                <a:gd name="vf" fmla="val 11547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FBB8705A-8C23-C9D4-2008-F273E2E46BBC}"/>
                </a:ext>
              </a:extLst>
            </p:cNvPr>
            <p:cNvSpPr/>
            <p:nvPr/>
          </p:nvSpPr>
          <p:spPr>
            <a:xfrm>
              <a:off x="2268551" y="2837638"/>
              <a:ext cx="233215" cy="201538"/>
            </a:xfrm>
            <a:prstGeom prst="hexagon">
              <a:avLst>
                <a:gd name="adj" fmla="val 30826"/>
                <a:gd name="vf" fmla="val 11547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8330C571-8ECD-8DD6-D909-63E03DF43DD6}"/>
                </a:ext>
              </a:extLst>
            </p:cNvPr>
            <p:cNvSpPr/>
            <p:nvPr/>
          </p:nvSpPr>
          <p:spPr>
            <a:xfrm rot="3490137">
              <a:off x="1232097" y="1084650"/>
              <a:ext cx="1184884" cy="1570068"/>
            </a:xfrm>
            <a:custGeom>
              <a:avLst/>
              <a:gdLst>
                <a:gd name="connsiteX0" fmla="*/ 453872 w 2525131"/>
                <a:gd name="connsiteY0" fmla="*/ 338276 h 3346004"/>
                <a:gd name="connsiteX1" fmla="*/ 1090093 w 2525131"/>
                <a:gd name="connsiteY1" fmla="*/ 0 h 3346004"/>
                <a:gd name="connsiteX2" fmla="*/ 2525131 w 2525131"/>
                <a:gd name="connsiteY2" fmla="*/ 0 h 3346004"/>
                <a:gd name="connsiteX3" fmla="*/ 2525131 w 2525131"/>
                <a:gd name="connsiteY3" fmla="*/ 767256 h 3346004"/>
                <a:gd name="connsiteX4" fmla="*/ 1757875 w 2525131"/>
                <a:gd name="connsiteY4" fmla="*/ 1534512 h 3346004"/>
                <a:gd name="connsiteX5" fmla="*/ 1675726 w 2525131"/>
                <a:gd name="connsiteY5" fmla="*/ 1534512 h 3346004"/>
                <a:gd name="connsiteX6" fmla="*/ 1704625 w 2525131"/>
                <a:gd name="connsiteY6" fmla="*/ 1657989 h 3346004"/>
                <a:gd name="connsiteX7" fmla="*/ 1683873 w 2525131"/>
                <a:gd name="connsiteY7" fmla="*/ 1961958 h 3346004"/>
                <a:gd name="connsiteX8" fmla="*/ 1304728 w 2525131"/>
                <a:gd name="connsiteY8" fmla="*/ 3346004 h 3346004"/>
                <a:gd name="connsiteX9" fmla="*/ 564736 w 2525131"/>
                <a:gd name="connsiteY9" fmla="*/ 3143292 h 3346004"/>
                <a:gd name="connsiteX10" fmla="*/ 27456 w 2525131"/>
                <a:gd name="connsiteY10" fmla="*/ 2200587 h 3346004"/>
                <a:gd name="connsiteX11" fmla="*/ 322837 w 2525131"/>
                <a:gd name="connsiteY11" fmla="*/ 1122311 h 3346004"/>
                <a:gd name="connsiteX12" fmla="*/ 322837 w 2525131"/>
                <a:gd name="connsiteY12" fmla="*/ 767256 h 3346004"/>
                <a:gd name="connsiteX13" fmla="*/ 453872 w 2525131"/>
                <a:gd name="connsiteY13" fmla="*/ 338276 h 33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131" h="3346004">
                  <a:moveTo>
                    <a:pt x="453872" y="338276"/>
                  </a:moveTo>
                  <a:cubicBezTo>
                    <a:pt x="591753" y="134185"/>
                    <a:pt x="825253" y="0"/>
                    <a:pt x="1090093" y="0"/>
                  </a:cubicBezTo>
                  <a:lnTo>
                    <a:pt x="2525131" y="0"/>
                  </a:lnTo>
                  <a:lnTo>
                    <a:pt x="2525131" y="767256"/>
                  </a:lnTo>
                  <a:cubicBezTo>
                    <a:pt x="2525131" y="1191000"/>
                    <a:pt x="2181619" y="1534512"/>
                    <a:pt x="1757875" y="1534512"/>
                  </a:cubicBezTo>
                  <a:lnTo>
                    <a:pt x="1675726" y="1534512"/>
                  </a:lnTo>
                  <a:lnTo>
                    <a:pt x="1704625" y="1657989"/>
                  </a:lnTo>
                  <a:cubicBezTo>
                    <a:pt x="1717819" y="1756778"/>
                    <a:pt x="1711861" y="1859786"/>
                    <a:pt x="1683873" y="1961958"/>
                  </a:cubicBezTo>
                  <a:lnTo>
                    <a:pt x="1304728" y="3346004"/>
                  </a:lnTo>
                  <a:lnTo>
                    <a:pt x="564736" y="3143292"/>
                  </a:lnTo>
                  <a:cubicBezTo>
                    <a:pt x="156049" y="3031337"/>
                    <a:pt x="-84499" y="2609274"/>
                    <a:pt x="27456" y="2200587"/>
                  </a:cubicBezTo>
                  <a:lnTo>
                    <a:pt x="322837" y="1122311"/>
                  </a:lnTo>
                  <a:lnTo>
                    <a:pt x="322837" y="767256"/>
                  </a:lnTo>
                  <a:cubicBezTo>
                    <a:pt x="322837" y="608352"/>
                    <a:pt x="371143" y="460731"/>
                    <a:pt x="453872" y="33827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7C8E3BAB-ADD0-61AC-58A1-D0439E7157D6}"/>
                </a:ext>
              </a:extLst>
            </p:cNvPr>
            <p:cNvSpPr/>
            <p:nvPr/>
          </p:nvSpPr>
          <p:spPr>
            <a:xfrm>
              <a:off x="1161409" y="4102888"/>
              <a:ext cx="1520703" cy="354586"/>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CA246326-5DDD-C116-9EA1-E9585052272A}"/>
                </a:ext>
              </a:extLst>
            </p:cNvPr>
            <p:cNvSpPr/>
            <p:nvPr/>
          </p:nvSpPr>
          <p:spPr>
            <a:xfrm>
              <a:off x="960685" y="1139082"/>
              <a:ext cx="2003160" cy="569995"/>
            </a:xfrm>
            <a:custGeom>
              <a:avLst/>
              <a:gdLst>
                <a:gd name="connsiteX0" fmla="*/ 643305 w 1286610"/>
                <a:gd name="connsiteY0" fmla="*/ 0 h 421584"/>
                <a:gd name="connsiteX1" fmla="*/ 1226609 w 1286610"/>
                <a:gd name="connsiteY1" fmla="*/ 324050 h 421584"/>
                <a:gd name="connsiteX2" fmla="*/ 1286610 w 1286610"/>
                <a:gd name="connsiteY2" fmla="*/ 421584 h 421584"/>
                <a:gd name="connsiteX3" fmla="*/ 0 w 1286610"/>
                <a:gd name="connsiteY3" fmla="*/ 421584 h 421584"/>
                <a:gd name="connsiteX4" fmla="*/ 60001 w 1286610"/>
                <a:gd name="connsiteY4" fmla="*/ 324050 h 421584"/>
                <a:gd name="connsiteX5" fmla="*/ 643305 w 1286610"/>
                <a:gd name="connsiteY5" fmla="*/ 0 h 4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610" h="421584">
                  <a:moveTo>
                    <a:pt x="643305" y="0"/>
                  </a:moveTo>
                  <a:cubicBezTo>
                    <a:pt x="871100" y="0"/>
                    <a:pt x="1077329" y="123835"/>
                    <a:pt x="1226609" y="324050"/>
                  </a:cubicBezTo>
                  <a:lnTo>
                    <a:pt x="1286610" y="421584"/>
                  </a:lnTo>
                  <a:lnTo>
                    <a:pt x="0" y="421584"/>
                  </a:lnTo>
                  <a:lnTo>
                    <a:pt x="60001" y="324050"/>
                  </a:lnTo>
                  <a:cubicBezTo>
                    <a:pt x="209282" y="123835"/>
                    <a:pt x="415511" y="0"/>
                    <a:pt x="643305" y="0"/>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Rounded Corners 24">
              <a:extLst>
                <a:ext uri="{FF2B5EF4-FFF2-40B4-BE49-F238E27FC236}">
                  <a16:creationId xmlns:a16="http://schemas.microsoft.com/office/drawing/2014/main" id="{3052F960-5325-A122-1A0D-3086602DDE1B}"/>
                </a:ext>
              </a:extLst>
            </p:cNvPr>
            <p:cNvSpPr/>
            <p:nvPr/>
          </p:nvSpPr>
          <p:spPr>
            <a:xfrm>
              <a:off x="899380" y="1688230"/>
              <a:ext cx="2083687" cy="291831"/>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EBE40022-4FDA-C387-5FD3-5A3910A69514}"/>
                </a:ext>
              </a:extLst>
            </p:cNvPr>
            <p:cNvSpPr/>
            <p:nvPr/>
          </p:nvSpPr>
          <p:spPr>
            <a:xfrm>
              <a:off x="1137442" y="1629251"/>
              <a:ext cx="1520703" cy="354586"/>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5542CB68-6C96-07EF-1DC9-9E07B398DEDC}"/>
                </a:ext>
              </a:extLst>
            </p:cNvPr>
            <p:cNvSpPr/>
            <p:nvPr/>
          </p:nvSpPr>
          <p:spPr>
            <a:xfrm rot="19979880">
              <a:off x="2721908" y="4422365"/>
              <a:ext cx="618155" cy="153118"/>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1446C363-9670-0036-AC48-8E16FEA1DF08}"/>
                </a:ext>
              </a:extLst>
            </p:cNvPr>
            <p:cNvSpPr/>
            <p:nvPr/>
          </p:nvSpPr>
          <p:spPr>
            <a:xfrm rot="1288127">
              <a:off x="450251" y="4515753"/>
              <a:ext cx="618155" cy="153118"/>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4C6C1492-D2EC-C02B-B6FC-DD67FA8E8844}"/>
                </a:ext>
              </a:extLst>
            </p:cNvPr>
            <p:cNvSpPr/>
            <p:nvPr/>
          </p:nvSpPr>
          <p:spPr>
            <a:xfrm>
              <a:off x="1298271" y="5559758"/>
              <a:ext cx="1199044" cy="84898"/>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0" name="Group 163">
            <a:extLst>
              <a:ext uri="{FF2B5EF4-FFF2-40B4-BE49-F238E27FC236}">
                <a16:creationId xmlns:a16="http://schemas.microsoft.com/office/drawing/2014/main" id="{BB9273FB-FC14-9524-2847-4D5D1E214A0E}"/>
              </a:ext>
            </a:extLst>
          </p:cNvPr>
          <p:cNvGrpSpPr/>
          <p:nvPr/>
        </p:nvGrpSpPr>
        <p:grpSpPr>
          <a:xfrm>
            <a:off x="7590790" y="1979943"/>
            <a:ext cx="2292044" cy="4751264"/>
            <a:chOff x="793693" y="498175"/>
            <a:chExt cx="3068025" cy="6359825"/>
          </a:xfrm>
        </p:grpSpPr>
        <p:sp>
          <p:nvSpPr>
            <p:cNvPr id="31" name="Oval 30">
              <a:extLst>
                <a:ext uri="{FF2B5EF4-FFF2-40B4-BE49-F238E27FC236}">
                  <a16:creationId xmlns:a16="http://schemas.microsoft.com/office/drawing/2014/main" id="{9AE31C18-8C03-4E39-7E2F-362BFB1CA077}"/>
                </a:ext>
              </a:extLst>
            </p:cNvPr>
            <p:cNvSpPr/>
            <p:nvPr/>
          </p:nvSpPr>
          <p:spPr>
            <a:xfrm rot="19111405">
              <a:off x="2336474" y="5870671"/>
              <a:ext cx="601091" cy="987329"/>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C5309F27-37C5-E2D5-276B-F6941EEFD293}"/>
                </a:ext>
              </a:extLst>
            </p:cNvPr>
            <p:cNvSpPr/>
            <p:nvPr/>
          </p:nvSpPr>
          <p:spPr>
            <a:xfrm rot="3081452">
              <a:off x="1634441" y="5845411"/>
              <a:ext cx="574623" cy="951887"/>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B16583D5-072E-8A3B-F2E5-E9A52AF986D1}"/>
                </a:ext>
              </a:extLst>
            </p:cNvPr>
            <p:cNvSpPr/>
            <p:nvPr/>
          </p:nvSpPr>
          <p:spPr>
            <a:xfrm rot="5400000">
              <a:off x="1981200" y="1064986"/>
              <a:ext cx="1905000" cy="990600"/>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a:extLst>
                <a:ext uri="{FF2B5EF4-FFF2-40B4-BE49-F238E27FC236}">
                  <a16:creationId xmlns:a16="http://schemas.microsoft.com/office/drawing/2014/main" id="{777FC26D-5E7B-E113-4FEA-A856ADD64F2F}"/>
                </a:ext>
              </a:extLst>
            </p:cNvPr>
            <p:cNvSpPr/>
            <p:nvPr/>
          </p:nvSpPr>
          <p:spPr>
            <a:xfrm rot="17017031">
              <a:off x="648188" y="955375"/>
              <a:ext cx="1905000" cy="990600"/>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30">
              <a:extLst>
                <a:ext uri="{FF2B5EF4-FFF2-40B4-BE49-F238E27FC236}">
                  <a16:creationId xmlns:a16="http://schemas.microsoft.com/office/drawing/2014/main" id="{BE64871A-4085-2381-7A27-71D15C398073}"/>
                </a:ext>
              </a:extLst>
            </p:cNvPr>
            <p:cNvGrpSpPr/>
            <p:nvPr/>
          </p:nvGrpSpPr>
          <p:grpSpPr>
            <a:xfrm>
              <a:off x="793693" y="2131786"/>
              <a:ext cx="3068025" cy="4187946"/>
              <a:chOff x="4451293" y="2060454"/>
              <a:chExt cx="3068025" cy="4187946"/>
            </a:xfrm>
          </p:grpSpPr>
          <p:sp>
            <p:nvSpPr>
              <p:cNvPr id="3085" name="Oval 3084">
                <a:extLst>
                  <a:ext uri="{FF2B5EF4-FFF2-40B4-BE49-F238E27FC236}">
                    <a16:creationId xmlns:a16="http://schemas.microsoft.com/office/drawing/2014/main" id="{129839AE-1FCE-790E-51B3-FCDC958295E7}"/>
                  </a:ext>
                </a:extLst>
              </p:cNvPr>
              <p:cNvSpPr/>
              <p:nvPr/>
            </p:nvSpPr>
            <p:spPr>
              <a:xfrm rot="20570671">
                <a:off x="6944695" y="3662884"/>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Oval 3085">
                <a:extLst>
                  <a:ext uri="{FF2B5EF4-FFF2-40B4-BE49-F238E27FC236}">
                    <a16:creationId xmlns:a16="http://schemas.microsoft.com/office/drawing/2014/main" id="{C09680A6-AD0C-25D5-26BF-40B0FC6EC450}"/>
                  </a:ext>
                </a:extLst>
              </p:cNvPr>
              <p:cNvSpPr/>
              <p:nvPr/>
            </p:nvSpPr>
            <p:spPr>
              <a:xfrm rot="1000252">
                <a:off x="4451293" y="3682175"/>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Trapezoid 3086">
                <a:extLst>
                  <a:ext uri="{FF2B5EF4-FFF2-40B4-BE49-F238E27FC236}">
                    <a16:creationId xmlns:a16="http://schemas.microsoft.com/office/drawing/2014/main" id="{0A795D91-ABCC-2893-4E60-1B60184089AB}"/>
                  </a:ext>
                </a:extLst>
              </p:cNvPr>
              <p:cNvSpPr/>
              <p:nvPr/>
            </p:nvSpPr>
            <p:spPr>
              <a:xfrm rot="20102191">
                <a:off x="6267526" y="2091421"/>
                <a:ext cx="990600" cy="2115430"/>
              </a:xfrm>
              <a:prstGeom prst="trapezoid">
                <a:avLst>
                  <a:gd name="adj" fmla="val 34133"/>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Trapezoid 3087">
                <a:extLst>
                  <a:ext uri="{FF2B5EF4-FFF2-40B4-BE49-F238E27FC236}">
                    <a16:creationId xmlns:a16="http://schemas.microsoft.com/office/drawing/2014/main" id="{700EF334-4E1A-B30A-B7F1-62C4885D5D24}"/>
                  </a:ext>
                </a:extLst>
              </p:cNvPr>
              <p:cNvSpPr/>
              <p:nvPr/>
            </p:nvSpPr>
            <p:spPr>
              <a:xfrm rot="1327004">
                <a:off x="4648115" y="2060454"/>
                <a:ext cx="990600" cy="2115430"/>
              </a:xfrm>
              <a:prstGeom prst="trapezoid">
                <a:avLst>
                  <a:gd name="adj" fmla="val 34133"/>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9" name="Trapezoid 3088">
                <a:extLst>
                  <a:ext uri="{FF2B5EF4-FFF2-40B4-BE49-F238E27FC236}">
                    <a16:creationId xmlns:a16="http://schemas.microsoft.com/office/drawing/2014/main" id="{D68407E4-F6A1-6F51-4763-87CE8FF82529}"/>
                  </a:ext>
                </a:extLst>
              </p:cNvPr>
              <p:cNvSpPr/>
              <p:nvPr/>
            </p:nvSpPr>
            <p:spPr>
              <a:xfrm>
                <a:off x="4876800" y="2133600"/>
                <a:ext cx="2133600" cy="4114800"/>
              </a:xfrm>
              <a:prstGeom prst="trapezoid">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Isosceles Triangle 3089">
                <a:extLst>
                  <a:ext uri="{FF2B5EF4-FFF2-40B4-BE49-F238E27FC236}">
                    <a16:creationId xmlns:a16="http://schemas.microsoft.com/office/drawing/2014/main" id="{84ECBE89-07B6-0A64-366F-DC45521FCF12}"/>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1" name="Rectangle 3090">
                <a:extLst>
                  <a:ext uri="{FF2B5EF4-FFF2-40B4-BE49-F238E27FC236}">
                    <a16:creationId xmlns:a16="http://schemas.microsoft.com/office/drawing/2014/main" id="{070B9434-ED89-5504-677A-DD18C6196FDF}"/>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2" name="Trapezoid 3091">
                <a:extLst>
                  <a:ext uri="{FF2B5EF4-FFF2-40B4-BE49-F238E27FC236}">
                    <a16:creationId xmlns:a16="http://schemas.microsoft.com/office/drawing/2014/main" id="{EC263DB1-97C4-9F6D-D0B5-982806C29BC6}"/>
                  </a:ext>
                </a:extLst>
              </p:cNvPr>
              <p:cNvSpPr/>
              <p:nvPr/>
            </p:nvSpPr>
            <p:spPr>
              <a:xfrm rot="366654" flipH="1">
                <a:off x="4944218" y="2084003"/>
                <a:ext cx="706763" cy="3877254"/>
              </a:xfrm>
              <a:prstGeom prst="trapezoid">
                <a:avLst>
                  <a:gd name="adj" fmla="val 34133"/>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Trapezoid 3092">
                <a:extLst>
                  <a:ext uri="{FF2B5EF4-FFF2-40B4-BE49-F238E27FC236}">
                    <a16:creationId xmlns:a16="http://schemas.microsoft.com/office/drawing/2014/main" id="{E44FA2F9-2B2D-456F-28CC-3992FCEE8E7F}"/>
                  </a:ext>
                </a:extLst>
              </p:cNvPr>
              <p:cNvSpPr/>
              <p:nvPr/>
            </p:nvSpPr>
            <p:spPr>
              <a:xfrm rot="21233346">
                <a:off x="6224662" y="2067736"/>
                <a:ext cx="706763" cy="3886573"/>
              </a:xfrm>
              <a:prstGeom prst="trapezoid">
                <a:avLst>
                  <a:gd name="adj" fmla="val 34133"/>
                </a:avLst>
              </a:prstGeom>
              <a:solidFill>
                <a:srgbClr val="BF83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Oval 67">
              <a:extLst>
                <a:ext uri="{FF2B5EF4-FFF2-40B4-BE49-F238E27FC236}">
                  <a16:creationId xmlns:a16="http://schemas.microsoft.com/office/drawing/2014/main" id="{B7727F99-DEBE-6F91-8019-1CAF85325429}"/>
                </a:ext>
              </a:extLst>
            </p:cNvPr>
            <p:cNvSpPr/>
            <p:nvPr/>
          </p:nvSpPr>
          <p:spPr>
            <a:xfrm>
              <a:off x="1371600" y="531586"/>
              <a:ext cx="1676400" cy="1905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a:extLst>
                <a:ext uri="{FF2B5EF4-FFF2-40B4-BE49-F238E27FC236}">
                  <a16:creationId xmlns:a16="http://schemas.microsoft.com/office/drawing/2014/main" id="{F10583A0-50B2-F1DA-0CBE-00B45C8775F8}"/>
                </a:ext>
              </a:extLst>
            </p:cNvPr>
            <p:cNvSpPr/>
            <p:nvPr/>
          </p:nvSpPr>
          <p:spPr>
            <a:xfrm>
              <a:off x="1524000" y="1750786"/>
              <a:ext cx="1447800" cy="990600"/>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012D9916-42B9-E43C-04DC-66EA7F5688BE}"/>
                </a:ext>
              </a:extLst>
            </p:cNvPr>
            <p:cNvSpPr/>
            <p:nvPr/>
          </p:nvSpPr>
          <p:spPr>
            <a:xfrm>
              <a:off x="1965380" y="1903186"/>
              <a:ext cx="565040" cy="20930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129">
              <a:extLst>
                <a:ext uri="{FF2B5EF4-FFF2-40B4-BE49-F238E27FC236}">
                  <a16:creationId xmlns:a16="http://schemas.microsoft.com/office/drawing/2014/main" id="{263D6BDB-C2FA-E19C-8386-0657396DDC4C}"/>
                </a:ext>
              </a:extLst>
            </p:cNvPr>
            <p:cNvGrpSpPr/>
            <p:nvPr/>
          </p:nvGrpSpPr>
          <p:grpSpPr>
            <a:xfrm>
              <a:off x="1219200" y="6019800"/>
              <a:ext cx="2168577" cy="231098"/>
              <a:chOff x="5867400" y="3429000"/>
              <a:chExt cx="3200400" cy="762000"/>
            </a:xfrm>
          </p:grpSpPr>
          <p:grpSp>
            <p:nvGrpSpPr>
              <p:cNvPr id="72" name="Group 78">
                <a:extLst>
                  <a:ext uri="{FF2B5EF4-FFF2-40B4-BE49-F238E27FC236}">
                    <a16:creationId xmlns:a16="http://schemas.microsoft.com/office/drawing/2014/main" id="{CBE734A0-2FA0-F838-B3F1-C1FB20B3A7D6}"/>
                  </a:ext>
                </a:extLst>
              </p:cNvPr>
              <p:cNvGrpSpPr/>
              <p:nvPr/>
            </p:nvGrpSpPr>
            <p:grpSpPr>
              <a:xfrm>
                <a:off x="5867400" y="3429000"/>
                <a:ext cx="762000" cy="762000"/>
                <a:chOff x="5867400" y="3429000"/>
                <a:chExt cx="762000" cy="762000"/>
              </a:xfrm>
            </p:grpSpPr>
            <p:sp>
              <p:nvSpPr>
                <p:cNvPr id="3083" name="Left-Right Arrow Callout 143">
                  <a:extLst>
                    <a:ext uri="{FF2B5EF4-FFF2-40B4-BE49-F238E27FC236}">
                      <a16:creationId xmlns:a16="http://schemas.microsoft.com/office/drawing/2014/main" id="{769F883D-0D05-C62A-BECB-20515AFCA28D}"/>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Diamond 3083">
                  <a:extLst>
                    <a:ext uri="{FF2B5EF4-FFF2-40B4-BE49-F238E27FC236}">
                      <a16:creationId xmlns:a16="http://schemas.microsoft.com/office/drawing/2014/main" id="{7FEEABA9-2D0E-4E98-8AA4-7253173B60CA}"/>
                    </a:ext>
                  </a:extLst>
                </p:cNvPr>
                <p:cNvSpPr/>
                <p:nvPr/>
              </p:nvSpPr>
              <p:spPr>
                <a:xfrm>
                  <a:off x="6086006" y="3621373"/>
                  <a:ext cx="304800" cy="381000"/>
                </a:xfrm>
                <a:prstGeom prst="diamond">
                  <a:avLst/>
                </a:prstGeom>
                <a:solidFill>
                  <a:srgbClr val="F4E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9">
                <a:extLst>
                  <a:ext uri="{FF2B5EF4-FFF2-40B4-BE49-F238E27FC236}">
                    <a16:creationId xmlns:a16="http://schemas.microsoft.com/office/drawing/2014/main" id="{D66B86F8-6F9C-E9CE-B3AE-05EE48770195}"/>
                  </a:ext>
                </a:extLst>
              </p:cNvPr>
              <p:cNvGrpSpPr/>
              <p:nvPr/>
            </p:nvGrpSpPr>
            <p:grpSpPr>
              <a:xfrm>
                <a:off x="6477000" y="3429000"/>
                <a:ext cx="762000" cy="762000"/>
                <a:chOff x="5867400" y="3429000"/>
                <a:chExt cx="762000" cy="762000"/>
              </a:xfrm>
            </p:grpSpPr>
            <p:sp>
              <p:nvSpPr>
                <p:cNvPr id="3081" name="Left-Right Arrow Callout 141">
                  <a:extLst>
                    <a:ext uri="{FF2B5EF4-FFF2-40B4-BE49-F238E27FC236}">
                      <a16:creationId xmlns:a16="http://schemas.microsoft.com/office/drawing/2014/main" id="{BA0C0D35-ED2F-595E-8EF4-0D4249EF4640}"/>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Diamond 3081">
                  <a:extLst>
                    <a:ext uri="{FF2B5EF4-FFF2-40B4-BE49-F238E27FC236}">
                      <a16:creationId xmlns:a16="http://schemas.microsoft.com/office/drawing/2014/main" id="{CDB03E50-0B6F-B097-B5CD-23D8F08E24E7}"/>
                    </a:ext>
                  </a:extLst>
                </p:cNvPr>
                <p:cNvSpPr/>
                <p:nvPr/>
              </p:nvSpPr>
              <p:spPr>
                <a:xfrm>
                  <a:off x="6086006" y="3621373"/>
                  <a:ext cx="304800" cy="381000"/>
                </a:xfrm>
                <a:prstGeom prst="diamond">
                  <a:avLst/>
                </a:prstGeom>
                <a:solidFill>
                  <a:srgbClr val="F4E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82">
                <a:extLst>
                  <a:ext uri="{FF2B5EF4-FFF2-40B4-BE49-F238E27FC236}">
                    <a16:creationId xmlns:a16="http://schemas.microsoft.com/office/drawing/2014/main" id="{77B1E5DB-4A30-B6D1-5E96-5A0FAE2D07C7}"/>
                  </a:ext>
                </a:extLst>
              </p:cNvPr>
              <p:cNvGrpSpPr/>
              <p:nvPr/>
            </p:nvGrpSpPr>
            <p:grpSpPr>
              <a:xfrm>
                <a:off x="7086600" y="3429000"/>
                <a:ext cx="762000" cy="762000"/>
                <a:chOff x="5867400" y="3429000"/>
                <a:chExt cx="762000" cy="762000"/>
              </a:xfrm>
            </p:grpSpPr>
            <p:sp>
              <p:nvSpPr>
                <p:cNvPr id="3079" name="Left-Right Arrow Callout 139">
                  <a:extLst>
                    <a:ext uri="{FF2B5EF4-FFF2-40B4-BE49-F238E27FC236}">
                      <a16:creationId xmlns:a16="http://schemas.microsoft.com/office/drawing/2014/main" id="{6FD268BD-C84F-5488-FFCE-44437F75DDCB}"/>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0" name="Diamond 3079">
                  <a:extLst>
                    <a:ext uri="{FF2B5EF4-FFF2-40B4-BE49-F238E27FC236}">
                      <a16:creationId xmlns:a16="http://schemas.microsoft.com/office/drawing/2014/main" id="{4CACD86F-9317-34DC-A97C-FE0179DEB061}"/>
                    </a:ext>
                  </a:extLst>
                </p:cNvPr>
                <p:cNvSpPr/>
                <p:nvPr/>
              </p:nvSpPr>
              <p:spPr>
                <a:xfrm>
                  <a:off x="6086006" y="3621373"/>
                  <a:ext cx="304800" cy="381000"/>
                </a:xfrm>
                <a:prstGeom prst="diamond">
                  <a:avLst/>
                </a:prstGeom>
                <a:solidFill>
                  <a:srgbClr val="F4E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2" name="Group 85">
                <a:extLst>
                  <a:ext uri="{FF2B5EF4-FFF2-40B4-BE49-F238E27FC236}">
                    <a16:creationId xmlns:a16="http://schemas.microsoft.com/office/drawing/2014/main" id="{6B3EFF88-D558-89C8-7C02-7999E86FD6F6}"/>
                  </a:ext>
                </a:extLst>
              </p:cNvPr>
              <p:cNvGrpSpPr/>
              <p:nvPr/>
            </p:nvGrpSpPr>
            <p:grpSpPr>
              <a:xfrm>
                <a:off x="7696200" y="3429000"/>
                <a:ext cx="762000" cy="762000"/>
                <a:chOff x="5867400" y="3429000"/>
                <a:chExt cx="762000" cy="762000"/>
              </a:xfrm>
            </p:grpSpPr>
            <p:sp>
              <p:nvSpPr>
                <p:cNvPr id="3077" name="Left-Right Arrow Callout 137">
                  <a:extLst>
                    <a:ext uri="{FF2B5EF4-FFF2-40B4-BE49-F238E27FC236}">
                      <a16:creationId xmlns:a16="http://schemas.microsoft.com/office/drawing/2014/main" id="{FAC339FE-8340-DAC6-47E2-579670831191}"/>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Diamond 3077">
                  <a:extLst>
                    <a:ext uri="{FF2B5EF4-FFF2-40B4-BE49-F238E27FC236}">
                      <a16:creationId xmlns:a16="http://schemas.microsoft.com/office/drawing/2014/main" id="{7B9B4F64-8FCB-9988-B807-0BDD82EB25C5}"/>
                    </a:ext>
                  </a:extLst>
                </p:cNvPr>
                <p:cNvSpPr/>
                <p:nvPr/>
              </p:nvSpPr>
              <p:spPr>
                <a:xfrm>
                  <a:off x="6086006" y="3621373"/>
                  <a:ext cx="304800" cy="381000"/>
                </a:xfrm>
                <a:prstGeom prst="diamond">
                  <a:avLst/>
                </a:prstGeom>
                <a:solidFill>
                  <a:srgbClr val="F4E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3" name="Group 88">
                <a:extLst>
                  <a:ext uri="{FF2B5EF4-FFF2-40B4-BE49-F238E27FC236}">
                    <a16:creationId xmlns:a16="http://schemas.microsoft.com/office/drawing/2014/main" id="{CD0D905E-C1CB-7D55-F525-53269DB8645A}"/>
                  </a:ext>
                </a:extLst>
              </p:cNvPr>
              <p:cNvGrpSpPr/>
              <p:nvPr/>
            </p:nvGrpSpPr>
            <p:grpSpPr>
              <a:xfrm>
                <a:off x="8305800" y="3429000"/>
                <a:ext cx="762000" cy="762000"/>
                <a:chOff x="5867400" y="3429000"/>
                <a:chExt cx="762000" cy="762000"/>
              </a:xfrm>
            </p:grpSpPr>
            <p:sp>
              <p:nvSpPr>
                <p:cNvPr id="3075" name="Left-Right Arrow Callout 135">
                  <a:extLst>
                    <a:ext uri="{FF2B5EF4-FFF2-40B4-BE49-F238E27FC236}">
                      <a16:creationId xmlns:a16="http://schemas.microsoft.com/office/drawing/2014/main" id="{A923C980-0CDF-8B28-F538-0E6F09A1C451}"/>
                    </a:ext>
                  </a:extLst>
                </p:cNvPr>
                <p:cNvSpPr/>
                <p:nvPr/>
              </p:nvSpPr>
              <p:spPr>
                <a:xfrm>
                  <a:off x="5867400" y="3429000"/>
                  <a:ext cx="762000" cy="762000"/>
                </a:xfrm>
                <a:prstGeom prst="leftRightArrowCallo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6" name="Diamond 3075">
                  <a:extLst>
                    <a:ext uri="{FF2B5EF4-FFF2-40B4-BE49-F238E27FC236}">
                      <a16:creationId xmlns:a16="http://schemas.microsoft.com/office/drawing/2014/main" id="{B19CFC50-5B52-F15B-1C5B-D5ABE9AF2509}"/>
                    </a:ext>
                  </a:extLst>
                </p:cNvPr>
                <p:cNvSpPr/>
                <p:nvPr/>
              </p:nvSpPr>
              <p:spPr>
                <a:xfrm>
                  <a:off x="6086006" y="3621373"/>
                  <a:ext cx="304800" cy="381000"/>
                </a:xfrm>
                <a:prstGeom prst="diamond">
                  <a:avLst/>
                </a:prstGeom>
                <a:solidFill>
                  <a:srgbClr val="F4E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094" name="TextBox 3093">
            <a:extLst>
              <a:ext uri="{FF2B5EF4-FFF2-40B4-BE49-F238E27FC236}">
                <a16:creationId xmlns:a16="http://schemas.microsoft.com/office/drawing/2014/main" id="{9D1EDB72-AFFD-3152-92CD-5DC4B4B102B9}"/>
              </a:ext>
            </a:extLst>
          </p:cNvPr>
          <p:cNvSpPr txBox="1"/>
          <p:nvPr/>
        </p:nvSpPr>
        <p:spPr>
          <a:xfrm>
            <a:off x="9183428" y="6379946"/>
            <a:ext cx="2713931" cy="369332"/>
          </a:xfrm>
          <a:prstGeom prst="rect">
            <a:avLst/>
          </a:prstGeom>
          <a:noFill/>
        </p:spPr>
        <p:txBody>
          <a:bodyPr wrap="square">
            <a:spAutoFit/>
          </a:bodyPr>
          <a:lstStyle/>
          <a:p>
            <a:pPr algn="r"/>
            <a:r>
              <a:rPr lang="en-US" sz="1800" dirty="0">
                <a:solidFill>
                  <a:schemeClr val="bg1"/>
                </a:solidFill>
              </a:rPr>
              <a:t>(1)</a:t>
            </a:r>
          </a:p>
        </p:txBody>
      </p:sp>
    </p:spTree>
    <p:extLst>
      <p:ext uri="{BB962C8B-B14F-4D97-AF65-F5344CB8AC3E}">
        <p14:creationId xmlns:p14="http://schemas.microsoft.com/office/powerpoint/2010/main" val="212805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down)">
                                      <p:cBhvr>
                                        <p:cTn id="9" dur="580">
                                          <p:stCondLst>
                                            <p:cond delay="0"/>
                                          </p:stCondLst>
                                        </p:cTn>
                                        <p:tgtEl>
                                          <p:spTgt spid="30"/>
                                        </p:tgtEl>
                                      </p:cBhvr>
                                    </p:animEffect>
                                    <p:anim calcmode="lin" valueType="num">
                                      <p:cBhvr>
                                        <p:cTn id="1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5" dur="26">
                                          <p:stCondLst>
                                            <p:cond delay="650"/>
                                          </p:stCondLst>
                                        </p:cTn>
                                        <p:tgtEl>
                                          <p:spTgt spid="30"/>
                                        </p:tgtEl>
                                      </p:cBhvr>
                                      <p:to x="100000" y="60000"/>
                                    </p:animScale>
                                    <p:animScale>
                                      <p:cBhvr>
                                        <p:cTn id="16" dur="166" decel="50000">
                                          <p:stCondLst>
                                            <p:cond delay="676"/>
                                          </p:stCondLst>
                                        </p:cTn>
                                        <p:tgtEl>
                                          <p:spTgt spid="30"/>
                                        </p:tgtEl>
                                      </p:cBhvr>
                                      <p:to x="100000" y="100000"/>
                                    </p:animScale>
                                    <p:animScale>
                                      <p:cBhvr>
                                        <p:cTn id="17" dur="26">
                                          <p:stCondLst>
                                            <p:cond delay="1312"/>
                                          </p:stCondLst>
                                        </p:cTn>
                                        <p:tgtEl>
                                          <p:spTgt spid="30"/>
                                        </p:tgtEl>
                                      </p:cBhvr>
                                      <p:to x="100000" y="80000"/>
                                    </p:animScale>
                                    <p:animScale>
                                      <p:cBhvr>
                                        <p:cTn id="18" dur="166" decel="50000">
                                          <p:stCondLst>
                                            <p:cond delay="1338"/>
                                          </p:stCondLst>
                                        </p:cTn>
                                        <p:tgtEl>
                                          <p:spTgt spid="30"/>
                                        </p:tgtEl>
                                      </p:cBhvr>
                                      <p:to x="100000" y="100000"/>
                                    </p:animScale>
                                    <p:animScale>
                                      <p:cBhvr>
                                        <p:cTn id="19" dur="26">
                                          <p:stCondLst>
                                            <p:cond delay="1642"/>
                                          </p:stCondLst>
                                        </p:cTn>
                                        <p:tgtEl>
                                          <p:spTgt spid="30"/>
                                        </p:tgtEl>
                                      </p:cBhvr>
                                      <p:to x="100000" y="90000"/>
                                    </p:animScale>
                                    <p:animScale>
                                      <p:cBhvr>
                                        <p:cTn id="20" dur="166" decel="50000">
                                          <p:stCondLst>
                                            <p:cond delay="1668"/>
                                          </p:stCondLst>
                                        </p:cTn>
                                        <p:tgtEl>
                                          <p:spTgt spid="30"/>
                                        </p:tgtEl>
                                      </p:cBhvr>
                                      <p:to x="100000" y="100000"/>
                                    </p:animScale>
                                    <p:animScale>
                                      <p:cBhvr>
                                        <p:cTn id="21" dur="26">
                                          <p:stCondLst>
                                            <p:cond delay="1808"/>
                                          </p:stCondLst>
                                        </p:cTn>
                                        <p:tgtEl>
                                          <p:spTgt spid="30"/>
                                        </p:tgtEl>
                                      </p:cBhvr>
                                      <p:to x="100000" y="95000"/>
                                    </p:animScale>
                                    <p:animScale>
                                      <p:cBhvr>
                                        <p:cTn id="22" dur="166" decel="50000">
                                          <p:stCondLst>
                                            <p:cond delay="1834"/>
                                          </p:stCondLst>
                                        </p:cTn>
                                        <p:tgtEl>
                                          <p:spTgt spid="30"/>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par>
                                <p:cTn id="43" presetID="26"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80">
                                          <p:stCondLst>
                                            <p:cond delay="0"/>
                                          </p:stCondLst>
                                        </p:cTn>
                                        <p:tgtEl>
                                          <p:spTgt spid="2"/>
                                        </p:tgtEl>
                                      </p:cBhvr>
                                    </p:animEffect>
                                    <p:anim calcmode="lin" valueType="num">
                                      <p:cBhvr>
                                        <p:cTn id="4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51" dur="26">
                                          <p:stCondLst>
                                            <p:cond delay="650"/>
                                          </p:stCondLst>
                                        </p:cTn>
                                        <p:tgtEl>
                                          <p:spTgt spid="2"/>
                                        </p:tgtEl>
                                      </p:cBhvr>
                                      <p:to x="100000" y="60000"/>
                                    </p:animScale>
                                    <p:animScale>
                                      <p:cBhvr>
                                        <p:cTn id="52" dur="166" decel="50000">
                                          <p:stCondLst>
                                            <p:cond delay="676"/>
                                          </p:stCondLst>
                                        </p:cTn>
                                        <p:tgtEl>
                                          <p:spTgt spid="2"/>
                                        </p:tgtEl>
                                      </p:cBhvr>
                                      <p:to x="100000" y="100000"/>
                                    </p:animScale>
                                    <p:animScale>
                                      <p:cBhvr>
                                        <p:cTn id="53" dur="26">
                                          <p:stCondLst>
                                            <p:cond delay="1312"/>
                                          </p:stCondLst>
                                        </p:cTn>
                                        <p:tgtEl>
                                          <p:spTgt spid="2"/>
                                        </p:tgtEl>
                                      </p:cBhvr>
                                      <p:to x="100000" y="80000"/>
                                    </p:animScale>
                                    <p:animScale>
                                      <p:cBhvr>
                                        <p:cTn id="54" dur="166" decel="50000">
                                          <p:stCondLst>
                                            <p:cond delay="1338"/>
                                          </p:stCondLst>
                                        </p:cTn>
                                        <p:tgtEl>
                                          <p:spTgt spid="2"/>
                                        </p:tgtEl>
                                      </p:cBhvr>
                                      <p:to x="100000" y="100000"/>
                                    </p:animScale>
                                    <p:animScale>
                                      <p:cBhvr>
                                        <p:cTn id="55" dur="26">
                                          <p:stCondLst>
                                            <p:cond delay="1642"/>
                                          </p:stCondLst>
                                        </p:cTn>
                                        <p:tgtEl>
                                          <p:spTgt spid="2"/>
                                        </p:tgtEl>
                                      </p:cBhvr>
                                      <p:to x="100000" y="90000"/>
                                    </p:animScale>
                                    <p:animScale>
                                      <p:cBhvr>
                                        <p:cTn id="56" dur="166" decel="50000">
                                          <p:stCondLst>
                                            <p:cond delay="1668"/>
                                          </p:stCondLst>
                                        </p:cTn>
                                        <p:tgtEl>
                                          <p:spTgt spid="2"/>
                                        </p:tgtEl>
                                      </p:cBhvr>
                                      <p:to x="100000" y="100000"/>
                                    </p:animScale>
                                    <p:animScale>
                                      <p:cBhvr>
                                        <p:cTn id="57" dur="26">
                                          <p:stCondLst>
                                            <p:cond delay="1808"/>
                                          </p:stCondLst>
                                        </p:cTn>
                                        <p:tgtEl>
                                          <p:spTgt spid="2"/>
                                        </p:tgtEl>
                                      </p:cBhvr>
                                      <p:to x="100000" y="95000"/>
                                    </p:animScale>
                                    <p:animScale>
                                      <p:cBhvr>
                                        <p:cTn id="58" dur="166" decel="50000">
                                          <p:stCondLst>
                                            <p:cond delay="1834"/>
                                          </p:stCondLst>
                                        </p:cTn>
                                        <p:tgtEl>
                                          <p:spTgt spid="2"/>
                                        </p:tgtEl>
                                      </p:cBhvr>
                                      <p:to x="100000" y="100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a:solidFill>
                  <a:schemeClr val="bg1"/>
                </a:solidFill>
                <a:latin typeface="Arabia" panose="04040705060902020803" pitchFamily="82" charset="0"/>
              </a:rPr>
              <a:t>Joy and Gladness</a:t>
            </a:r>
          </a:p>
        </p:txBody>
      </p:sp>
      <p:sp>
        <p:nvSpPr>
          <p:cNvPr id="63" name="Rectangle 62"/>
          <p:cNvSpPr/>
          <p:nvPr/>
        </p:nvSpPr>
        <p:spPr>
          <a:xfrm>
            <a:off x="5283200" y="5655119"/>
            <a:ext cx="6724073" cy="646331"/>
          </a:xfrm>
          <a:prstGeom prst="rect">
            <a:avLst/>
          </a:prstGeom>
        </p:spPr>
        <p:txBody>
          <a:bodyPr wrap="square">
            <a:spAutoFit/>
          </a:bodyPr>
          <a:lstStyle/>
          <a:p>
            <a:r>
              <a:rPr lang="en-US" i="1" dirty="0">
                <a:solidFill>
                  <a:srgbClr val="FFFF00"/>
                </a:solidFill>
              </a:rPr>
              <a:t>Fear not, Zacharias: for thy prayer is heard; and thy wife Elisabeth shall bear thee a son, and thou </a:t>
            </a:r>
            <a:r>
              <a:rPr lang="en-US" i="1" dirty="0" err="1">
                <a:solidFill>
                  <a:srgbClr val="FFFF00"/>
                </a:solidFill>
              </a:rPr>
              <a:t>shalt</a:t>
            </a:r>
            <a:r>
              <a:rPr lang="en-US" i="1" dirty="0">
                <a:solidFill>
                  <a:srgbClr val="FFFF00"/>
                </a:solidFill>
              </a:rPr>
              <a:t> call his name John.</a:t>
            </a: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1:14-17, 25</a:t>
            </a:r>
          </a:p>
        </p:txBody>
      </p:sp>
      <p:sp>
        <p:nvSpPr>
          <p:cNvPr id="8" name="Rectangle 7"/>
          <p:cNvSpPr/>
          <p:nvPr/>
        </p:nvSpPr>
        <p:spPr>
          <a:xfrm>
            <a:off x="692728" y="1277126"/>
            <a:ext cx="3427451" cy="2862322"/>
          </a:xfrm>
          <a:prstGeom prst="rect">
            <a:avLst/>
          </a:prstGeom>
        </p:spPr>
        <p:txBody>
          <a:bodyPr wrap="square">
            <a:spAutoFit/>
          </a:bodyPr>
          <a:lstStyle/>
          <a:p>
            <a:r>
              <a:rPr lang="en-US" dirty="0">
                <a:solidFill>
                  <a:schemeClr val="bg1"/>
                </a:solidFill>
              </a:rPr>
              <a:t>Zacharias and Elisabeth had prayed for the opportunity to become parents. </a:t>
            </a:r>
          </a:p>
          <a:p>
            <a:endParaRPr lang="en-US" dirty="0">
              <a:solidFill>
                <a:schemeClr val="bg1"/>
              </a:solidFill>
            </a:endParaRPr>
          </a:p>
          <a:p>
            <a:r>
              <a:rPr lang="en-US" dirty="0">
                <a:solidFill>
                  <a:schemeClr val="bg1"/>
                </a:solidFill>
              </a:rPr>
              <a:t>Zacharias had no posterity through whom his priesthood line could continue, and Elisabeth later remarked that her barrenness had been viewed with “reproach among men” </a:t>
            </a:r>
          </a:p>
        </p:txBody>
      </p:sp>
      <p:sp>
        <p:nvSpPr>
          <p:cNvPr id="18" name="Rectangle 17"/>
          <p:cNvSpPr/>
          <p:nvPr/>
        </p:nvSpPr>
        <p:spPr>
          <a:xfrm>
            <a:off x="7139709" y="1424816"/>
            <a:ext cx="4387272" cy="830997"/>
          </a:xfrm>
          <a:prstGeom prst="rect">
            <a:avLst/>
          </a:prstGeom>
        </p:spPr>
        <p:txBody>
          <a:bodyPr wrap="square">
            <a:spAutoFit/>
          </a:bodyPr>
          <a:lstStyle/>
          <a:p>
            <a:pPr algn="ctr"/>
            <a:r>
              <a:rPr lang="en-US" sz="2400" dirty="0">
                <a:solidFill>
                  <a:schemeClr val="bg1"/>
                </a:solidFill>
              </a:rPr>
              <a:t>Prophecy of John, the forerunner, the Elias, of the Son of God</a:t>
            </a:r>
          </a:p>
        </p:txBody>
      </p:sp>
      <p:sp>
        <p:nvSpPr>
          <p:cNvPr id="19" name="TextBox 18"/>
          <p:cNvSpPr txBox="1"/>
          <p:nvPr/>
        </p:nvSpPr>
        <p:spPr>
          <a:xfrm>
            <a:off x="11693237" y="6539345"/>
            <a:ext cx="498764" cy="369332"/>
          </a:xfrm>
          <a:prstGeom prst="rect">
            <a:avLst/>
          </a:prstGeom>
          <a:noFill/>
        </p:spPr>
        <p:txBody>
          <a:bodyPr wrap="square" rtlCol="0">
            <a:spAutoFit/>
          </a:bodyPr>
          <a:lstStyle/>
          <a:p>
            <a:r>
              <a:rPr lang="en-US" dirty="0">
                <a:solidFill>
                  <a:schemeClr val="bg1"/>
                </a:solidFill>
              </a:rPr>
              <a:t>(1)</a:t>
            </a:r>
          </a:p>
        </p:txBody>
      </p:sp>
      <p:pic>
        <p:nvPicPr>
          <p:cNvPr id="20" name="Picture 12" descr="https://abidanshahdotcom.files.wordpress.com/2014/09/zechariah-and-elizabeth-2.jpg"/>
          <p:cNvPicPr>
            <a:picLocks noChangeAspect="1" noChangeArrowheads="1"/>
          </p:cNvPicPr>
          <p:nvPr/>
        </p:nvPicPr>
        <p:blipFill>
          <a:blip r:embed="rId3" cstate="print"/>
          <a:srcRect r="3293" b="3806"/>
          <a:stretch>
            <a:fillRect/>
          </a:stretch>
        </p:blipFill>
        <p:spPr bwMode="auto">
          <a:xfrm>
            <a:off x="4404303" y="1099128"/>
            <a:ext cx="2253966" cy="3592945"/>
          </a:xfrm>
          <a:prstGeom prst="rect">
            <a:avLst/>
          </a:prstGeom>
          <a:noFill/>
        </p:spPr>
      </p:pic>
      <p:pic>
        <p:nvPicPr>
          <p:cNvPr id="25604" name="Picture 4" descr="http://2.bp.blogspot.com/-Pilw4aAfBBY/TvDMBKJxDhI/AAAAAAAAAcg/Kz5TPHpSwaU/s1600/Zacharias+and+Elizabeth.jpg"/>
          <p:cNvPicPr>
            <a:picLocks noChangeAspect="1" noChangeArrowheads="1"/>
          </p:cNvPicPr>
          <p:nvPr/>
        </p:nvPicPr>
        <p:blipFill>
          <a:blip r:embed="rId4" cstate="print"/>
          <a:srcRect/>
          <a:stretch>
            <a:fillRect/>
          </a:stretch>
        </p:blipFill>
        <p:spPr bwMode="auto">
          <a:xfrm>
            <a:off x="7603172" y="2508971"/>
            <a:ext cx="2966979" cy="3014375"/>
          </a:xfrm>
          <a:prstGeom prst="rect">
            <a:avLst/>
          </a:prstGeom>
          <a:noFill/>
        </p:spPr>
      </p:pic>
    </p:spTree>
    <p:extLst>
      <p:ext uri="{BB962C8B-B14F-4D97-AF65-F5344CB8AC3E}">
        <p14:creationId xmlns:p14="http://schemas.microsoft.com/office/powerpoint/2010/main" val="91293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6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err="1">
                <a:solidFill>
                  <a:schemeClr val="bg1"/>
                </a:solidFill>
                <a:latin typeface="Arabia" panose="04040705060902020803" pitchFamily="82" charset="0"/>
              </a:rPr>
              <a:t>Theophilus</a:t>
            </a:r>
            <a:r>
              <a:rPr lang="en-US" sz="5400" dirty="0">
                <a:solidFill>
                  <a:schemeClr val="bg1"/>
                </a:solidFill>
                <a:latin typeface="Arabia" panose="04040705060902020803" pitchFamily="82" charset="0"/>
              </a:rPr>
              <a:t>—Friend of God</a:t>
            </a:r>
          </a:p>
        </p:txBody>
      </p:sp>
      <p:sp>
        <p:nvSpPr>
          <p:cNvPr id="63" name="Rectangle 62"/>
          <p:cNvSpPr/>
          <p:nvPr/>
        </p:nvSpPr>
        <p:spPr>
          <a:xfrm>
            <a:off x="544945" y="1249372"/>
            <a:ext cx="6096000" cy="1754326"/>
          </a:xfrm>
          <a:prstGeom prst="rect">
            <a:avLst/>
          </a:prstGeom>
        </p:spPr>
        <p:txBody>
          <a:bodyPr>
            <a:spAutoFit/>
          </a:bodyPr>
          <a:lstStyle/>
          <a:p>
            <a:r>
              <a:rPr lang="en-US" dirty="0">
                <a:solidFill>
                  <a:schemeClr val="bg1"/>
                </a:solidFill>
              </a:rPr>
              <a:t>The name or honorary title of the person to whom the Gospel of Luke and the Acts.</a:t>
            </a:r>
          </a:p>
          <a:p>
            <a:endParaRPr lang="en-US" dirty="0">
              <a:solidFill>
                <a:schemeClr val="bg1"/>
              </a:solidFill>
            </a:endParaRPr>
          </a:p>
          <a:p>
            <a:r>
              <a:rPr lang="en-US" dirty="0">
                <a:solidFill>
                  <a:schemeClr val="bg1"/>
                </a:solidFill>
              </a:rPr>
              <a:t>The person to whom Luke addressed his Gospel and the Acts. The use of the title “most excellent”  seems to show that he was a real personage. </a:t>
            </a:r>
          </a:p>
        </p:txBody>
      </p:sp>
      <p:sp>
        <p:nvSpPr>
          <p:cNvPr id="65" name="TextBox 64"/>
          <p:cNvSpPr txBox="1"/>
          <p:nvPr/>
        </p:nvSpPr>
        <p:spPr>
          <a:xfrm>
            <a:off x="0" y="6488668"/>
            <a:ext cx="1727200" cy="369332"/>
          </a:xfrm>
          <a:prstGeom prst="rect">
            <a:avLst/>
          </a:prstGeom>
          <a:noFill/>
        </p:spPr>
        <p:txBody>
          <a:bodyPr wrap="square" rtlCol="0">
            <a:spAutoFit/>
          </a:bodyPr>
          <a:lstStyle/>
          <a:p>
            <a:r>
              <a:rPr lang="en-US" dirty="0">
                <a:solidFill>
                  <a:schemeClr val="bg1"/>
                </a:solidFill>
              </a:rPr>
              <a:t>Luke 1:3</a:t>
            </a:r>
          </a:p>
        </p:txBody>
      </p:sp>
      <p:pic>
        <p:nvPicPr>
          <p:cNvPr id="16388" name="Picture 4" descr="Luke writing"/>
          <p:cNvPicPr>
            <a:picLocks noChangeAspect="1" noChangeArrowheads="1"/>
          </p:cNvPicPr>
          <p:nvPr/>
        </p:nvPicPr>
        <p:blipFill>
          <a:blip r:embed="rId3" cstate="print"/>
          <a:srcRect/>
          <a:stretch>
            <a:fillRect/>
          </a:stretch>
        </p:blipFill>
        <p:spPr bwMode="auto">
          <a:xfrm>
            <a:off x="2852593" y="3002973"/>
            <a:ext cx="2624570" cy="3495841"/>
          </a:xfrm>
          <a:prstGeom prst="rect">
            <a:avLst/>
          </a:prstGeom>
          <a:noFill/>
        </p:spPr>
      </p:pic>
      <p:sp>
        <p:nvSpPr>
          <p:cNvPr id="9" name="Rectangle 8"/>
          <p:cNvSpPr/>
          <p:nvPr/>
        </p:nvSpPr>
        <p:spPr>
          <a:xfrm>
            <a:off x="5846618" y="3216994"/>
            <a:ext cx="6096000" cy="2862322"/>
          </a:xfrm>
          <a:prstGeom prst="rect">
            <a:avLst/>
          </a:prstGeom>
        </p:spPr>
        <p:txBody>
          <a:bodyPr>
            <a:spAutoFit/>
          </a:bodyPr>
          <a:lstStyle/>
          <a:p>
            <a:r>
              <a:rPr lang="en-US" dirty="0">
                <a:solidFill>
                  <a:schemeClr val="bg1"/>
                </a:solidFill>
              </a:rPr>
              <a:t>"...This </a:t>
            </a:r>
            <a:r>
              <a:rPr lang="en-US" dirty="0" err="1">
                <a:solidFill>
                  <a:schemeClr val="bg1"/>
                </a:solidFill>
              </a:rPr>
              <a:t>Theophilus</a:t>
            </a:r>
            <a:r>
              <a:rPr lang="en-US" dirty="0">
                <a:solidFill>
                  <a:schemeClr val="bg1"/>
                </a:solidFill>
              </a:rPr>
              <a:t> was probably a native of Italy and perhaps an inhabitant of Rome, in tracing St. Paul's journey to Rome, places which an Italian might be supposed not to know are described minutely, Acts 27:8, 12, 16; but when he comes to Sicily and Italy this is neglected. </a:t>
            </a:r>
          </a:p>
          <a:p>
            <a:endParaRPr lang="en-US" dirty="0">
              <a:solidFill>
                <a:schemeClr val="bg1"/>
              </a:solidFill>
            </a:endParaRPr>
          </a:p>
          <a:p>
            <a:r>
              <a:rPr lang="en-US" dirty="0">
                <a:solidFill>
                  <a:schemeClr val="bg1"/>
                </a:solidFill>
              </a:rPr>
              <a:t>Hence it would appear that the person for whom Luke wrote in the first instance was a Gentile reader; and accordingly we find traces in the Gospel of a leaning toward Gentile rather than Jewish converts." (2)</a:t>
            </a:r>
          </a:p>
        </p:txBody>
      </p:sp>
      <p:sp>
        <p:nvSpPr>
          <p:cNvPr id="10" name="TextBox 9"/>
          <p:cNvSpPr txBox="1"/>
          <p:nvPr/>
        </p:nvSpPr>
        <p:spPr>
          <a:xfrm>
            <a:off x="7795490" y="2715491"/>
            <a:ext cx="2863273" cy="461665"/>
          </a:xfrm>
          <a:prstGeom prst="rect">
            <a:avLst/>
          </a:prstGeom>
          <a:noFill/>
        </p:spPr>
        <p:txBody>
          <a:bodyPr wrap="square" rtlCol="0">
            <a:spAutoFit/>
          </a:bodyPr>
          <a:lstStyle/>
          <a:p>
            <a:r>
              <a:rPr lang="en-US" sz="2400" dirty="0">
                <a:solidFill>
                  <a:schemeClr val="bg1"/>
                </a:solidFill>
              </a:rPr>
              <a:t>One possibility…</a:t>
            </a:r>
          </a:p>
        </p:txBody>
      </p:sp>
    </p:spTree>
    <p:extLst>
      <p:ext uri="{BB962C8B-B14F-4D97-AF65-F5344CB8AC3E}">
        <p14:creationId xmlns:p14="http://schemas.microsoft.com/office/powerpoint/2010/main" val="366558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a:solidFill>
                  <a:schemeClr val="bg1"/>
                </a:solidFill>
                <a:latin typeface="Arabia" panose="04040705060902020803" pitchFamily="82" charset="0"/>
              </a:rPr>
              <a:t>The Course of </a:t>
            </a:r>
            <a:r>
              <a:rPr lang="en-US" sz="5400" dirty="0" err="1">
                <a:solidFill>
                  <a:schemeClr val="bg1"/>
                </a:solidFill>
                <a:latin typeface="Arabia" panose="04040705060902020803" pitchFamily="82" charset="0"/>
              </a:rPr>
              <a:t>Abia</a:t>
            </a:r>
            <a:endParaRPr lang="en-US" sz="5400" dirty="0">
              <a:solidFill>
                <a:schemeClr val="bg1"/>
              </a:solidFill>
              <a:latin typeface="Arabia" panose="04040705060902020803" pitchFamily="82" charset="0"/>
            </a:endParaRPr>
          </a:p>
        </p:txBody>
      </p:sp>
      <p:sp>
        <p:nvSpPr>
          <p:cNvPr id="63" name="Rectangle 62"/>
          <p:cNvSpPr/>
          <p:nvPr/>
        </p:nvSpPr>
        <p:spPr>
          <a:xfrm>
            <a:off x="221673" y="833735"/>
            <a:ext cx="4498109" cy="2308324"/>
          </a:xfrm>
          <a:prstGeom prst="rect">
            <a:avLst/>
          </a:prstGeom>
        </p:spPr>
        <p:txBody>
          <a:bodyPr wrap="square">
            <a:spAutoFit/>
          </a:bodyPr>
          <a:lstStyle/>
          <a:p>
            <a:r>
              <a:rPr lang="en-US" dirty="0">
                <a:solidFill>
                  <a:schemeClr val="bg1"/>
                </a:solidFill>
              </a:rPr>
              <a:t>Zacharias belonged to the course of priests named after </a:t>
            </a:r>
            <a:r>
              <a:rPr lang="en-US" dirty="0" err="1">
                <a:solidFill>
                  <a:schemeClr val="bg1"/>
                </a:solidFill>
              </a:rPr>
              <a:t>Abijah</a:t>
            </a:r>
            <a:r>
              <a:rPr lang="en-US" dirty="0">
                <a:solidFill>
                  <a:schemeClr val="bg1"/>
                </a:solidFill>
              </a:rPr>
              <a:t>, and known in later time as the course of </a:t>
            </a:r>
            <a:r>
              <a:rPr lang="en-US" dirty="0" err="1">
                <a:solidFill>
                  <a:schemeClr val="bg1"/>
                </a:solidFill>
              </a:rPr>
              <a:t>Abia</a:t>
            </a:r>
            <a:r>
              <a:rPr lang="en-US" dirty="0">
                <a:solidFill>
                  <a:schemeClr val="bg1"/>
                </a:solidFill>
              </a:rPr>
              <a:t>. </a:t>
            </a:r>
          </a:p>
          <a:p>
            <a:endParaRPr lang="en-US" dirty="0">
              <a:solidFill>
                <a:schemeClr val="bg1"/>
              </a:solidFill>
            </a:endParaRPr>
          </a:p>
          <a:p>
            <a:r>
              <a:rPr lang="en-US" dirty="0">
                <a:solidFill>
                  <a:schemeClr val="bg1"/>
                </a:solidFill>
              </a:rPr>
              <a:t>This was the eighth in the order of the twenty-four courses established by David the king, each course being appointed to serve in turn a week at the sanctuary. </a:t>
            </a:r>
          </a:p>
        </p:txBody>
      </p:sp>
      <p:sp>
        <p:nvSpPr>
          <p:cNvPr id="65" name="TextBox 64"/>
          <p:cNvSpPr txBox="1"/>
          <p:nvPr/>
        </p:nvSpPr>
        <p:spPr>
          <a:xfrm>
            <a:off x="-1" y="6488668"/>
            <a:ext cx="3786909" cy="369332"/>
          </a:xfrm>
          <a:prstGeom prst="rect">
            <a:avLst/>
          </a:prstGeom>
          <a:noFill/>
        </p:spPr>
        <p:txBody>
          <a:bodyPr wrap="square" rtlCol="0">
            <a:spAutoFit/>
          </a:bodyPr>
          <a:lstStyle/>
          <a:p>
            <a:r>
              <a:rPr lang="en-US" dirty="0">
                <a:solidFill>
                  <a:schemeClr val="bg1"/>
                </a:solidFill>
              </a:rPr>
              <a:t>Luke 1:5; 1 Chronicles 23:1-6; 24:1-19</a:t>
            </a:r>
          </a:p>
        </p:txBody>
      </p:sp>
      <p:sp>
        <p:nvSpPr>
          <p:cNvPr id="16390" name="AutoShape 6" descr="Image result for abijah b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2" name="AutoShape 8" descr="Image result for abijah b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94" name="Picture 10" descr="https://upload.wikimedia.org/wikipedia/commons/thumb/6/65/Abijam.jpg/220px-Abijam.jpg"/>
          <p:cNvPicPr>
            <a:picLocks noChangeAspect="1" noChangeArrowheads="1"/>
          </p:cNvPicPr>
          <p:nvPr/>
        </p:nvPicPr>
        <p:blipFill>
          <a:blip r:embed="rId3" cstate="print"/>
          <a:srcRect/>
          <a:stretch>
            <a:fillRect/>
          </a:stretch>
        </p:blipFill>
        <p:spPr bwMode="auto">
          <a:xfrm>
            <a:off x="2113685" y="3155374"/>
            <a:ext cx="1451551" cy="1484541"/>
          </a:xfrm>
          <a:prstGeom prst="rect">
            <a:avLst/>
          </a:prstGeom>
          <a:noFill/>
        </p:spPr>
      </p:pic>
      <p:sp>
        <p:nvSpPr>
          <p:cNvPr id="66" name="Rectangle 65"/>
          <p:cNvSpPr/>
          <p:nvPr/>
        </p:nvSpPr>
        <p:spPr>
          <a:xfrm>
            <a:off x="293717" y="4941077"/>
            <a:ext cx="6778567" cy="1200329"/>
          </a:xfrm>
          <a:prstGeom prst="rect">
            <a:avLst/>
          </a:prstGeom>
        </p:spPr>
        <p:txBody>
          <a:bodyPr wrap="square">
            <a:spAutoFit/>
          </a:bodyPr>
          <a:lstStyle/>
          <a:p>
            <a:r>
              <a:rPr lang="en-US" dirty="0">
                <a:solidFill>
                  <a:schemeClr val="bg1"/>
                </a:solidFill>
              </a:rPr>
              <a:t>According to the Hebrew Bible, the fourth king of the House of David and the second of the Kingdom of Judah. He was the son of Rehoboam, the grandson of Solomon and the great-grandson of David. The Chronicler refers to him as </a:t>
            </a:r>
            <a:r>
              <a:rPr lang="en-US" b="1" dirty="0">
                <a:solidFill>
                  <a:schemeClr val="bg1"/>
                </a:solidFill>
              </a:rPr>
              <a:t>Abijah. </a:t>
            </a:r>
            <a:r>
              <a:rPr lang="en-US" sz="1200" dirty="0">
                <a:solidFill>
                  <a:schemeClr val="bg1"/>
                </a:solidFill>
              </a:rPr>
              <a:t>Wikipedia</a:t>
            </a:r>
          </a:p>
        </p:txBody>
      </p:sp>
      <p:sp>
        <p:nvSpPr>
          <p:cNvPr id="67" name="Rectangle 66"/>
          <p:cNvSpPr/>
          <p:nvPr/>
        </p:nvSpPr>
        <p:spPr>
          <a:xfrm>
            <a:off x="7335520" y="1005091"/>
            <a:ext cx="4562763" cy="5632311"/>
          </a:xfrm>
          <a:prstGeom prst="rect">
            <a:avLst/>
          </a:prstGeom>
        </p:spPr>
        <p:txBody>
          <a:bodyPr wrap="square">
            <a:spAutoFit/>
          </a:bodyPr>
          <a:lstStyle/>
          <a:p>
            <a:r>
              <a:rPr lang="en-US" dirty="0">
                <a:solidFill>
                  <a:schemeClr val="bg1"/>
                </a:solidFill>
              </a:rPr>
              <a:t>Centuries before the birth of Jesus, King David had divided the priests of Israel into 24 families (called “courses”), each of which was called to serve in the temple twice a year for one week each time. </a:t>
            </a:r>
          </a:p>
          <a:p>
            <a:endParaRPr lang="en-US" dirty="0">
              <a:solidFill>
                <a:schemeClr val="bg1"/>
              </a:solidFill>
            </a:endParaRPr>
          </a:p>
          <a:p>
            <a:r>
              <a:rPr lang="en-US" dirty="0">
                <a:solidFill>
                  <a:schemeClr val="bg1"/>
                </a:solidFill>
              </a:rPr>
              <a:t>Zacharias belonged to the priestly family of </a:t>
            </a:r>
            <a:r>
              <a:rPr lang="en-US" dirty="0" err="1">
                <a:solidFill>
                  <a:schemeClr val="bg1"/>
                </a:solidFill>
              </a:rPr>
              <a:t>Abia</a:t>
            </a:r>
            <a:r>
              <a:rPr lang="en-US" dirty="0">
                <a:solidFill>
                  <a:schemeClr val="bg1"/>
                </a:solidFill>
              </a:rPr>
              <a:t> (also called Abijah;). </a:t>
            </a:r>
          </a:p>
          <a:p>
            <a:r>
              <a:rPr lang="en-US" dirty="0">
                <a:solidFill>
                  <a:schemeClr val="bg1"/>
                </a:solidFill>
              </a:rPr>
              <a:t>Joseph Smith Translation, Luke 1:8 replaces the word </a:t>
            </a:r>
            <a:r>
              <a:rPr lang="en-US" i="1" dirty="0">
                <a:solidFill>
                  <a:schemeClr val="bg1"/>
                </a:solidFill>
              </a:rPr>
              <a:t>course</a:t>
            </a:r>
            <a:r>
              <a:rPr lang="en-US" dirty="0">
                <a:solidFill>
                  <a:schemeClr val="bg1"/>
                </a:solidFill>
              </a:rPr>
              <a:t> with </a:t>
            </a:r>
            <a:r>
              <a:rPr lang="en-US" i="1" dirty="0">
                <a:solidFill>
                  <a:schemeClr val="bg1"/>
                </a:solidFill>
              </a:rPr>
              <a:t>priesthood</a:t>
            </a:r>
            <a:r>
              <a:rPr lang="en-US" dirty="0">
                <a:solidFill>
                  <a:schemeClr val="bg1"/>
                </a:solidFill>
              </a:rPr>
              <a:t>. </a:t>
            </a:r>
          </a:p>
          <a:p>
            <a:endParaRPr lang="en-US" dirty="0">
              <a:solidFill>
                <a:schemeClr val="bg1"/>
              </a:solidFill>
            </a:endParaRPr>
          </a:p>
          <a:p>
            <a:r>
              <a:rPr lang="en-US" dirty="0">
                <a:solidFill>
                  <a:schemeClr val="bg1"/>
                </a:solidFill>
              </a:rPr>
              <a:t>The priests drew lots to determine who among them would receive the high honor of offering incense within the temple. </a:t>
            </a:r>
          </a:p>
          <a:p>
            <a:endParaRPr lang="en-US" dirty="0">
              <a:solidFill>
                <a:schemeClr val="bg1"/>
              </a:solidFill>
            </a:endParaRPr>
          </a:p>
          <a:p>
            <a:r>
              <a:rPr lang="en-US" dirty="0">
                <a:solidFill>
                  <a:schemeClr val="bg1"/>
                </a:solidFill>
              </a:rPr>
              <a:t>Because of the large number of priests, the opportunity to burn incense was a rare privilege, one that would have been a high point in Zacharias’s life of service as a priest. (2)</a:t>
            </a:r>
          </a:p>
        </p:txBody>
      </p:sp>
      <p:pic>
        <p:nvPicPr>
          <p:cNvPr id="68" name="Picture 2" descr="https://i.ytimg.com/vi/1T0pdu3qQ-k/maxresdefault.jpg"/>
          <p:cNvPicPr>
            <a:picLocks noChangeAspect="1" noChangeArrowheads="1"/>
          </p:cNvPicPr>
          <p:nvPr/>
        </p:nvPicPr>
        <p:blipFill>
          <a:blip r:embed="rId4" cstate="print"/>
          <a:srcRect l="35655" t="698"/>
          <a:stretch>
            <a:fillRect/>
          </a:stretch>
        </p:blipFill>
        <p:spPr bwMode="auto">
          <a:xfrm>
            <a:off x="4876800" y="2281382"/>
            <a:ext cx="2316885" cy="2011271"/>
          </a:xfrm>
          <a:prstGeom prst="rect">
            <a:avLst/>
          </a:prstGeom>
          <a:noFill/>
        </p:spPr>
      </p:pic>
    </p:spTree>
    <p:extLst>
      <p:ext uri="{BB962C8B-B14F-4D97-AF65-F5344CB8AC3E}">
        <p14:creationId xmlns:p14="http://schemas.microsoft.com/office/powerpoint/2010/main" val="377716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a:extLst>
              <a:ext uri="{FF2B5EF4-FFF2-40B4-BE49-F238E27FC236}">
                <a16:creationId xmlns:a16="http://schemas.microsoft.com/office/drawing/2014/main" id="{6301127C-71F8-02A7-7EC8-FA8A50F98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8D18F536-E399-D2F4-8E47-D80BFAA01C31}"/>
              </a:ext>
            </a:extLst>
          </p:cNvPr>
          <p:cNvGrpSpPr/>
          <p:nvPr/>
        </p:nvGrpSpPr>
        <p:grpSpPr>
          <a:xfrm>
            <a:off x="1178560" y="214780"/>
            <a:ext cx="9611360" cy="6428438"/>
            <a:chOff x="1066800" y="152400"/>
            <a:chExt cx="7546427" cy="6428438"/>
          </a:xfrm>
        </p:grpSpPr>
        <p:grpSp>
          <p:nvGrpSpPr>
            <p:cNvPr id="2" name="Group 1">
              <a:extLst>
                <a:ext uri="{FF2B5EF4-FFF2-40B4-BE49-F238E27FC236}">
                  <a16:creationId xmlns:a16="http://schemas.microsoft.com/office/drawing/2014/main" id="{DB31B3C6-19D3-CC0E-48B9-FCA9E82BDE70}"/>
                </a:ext>
              </a:extLst>
            </p:cNvPr>
            <p:cNvGrpSpPr/>
            <p:nvPr/>
          </p:nvGrpSpPr>
          <p:grpSpPr>
            <a:xfrm>
              <a:off x="1066800" y="152400"/>
              <a:ext cx="7546427" cy="6428438"/>
              <a:chOff x="609600" y="914400"/>
              <a:chExt cx="4114800" cy="3505200"/>
            </a:xfrm>
          </p:grpSpPr>
          <p:sp>
            <p:nvSpPr>
              <p:cNvPr id="3" name="Rounded Rectangle 2">
                <a:extLst>
                  <a:ext uri="{FF2B5EF4-FFF2-40B4-BE49-F238E27FC236}">
                    <a16:creationId xmlns:a16="http://schemas.microsoft.com/office/drawing/2014/main" id="{D19A5251-9386-F8E0-520B-785CC7338600}"/>
                  </a:ext>
                </a:extLst>
              </p:cNvPr>
              <p:cNvSpPr/>
              <p:nvPr/>
            </p:nvSpPr>
            <p:spPr>
              <a:xfrm>
                <a:off x="609600" y="914400"/>
                <a:ext cx="4114800" cy="3505200"/>
              </a:xfrm>
              <a:prstGeom prst="roundRect">
                <a:avLst>
                  <a:gd name="adj" fmla="val 95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63807325-6ECB-A852-CC2D-48A33A6B86F0}"/>
                  </a:ext>
                </a:extLst>
              </p:cNvPr>
              <p:cNvSpPr/>
              <p:nvPr/>
            </p:nvSpPr>
            <p:spPr>
              <a:xfrm>
                <a:off x="914400" y="1066800"/>
                <a:ext cx="3581400" cy="2362200"/>
              </a:xfrm>
              <a:prstGeom prst="roundRect">
                <a:avLst>
                  <a:gd name="adj" fmla="val 9506"/>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88570FAC-A772-AA77-FA62-776D4332E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285" y="4852488"/>
              <a:ext cx="4657747" cy="1639966"/>
            </a:xfrm>
            <a:prstGeom prst="rect">
              <a:avLst/>
            </a:prstGeom>
          </p:spPr>
        </p:pic>
      </p:grpSp>
      <p:sp>
        <p:nvSpPr>
          <p:cNvPr id="105" name="TextBox 104">
            <a:extLst>
              <a:ext uri="{FF2B5EF4-FFF2-40B4-BE49-F238E27FC236}">
                <a16:creationId xmlns:a16="http://schemas.microsoft.com/office/drawing/2014/main" id="{E5678F6D-F2B7-78F6-8C0F-3BA4A0907E14}"/>
              </a:ext>
            </a:extLst>
          </p:cNvPr>
          <p:cNvSpPr txBox="1"/>
          <p:nvPr/>
        </p:nvSpPr>
        <p:spPr>
          <a:xfrm>
            <a:off x="2346960" y="843648"/>
            <a:ext cx="7274560" cy="923330"/>
          </a:xfrm>
          <a:prstGeom prst="rect">
            <a:avLst/>
          </a:prstGeom>
          <a:noFill/>
        </p:spPr>
        <p:txBody>
          <a:bodyPr wrap="square" rtlCol="0">
            <a:spAutoFit/>
          </a:bodyPr>
          <a:lstStyle/>
          <a:p>
            <a:pPr algn="ctr"/>
            <a:r>
              <a:rPr lang="en-US" sz="5400" dirty="0"/>
              <a:t>Who is Jesus Christ?</a:t>
            </a:r>
          </a:p>
        </p:txBody>
      </p:sp>
      <p:sp>
        <p:nvSpPr>
          <p:cNvPr id="107" name="TextBox 106">
            <a:extLst>
              <a:ext uri="{FF2B5EF4-FFF2-40B4-BE49-F238E27FC236}">
                <a16:creationId xmlns:a16="http://schemas.microsoft.com/office/drawing/2014/main" id="{518FA424-253F-13C4-F490-0AB7904EE66F}"/>
              </a:ext>
            </a:extLst>
          </p:cNvPr>
          <p:cNvSpPr txBox="1"/>
          <p:nvPr/>
        </p:nvSpPr>
        <p:spPr>
          <a:xfrm>
            <a:off x="1965960" y="1752014"/>
            <a:ext cx="8260080" cy="923330"/>
          </a:xfrm>
          <a:prstGeom prst="rect">
            <a:avLst/>
          </a:prstGeom>
          <a:noFill/>
        </p:spPr>
        <p:txBody>
          <a:bodyPr wrap="square" rtlCol="0">
            <a:spAutoFit/>
          </a:bodyPr>
          <a:lstStyle/>
          <a:p>
            <a:pPr algn="ctr"/>
            <a:r>
              <a:rPr lang="en-US" sz="5400" dirty="0"/>
              <a:t>Why is He important to you?</a:t>
            </a:r>
          </a:p>
        </p:txBody>
      </p:sp>
      <p:sp>
        <p:nvSpPr>
          <p:cNvPr id="108" name="TextBox 107">
            <a:extLst>
              <a:ext uri="{FF2B5EF4-FFF2-40B4-BE49-F238E27FC236}">
                <a16:creationId xmlns:a16="http://schemas.microsoft.com/office/drawing/2014/main" id="{69B4B7BA-D9CA-F092-9675-ECD48F43F472}"/>
              </a:ext>
            </a:extLst>
          </p:cNvPr>
          <p:cNvSpPr txBox="1"/>
          <p:nvPr/>
        </p:nvSpPr>
        <p:spPr>
          <a:xfrm>
            <a:off x="1890513" y="3106657"/>
            <a:ext cx="8260080" cy="954107"/>
          </a:xfrm>
          <a:prstGeom prst="rect">
            <a:avLst/>
          </a:prstGeom>
          <a:noFill/>
        </p:spPr>
        <p:txBody>
          <a:bodyPr wrap="square" rtlCol="0">
            <a:spAutoFit/>
          </a:bodyPr>
          <a:lstStyle/>
          <a:p>
            <a:r>
              <a:rPr lang="en-US" sz="2800" dirty="0"/>
              <a:t>What do you know about Heavenly Father and Jesus Christ that helps you put your trust in Them?</a:t>
            </a:r>
          </a:p>
        </p:txBody>
      </p:sp>
    </p:spTree>
    <p:extLst>
      <p:ext uri="{BB962C8B-B14F-4D97-AF65-F5344CB8AC3E}">
        <p14:creationId xmlns:p14="http://schemas.microsoft.com/office/powerpoint/2010/main" val="283954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wipe(left)">
                                      <p:cBhvr>
                                        <p:cTn id="7" dur="1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left)">
                                      <p:cBhvr>
                                        <p:cTn id="12" dur="1500"/>
                                        <p:tgtEl>
                                          <p:spTgt spid="107"/>
                                        </p:tgtEl>
                                      </p:cBhvr>
                                    </p:animEffect>
                                  </p:childTnLst>
                                </p:cTn>
                              </p:par>
                              <p:par>
                                <p:cTn id="13" presetID="9" presetClass="exit" presetSubtype="0" fill="hold" grpId="1" nodeType="withEffect">
                                  <p:stCondLst>
                                    <p:cond delay="0"/>
                                  </p:stCondLst>
                                  <p:childTnLst>
                                    <p:animEffect transition="out" filter="dissolve">
                                      <p:cBhvr>
                                        <p:cTn id="14" dur="500"/>
                                        <p:tgtEl>
                                          <p:spTgt spid="105"/>
                                        </p:tgtEl>
                                      </p:cBhvr>
                                    </p:animEffect>
                                    <p:set>
                                      <p:cBhvr>
                                        <p:cTn id="15" dur="1" fill="hold">
                                          <p:stCondLst>
                                            <p:cond delay="499"/>
                                          </p:stCondLst>
                                        </p:cTn>
                                        <p:tgtEl>
                                          <p:spTgt spid="10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wipe(left)">
                                      <p:cBhvr>
                                        <p:cTn id="20" dur="1500"/>
                                        <p:tgtEl>
                                          <p:spTgt spid="108"/>
                                        </p:tgtEl>
                                      </p:cBhvr>
                                    </p:animEffect>
                                  </p:childTnLst>
                                </p:cTn>
                              </p:par>
                              <p:par>
                                <p:cTn id="21" presetID="9" presetClass="exit" presetSubtype="0" fill="hold" grpId="1" nodeType="withEffect">
                                  <p:stCondLst>
                                    <p:cond delay="0"/>
                                  </p:stCondLst>
                                  <p:childTnLst>
                                    <p:animEffect transition="out" filter="dissolve">
                                      <p:cBhvr>
                                        <p:cTn id="22" dur="500"/>
                                        <p:tgtEl>
                                          <p:spTgt spid="107"/>
                                        </p:tgtEl>
                                      </p:cBhvr>
                                    </p:animEffect>
                                    <p:set>
                                      <p:cBhvr>
                                        <p:cTn id="23"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5" grpId="1"/>
      <p:bldP spid="107" grpId="0"/>
      <p:bldP spid="107" grpId="1"/>
      <p:bldP spid="10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a:solidFill>
                  <a:schemeClr val="bg1"/>
                </a:solidFill>
                <a:latin typeface="Arabia" panose="04040705060902020803" pitchFamily="82" charset="0"/>
              </a:rPr>
              <a:t>Zacharias Priestly Duty</a:t>
            </a:r>
          </a:p>
        </p:txBody>
      </p:sp>
      <p:sp>
        <p:nvSpPr>
          <p:cNvPr id="63" name="Rectangle 62"/>
          <p:cNvSpPr/>
          <p:nvPr/>
        </p:nvSpPr>
        <p:spPr>
          <a:xfrm>
            <a:off x="460375" y="1466301"/>
            <a:ext cx="3879272" cy="4524315"/>
          </a:xfrm>
          <a:prstGeom prst="rect">
            <a:avLst/>
          </a:prstGeom>
        </p:spPr>
        <p:txBody>
          <a:bodyPr wrap="square">
            <a:spAutoFit/>
          </a:bodyPr>
          <a:lstStyle/>
          <a:p>
            <a:r>
              <a:rPr lang="en-US" sz="2400" dirty="0">
                <a:solidFill>
                  <a:schemeClr val="bg1"/>
                </a:solidFill>
              </a:rPr>
              <a:t>"Twice each year, in April and October, the priests of the course of </a:t>
            </a:r>
            <a:r>
              <a:rPr lang="en-US" sz="2400" dirty="0" err="1">
                <a:solidFill>
                  <a:schemeClr val="bg1"/>
                </a:solidFill>
              </a:rPr>
              <a:t>Abia</a:t>
            </a:r>
            <a:r>
              <a:rPr lang="en-US" sz="2400" dirty="0">
                <a:solidFill>
                  <a:schemeClr val="bg1"/>
                </a:solidFill>
              </a:rPr>
              <a:t>, named for </a:t>
            </a:r>
            <a:r>
              <a:rPr lang="en-US" sz="2400" dirty="0" err="1">
                <a:solidFill>
                  <a:schemeClr val="bg1"/>
                </a:solidFill>
              </a:rPr>
              <a:t>Abijah</a:t>
            </a:r>
            <a:r>
              <a:rPr lang="en-US" sz="2400" dirty="0">
                <a:solidFill>
                  <a:schemeClr val="bg1"/>
                </a:solidFill>
              </a:rPr>
              <a:t>, traveled from their village homes to the House of the Lord in Jerusalem, there to take their week-long turns at performing those sacred rites and ordinances which for fifteen hundred years had been the center of Israel's worship.” (3)</a:t>
            </a:r>
          </a:p>
        </p:txBody>
      </p:sp>
      <p:sp>
        <p:nvSpPr>
          <p:cNvPr id="65" name="TextBox 64"/>
          <p:cNvSpPr txBox="1"/>
          <p:nvPr/>
        </p:nvSpPr>
        <p:spPr>
          <a:xfrm>
            <a:off x="-1" y="6488668"/>
            <a:ext cx="3786909" cy="369332"/>
          </a:xfrm>
          <a:prstGeom prst="rect">
            <a:avLst/>
          </a:prstGeom>
          <a:noFill/>
        </p:spPr>
        <p:txBody>
          <a:bodyPr wrap="square" rtlCol="0">
            <a:spAutoFit/>
          </a:bodyPr>
          <a:lstStyle/>
          <a:p>
            <a:r>
              <a:rPr lang="en-US" dirty="0">
                <a:solidFill>
                  <a:schemeClr val="bg1"/>
                </a:solidFill>
              </a:rPr>
              <a:t>Luke 1:9</a:t>
            </a:r>
          </a:p>
        </p:txBody>
      </p:sp>
      <p:sp>
        <p:nvSpPr>
          <p:cNvPr id="16390" name="AutoShape 6" descr="Image result for abijah b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392" name="AutoShape 8" descr="Image result for abijah bi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 name="Rectangle 66"/>
          <p:cNvSpPr/>
          <p:nvPr/>
        </p:nvSpPr>
        <p:spPr>
          <a:xfrm>
            <a:off x="7998689" y="1999672"/>
            <a:ext cx="3732936" cy="923330"/>
          </a:xfrm>
          <a:prstGeom prst="rect">
            <a:avLst/>
          </a:prstGeom>
        </p:spPr>
        <p:txBody>
          <a:bodyPr wrap="square">
            <a:spAutoFit/>
          </a:bodyPr>
          <a:lstStyle/>
          <a:p>
            <a:r>
              <a:rPr lang="en-US" dirty="0">
                <a:solidFill>
                  <a:schemeClr val="bg1"/>
                </a:solidFill>
              </a:rPr>
              <a:t>Zacharias and Elisabeth dwelt in a village in the hill country of Judea, believed to be Hebron.</a:t>
            </a:r>
          </a:p>
        </p:txBody>
      </p:sp>
      <p:pic>
        <p:nvPicPr>
          <p:cNvPr id="23554" name="Picture 2" descr="http://www.finaltrump.com/wp-content/uploads/priest-burning-incense.jpg"/>
          <p:cNvPicPr>
            <a:picLocks noChangeAspect="1" noChangeArrowheads="1"/>
          </p:cNvPicPr>
          <p:nvPr/>
        </p:nvPicPr>
        <p:blipFill>
          <a:blip r:embed="rId3" cstate="print"/>
          <a:srcRect l="6515" t="1236"/>
          <a:stretch>
            <a:fillRect/>
          </a:stretch>
        </p:blipFill>
        <p:spPr bwMode="auto">
          <a:xfrm>
            <a:off x="4339647" y="1433439"/>
            <a:ext cx="3165434" cy="5027414"/>
          </a:xfrm>
          <a:prstGeom prst="rect">
            <a:avLst/>
          </a:prstGeom>
          <a:noFill/>
        </p:spPr>
      </p:pic>
      <p:pic>
        <p:nvPicPr>
          <p:cNvPr id="23556" name="Picture 4" descr="http://www.keyway.ca/gif/hebron.gif"/>
          <p:cNvPicPr>
            <a:picLocks noChangeAspect="1" noChangeArrowheads="1"/>
          </p:cNvPicPr>
          <p:nvPr/>
        </p:nvPicPr>
        <p:blipFill>
          <a:blip r:embed="rId4" cstate="print"/>
          <a:srcRect t="18144" r="206" b="17041"/>
          <a:stretch>
            <a:fillRect/>
          </a:stretch>
        </p:blipFill>
        <p:spPr bwMode="auto">
          <a:xfrm>
            <a:off x="7753948" y="3067465"/>
            <a:ext cx="4189184" cy="2477900"/>
          </a:xfrm>
          <a:prstGeom prst="rect">
            <a:avLst/>
          </a:prstGeom>
          <a:noFill/>
        </p:spPr>
      </p:pic>
      <p:sp>
        <p:nvSpPr>
          <p:cNvPr id="14" name="Rectangle 13"/>
          <p:cNvSpPr/>
          <p:nvPr/>
        </p:nvSpPr>
        <p:spPr>
          <a:xfrm>
            <a:off x="3583462" y="815170"/>
            <a:ext cx="5080493" cy="369332"/>
          </a:xfrm>
          <a:prstGeom prst="rect">
            <a:avLst/>
          </a:prstGeom>
        </p:spPr>
        <p:txBody>
          <a:bodyPr wrap="none">
            <a:spAutoFit/>
          </a:bodyPr>
          <a:lstStyle/>
          <a:p>
            <a:r>
              <a:rPr lang="en-US" dirty="0">
                <a:solidFill>
                  <a:schemeClr val="bg1"/>
                </a:solidFill>
              </a:rPr>
              <a:t>Appointed to burn incense in the Jerusalem temple </a:t>
            </a:r>
          </a:p>
        </p:txBody>
      </p:sp>
    </p:spTree>
    <p:extLst>
      <p:ext uri="{BB962C8B-B14F-4D97-AF65-F5344CB8AC3E}">
        <p14:creationId xmlns:p14="http://schemas.microsoft.com/office/powerpoint/2010/main" val="25464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a:solidFill>
                  <a:schemeClr val="bg1"/>
                </a:solidFill>
                <a:latin typeface="Arabia" panose="04040705060902020803" pitchFamily="82" charset="0"/>
              </a:rPr>
              <a:t>Angel Gabriel—Man of God</a:t>
            </a: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1:11-19; 26-38 ; Daniel 8:16; 9:21 HC3:386</a:t>
            </a:r>
          </a:p>
        </p:txBody>
      </p:sp>
      <p:sp>
        <p:nvSpPr>
          <p:cNvPr id="8" name="Rectangle 7"/>
          <p:cNvSpPr/>
          <p:nvPr/>
        </p:nvSpPr>
        <p:spPr>
          <a:xfrm>
            <a:off x="277092" y="806072"/>
            <a:ext cx="6096000" cy="369332"/>
          </a:xfrm>
          <a:prstGeom prst="rect">
            <a:avLst/>
          </a:prstGeom>
        </p:spPr>
        <p:txBody>
          <a:bodyPr>
            <a:spAutoFit/>
          </a:bodyPr>
          <a:lstStyle/>
          <a:p>
            <a:r>
              <a:rPr lang="en-US" dirty="0">
                <a:solidFill>
                  <a:schemeClr val="bg1"/>
                </a:solidFill>
              </a:rPr>
              <a:t>The name of an angel sent:</a:t>
            </a:r>
          </a:p>
        </p:txBody>
      </p:sp>
      <p:grpSp>
        <p:nvGrpSpPr>
          <p:cNvPr id="15" name="Group 14"/>
          <p:cNvGrpSpPr/>
          <p:nvPr/>
        </p:nvGrpSpPr>
        <p:grpSpPr>
          <a:xfrm>
            <a:off x="873763" y="1073788"/>
            <a:ext cx="2709079" cy="3119521"/>
            <a:chOff x="873763" y="1073788"/>
            <a:chExt cx="2709079" cy="3119521"/>
          </a:xfrm>
        </p:grpSpPr>
        <p:pic>
          <p:nvPicPr>
            <p:cNvPr id="21506" name="Picture 2" descr="http://markmcmillion.com/wp-content/uploads/2013/06/Gab-Dan-for-blog-post-flattened.jpg"/>
            <p:cNvPicPr>
              <a:picLocks noChangeAspect="1" noChangeArrowheads="1"/>
            </p:cNvPicPr>
            <p:nvPr/>
          </p:nvPicPr>
          <p:blipFill>
            <a:blip r:embed="rId3" cstate="print"/>
            <a:srcRect/>
            <a:stretch>
              <a:fillRect/>
            </a:stretch>
          </p:blipFill>
          <p:spPr bwMode="auto">
            <a:xfrm>
              <a:off x="873763" y="1472189"/>
              <a:ext cx="2709079" cy="2721120"/>
            </a:xfrm>
            <a:prstGeom prst="rect">
              <a:avLst/>
            </a:prstGeom>
            <a:noFill/>
          </p:spPr>
        </p:pic>
        <p:sp>
          <p:nvSpPr>
            <p:cNvPr id="12" name="Rectangle 11"/>
            <p:cNvSpPr/>
            <p:nvPr/>
          </p:nvSpPr>
          <p:spPr>
            <a:xfrm>
              <a:off x="1581450" y="1073788"/>
              <a:ext cx="1047403" cy="369332"/>
            </a:xfrm>
            <a:prstGeom prst="rect">
              <a:avLst/>
            </a:prstGeom>
          </p:spPr>
          <p:txBody>
            <a:bodyPr wrap="none">
              <a:spAutoFit/>
            </a:bodyPr>
            <a:lstStyle/>
            <a:p>
              <a:r>
                <a:rPr lang="en-US" dirty="0">
                  <a:solidFill>
                    <a:schemeClr val="bg1"/>
                  </a:solidFill>
                </a:rPr>
                <a:t>To Daniel</a:t>
              </a:r>
            </a:p>
          </p:txBody>
        </p:sp>
      </p:grpSp>
      <p:grpSp>
        <p:nvGrpSpPr>
          <p:cNvPr id="16" name="Group 15"/>
          <p:cNvGrpSpPr/>
          <p:nvPr/>
        </p:nvGrpSpPr>
        <p:grpSpPr>
          <a:xfrm>
            <a:off x="4441248" y="1373969"/>
            <a:ext cx="2142836" cy="3077958"/>
            <a:chOff x="9077902" y="727424"/>
            <a:chExt cx="2142836" cy="3077958"/>
          </a:xfrm>
        </p:grpSpPr>
        <p:pic>
          <p:nvPicPr>
            <p:cNvPr id="21508" name="Picture 4" descr="https://s-media-cache-ak0.pinimg.com/564x/09/99/99/0999996785a7473c0ccca70b6469654d.jpg"/>
            <p:cNvPicPr>
              <a:picLocks noChangeAspect="1" noChangeArrowheads="1"/>
            </p:cNvPicPr>
            <p:nvPr/>
          </p:nvPicPr>
          <p:blipFill>
            <a:blip r:embed="rId4" cstate="print"/>
            <a:srcRect/>
            <a:stretch>
              <a:fillRect/>
            </a:stretch>
          </p:blipFill>
          <p:spPr bwMode="auto">
            <a:xfrm>
              <a:off x="9077902" y="1126837"/>
              <a:ext cx="2142836" cy="2678545"/>
            </a:xfrm>
            <a:prstGeom prst="rect">
              <a:avLst/>
            </a:prstGeom>
            <a:noFill/>
          </p:spPr>
        </p:pic>
        <p:sp>
          <p:nvSpPr>
            <p:cNvPr id="13" name="Rectangle 12"/>
            <p:cNvSpPr/>
            <p:nvPr/>
          </p:nvSpPr>
          <p:spPr>
            <a:xfrm>
              <a:off x="9538578" y="727424"/>
              <a:ext cx="1331583" cy="369332"/>
            </a:xfrm>
            <a:prstGeom prst="rect">
              <a:avLst/>
            </a:prstGeom>
          </p:spPr>
          <p:txBody>
            <a:bodyPr wrap="none">
              <a:spAutoFit/>
            </a:bodyPr>
            <a:lstStyle/>
            <a:p>
              <a:r>
                <a:rPr lang="en-US" dirty="0">
                  <a:solidFill>
                    <a:schemeClr val="bg1"/>
                  </a:solidFill>
                </a:rPr>
                <a:t>To Zacharias</a:t>
              </a:r>
            </a:p>
          </p:txBody>
        </p:sp>
      </p:grpSp>
      <p:grpSp>
        <p:nvGrpSpPr>
          <p:cNvPr id="17" name="Group 16"/>
          <p:cNvGrpSpPr/>
          <p:nvPr/>
        </p:nvGrpSpPr>
        <p:grpSpPr>
          <a:xfrm>
            <a:off x="7841674" y="1286222"/>
            <a:ext cx="3408218" cy="2490513"/>
            <a:chOff x="1717964" y="3927823"/>
            <a:chExt cx="3408218" cy="2490513"/>
          </a:xfrm>
        </p:grpSpPr>
        <p:pic>
          <p:nvPicPr>
            <p:cNvPr id="21510" name="Picture 6" descr="http://julieamarxhausen.files.wordpress.com/2011/12/mary-is-visited-by-the-angel-gabriel2.jpg"/>
            <p:cNvPicPr>
              <a:picLocks noChangeAspect="1" noChangeArrowheads="1"/>
            </p:cNvPicPr>
            <p:nvPr/>
          </p:nvPicPr>
          <p:blipFill>
            <a:blip r:embed="rId5" cstate="print"/>
            <a:srcRect r="8015" b="31439"/>
            <a:stretch>
              <a:fillRect/>
            </a:stretch>
          </p:blipFill>
          <p:spPr bwMode="auto">
            <a:xfrm>
              <a:off x="1717964" y="4390303"/>
              <a:ext cx="3408218" cy="2028033"/>
            </a:xfrm>
            <a:prstGeom prst="rect">
              <a:avLst/>
            </a:prstGeom>
            <a:noFill/>
          </p:spPr>
        </p:pic>
        <p:sp>
          <p:nvSpPr>
            <p:cNvPr id="14" name="Rectangle 13"/>
            <p:cNvSpPr/>
            <p:nvPr/>
          </p:nvSpPr>
          <p:spPr>
            <a:xfrm>
              <a:off x="2911487" y="3927823"/>
              <a:ext cx="944361" cy="369332"/>
            </a:xfrm>
            <a:prstGeom prst="rect">
              <a:avLst/>
            </a:prstGeom>
          </p:spPr>
          <p:txBody>
            <a:bodyPr wrap="none">
              <a:spAutoFit/>
            </a:bodyPr>
            <a:lstStyle/>
            <a:p>
              <a:r>
                <a:rPr lang="en-US" dirty="0">
                  <a:solidFill>
                    <a:schemeClr val="bg1"/>
                  </a:solidFill>
                </a:rPr>
                <a:t>To Mary</a:t>
              </a:r>
            </a:p>
          </p:txBody>
        </p:sp>
      </p:grpSp>
      <p:sp>
        <p:nvSpPr>
          <p:cNvPr id="19" name="TextBox 18"/>
          <p:cNvSpPr txBox="1"/>
          <p:nvPr/>
        </p:nvSpPr>
        <p:spPr>
          <a:xfrm>
            <a:off x="11693236" y="6464676"/>
            <a:ext cx="498764" cy="369332"/>
          </a:xfrm>
          <a:prstGeom prst="rect">
            <a:avLst/>
          </a:prstGeom>
          <a:noFill/>
        </p:spPr>
        <p:txBody>
          <a:bodyPr wrap="square" rtlCol="0">
            <a:spAutoFit/>
          </a:bodyPr>
          <a:lstStyle/>
          <a:p>
            <a:r>
              <a:rPr lang="en-US" dirty="0">
                <a:solidFill>
                  <a:schemeClr val="bg1"/>
                </a:solidFill>
              </a:rPr>
              <a:t>(1)</a:t>
            </a:r>
          </a:p>
        </p:txBody>
      </p:sp>
      <p:sp>
        <p:nvSpPr>
          <p:cNvPr id="20" name="Rectangle 19"/>
          <p:cNvSpPr/>
          <p:nvPr/>
        </p:nvSpPr>
        <p:spPr>
          <a:xfrm>
            <a:off x="1658852" y="4791287"/>
            <a:ext cx="6912494" cy="1323439"/>
          </a:xfrm>
          <a:prstGeom prst="rect">
            <a:avLst/>
          </a:prstGeom>
        </p:spPr>
        <p:txBody>
          <a:bodyPr wrap="square">
            <a:spAutoFit/>
          </a:bodyPr>
          <a:lstStyle/>
          <a:p>
            <a:r>
              <a:rPr lang="en-US" sz="2000" dirty="0">
                <a:solidFill>
                  <a:schemeClr val="bg1"/>
                </a:solidFill>
              </a:rPr>
              <a:t> “Noah … is Gabriel; he stands next in authority to Adam in the Priesthood; he was called of God to this office, and was the father of all living in his day, and to him was given the dominion.” (4)</a:t>
            </a:r>
          </a:p>
        </p:txBody>
      </p:sp>
      <p:pic>
        <p:nvPicPr>
          <p:cNvPr id="21512" name="Picture 8" descr="https://s-media-cache-ak0.pinimg.com/736x/df/e4/b1/dfe4b1630b9a54d0a07db15eee6f102a.jpg"/>
          <p:cNvPicPr>
            <a:picLocks noChangeAspect="1" noChangeArrowheads="1"/>
          </p:cNvPicPr>
          <p:nvPr/>
        </p:nvPicPr>
        <p:blipFill>
          <a:blip r:embed="rId6" cstate="print"/>
          <a:srcRect/>
          <a:stretch>
            <a:fillRect/>
          </a:stretch>
        </p:blipFill>
        <p:spPr bwMode="auto">
          <a:xfrm>
            <a:off x="8571346" y="4007427"/>
            <a:ext cx="2701348" cy="2571683"/>
          </a:xfrm>
          <a:prstGeom prst="rect">
            <a:avLst/>
          </a:prstGeom>
          <a:noFill/>
        </p:spPr>
      </p:pic>
    </p:spTree>
    <p:extLst>
      <p:ext uri="{BB962C8B-B14F-4D97-AF65-F5344CB8AC3E}">
        <p14:creationId xmlns:p14="http://schemas.microsoft.com/office/powerpoint/2010/main" val="40241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512"/>
                                        </p:tgtEl>
                                        <p:attrNameLst>
                                          <p:attrName>style.visibility</p:attrName>
                                        </p:attrNameLst>
                                      </p:cBhvr>
                                      <p:to>
                                        <p:strVal val="visible"/>
                                      </p:to>
                                    </p:set>
                                    <p:animEffect transition="in" filter="fade">
                                      <p:cBhvr>
                                        <p:cTn id="28" dur="1000"/>
                                        <p:tgtEl>
                                          <p:spTgt spid="21512"/>
                                        </p:tgtEl>
                                      </p:cBhvr>
                                    </p:animEffect>
                                    <p:anim calcmode="lin" valueType="num">
                                      <p:cBhvr>
                                        <p:cTn id="29" dur="1000" fill="hold"/>
                                        <p:tgtEl>
                                          <p:spTgt spid="21512"/>
                                        </p:tgtEl>
                                        <p:attrNameLst>
                                          <p:attrName>ppt_x</p:attrName>
                                        </p:attrNameLst>
                                      </p:cBhvr>
                                      <p:tavLst>
                                        <p:tav tm="0">
                                          <p:val>
                                            <p:strVal val="#ppt_x"/>
                                          </p:val>
                                        </p:tav>
                                        <p:tav tm="100000">
                                          <p:val>
                                            <p:strVal val="#ppt_x"/>
                                          </p:val>
                                        </p:tav>
                                      </p:tavLst>
                                    </p:anim>
                                    <p:anim calcmode="lin" valueType="num">
                                      <p:cBhvr>
                                        <p:cTn id="30" dur="1000" fill="hold"/>
                                        <p:tgtEl>
                                          <p:spTgt spid="215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8" name="Rectangle 7"/>
          <p:cNvSpPr/>
          <p:nvPr/>
        </p:nvSpPr>
        <p:spPr>
          <a:xfrm>
            <a:off x="957812" y="1708844"/>
            <a:ext cx="6096000" cy="3693319"/>
          </a:xfrm>
          <a:prstGeom prst="rect">
            <a:avLst/>
          </a:prstGeom>
        </p:spPr>
        <p:txBody>
          <a:bodyPr>
            <a:spAutoFit/>
          </a:bodyPr>
          <a:lstStyle/>
          <a:p>
            <a:pPr algn="l" fontAlgn="base"/>
            <a:r>
              <a:rPr lang="en-US" sz="3600" b="0" i="0" dirty="0">
                <a:solidFill>
                  <a:schemeClr val="bg1"/>
                </a:solidFill>
                <a:effectLst/>
              </a:rPr>
              <a:t>“You will be asked to accept challenging assignments and become an instrument in the Lord’s hands. And He will enable you to accomplish the impossible.”</a:t>
            </a:r>
          </a:p>
          <a:p>
            <a:pPr algn="l" fontAlgn="base"/>
            <a:r>
              <a:rPr lang="en-US" dirty="0">
                <a:solidFill>
                  <a:schemeClr val="bg1"/>
                </a:solidFill>
              </a:rPr>
              <a:t>(5)</a:t>
            </a:r>
            <a:endParaRPr lang="en-US" b="0" i="0" dirty="0">
              <a:solidFill>
                <a:schemeClr val="bg1"/>
              </a:solidFill>
              <a:effectLst/>
            </a:endParaRPr>
          </a:p>
        </p:txBody>
      </p:sp>
      <p:pic>
        <p:nvPicPr>
          <p:cNvPr id="3" name="Picture 2">
            <a:extLst>
              <a:ext uri="{FF2B5EF4-FFF2-40B4-BE49-F238E27FC236}">
                <a16:creationId xmlns:a16="http://schemas.microsoft.com/office/drawing/2014/main" id="{03466BE2-425E-3267-FDA7-AE624E279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375" y="1517967"/>
            <a:ext cx="3616348" cy="4527233"/>
          </a:xfrm>
          <a:prstGeom prst="rect">
            <a:avLst/>
          </a:prstGeom>
        </p:spPr>
      </p:pic>
      <p:sp>
        <p:nvSpPr>
          <p:cNvPr id="2" name="TextBox 1">
            <a:extLst>
              <a:ext uri="{FF2B5EF4-FFF2-40B4-BE49-F238E27FC236}">
                <a16:creationId xmlns:a16="http://schemas.microsoft.com/office/drawing/2014/main" id="{38475C8A-48ED-EE7E-A45B-63F84B68E8AD}"/>
              </a:ext>
            </a:extLst>
          </p:cNvPr>
          <p:cNvSpPr txBox="1"/>
          <p:nvPr/>
        </p:nvSpPr>
        <p:spPr>
          <a:xfrm>
            <a:off x="0" y="0"/>
            <a:ext cx="12192000" cy="923330"/>
          </a:xfrm>
          <a:prstGeom prst="rect">
            <a:avLst/>
          </a:prstGeom>
          <a:noFill/>
        </p:spPr>
        <p:txBody>
          <a:bodyPr wrap="square" rtlCol="0">
            <a:spAutoFit/>
          </a:bodyPr>
          <a:lstStyle/>
          <a:p>
            <a:pPr algn="ctr" fontAlgn="base"/>
            <a:r>
              <a:rPr lang="en-US" sz="5400" dirty="0">
                <a:solidFill>
                  <a:schemeClr val="bg1"/>
                </a:solidFill>
                <a:latin typeface="Arabia" panose="04040705060902020803" pitchFamily="82" charset="0"/>
              </a:rPr>
              <a:t>With God Nothing is Impossible</a:t>
            </a:r>
          </a:p>
        </p:txBody>
      </p:sp>
    </p:spTree>
    <p:extLst>
      <p:ext uri="{BB962C8B-B14F-4D97-AF65-F5344CB8AC3E}">
        <p14:creationId xmlns:p14="http://schemas.microsoft.com/office/powerpoint/2010/main" val="638115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8" name="Rectangle 7"/>
          <p:cNvSpPr/>
          <p:nvPr/>
        </p:nvSpPr>
        <p:spPr>
          <a:xfrm>
            <a:off x="611188" y="572433"/>
            <a:ext cx="6328092" cy="5262979"/>
          </a:xfrm>
          <a:prstGeom prst="rect">
            <a:avLst/>
          </a:prstGeom>
        </p:spPr>
        <p:txBody>
          <a:bodyPr wrap="square">
            <a:spAutoFit/>
          </a:bodyPr>
          <a:lstStyle/>
          <a:p>
            <a:pPr algn="l" fontAlgn="base"/>
            <a:r>
              <a:rPr lang="en-US" sz="2400" b="0" i="0" dirty="0">
                <a:solidFill>
                  <a:schemeClr val="bg1"/>
                </a:solidFill>
                <a:effectLst/>
              </a:rPr>
              <a:t>“How will you accomplish the impossible? By doing whatever it takes to strengthen your faith in Jesus Christ by increasing your understanding of the doctrine taught in His restored Church and by relentlessly seeking truth. … </a:t>
            </a:r>
          </a:p>
          <a:p>
            <a:pPr algn="l" fontAlgn="base"/>
            <a:endParaRPr lang="en-US" sz="2400" dirty="0">
              <a:solidFill>
                <a:schemeClr val="bg1"/>
              </a:solidFill>
            </a:endParaRPr>
          </a:p>
          <a:p>
            <a:pPr algn="l" fontAlgn="base"/>
            <a:r>
              <a:rPr lang="en-US" sz="2400" b="0" i="0" dirty="0">
                <a:solidFill>
                  <a:schemeClr val="bg1"/>
                </a:solidFill>
                <a:effectLst/>
              </a:rPr>
              <a:t>When you are asked to do impossible things, you will be able to step forward with faith and dogged persistence and cheerfully do all that lies in your power to fulfill the purposes of the Lord.</a:t>
            </a:r>
          </a:p>
          <a:p>
            <a:pPr algn="l" fontAlgn="base"/>
            <a:endParaRPr lang="en-US" sz="2400" b="0" i="0" dirty="0">
              <a:solidFill>
                <a:schemeClr val="bg1"/>
              </a:solidFill>
              <a:effectLst/>
            </a:endParaRPr>
          </a:p>
          <a:p>
            <a:pPr algn="l" fontAlgn="base"/>
            <a:r>
              <a:rPr lang="en-US" sz="2400" b="0" i="0" dirty="0">
                <a:solidFill>
                  <a:schemeClr val="bg1"/>
                </a:solidFill>
                <a:effectLst/>
              </a:rPr>
              <a:t>You will have days when you will be thoroughly discouraged. So, pray for courage not to give up!</a:t>
            </a:r>
          </a:p>
          <a:p>
            <a:pPr algn="l" fontAlgn="base"/>
            <a:r>
              <a:rPr lang="en-US" sz="1600" dirty="0">
                <a:solidFill>
                  <a:schemeClr val="bg1"/>
                </a:solidFill>
              </a:rPr>
              <a:t>(5)</a:t>
            </a:r>
            <a:endParaRPr lang="en-US" sz="1600" b="0" i="0" dirty="0">
              <a:solidFill>
                <a:schemeClr val="bg1"/>
              </a:solidFill>
              <a:effectLst/>
            </a:endParaRPr>
          </a:p>
        </p:txBody>
      </p:sp>
      <p:pic>
        <p:nvPicPr>
          <p:cNvPr id="3" name="Picture 2">
            <a:extLst>
              <a:ext uri="{FF2B5EF4-FFF2-40B4-BE49-F238E27FC236}">
                <a16:creationId xmlns:a16="http://schemas.microsoft.com/office/drawing/2014/main" id="{03466BE2-425E-3267-FDA7-AE624E2797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0775" y="1182701"/>
            <a:ext cx="3616348" cy="4527233"/>
          </a:xfrm>
          <a:prstGeom prst="rect">
            <a:avLst/>
          </a:prstGeom>
        </p:spPr>
      </p:pic>
    </p:spTree>
    <p:extLst>
      <p:ext uri="{BB962C8B-B14F-4D97-AF65-F5344CB8AC3E}">
        <p14:creationId xmlns:p14="http://schemas.microsoft.com/office/powerpoint/2010/main" val="265783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fontAlgn="base"/>
            <a:r>
              <a:rPr lang="en-US" sz="4400" b="1" dirty="0">
                <a:solidFill>
                  <a:schemeClr val="bg1"/>
                </a:solidFill>
                <a:latin typeface="Arabia" panose="04040705060902020803" pitchFamily="82" charset="0"/>
              </a:rPr>
              <a:t>Mary of Nazareth—Handmaid of the Lord</a:t>
            </a:r>
            <a:endParaRPr lang="en-US" sz="4400" dirty="0">
              <a:solidFill>
                <a:schemeClr val="bg1"/>
              </a:solidFill>
              <a:latin typeface="Arabia" panose="04040705060902020803" pitchFamily="82" charset="0"/>
            </a:endParaRP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1:38</a:t>
            </a:r>
          </a:p>
        </p:txBody>
      </p:sp>
      <p:sp>
        <p:nvSpPr>
          <p:cNvPr id="19" name="TextBox 18"/>
          <p:cNvSpPr txBox="1"/>
          <p:nvPr/>
        </p:nvSpPr>
        <p:spPr>
          <a:xfrm>
            <a:off x="11693237" y="6539345"/>
            <a:ext cx="498764" cy="369332"/>
          </a:xfrm>
          <a:prstGeom prst="rect">
            <a:avLst/>
          </a:prstGeom>
          <a:noFill/>
        </p:spPr>
        <p:txBody>
          <a:bodyPr wrap="square" rtlCol="0">
            <a:spAutoFit/>
          </a:bodyPr>
          <a:lstStyle/>
          <a:p>
            <a:r>
              <a:rPr lang="en-US" dirty="0">
                <a:solidFill>
                  <a:schemeClr val="bg1"/>
                </a:solidFill>
              </a:rPr>
              <a:t>(6)</a:t>
            </a:r>
          </a:p>
        </p:txBody>
      </p:sp>
      <p:sp>
        <p:nvSpPr>
          <p:cNvPr id="194" name="Rectangle 193"/>
          <p:cNvSpPr/>
          <p:nvPr/>
        </p:nvSpPr>
        <p:spPr>
          <a:xfrm>
            <a:off x="757383" y="1775892"/>
            <a:ext cx="6096000" cy="3693319"/>
          </a:xfrm>
          <a:prstGeom prst="rect">
            <a:avLst/>
          </a:prstGeom>
        </p:spPr>
        <p:txBody>
          <a:bodyPr>
            <a:spAutoFit/>
          </a:bodyPr>
          <a:lstStyle/>
          <a:p>
            <a:pPr fontAlgn="base"/>
            <a:r>
              <a:rPr lang="en-US" dirty="0">
                <a:solidFill>
                  <a:schemeClr val="bg1"/>
                </a:solidFill>
              </a:rPr>
              <a:t>"In our selection of heroes, let us nominate also heroines...I speak of Mary of Nazareth, espoused to Joseph, destined to become the mother of the only truly perfect man to walk the earth. Her acceptance of this sacred and historic role is a hallmark of humility.</a:t>
            </a:r>
          </a:p>
          <a:p>
            <a:pPr fontAlgn="base"/>
            <a:endParaRPr lang="en-US" dirty="0">
              <a:solidFill>
                <a:schemeClr val="bg1"/>
              </a:solidFill>
            </a:endParaRPr>
          </a:p>
          <a:p>
            <a:pPr fontAlgn="base"/>
            <a:r>
              <a:rPr lang="en-US" dirty="0">
                <a:solidFill>
                  <a:schemeClr val="bg1"/>
                </a:solidFill>
              </a:rPr>
              <a:t>"Could we ask, What makes of these men heroes and these women heroines? </a:t>
            </a:r>
          </a:p>
          <a:p>
            <a:pPr fontAlgn="base"/>
            <a:endParaRPr lang="en-US" dirty="0">
              <a:solidFill>
                <a:schemeClr val="bg1"/>
              </a:solidFill>
            </a:endParaRPr>
          </a:p>
          <a:p>
            <a:pPr fontAlgn="base"/>
            <a:r>
              <a:rPr lang="en-US" dirty="0">
                <a:solidFill>
                  <a:schemeClr val="bg1"/>
                </a:solidFill>
              </a:rPr>
              <a:t>I answer: Unwavering trust in an all-wise Heavenly Father and an abiding testimony concerning the mission of a divine Savior. This knowledge is like a golden thread woven through the tapestry of their lives.“ </a:t>
            </a:r>
          </a:p>
        </p:txBody>
      </p:sp>
      <p:pic>
        <p:nvPicPr>
          <p:cNvPr id="10" name="Picture 9" descr="Thomas S. Monson 1.jpg"/>
          <p:cNvPicPr>
            <a:picLocks noChangeAspect="1"/>
          </p:cNvPicPr>
          <p:nvPr/>
        </p:nvPicPr>
        <p:blipFill>
          <a:blip r:embed="rId3" cstate="print"/>
          <a:stretch>
            <a:fillRect/>
          </a:stretch>
        </p:blipFill>
        <p:spPr>
          <a:xfrm>
            <a:off x="191718" y="796267"/>
            <a:ext cx="764799" cy="949406"/>
          </a:xfrm>
          <a:prstGeom prst="rect">
            <a:avLst/>
          </a:prstGeom>
        </p:spPr>
      </p:pic>
      <p:grpSp>
        <p:nvGrpSpPr>
          <p:cNvPr id="13" name="Group 12"/>
          <p:cNvGrpSpPr/>
          <p:nvPr/>
        </p:nvGrpSpPr>
        <p:grpSpPr>
          <a:xfrm>
            <a:off x="6853383" y="1775892"/>
            <a:ext cx="4896196" cy="3468253"/>
            <a:chOff x="7001164" y="1764147"/>
            <a:chExt cx="4649957" cy="3090322"/>
          </a:xfrm>
        </p:grpSpPr>
        <p:pic>
          <p:nvPicPr>
            <p:cNvPr id="60418" name="Picture 2" descr="https://mir-s3-cdn-cf.behance.net/project_modules/disp/b3f8cc36016425.570c7200276fb.jpg"/>
            <p:cNvPicPr>
              <a:picLocks noChangeAspect="1" noChangeArrowheads="1"/>
            </p:cNvPicPr>
            <p:nvPr/>
          </p:nvPicPr>
          <p:blipFill>
            <a:blip r:embed="rId4" cstate="print"/>
            <a:srcRect/>
            <a:stretch>
              <a:fillRect/>
            </a:stretch>
          </p:blipFill>
          <p:spPr bwMode="auto">
            <a:xfrm>
              <a:off x="7001164" y="1764147"/>
              <a:ext cx="4623666" cy="3090150"/>
            </a:xfrm>
            <a:prstGeom prst="rect">
              <a:avLst/>
            </a:prstGeom>
            <a:noFill/>
          </p:spPr>
        </p:pic>
        <p:sp>
          <p:nvSpPr>
            <p:cNvPr id="12" name="Rectangle 11"/>
            <p:cNvSpPr/>
            <p:nvPr/>
          </p:nvSpPr>
          <p:spPr>
            <a:xfrm>
              <a:off x="10796400" y="4639025"/>
              <a:ext cx="854721" cy="215444"/>
            </a:xfrm>
            <a:prstGeom prst="rect">
              <a:avLst/>
            </a:prstGeom>
          </p:spPr>
          <p:txBody>
            <a:bodyPr wrap="none">
              <a:spAutoFit/>
            </a:bodyPr>
            <a:lstStyle/>
            <a:p>
              <a:r>
                <a:rPr lang="en-US" sz="800" dirty="0">
                  <a:solidFill>
                    <a:schemeClr val="bg1"/>
                  </a:solidFill>
                </a:rPr>
                <a:t>Dean Packwood</a:t>
              </a:r>
            </a:p>
          </p:txBody>
        </p:sp>
      </p:grpSp>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llpapercave.com/wp/t9LM0aa.png"/>
          <p:cNvPicPr>
            <a:picLocks noChangeAspect="1" noChangeArrowheads="1"/>
          </p:cNvPicPr>
          <p:nvPr/>
        </p:nvPicPr>
        <p:blipFill>
          <a:blip r:embed="rId2" cstate="print"/>
          <a:srcRect/>
          <a:stretch>
            <a:fillRect/>
          </a:stretch>
        </p:blipFill>
        <p:spPr bwMode="auto">
          <a:xfrm>
            <a:off x="0" y="0"/>
            <a:ext cx="12192000" cy="6892637"/>
          </a:xfrm>
          <a:prstGeom prst="rect">
            <a:avLst/>
          </a:prstGeom>
          <a:noFill/>
        </p:spPr>
      </p:pic>
      <p:sp>
        <p:nvSpPr>
          <p:cNvPr id="19" name="TextBox 18"/>
          <p:cNvSpPr txBox="1"/>
          <p:nvPr/>
        </p:nvSpPr>
        <p:spPr>
          <a:xfrm>
            <a:off x="11693237" y="6539345"/>
            <a:ext cx="498764" cy="369332"/>
          </a:xfrm>
          <a:prstGeom prst="rect">
            <a:avLst/>
          </a:prstGeom>
          <a:noFill/>
        </p:spPr>
        <p:txBody>
          <a:bodyPr wrap="square" rtlCol="0">
            <a:spAutoFit/>
          </a:bodyPr>
          <a:lstStyle/>
          <a:p>
            <a:r>
              <a:rPr lang="en-US" dirty="0">
                <a:solidFill>
                  <a:schemeClr val="bg1"/>
                </a:solidFill>
              </a:rPr>
              <a:t>(9)</a:t>
            </a:r>
          </a:p>
        </p:txBody>
      </p:sp>
      <p:sp>
        <p:nvSpPr>
          <p:cNvPr id="194" name="Rectangle 193"/>
          <p:cNvSpPr/>
          <p:nvPr/>
        </p:nvSpPr>
        <p:spPr>
          <a:xfrm>
            <a:off x="188423" y="160452"/>
            <a:ext cx="6096000" cy="6463308"/>
          </a:xfrm>
          <a:prstGeom prst="rect">
            <a:avLst/>
          </a:prstGeom>
        </p:spPr>
        <p:txBody>
          <a:bodyPr>
            <a:spAutoFit/>
          </a:bodyPr>
          <a:lstStyle/>
          <a:p>
            <a:pPr fontAlgn="base"/>
            <a:r>
              <a:rPr lang="en-US" dirty="0">
                <a:solidFill>
                  <a:schemeClr val="bg1"/>
                </a:solidFill>
              </a:rPr>
              <a:t>Sources:</a:t>
            </a:r>
          </a:p>
          <a:p>
            <a:pPr fontAlgn="base"/>
            <a:endParaRPr lang="en-US" dirty="0">
              <a:solidFill>
                <a:schemeClr val="bg1"/>
              </a:solidFill>
            </a:endParaRPr>
          </a:p>
          <a:p>
            <a:pPr marL="342900" indent="-342900" fontAlgn="base">
              <a:buAutoNum type="arabicPeriod"/>
            </a:pPr>
            <a:r>
              <a:rPr lang="en-US" dirty="0">
                <a:solidFill>
                  <a:schemeClr val="bg1"/>
                </a:solidFill>
              </a:rPr>
              <a:t>Bible Dictionary</a:t>
            </a:r>
          </a:p>
          <a:p>
            <a:pPr marL="342900" indent="-342900" fontAlgn="base">
              <a:buAutoNum type="arabicPeriod"/>
            </a:pPr>
            <a:r>
              <a:rPr lang="en-US" dirty="0">
                <a:solidFill>
                  <a:schemeClr val="bg1"/>
                </a:solidFill>
              </a:rPr>
              <a:t>New Testament Institute Manual Chapter 15</a:t>
            </a:r>
          </a:p>
          <a:p>
            <a:pPr marL="342900" indent="-342900" fontAlgn="base">
              <a:buFontTx/>
              <a:buAutoNum type="arabicPeriod"/>
            </a:pPr>
            <a:r>
              <a:rPr lang="en-US" dirty="0">
                <a:solidFill>
                  <a:schemeClr val="bg1"/>
                </a:solidFill>
              </a:rPr>
              <a:t>Elder Bruce R. McConkie  (</a:t>
            </a:r>
            <a:r>
              <a:rPr lang="en-US" i="1" dirty="0">
                <a:solidFill>
                  <a:schemeClr val="bg1"/>
                </a:solidFill>
              </a:rPr>
              <a:t>The Mortal Messiah: From Bethlehem to Calvary,</a:t>
            </a:r>
            <a:r>
              <a:rPr lang="en-US" dirty="0">
                <a:solidFill>
                  <a:schemeClr val="bg1"/>
                </a:solidFill>
              </a:rPr>
              <a:t> 4 vols. [Salt Lake City: Deseret Book Co., 1979-1981], 1: 306-307.) and (</a:t>
            </a:r>
            <a:r>
              <a:rPr lang="en-US" i="1" dirty="0">
                <a:solidFill>
                  <a:schemeClr val="bg1"/>
                </a:solidFill>
              </a:rPr>
              <a:t>Doctrinal New Testament Commentary,</a:t>
            </a:r>
            <a:r>
              <a:rPr lang="en-US" dirty="0">
                <a:solidFill>
                  <a:schemeClr val="bg1"/>
                </a:solidFill>
              </a:rPr>
              <a:t> 1:89).</a:t>
            </a:r>
          </a:p>
          <a:p>
            <a:pPr marL="342900" indent="-342900" fontAlgn="base">
              <a:buFontTx/>
              <a:buAutoNum type="arabicPeriod"/>
            </a:pPr>
            <a:r>
              <a:rPr lang="en-US" i="1" dirty="0">
                <a:solidFill>
                  <a:schemeClr val="bg1"/>
                </a:solidFill>
              </a:rPr>
              <a:t>Teachings of Presidents of the Church: Joseph Smith</a:t>
            </a:r>
            <a:r>
              <a:rPr lang="en-US" dirty="0">
                <a:solidFill>
                  <a:schemeClr val="bg1"/>
                </a:solidFill>
              </a:rPr>
              <a:t>[2007], 104).</a:t>
            </a:r>
          </a:p>
          <a:p>
            <a:pPr marL="342900" indent="-342900" fontAlgn="base">
              <a:buFontTx/>
              <a:buAutoNum type="arabicPeriod"/>
            </a:pPr>
            <a:r>
              <a:rPr lang="en-US" b="0" i="0" dirty="0">
                <a:solidFill>
                  <a:schemeClr val="bg1"/>
                </a:solidFill>
                <a:effectLst/>
                <a:latin typeface="Calibri" panose="020F0502020204030204" pitchFamily="34" charset="0"/>
              </a:rPr>
              <a:t>(Russell M. Nelson, “</a:t>
            </a:r>
            <a:r>
              <a:rPr lang="en-US" b="0" i="0" u="none" strike="noStrike" dirty="0">
                <a:solidFill>
                  <a:schemeClr val="bg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Becoming True Millennials</a:t>
            </a:r>
            <a:r>
              <a:rPr lang="en-US" b="0" i="0" dirty="0">
                <a:solidFill>
                  <a:schemeClr val="bg1"/>
                </a:solidFill>
                <a:effectLst/>
                <a:latin typeface="Calibri" panose="020F0502020204030204" pitchFamily="34" charset="0"/>
              </a:rPr>
              <a:t>” [worldwide devotional for young adults, Jan. 10, 2016], broadcasts.ChurchofJesusChrist.org)</a:t>
            </a:r>
          </a:p>
          <a:p>
            <a:pPr marL="342900" indent="-342900" fontAlgn="base">
              <a:buFontTx/>
              <a:buAutoNum type="arabicPeriod"/>
            </a:pPr>
            <a:r>
              <a:rPr lang="en-US" dirty="0">
                <a:solidFill>
                  <a:schemeClr val="bg1"/>
                </a:solidFill>
              </a:rPr>
              <a:t>President Thomas S. Monson (</a:t>
            </a:r>
            <a:r>
              <a:rPr lang="en-US" i="1" dirty="0">
                <a:solidFill>
                  <a:schemeClr val="bg1"/>
                </a:solidFill>
              </a:rPr>
              <a:t>Be Your Best Self </a:t>
            </a:r>
            <a:r>
              <a:rPr lang="en-US" dirty="0">
                <a:solidFill>
                  <a:schemeClr val="bg1"/>
                </a:solidFill>
              </a:rPr>
              <a:t>[Salt Lake City: Deseret Book Co., 1979], 40.</a:t>
            </a:r>
            <a:endParaRPr lang="en-US" b="0" i="0" dirty="0">
              <a:solidFill>
                <a:schemeClr val="bg1"/>
              </a:solidFill>
              <a:effectLst/>
              <a:latin typeface="Calibri" panose="020F0502020204030204" pitchFamily="34" charset="0"/>
            </a:endParaRPr>
          </a:p>
          <a:p>
            <a:pPr marL="342900" indent="-342900" fontAlgn="base">
              <a:buFontTx/>
              <a:buAutoNum type="arabicPeriod"/>
            </a:pPr>
            <a:endParaRPr lang="en-US" dirty="0">
              <a:solidFill>
                <a:schemeClr val="bg1"/>
              </a:solidFill>
            </a:endParaRPr>
          </a:p>
          <a:p>
            <a:pPr marL="342900" indent="-342900" fontAlgn="base">
              <a:buFontTx/>
              <a:buAutoNum type="arabicPeriod"/>
            </a:pPr>
            <a:endParaRPr lang="en-US" dirty="0">
              <a:solidFill>
                <a:schemeClr val="bg1"/>
              </a:solidFill>
            </a:endParaRPr>
          </a:p>
          <a:p>
            <a:pPr marL="342900" indent="-342900" fontAlgn="base">
              <a:buFontTx/>
              <a:buAutoNum type="arabicPeriod"/>
            </a:pPr>
            <a:endParaRPr lang="en-US" b="0" i="0" dirty="0">
              <a:solidFill>
                <a:schemeClr val="bg1"/>
              </a:solidFill>
              <a:effectLst/>
              <a:latin typeface="Calibri" panose="020F0502020204030204" pitchFamily="34" charset="0"/>
            </a:endParaRPr>
          </a:p>
          <a:p>
            <a:pPr marL="342900" indent="-342900" fontAlgn="base">
              <a:buFontTx/>
              <a:buAutoNum type="arabicPeriod"/>
            </a:pPr>
            <a:endParaRPr lang="en-US" dirty="0">
              <a:solidFill>
                <a:schemeClr val="bg1"/>
              </a:solidFill>
            </a:endParaRPr>
          </a:p>
          <a:p>
            <a:pPr marL="342900" indent="-342900" fontAlgn="base">
              <a:buFontTx/>
              <a:buAutoNum type="arabicPeriod"/>
            </a:pPr>
            <a:endParaRPr lang="en-US" dirty="0">
              <a:solidFill>
                <a:schemeClr val="bg1"/>
              </a:solidFill>
            </a:endParaRPr>
          </a:p>
          <a:p>
            <a:pPr marL="342900" indent="-342900" fontAlgn="base">
              <a:buAutoNum type="arabicPeriod"/>
            </a:pPr>
            <a:endParaRPr lang="en-US" dirty="0">
              <a:solidFill>
                <a:schemeClr val="bg1"/>
              </a:solidFill>
            </a:endParaRPr>
          </a:p>
          <a:p>
            <a:pPr marL="342900" indent="-342900" fontAlgn="base">
              <a:buAutoNum type="arabicPeriod"/>
            </a:pPr>
            <a:endParaRPr lang="en-US" dirty="0">
              <a:solidFill>
                <a:schemeClr val="bg1"/>
              </a:solidFill>
            </a:endParaRPr>
          </a:p>
          <a:p>
            <a:pPr fontAlgn="base"/>
            <a:endParaRPr lang="en-US" dirty="0">
              <a:solidFill>
                <a:schemeClr val="bg1"/>
              </a:solidFill>
            </a:endParaRPr>
          </a:p>
        </p:txBody>
      </p:sp>
    </p:spTree>
    <p:extLst>
      <p:ext uri="{BB962C8B-B14F-4D97-AF65-F5344CB8AC3E}">
        <p14:creationId xmlns:p14="http://schemas.microsoft.com/office/powerpoint/2010/main" val="1917126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DF979-26AB-10D5-6726-0B741C134C55}"/>
              </a:ext>
            </a:extLst>
          </p:cNvPr>
          <p:cNvPicPr>
            <a:picLocks noChangeAspect="1"/>
          </p:cNvPicPr>
          <p:nvPr/>
        </p:nvPicPr>
        <p:blipFill>
          <a:blip r:embed="rId2"/>
          <a:stretch>
            <a:fillRect/>
          </a:stretch>
        </p:blipFill>
        <p:spPr>
          <a:xfrm>
            <a:off x="172720" y="75378"/>
            <a:ext cx="11800245" cy="668102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5447645"/>
          </a:xfrm>
          <a:prstGeom prst="rect">
            <a:avLst/>
          </a:prstGeom>
          <a:ln>
            <a:solidFill>
              <a:schemeClr val="tx1"/>
            </a:solidFill>
          </a:ln>
        </p:spPr>
        <p:txBody>
          <a:bodyPr wrap="square">
            <a:spAutoFit/>
          </a:bodyPr>
          <a:lstStyle/>
          <a:p>
            <a:r>
              <a:rPr lang="en-US" sz="1200" b="1" dirty="0"/>
              <a:t>Zacharias:</a:t>
            </a:r>
          </a:p>
          <a:p>
            <a:r>
              <a:rPr lang="en-US" sz="1200" dirty="0"/>
              <a:t>About fifteen months prior to the Savior’s birth, Zacharias, a priest of the Aaronic order, was officiating in the functions of his office in the temple at Jerusalem. His wife, Elisabeth, was also of a priestly family; being numbered among the descendants of Aaron. The couple had never been blessed with children; and at the time of which we speak they were both well stricken in years and had sorrowfully given up hope of posterity. Zacharias belonged to the course of priests named after </a:t>
            </a:r>
            <a:r>
              <a:rPr lang="en-US" sz="1200" dirty="0" err="1"/>
              <a:t>Abijah</a:t>
            </a:r>
            <a:r>
              <a:rPr lang="en-US" sz="1200" dirty="0"/>
              <a:t>, and known in later time as the course of </a:t>
            </a:r>
            <a:r>
              <a:rPr lang="en-US" sz="1200" dirty="0" err="1"/>
              <a:t>Abia</a:t>
            </a:r>
            <a:r>
              <a:rPr lang="en-US" sz="1200" dirty="0"/>
              <a:t>. This was the eighth in the order of the twenty-four courses established by David the king, each course being appointed to serve in turn a week at the sanctuary. It will be remembered that on the return of the people from Babylon only four of the courses were represented; but of these four each averaged over fourteen hundred men.</a:t>
            </a:r>
            <a:endParaRPr lang="en-US" sz="1200" baseline="30000" dirty="0" err="1"/>
          </a:p>
          <a:p>
            <a:r>
              <a:rPr lang="en-US" sz="1200" dirty="0"/>
              <a:t>During his week of service each priest was required to maintain scrupulously a state of ceremonial cleanliness of person; he had to abstain from wine, and from food except that specifically prescribed; he had to bathe frequently; he lived within the temple precincts and thus was cut off from family association; he was not allowed to come near the dead, nor to mourn in the formal manner if death should rob him of even his nearest and dearest of kin. We learn that the daily selection of the priest who should enter the Holy Place, and there burn incense on the golden altar, was determined by lot;</a:t>
            </a:r>
            <a:r>
              <a:rPr lang="en-US" sz="1200" baseline="30000" dirty="0"/>
              <a:t> </a:t>
            </a:r>
            <a:r>
              <a:rPr lang="en-US" sz="1200" dirty="0"/>
              <a:t>and furthermore we gather, from non-scriptural history, that because of the great number of priests the honor of so officiating seldom fell twice to the same person.</a:t>
            </a:r>
          </a:p>
          <a:p>
            <a:endParaRPr lang="en-US" sz="1200" dirty="0"/>
          </a:p>
          <a:p>
            <a:r>
              <a:rPr lang="en-US" sz="1200" dirty="0"/>
              <a:t>On this day the lot had fallen to Zacharias. It was a very solemn occasion in the life of the humble Judean priest—this one day in his life on which the special and particularly sacred service was required of him. Within the Holy Place he was separated by the veil of the temple only from the Oracle or Holy of Holies—the inner sanctuary into which none but the high priest might enter, and he only on the Day of Atonement, after long ceremonial preparation.</a:t>
            </a:r>
            <a:r>
              <a:rPr lang="en-US" sz="1200" baseline="30000" dirty="0"/>
              <a:t> </a:t>
            </a:r>
            <a:r>
              <a:rPr lang="en-US" sz="1200" dirty="0"/>
              <a:t>The place and the time were conducive to the highest and most reverential feelings. As Zacharias ministered within the Holy Place, the people without bowed themselves in prayer, watching for the clouds of incense smoke to appear above the great partition which formed the barrier between the place of general assembly and the Holy Place, and awaiting the reappearance of the priest and his pronouncement of the benediction.</a:t>
            </a:r>
          </a:p>
          <a:p>
            <a:endParaRPr lang="en-US" sz="1200" dirty="0"/>
          </a:p>
          <a:p>
            <a:r>
              <a:rPr lang="en-US" sz="1200" dirty="0"/>
              <a:t>Before the astonished gaze of Zacharias, at this supreme moment of his priestly service, there appeared, standing on the right of the golden altar of incense, an angel of the Lord. Many generations had passed in Jewry since any visible presence other than mortal had been manifest within the temple, either in the Holy Place or the Holy of Holies; the people regarded personal visitations of heavenly beings as occurrences of the past; they had come almost to believe that there were no longer prophets in Israel. Nevertheless, there was always a feeling of anxiety, akin to that of troubled expectancy, whenever a priest approached the inner sanctuary, which was regarded as the particular abode of Jehovah should He ever again condescend to visit His people. In view of these conditions we read without surprise that this angelic presence troubled Zacharias and caused fear to fall upon him.  The words of the heavenly visitant, however, were comforting though of startling import, embodying as they did the unqualified assurance that the man’s prayers had been heard, and that his wife should bear him a son, who must be named John.</a:t>
            </a:r>
            <a:r>
              <a:rPr lang="en-US" sz="1200" baseline="30000" dirty="0"/>
              <a:t> </a:t>
            </a:r>
            <a:r>
              <a:rPr lang="en-US" sz="1200" dirty="0"/>
              <a:t>The promise went even further, specifying that the child to be born of Elisabeth would be a blessing to the people; many would rejoice at his birth; he would be great in the sight of the Lord, and must be guarded against wine and strong drink;</a:t>
            </a:r>
            <a:r>
              <a:rPr lang="en-US" sz="1200" baseline="30000" dirty="0"/>
              <a:t> </a:t>
            </a:r>
            <a:r>
              <a:rPr lang="en-US" sz="1200" dirty="0"/>
              <a:t>he would be filled with the Holy Ghost, would be the means of turning many souls to God, and would go before to make ready a people prepared to receive the Messiah.</a:t>
            </a:r>
          </a:p>
          <a:p>
            <a:r>
              <a:rPr lang="en-US" sz="1200" dirty="0"/>
              <a:t>…In due time the child was born, there in the hill country of </a:t>
            </a:r>
            <a:r>
              <a:rPr lang="en-US" sz="1200" dirty="0" err="1"/>
              <a:t>Judea</a:t>
            </a:r>
            <a:r>
              <a:rPr lang="en-US" sz="1200" baseline="30000" dirty="0" err="1">
                <a:hlinkClick r:id="rId2"/>
              </a:rPr>
              <a:t>i</a:t>
            </a:r>
            <a:r>
              <a:rPr lang="en-US" sz="1200" dirty="0"/>
              <a:t> where Zacharias and Elisabeth had their home; and, on the eighth day following the birth the family assembled in accordance with custom and Mosaic requirement, to name the babe in connection with the rite of </a:t>
            </a:r>
            <a:r>
              <a:rPr lang="en-US" sz="1200" dirty="0" err="1"/>
              <a:t>circumcision.</a:t>
            </a:r>
            <a:r>
              <a:rPr lang="en-US" sz="1200" baseline="30000" dirty="0" err="1">
                <a:hlinkClick r:id="rId2"/>
              </a:rPr>
              <a:t>j</a:t>
            </a:r>
            <a:r>
              <a:rPr lang="en-US" sz="1200" baseline="30000" dirty="0"/>
              <a:t> </a:t>
            </a:r>
            <a:r>
              <a:rPr lang="en-US" sz="1200" dirty="0"/>
              <a:t>All suggestions that he be called after his father were overruled by Zacharias, who wrote with decisive finality: “His name is John.” Thereupon the dumb</a:t>
            </a:r>
            <a:r>
              <a:rPr lang="en-US" sz="1200" baseline="30000" dirty="0"/>
              <a:t> </a:t>
            </a:r>
            <a:r>
              <a:rPr lang="en-US" sz="1200" dirty="0"/>
              <a:t>priest’s tongue was loosed, and being filled with the Holy Ghost he burst forth in prophecy, praise and song; </a:t>
            </a:r>
          </a:p>
        </p:txBody>
      </p:sp>
      <p:sp>
        <p:nvSpPr>
          <p:cNvPr id="6" name="Rectangle 5"/>
          <p:cNvSpPr/>
          <p:nvPr/>
        </p:nvSpPr>
        <p:spPr>
          <a:xfrm>
            <a:off x="-1" y="5461475"/>
            <a:ext cx="7093527" cy="1384995"/>
          </a:xfrm>
          <a:prstGeom prst="rect">
            <a:avLst/>
          </a:prstGeom>
        </p:spPr>
        <p:txBody>
          <a:bodyPr wrap="square">
            <a:spAutoFit/>
          </a:bodyPr>
          <a:lstStyle/>
          <a:p>
            <a:r>
              <a:rPr lang="en-US" sz="1200" b="1" dirty="0"/>
              <a:t>Elisabeth</a:t>
            </a:r>
            <a:r>
              <a:rPr lang="en-US" sz="1200" dirty="0"/>
              <a:t> must have known that the approaching birth of her son would soon be followed by that of the Messiah, and that therefore the day for which Israel had waited and prayed through the long dark centuries was about to dawn. When Mary’s salutation fell upon her ears, the Holy Ghost bore witness that the chosen mother of the Lord stood before her in the person of her cousin; and as she experienced the physical thrill incident to the quickening spirit of her own blessed conception, she returned the greeting of her visitor with reverence: “Blessed art thou among women, and blessed is the fruit of thy womb. And whence is this to me, that the mother of my Lord should come to me?”</a:t>
            </a:r>
          </a:p>
        </p:txBody>
      </p:sp>
      <p:sp>
        <p:nvSpPr>
          <p:cNvPr id="8" name="TextBox 7"/>
          <p:cNvSpPr txBox="1"/>
          <p:nvPr/>
        </p:nvSpPr>
        <p:spPr>
          <a:xfrm>
            <a:off x="7278253" y="5837382"/>
            <a:ext cx="3796147" cy="523220"/>
          </a:xfrm>
          <a:prstGeom prst="rect">
            <a:avLst/>
          </a:prstGeom>
          <a:noFill/>
        </p:spPr>
        <p:txBody>
          <a:bodyPr wrap="square" rtlCol="0">
            <a:spAutoFit/>
          </a:bodyPr>
          <a:lstStyle/>
          <a:p>
            <a:r>
              <a:rPr lang="en-US" sz="1400" i="1" dirty="0"/>
              <a:t>Jesus the Christ </a:t>
            </a:r>
            <a:r>
              <a:rPr lang="en-US" sz="1400" dirty="0"/>
              <a:t>by James E. Talmage </a:t>
            </a:r>
          </a:p>
          <a:p>
            <a:r>
              <a:rPr lang="en-US" sz="1400" dirty="0"/>
              <a:t>Chapter 7 pgs. 75-78</a:t>
            </a:r>
          </a:p>
        </p:txBody>
      </p:sp>
      <p:pic>
        <p:nvPicPr>
          <p:cNvPr id="9" name="Picture 8" descr="james e talmage.jpg"/>
          <p:cNvPicPr>
            <a:picLocks noChangeAspect="1"/>
          </p:cNvPicPr>
          <p:nvPr/>
        </p:nvPicPr>
        <p:blipFill>
          <a:blip r:embed="rId3" cstate="print"/>
          <a:stretch>
            <a:fillRect/>
          </a:stretch>
        </p:blipFill>
        <p:spPr>
          <a:xfrm>
            <a:off x="11157008" y="5481071"/>
            <a:ext cx="1034992" cy="1376929"/>
          </a:xfrm>
          <a:prstGeom prst="rect">
            <a:avLst/>
          </a:prstGeom>
        </p:spPr>
      </p:pic>
    </p:spTree>
    <p:extLst>
      <p:ext uri="{BB962C8B-B14F-4D97-AF65-F5344CB8AC3E}">
        <p14:creationId xmlns:p14="http://schemas.microsoft.com/office/powerpoint/2010/main" val="547727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6255" y="0"/>
          <a:ext cx="3084946" cy="5389634"/>
        </p:xfrm>
        <a:graphic>
          <a:graphicData uri="http://schemas.openxmlformats.org/drawingml/2006/table">
            <a:tbl>
              <a:tblPr/>
              <a:tblGrid>
                <a:gridCol w="1542473">
                  <a:extLst>
                    <a:ext uri="{9D8B030D-6E8A-4147-A177-3AD203B41FA5}">
                      <a16:colId xmlns:a16="http://schemas.microsoft.com/office/drawing/2014/main" val="20000"/>
                    </a:ext>
                  </a:extLst>
                </a:gridCol>
                <a:gridCol w="1542473">
                  <a:extLst>
                    <a:ext uri="{9D8B030D-6E8A-4147-A177-3AD203B41FA5}">
                      <a16:colId xmlns:a16="http://schemas.microsoft.com/office/drawing/2014/main" val="20001"/>
                    </a:ext>
                  </a:extLst>
                </a:gridCol>
              </a:tblGrid>
              <a:tr h="431897">
                <a:tc gridSpan="2">
                  <a:txBody>
                    <a:bodyPr/>
                    <a:lstStyle/>
                    <a:p>
                      <a:pPr algn="ctr" fontAlgn="t"/>
                      <a:r>
                        <a:rPr lang="en-US" sz="1200" dirty="0" err="1">
                          <a:solidFill>
                            <a:schemeClr val="tx1"/>
                          </a:solidFill>
                        </a:rPr>
                        <a:t>Abijam</a:t>
                      </a:r>
                      <a:r>
                        <a:rPr lang="en-US" sz="1200" dirty="0">
                          <a:solidFill>
                            <a:schemeClr val="tx1"/>
                          </a:solidFill>
                        </a:rPr>
                        <a:t> </a:t>
                      </a:r>
                      <a:r>
                        <a:rPr lang="en-US" sz="1200" b="1" dirty="0">
                          <a:solidFill>
                            <a:schemeClr val="tx1"/>
                          </a:solidFill>
                        </a:rPr>
                        <a:t>(</a:t>
                      </a:r>
                      <a:r>
                        <a:rPr lang="en-US" sz="1200" b="1" dirty="0" err="1">
                          <a:solidFill>
                            <a:schemeClr val="tx1"/>
                          </a:solidFill>
                        </a:rPr>
                        <a:t>Abia</a:t>
                      </a:r>
                      <a:r>
                        <a:rPr lang="en-US" sz="1200" b="1" dirty="0">
                          <a:solidFill>
                            <a:schemeClr val="tx1"/>
                          </a:solidFill>
                        </a:rPr>
                        <a:t>) </a:t>
                      </a:r>
                      <a:r>
                        <a:rPr lang="en-US" sz="1200" dirty="0">
                          <a:solidFill>
                            <a:schemeClr val="tx1"/>
                          </a:solidFill>
                        </a:rPr>
                        <a:t>from </a:t>
                      </a:r>
                      <a:r>
                        <a:rPr lang="en-US" sz="1200" u="none" strike="noStrike" dirty="0">
                          <a:solidFill>
                            <a:schemeClr val="tx1"/>
                          </a:solidFill>
                        </a:rPr>
                        <a:t>Guillaume </a:t>
                      </a:r>
                      <a:r>
                        <a:rPr lang="en-US" sz="1200" u="none" strike="noStrike" dirty="0" err="1">
                          <a:solidFill>
                            <a:schemeClr val="tx1"/>
                          </a:solidFill>
                        </a:rPr>
                        <a:t>Rouillé</a:t>
                      </a:r>
                      <a:r>
                        <a:rPr lang="en-US" sz="1200" dirty="0" err="1">
                          <a:solidFill>
                            <a:schemeClr val="tx1"/>
                          </a:solidFill>
                        </a:rPr>
                        <a:t>'s</a:t>
                      </a:r>
                      <a:r>
                        <a:rPr lang="en-US" sz="1200" dirty="0">
                          <a:solidFill>
                            <a:schemeClr val="tx1"/>
                          </a:solidFill>
                        </a:rPr>
                        <a:t> </a:t>
                      </a:r>
                      <a:r>
                        <a:rPr lang="en-US" sz="1200" i="1" u="none" strike="noStrike" dirty="0" err="1">
                          <a:solidFill>
                            <a:schemeClr val="tx1"/>
                          </a:solidFill>
                        </a:rPr>
                        <a:t>Promptuarii</a:t>
                      </a:r>
                      <a:r>
                        <a:rPr lang="en-US" sz="1200" i="1" u="none" strike="noStrike" dirty="0">
                          <a:solidFill>
                            <a:schemeClr val="tx1"/>
                          </a:solidFill>
                        </a:rPr>
                        <a:t> </a:t>
                      </a:r>
                      <a:r>
                        <a:rPr lang="en-US" sz="1200" i="1" u="none" strike="noStrike" dirty="0" err="1">
                          <a:solidFill>
                            <a:schemeClr val="tx1"/>
                          </a:solidFill>
                        </a:rPr>
                        <a:t>Iconum</a:t>
                      </a:r>
                      <a:r>
                        <a:rPr lang="en-US" sz="1200" i="1" u="none" strike="noStrike" dirty="0">
                          <a:solidFill>
                            <a:schemeClr val="tx1"/>
                          </a:solidFill>
                        </a:rPr>
                        <a:t> </a:t>
                      </a:r>
                      <a:r>
                        <a:rPr lang="en-US" sz="1200" i="1" u="none" strike="noStrike" dirty="0" err="1">
                          <a:solidFill>
                            <a:schemeClr val="tx1"/>
                          </a:solidFill>
                        </a:rPr>
                        <a:t>Insigniorum</a:t>
                      </a:r>
                      <a:r>
                        <a:rPr lang="en-US" sz="1200" dirty="0">
                          <a:solidFill>
                            <a:schemeClr val="tx1"/>
                          </a:solidFill>
                        </a:rPr>
                        <a:t>, </a:t>
                      </a:r>
                    </a:p>
                    <a:p>
                      <a:pPr algn="ctr" fontAlgn="t"/>
                      <a:r>
                        <a:rPr lang="en-US" sz="1200" dirty="0">
                          <a:solidFill>
                            <a:schemeClr val="tx1"/>
                          </a:solidFill>
                        </a:rPr>
                        <a:t>1553</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hMerge="1">
                  <a:txBody>
                    <a:bodyPr/>
                    <a:lstStyle/>
                    <a:p>
                      <a:endParaRPr lang="en-US"/>
                    </a:p>
                  </a:txBody>
                  <a:tcPr/>
                </a:tc>
                <a:extLst>
                  <a:ext uri="{0D108BD9-81ED-4DB2-BD59-A6C34878D82A}">
                    <a16:rowId xmlns:a16="http://schemas.microsoft.com/office/drawing/2014/main" val="10000"/>
                  </a:ext>
                </a:extLst>
              </a:tr>
              <a:tr h="258711">
                <a:tc>
                  <a:txBody>
                    <a:bodyPr/>
                    <a:lstStyle/>
                    <a:p>
                      <a:pPr algn="l" fontAlgn="t"/>
                      <a:r>
                        <a:rPr lang="en-US" sz="1200">
                          <a:solidFill>
                            <a:schemeClr val="tx1"/>
                          </a:solidFill>
                        </a:rPr>
                        <a:t>Reign</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a:solidFill>
                            <a:schemeClr val="tx1"/>
                          </a:solidFill>
                        </a:rPr>
                        <a:t>913 to 911 BC</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258711">
                <a:tc>
                  <a:txBody>
                    <a:bodyPr/>
                    <a:lstStyle/>
                    <a:p>
                      <a:pPr algn="l" fontAlgn="t"/>
                      <a:r>
                        <a:rPr lang="en-US" sz="1200">
                          <a:solidFill>
                            <a:schemeClr val="tx1"/>
                          </a:solidFill>
                        </a:rPr>
                        <a:t>Predecessor</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u="none" strike="noStrike" dirty="0" err="1">
                          <a:solidFill>
                            <a:schemeClr val="tx1"/>
                          </a:solidFill>
                        </a:rPr>
                        <a:t>Rehoboam</a:t>
                      </a:r>
                      <a:r>
                        <a:rPr lang="en-US" sz="1200" dirty="0">
                          <a:solidFill>
                            <a:schemeClr val="tx1"/>
                          </a:solidFill>
                        </a:rPr>
                        <a:t>, his father</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258711">
                <a:tc>
                  <a:txBody>
                    <a:bodyPr/>
                    <a:lstStyle/>
                    <a:p>
                      <a:pPr algn="l" fontAlgn="t"/>
                      <a:r>
                        <a:rPr lang="en-US" sz="1200">
                          <a:solidFill>
                            <a:schemeClr val="tx1"/>
                          </a:solidFill>
                        </a:rPr>
                        <a:t>Successor</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u="none" strike="noStrike" dirty="0" err="1">
                          <a:solidFill>
                            <a:schemeClr val="tx1"/>
                          </a:solidFill>
                        </a:rPr>
                        <a:t>Asa</a:t>
                      </a:r>
                      <a:r>
                        <a:rPr lang="en-US" sz="1200" dirty="0">
                          <a:solidFill>
                            <a:schemeClr val="tx1"/>
                          </a:solidFill>
                        </a:rPr>
                        <a:t>, his son</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r h="431897">
                <a:tc>
                  <a:txBody>
                    <a:bodyPr/>
                    <a:lstStyle/>
                    <a:p>
                      <a:pPr algn="l" fontAlgn="t"/>
                      <a:r>
                        <a:rPr lang="en-US" sz="1200">
                          <a:solidFill>
                            <a:schemeClr val="tx1"/>
                          </a:solidFill>
                        </a:rPr>
                        <a:t>Died</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dirty="0">
                          <a:solidFill>
                            <a:schemeClr val="tx1"/>
                          </a:solidFill>
                        </a:rPr>
                        <a:t>911 BC</a:t>
                      </a:r>
                      <a:br>
                        <a:rPr lang="en-US" sz="1200" dirty="0">
                          <a:solidFill>
                            <a:schemeClr val="tx1"/>
                          </a:solidFill>
                        </a:rPr>
                      </a:br>
                      <a:r>
                        <a:rPr lang="en-US" sz="1200" dirty="0">
                          <a:solidFill>
                            <a:schemeClr val="tx1"/>
                          </a:solidFill>
                        </a:rPr>
                        <a:t>possibly Jerusalem</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4"/>
                  </a:ext>
                </a:extLst>
              </a:tr>
              <a:tr h="258711">
                <a:tc>
                  <a:txBody>
                    <a:bodyPr/>
                    <a:lstStyle/>
                    <a:p>
                      <a:pPr algn="l" fontAlgn="t"/>
                      <a:r>
                        <a:rPr lang="en-US" sz="1200">
                          <a:solidFill>
                            <a:schemeClr val="tx1"/>
                          </a:solidFill>
                        </a:rPr>
                        <a:t>Burial</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a:solidFill>
                            <a:schemeClr val="tx1"/>
                          </a:solidFill>
                        </a:rPr>
                        <a:t>Jerusalem</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5"/>
                  </a:ext>
                </a:extLst>
              </a:tr>
              <a:tr h="258711">
                <a:tc>
                  <a:txBody>
                    <a:bodyPr/>
                    <a:lstStyle/>
                    <a:p>
                      <a:pPr algn="l" fontAlgn="t"/>
                      <a:r>
                        <a:rPr lang="en-US" sz="1200">
                          <a:solidFill>
                            <a:schemeClr val="tx1"/>
                          </a:solidFill>
                        </a:rPr>
                        <a:t>Spouse</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a:solidFill>
                            <a:schemeClr val="tx1"/>
                          </a:solidFill>
                        </a:rPr>
                        <a:t>14 wives</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6"/>
                  </a:ext>
                </a:extLst>
              </a:tr>
              <a:tr h="431897">
                <a:tc>
                  <a:txBody>
                    <a:bodyPr/>
                    <a:lstStyle/>
                    <a:p>
                      <a:pPr algn="l" fontAlgn="t"/>
                      <a:r>
                        <a:rPr lang="en-US" sz="1200">
                          <a:solidFill>
                            <a:schemeClr val="tx1"/>
                          </a:solidFill>
                        </a:rPr>
                        <a:t>Issue</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a:solidFill>
                            <a:schemeClr val="tx1"/>
                          </a:solidFill>
                        </a:rPr>
                        <a:t>22 sons and 16 daughters</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7"/>
                  </a:ext>
                </a:extLst>
              </a:tr>
              <a:tr h="431897">
                <a:tc>
                  <a:txBody>
                    <a:bodyPr/>
                    <a:lstStyle/>
                    <a:p>
                      <a:pPr algn="l" fontAlgn="t"/>
                      <a:r>
                        <a:rPr lang="en-US" sz="1200" u="none" strike="noStrike" dirty="0">
                          <a:solidFill>
                            <a:schemeClr val="tx1"/>
                          </a:solidFill>
                        </a:rPr>
                        <a:t>Hebrew name</a:t>
                      </a:r>
                      <a:endParaRPr lang="en-US" sz="1200" dirty="0">
                        <a:solidFill>
                          <a:schemeClr val="tx1"/>
                        </a:solidFill>
                      </a:endParaRP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he-IL" sz="1200" b="1">
                          <a:solidFill>
                            <a:schemeClr val="tx1"/>
                          </a:solidFill>
                        </a:rPr>
                        <a:t>אבים</a:t>
                      </a:r>
                      <a:r>
                        <a:rPr lang="he-IL" sz="1200">
                          <a:solidFill>
                            <a:schemeClr val="tx1"/>
                          </a:solidFill>
                        </a:rPr>
                        <a:t> בן-רחבעם</a:t>
                      </a:r>
                      <a:br>
                        <a:rPr lang="he-IL" sz="1200">
                          <a:solidFill>
                            <a:schemeClr val="tx1"/>
                          </a:solidFill>
                        </a:rPr>
                      </a:br>
                      <a:r>
                        <a:rPr lang="he-IL" sz="1200" b="1">
                          <a:solidFill>
                            <a:schemeClr val="tx1"/>
                          </a:solidFill>
                        </a:rPr>
                        <a:t>’</a:t>
                      </a:r>
                      <a:r>
                        <a:rPr lang="en-US" sz="1200" b="1">
                          <a:solidFill>
                            <a:schemeClr val="tx1"/>
                          </a:solidFill>
                        </a:rPr>
                        <a:t>Aviyam</a:t>
                      </a:r>
                      <a:r>
                        <a:rPr lang="en-US" sz="1200">
                          <a:solidFill>
                            <a:schemeClr val="tx1"/>
                          </a:solidFill>
                        </a:rPr>
                        <a:t> ben Rehav’am</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8"/>
                  </a:ext>
                </a:extLst>
              </a:tr>
              <a:tr h="258711">
                <a:tc>
                  <a:txBody>
                    <a:bodyPr/>
                    <a:lstStyle/>
                    <a:p>
                      <a:pPr algn="l" fontAlgn="t"/>
                      <a:r>
                        <a:rPr lang="en-US" sz="1200" u="none" strike="noStrike" dirty="0">
                          <a:solidFill>
                            <a:schemeClr val="tx1"/>
                          </a:solidFill>
                        </a:rPr>
                        <a:t>House</a:t>
                      </a:r>
                      <a:endParaRPr lang="en-US" sz="1200" dirty="0">
                        <a:solidFill>
                          <a:schemeClr val="tx1"/>
                        </a:solidFill>
                      </a:endParaRP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u="none" strike="noStrike" dirty="0">
                          <a:solidFill>
                            <a:schemeClr val="tx1"/>
                          </a:solidFill>
                        </a:rPr>
                        <a:t>House of David</a:t>
                      </a:r>
                      <a:endParaRPr lang="en-US" sz="1200" dirty="0">
                        <a:solidFill>
                          <a:schemeClr val="tx1"/>
                        </a:solidFill>
                      </a:endParaRP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9"/>
                  </a:ext>
                </a:extLst>
              </a:tr>
              <a:tr h="258711">
                <a:tc>
                  <a:txBody>
                    <a:bodyPr/>
                    <a:lstStyle/>
                    <a:p>
                      <a:pPr algn="l" fontAlgn="t"/>
                      <a:r>
                        <a:rPr lang="en-US" sz="1200">
                          <a:solidFill>
                            <a:schemeClr val="tx1"/>
                          </a:solidFill>
                        </a:rPr>
                        <a:t>Father</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u="none" strike="noStrike" dirty="0" err="1">
                          <a:solidFill>
                            <a:schemeClr val="tx1"/>
                          </a:solidFill>
                        </a:rPr>
                        <a:t>Rehoboam</a:t>
                      </a:r>
                      <a:endParaRPr lang="en-US" sz="1200" dirty="0">
                        <a:solidFill>
                          <a:schemeClr val="tx1"/>
                        </a:solidFill>
                      </a:endParaRP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0"/>
                  </a:ext>
                </a:extLst>
              </a:tr>
              <a:tr h="1287242">
                <a:tc>
                  <a:txBody>
                    <a:bodyPr/>
                    <a:lstStyle/>
                    <a:p>
                      <a:pPr algn="l" fontAlgn="t"/>
                      <a:r>
                        <a:rPr lang="en-US" sz="1200" dirty="0">
                          <a:solidFill>
                            <a:schemeClr val="tx1"/>
                          </a:solidFill>
                        </a:rPr>
                        <a:t>Mother</a:t>
                      </a: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algn="l" fontAlgn="t"/>
                      <a:r>
                        <a:rPr lang="en-US" sz="1200" u="none" strike="noStrike" dirty="0" err="1">
                          <a:solidFill>
                            <a:schemeClr val="tx1"/>
                          </a:solidFill>
                        </a:rPr>
                        <a:t>Maacah</a:t>
                      </a:r>
                      <a:r>
                        <a:rPr lang="en-US" sz="1200" dirty="0">
                          <a:solidFill>
                            <a:schemeClr val="tx1"/>
                          </a:solidFill>
                        </a:rPr>
                        <a:t>, or </a:t>
                      </a:r>
                      <a:r>
                        <a:rPr lang="en-US" sz="1200" dirty="0" err="1">
                          <a:solidFill>
                            <a:schemeClr val="tx1"/>
                          </a:solidFill>
                        </a:rPr>
                        <a:t>Micaiah</a:t>
                      </a:r>
                      <a:r>
                        <a:rPr lang="en-US" sz="1200" dirty="0">
                          <a:solidFill>
                            <a:schemeClr val="tx1"/>
                          </a:solidFill>
                        </a:rPr>
                        <a:t>, daughter of </a:t>
                      </a:r>
                      <a:r>
                        <a:rPr lang="en-US" sz="1200" dirty="0" err="1">
                          <a:solidFill>
                            <a:schemeClr val="tx1"/>
                          </a:solidFill>
                        </a:rPr>
                        <a:t>Uriel</a:t>
                      </a:r>
                      <a:r>
                        <a:rPr lang="en-US" sz="1200" dirty="0">
                          <a:solidFill>
                            <a:schemeClr val="tx1"/>
                          </a:solidFill>
                        </a:rPr>
                        <a:t> of </a:t>
                      </a:r>
                      <a:r>
                        <a:rPr lang="en-US" sz="1200" dirty="0" err="1">
                          <a:solidFill>
                            <a:schemeClr val="tx1"/>
                          </a:solidFill>
                        </a:rPr>
                        <a:t>Gibeah</a:t>
                      </a:r>
                      <a:r>
                        <a:rPr lang="en-US" sz="1200" dirty="0">
                          <a:solidFill>
                            <a:schemeClr val="tx1"/>
                          </a:solidFill>
                        </a:rPr>
                        <a:t>, and granddaughter of </a:t>
                      </a:r>
                      <a:r>
                        <a:rPr lang="en-US" sz="1200" u="none" strike="noStrike" dirty="0">
                          <a:solidFill>
                            <a:schemeClr val="tx1"/>
                          </a:solidFill>
                        </a:rPr>
                        <a:t>Absalom (</a:t>
                      </a:r>
                      <a:r>
                        <a:rPr lang="en-US" sz="1200" u="none" strike="noStrike" dirty="0" err="1">
                          <a:solidFill>
                            <a:schemeClr val="tx1"/>
                          </a:solidFill>
                        </a:rPr>
                        <a:t>Abishalom</a:t>
                      </a:r>
                      <a:r>
                        <a:rPr lang="en-US" sz="1200" u="none" strike="noStrike" dirty="0">
                          <a:solidFill>
                            <a:schemeClr val="tx1"/>
                          </a:solidFill>
                        </a:rPr>
                        <a:t>)</a:t>
                      </a:r>
                      <a:endParaRPr lang="en-US" sz="1200" dirty="0">
                        <a:solidFill>
                          <a:schemeClr val="tx1"/>
                        </a:solidFill>
                      </a:endParaRPr>
                    </a:p>
                  </a:txBody>
                  <a:tcPr marL="90311" marR="90311" marT="45156" marB="45156">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1"/>
                  </a:ext>
                </a:extLst>
              </a:tr>
            </a:tbl>
          </a:graphicData>
        </a:graphic>
      </p:graphicFrame>
      <p:sp>
        <p:nvSpPr>
          <p:cNvPr id="3" name="TextBox 2"/>
          <p:cNvSpPr txBox="1"/>
          <p:nvPr/>
        </p:nvSpPr>
        <p:spPr>
          <a:xfrm>
            <a:off x="359295" y="4920969"/>
            <a:ext cx="1385454" cy="261610"/>
          </a:xfrm>
          <a:prstGeom prst="rect">
            <a:avLst/>
          </a:prstGeom>
          <a:noFill/>
        </p:spPr>
        <p:txBody>
          <a:bodyPr wrap="square" rtlCol="0">
            <a:spAutoFit/>
          </a:bodyPr>
          <a:lstStyle/>
          <a:p>
            <a:r>
              <a:rPr lang="en-US" sz="1100" dirty="0"/>
              <a:t>Wikipedia</a:t>
            </a:r>
          </a:p>
        </p:txBody>
      </p:sp>
      <p:sp>
        <p:nvSpPr>
          <p:cNvPr id="4" name="Rectangle 3"/>
          <p:cNvSpPr/>
          <p:nvPr/>
        </p:nvSpPr>
        <p:spPr>
          <a:xfrm>
            <a:off x="3251201" y="0"/>
            <a:ext cx="8940799" cy="2677656"/>
          </a:xfrm>
          <a:prstGeom prst="rect">
            <a:avLst/>
          </a:prstGeom>
          <a:ln>
            <a:solidFill>
              <a:schemeClr val="tx1"/>
            </a:solidFill>
          </a:ln>
        </p:spPr>
        <p:txBody>
          <a:bodyPr wrap="square">
            <a:spAutoFit/>
          </a:bodyPr>
          <a:lstStyle/>
          <a:p>
            <a:r>
              <a:rPr lang="en-US" sz="1200" b="1" dirty="0"/>
              <a:t>‘Why were angels so prominent at the Savior’s birth? And why were they such an important part of His life and ministry?’</a:t>
            </a:r>
          </a:p>
          <a:p>
            <a:r>
              <a:rPr lang="en-US" sz="1200" b="1" dirty="0"/>
              <a:t> </a:t>
            </a:r>
            <a:r>
              <a:rPr lang="en-US" sz="1200" dirty="0"/>
              <a:t>The answers are twofold. The first pertains to the nature and mission of the personage whom they were heralding—a divine Being, the Son of God, the Only Begotten in the flesh who came to earth to save all of God’s children. The second concerns the ushering in of a new dispensation, a period of time when the gospel would be restored in its fulness. The ministry of angels is to assist in the ushering in of dispensations.</a:t>
            </a:r>
          </a:p>
          <a:p>
            <a:pPr fontAlgn="base"/>
            <a:r>
              <a:rPr lang="en-US" sz="1200" dirty="0"/>
              <a:t>“The last prophet of the Old Testament was Malachi, who lived 400 years before the birth of Christ. At that time Israel in large part had turned away from the covenants made with Jehovah. Consequently, they were in apostasy. Although the Aaronic Priesthood was on earth when Jesus was born, the Melchizedek Priesthood had been taken from the earth. Therefore, there was a need for the priesthood and the gospel to be restored in their fulness. …</a:t>
            </a:r>
          </a:p>
          <a:p>
            <a:pPr fontAlgn="base"/>
            <a:r>
              <a:rPr lang="en-US" sz="1200" dirty="0"/>
              <a:t>“At the beginning of a new dispensation following a period of apostasy, there is no one with priesthood authority to administer the covenants in their fulness. Consequently, the Lord sends messengers from the other side of the veil to return priesthood keys and the gospel plan to the earth.</a:t>
            </a:r>
          </a:p>
          <a:p>
            <a:pPr fontAlgn="base"/>
            <a:r>
              <a:rPr lang="en-US" sz="1200" dirty="0"/>
              <a:t>“It is not surprising then that an angel visited Zacharias and instructed him with regard to the mission of his son”  </a:t>
            </a:r>
            <a:r>
              <a:rPr lang="en-US" sz="1200" b="1" dirty="0"/>
              <a:t>Elder Merrill J. Bateman</a:t>
            </a:r>
            <a:r>
              <a:rPr lang="en-US" sz="1200" dirty="0"/>
              <a:t>(“A Season for Angels,”</a:t>
            </a:r>
            <a:r>
              <a:rPr lang="en-US" sz="1200" i="1" dirty="0"/>
              <a:t> Ensign,</a:t>
            </a:r>
            <a:r>
              <a:rPr lang="en-US" sz="1200" dirty="0"/>
              <a:t> Dec. 2007, 10, 14).</a:t>
            </a:r>
          </a:p>
        </p:txBody>
      </p:sp>
      <p:sp>
        <p:nvSpPr>
          <p:cNvPr id="5" name="Rectangle 4"/>
          <p:cNvSpPr/>
          <p:nvPr/>
        </p:nvSpPr>
        <p:spPr>
          <a:xfrm>
            <a:off x="3251201" y="2692400"/>
            <a:ext cx="8940799" cy="1384995"/>
          </a:xfrm>
          <a:prstGeom prst="rect">
            <a:avLst/>
          </a:prstGeom>
          <a:ln>
            <a:solidFill>
              <a:schemeClr val="tx1"/>
            </a:solidFill>
          </a:ln>
        </p:spPr>
        <p:txBody>
          <a:bodyPr wrap="square">
            <a:spAutoFit/>
          </a:bodyPr>
          <a:lstStyle/>
          <a:p>
            <a:pPr fontAlgn="base"/>
            <a:r>
              <a:rPr lang="en-US" sz="1200" b="1" dirty="0"/>
              <a:t>Forerunner: Luke 1:17</a:t>
            </a:r>
          </a:p>
          <a:p>
            <a:pPr fontAlgn="base"/>
            <a:r>
              <a:rPr lang="en-US" sz="1200" dirty="0"/>
              <a:t>“Being the forerunner was neither a simple task nor an honorary title. Difficult and dangerous work needed to be done. … John, a mere mortal—armed with the Aaronic Priesthood, a divine commission, personal righteousness, the truth of God, and a huge amount of courage—was launched on his ministry to prepare the way for the Son of God. What John was called to do placed his life in jeopardy.</a:t>
            </a:r>
          </a:p>
          <a:p>
            <a:pPr fontAlgn="base"/>
            <a:r>
              <a:rPr lang="en-US" sz="1200" dirty="0"/>
              <a:t>“The term </a:t>
            </a:r>
            <a:r>
              <a:rPr lang="en-US" sz="1200" i="1" dirty="0"/>
              <a:t>forerunner</a:t>
            </a:r>
            <a:r>
              <a:rPr lang="en-US" sz="1200" dirty="0"/>
              <a:t> is descriptive. Forerunners anciently would run before the chariot of the king and clear the path of rocks or other obstacles, and loudly proclaim the coming of the ruler. … John was both a forerunner and a </a:t>
            </a:r>
            <a:r>
              <a:rPr lang="en-US" sz="1200" dirty="0" err="1"/>
              <a:t>proclaimer</a:t>
            </a:r>
            <a:r>
              <a:rPr lang="en-US" sz="1200" dirty="0"/>
              <a:t> of Jesus. He was the divinely appointed herald” (Robert J. Matthews, </a:t>
            </a:r>
            <a:r>
              <a:rPr lang="en-US" sz="1200" i="1" dirty="0"/>
              <a:t>Behold the Messiah</a:t>
            </a:r>
            <a:r>
              <a:rPr lang="en-US" sz="1200" dirty="0"/>
              <a:t> [1994], 46).</a:t>
            </a:r>
          </a:p>
        </p:txBody>
      </p:sp>
      <p:graphicFrame>
        <p:nvGraphicFramePr>
          <p:cNvPr id="8" name="Table 7">
            <a:extLst>
              <a:ext uri="{FF2B5EF4-FFF2-40B4-BE49-F238E27FC236}">
                <a16:creationId xmlns:a16="http://schemas.microsoft.com/office/drawing/2014/main" id="{D58AC5B9-74B9-9B87-179E-2FC47119E64E}"/>
              </a:ext>
            </a:extLst>
          </p:cNvPr>
          <p:cNvGraphicFramePr>
            <a:graphicFrameLocks noGrp="1"/>
          </p:cNvGraphicFramePr>
          <p:nvPr/>
        </p:nvGraphicFramePr>
        <p:xfrm>
          <a:off x="3251201" y="4118045"/>
          <a:ext cx="8900159" cy="2739955"/>
        </p:xfrm>
        <a:graphic>
          <a:graphicData uri="http://schemas.openxmlformats.org/drawingml/2006/table">
            <a:tbl>
              <a:tblPr/>
              <a:tblGrid>
                <a:gridCol w="4024420">
                  <a:extLst>
                    <a:ext uri="{9D8B030D-6E8A-4147-A177-3AD203B41FA5}">
                      <a16:colId xmlns:a16="http://schemas.microsoft.com/office/drawing/2014/main" val="20000"/>
                    </a:ext>
                  </a:extLst>
                </a:gridCol>
                <a:gridCol w="1315675">
                  <a:extLst>
                    <a:ext uri="{9D8B030D-6E8A-4147-A177-3AD203B41FA5}">
                      <a16:colId xmlns:a16="http://schemas.microsoft.com/office/drawing/2014/main" val="20001"/>
                    </a:ext>
                  </a:extLst>
                </a:gridCol>
                <a:gridCol w="1238283">
                  <a:extLst>
                    <a:ext uri="{9D8B030D-6E8A-4147-A177-3AD203B41FA5}">
                      <a16:colId xmlns:a16="http://schemas.microsoft.com/office/drawing/2014/main" val="20002"/>
                    </a:ext>
                  </a:extLst>
                </a:gridCol>
                <a:gridCol w="1238283">
                  <a:extLst>
                    <a:ext uri="{9D8B030D-6E8A-4147-A177-3AD203B41FA5}">
                      <a16:colId xmlns:a16="http://schemas.microsoft.com/office/drawing/2014/main" val="20003"/>
                    </a:ext>
                  </a:extLst>
                </a:gridCol>
                <a:gridCol w="1083498">
                  <a:extLst>
                    <a:ext uri="{9D8B030D-6E8A-4147-A177-3AD203B41FA5}">
                      <a16:colId xmlns:a16="http://schemas.microsoft.com/office/drawing/2014/main" val="20004"/>
                    </a:ext>
                  </a:extLst>
                </a:gridCol>
              </a:tblGrid>
              <a:tr h="311654">
                <a:tc>
                  <a:txBody>
                    <a:bodyPr/>
                    <a:lstStyle/>
                    <a:p>
                      <a:pPr algn="ctr"/>
                      <a:r>
                        <a:rPr lang="en-US" sz="14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18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1654">
                <a:tc>
                  <a:txBody>
                    <a:bodyPr/>
                    <a:lstStyle/>
                    <a:p>
                      <a:r>
                        <a:rPr lang="en-US" sz="1400" dirty="0"/>
                        <a:t>Annunciation to Zacharias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400" dirty="0"/>
                        <a:t>1:5-25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1654">
                <a:tc>
                  <a:txBody>
                    <a:bodyPr/>
                    <a:lstStyle/>
                    <a:p>
                      <a:r>
                        <a:rPr lang="en-US" sz="1400" dirty="0"/>
                        <a:t>Annunciation to Mary</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400" dirty="0"/>
                        <a:t>1:26-38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1654">
                <a:tc>
                  <a:txBody>
                    <a:bodyPr/>
                    <a:lstStyle/>
                    <a:p>
                      <a:r>
                        <a:rPr lang="en-US" sz="1400" dirty="0"/>
                        <a:t>Mary Visits Elizabeth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400" dirty="0"/>
                        <a:t>1:39-55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1654">
                <a:tc>
                  <a:txBody>
                    <a:bodyPr/>
                    <a:lstStyle/>
                    <a:p>
                      <a:r>
                        <a:rPr lang="en-US" sz="1400" dirty="0"/>
                        <a:t>Birth of John the Baptist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400" dirty="0"/>
                        <a:t>1:57-64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45395">
                <a:tc>
                  <a:txBody>
                    <a:bodyPr/>
                    <a:lstStyle/>
                    <a:p>
                      <a:r>
                        <a:rPr lang="en-US" sz="1400" dirty="0"/>
                        <a:t>Prophecy of Zacharias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400" dirty="0"/>
                        <a:t>1:67-79, 65,66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1654">
                <a:tc>
                  <a:txBody>
                    <a:bodyPr/>
                    <a:lstStyle/>
                    <a:p>
                      <a:r>
                        <a:rPr lang="en-US" sz="1400" dirty="0"/>
                        <a:t>Mary Returns to</a:t>
                      </a:r>
                      <a:r>
                        <a:rPr lang="en-US" sz="1400" baseline="0" dirty="0"/>
                        <a:t> Nazareth</a:t>
                      </a:r>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400" dirty="0"/>
                        <a:t>1:56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endParaRPr lang="en-US" sz="18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2FCA93-1827-4A5D-9772-703793771F9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5" name="TextBox 4">
            <a:extLst>
              <a:ext uri="{FF2B5EF4-FFF2-40B4-BE49-F238E27FC236}">
                <a16:creationId xmlns:a16="http://schemas.microsoft.com/office/drawing/2014/main" id="{A047A425-1570-7A74-47CE-04002287FCF1}"/>
              </a:ext>
            </a:extLst>
          </p:cNvPr>
          <p:cNvSpPr txBox="1"/>
          <p:nvPr/>
        </p:nvSpPr>
        <p:spPr>
          <a:xfrm>
            <a:off x="3082564" y="1133800"/>
            <a:ext cx="6167120" cy="4154984"/>
          </a:xfrm>
          <a:prstGeom prst="rect">
            <a:avLst/>
          </a:prstGeom>
          <a:noFill/>
          <a:effectLst>
            <a:innerShdw blurRad="63500" dist="50800" dir="2700000">
              <a:prstClr val="black">
                <a:alpha val="50000"/>
              </a:prstClr>
            </a:innerShdw>
            <a:reflection blurRad="6350" stA="52000" endA="300" endPos="35000" dir="5400000" sy="-100000" algn="bl" rotWithShape="0"/>
          </a:effectLst>
        </p:spPr>
        <p:txBody>
          <a:bodyPr wrap="square" rtlCol="0">
            <a:spAutoFit/>
          </a:bodyPr>
          <a:lstStyle/>
          <a:p>
            <a:pPr algn="ctr"/>
            <a:r>
              <a:rPr lang="en-US" sz="6600" i="1" dirty="0">
                <a:solidFill>
                  <a:schemeClr val="bg1"/>
                </a:solidFill>
                <a:latin typeface="Imprint MT Shadow" panose="04020605060303030202" pitchFamily="82" charset="0"/>
              </a:rPr>
              <a:t>Acquiring Spiritual Knowledge </a:t>
            </a:r>
          </a:p>
          <a:p>
            <a:pPr algn="ctr"/>
            <a:r>
              <a:rPr lang="en-US" sz="6600" i="1" dirty="0">
                <a:solidFill>
                  <a:schemeClr val="bg1"/>
                </a:solidFill>
                <a:latin typeface="Imprint MT Shadow" panose="04020605060303030202" pitchFamily="82" charset="0"/>
              </a:rPr>
              <a:t>Part 1</a:t>
            </a:r>
          </a:p>
        </p:txBody>
      </p:sp>
      <p:sp>
        <p:nvSpPr>
          <p:cNvPr id="2" name="TextBox 1">
            <a:extLst>
              <a:ext uri="{FF2B5EF4-FFF2-40B4-BE49-F238E27FC236}">
                <a16:creationId xmlns:a16="http://schemas.microsoft.com/office/drawing/2014/main" id="{8AEB13B2-60CE-37E0-0DA3-EFB702E33AFA}"/>
              </a:ext>
            </a:extLst>
          </p:cNvPr>
          <p:cNvSpPr txBox="1"/>
          <p:nvPr/>
        </p:nvSpPr>
        <p:spPr>
          <a:xfrm>
            <a:off x="0" y="6421060"/>
            <a:ext cx="6165128" cy="307777"/>
          </a:xfrm>
          <a:prstGeom prst="rect">
            <a:avLst/>
          </a:prstGeom>
          <a:noFill/>
        </p:spPr>
        <p:txBody>
          <a:bodyPr wrap="square">
            <a:spAutoFit/>
          </a:bodyPr>
          <a:lstStyle/>
          <a:p>
            <a:r>
              <a:rPr lang="en-US" sz="1400" dirty="0">
                <a:solidFill>
                  <a:schemeClr val="bg1"/>
                </a:solidFill>
              </a:rPr>
              <a:t>Presentation by http://fashionsbylynda.com/blog/</a:t>
            </a:r>
          </a:p>
        </p:txBody>
      </p:sp>
    </p:spTree>
    <p:extLst>
      <p:ext uri="{BB962C8B-B14F-4D97-AF65-F5344CB8AC3E}">
        <p14:creationId xmlns:p14="http://schemas.microsoft.com/office/powerpoint/2010/main" val="145525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0C2688-766A-37CF-C77E-8A4E10A8D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 y="1598"/>
            <a:ext cx="12187737" cy="6854803"/>
          </a:xfrm>
          <a:prstGeom prst="rect">
            <a:avLst/>
          </a:prstGeom>
        </p:spPr>
      </p:pic>
      <p:sp>
        <p:nvSpPr>
          <p:cNvPr id="9" name="TextBox 8">
            <a:extLst>
              <a:ext uri="{FF2B5EF4-FFF2-40B4-BE49-F238E27FC236}">
                <a16:creationId xmlns:a16="http://schemas.microsoft.com/office/drawing/2014/main" id="{7F5B8EE5-35BE-36BA-56E6-16993F5164C1}"/>
              </a:ext>
            </a:extLst>
          </p:cNvPr>
          <p:cNvSpPr txBox="1"/>
          <p:nvPr/>
        </p:nvSpPr>
        <p:spPr>
          <a:xfrm>
            <a:off x="278295" y="730902"/>
            <a:ext cx="4837044" cy="5139869"/>
          </a:xfrm>
          <a:prstGeom prst="rect">
            <a:avLst/>
          </a:prstGeom>
          <a:solidFill>
            <a:schemeClr val="tx1"/>
          </a:solidFill>
        </p:spPr>
        <p:txBody>
          <a:bodyPr wrap="square">
            <a:spAutoFit/>
          </a:bodyPr>
          <a:lstStyle/>
          <a:p>
            <a:r>
              <a:rPr lang="en-US" sz="2800" b="0" i="0" dirty="0">
                <a:solidFill>
                  <a:schemeClr val="bg1"/>
                </a:solidFill>
                <a:effectLst/>
                <a:latin typeface="Abadi" panose="020B0604020104020204" pitchFamily="34" charset="0"/>
              </a:rPr>
              <a:t>Faith does not fall upon us by chance or stay with us by birthright. … </a:t>
            </a:r>
          </a:p>
          <a:p>
            <a:endParaRPr lang="en-US" sz="2800" dirty="0">
              <a:solidFill>
                <a:schemeClr val="bg1"/>
              </a:solidFill>
              <a:latin typeface="Abadi" panose="020B0604020104020204" pitchFamily="34" charset="0"/>
            </a:endParaRPr>
          </a:p>
          <a:p>
            <a:r>
              <a:rPr lang="en-US" sz="2800" b="0" i="0" dirty="0">
                <a:solidFill>
                  <a:schemeClr val="bg1"/>
                </a:solidFill>
                <a:effectLst/>
                <a:latin typeface="Abadi" panose="020B0604020104020204" pitchFamily="34" charset="0"/>
              </a:rPr>
              <a:t>Faith in Jesus Christ is a gift from heaven that comes as we choose to believe and as we seek it and hold on to it. …</a:t>
            </a:r>
          </a:p>
          <a:p>
            <a:endParaRPr lang="en-US" sz="2800" dirty="0">
              <a:solidFill>
                <a:schemeClr val="bg1"/>
              </a:solidFill>
              <a:latin typeface="Abadi" panose="020B0604020104020204" pitchFamily="34" charset="0"/>
            </a:endParaRPr>
          </a:p>
          <a:p>
            <a:r>
              <a:rPr lang="en-US" sz="2800" b="0" i="0" dirty="0">
                <a:solidFill>
                  <a:schemeClr val="bg1"/>
                </a:solidFill>
                <a:effectLst/>
                <a:latin typeface="Abadi" panose="020B0604020104020204" pitchFamily="34" charset="0"/>
              </a:rPr>
              <a:t>The future of your faith is not by chance, but by choice. …</a:t>
            </a:r>
          </a:p>
          <a:p>
            <a:r>
              <a:rPr lang="en-US" sz="2000" b="0" i="0" dirty="0">
                <a:solidFill>
                  <a:schemeClr val="bg1"/>
                </a:solidFill>
                <a:effectLst/>
                <a:latin typeface="Abadi" panose="020B0604020104020204" pitchFamily="34" charset="0"/>
              </a:rPr>
              <a:t>(3)</a:t>
            </a:r>
          </a:p>
        </p:txBody>
      </p:sp>
      <p:pic>
        <p:nvPicPr>
          <p:cNvPr id="13" name="Picture 12">
            <a:extLst>
              <a:ext uri="{FF2B5EF4-FFF2-40B4-BE49-F238E27FC236}">
                <a16:creationId xmlns:a16="http://schemas.microsoft.com/office/drawing/2014/main" id="{38E5F86D-11A3-0365-5401-786FEB225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855" y="240195"/>
            <a:ext cx="1085850" cy="1447800"/>
          </a:xfrm>
          <a:prstGeom prst="rect">
            <a:avLst/>
          </a:prstGeom>
        </p:spPr>
      </p:pic>
    </p:spTree>
    <p:extLst>
      <p:ext uri="{BB962C8B-B14F-4D97-AF65-F5344CB8AC3E}">
        <p14:creationId xmlns:p14="http://schemas.microsoft.com/office/powerpoint/2010/main" val="355929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2FCA93-1827-4A5D-9772-703793771F9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3" name="TextBox 2">
            <a:extLst>
              <a:ext uri="{FF2B5EF4-FFF2-40B4-BE49-F238E27FC236}">
                <a16:creationId xmlns:a16="http://schemas.microsoft.com/office/drawing/2014/main" id="{1B46862E-08EB-8A5C-85CA-D5E88627F4A1}"/>
              </a:ext>
            </a:extLst>
          </p:cNvPr>
          <p:cNvSpPr txBox="1"/>
          <p:nvPr/>
        </p:nvSpPr>
        <p:spPr>
          <a:xfrm>
            <a:off x="274320" y="235317"/>
            <a:ext cx="6096000" cy="1384995"/>
          </a:xfrm>
          <a:prstGeom prst="rect">
            <a:avLst/>
          </a:prstGeom>
          <a:noFill/>
        </p:spPr>
        <p:txBody>
          <a:bodyPr wrap="square">
            <a:spAutoFit/>
          </a:bodyPr>
          <a:lstStyle/>
          <a:p>
            <a:r>
              <a:rPr lang="en-US" sz="2800" b="0" i="0" dirty="0">
                <a:solidFill>
                  <a:schemeClr val="bg1"/>
                </a:solidFill>
                <a:effectLst/>
                <a:latin typeface="Abadi" panose="020B0604020104020204" pitchFamily="34" charset="0"/>
              </a:rPr>
              <a:t>A young man has a lot of questions about the Church’s policies and begins to wonder if the Church is really true.</a:t>
            </a:r>
            <a:endParaRPr lang="en-US" sz="2800" dirty="0">
              <a:solidFill>
                <a:schemeClr val="bg1"/>
              </a:solidFill>
            </a:endParaRPr>
          </a:p>
        </p:txBody>
      </p:sp>
      <p:sp>
        <p:nvSpPr>
          <p:cNvPr id="7" name="TextBox 6">
            <a:extLst>
              <a:ext uri="{FF2B5EF4-FFF2-40B4-BE49-F238E27FC236}">
                <a16:creationId xmlns:a16="http://schemas.microsoft.com/office/drawing/2014/main" id="{A2451405-1B7B-2DF4-819A-61F0EBCFA60A}"/>
              </a:ext>
            </a:extLst>
          </p:cNvPr>
          <p:cNvSpPr txBox="1"/>
          <p:nvPr/>
        </p:nvSpPr>
        <p:spPr>
          <a:xfrm>
            <a:off x="4460240" y="2610048"/>
            <a:ext cx="7685918" cy="1384995"/>
          </a:xfrm>
          <a:prstGeom prst="rect">
            <a:avLst/>
          </a:prstGeom>
          <a:noFill/>
        </p:spPr>
        <p:txBody>
          <a:bodyPr wrap="square">
            <a:spAutoFit/>
          </a:bodyPr>
          <a:lstStyle/>
          <a:p>
            <a:r>
              <a:rPr lang="en-US" sz="2800" b="0" i="0" dirty="0">
                <a:solidFill>
                  <a:schemeClr val="bg1"/>
                </a:solidFill>
                <a:effectLst/>
                <a:latin typeface="Abadi" panose="020B0604020104020204" pitchFamily="34" charset="0"/>
              </a:rPr>
              <a:t>A young woman sees a post on social media that questions a doctrine of the Church. Now she begins to wonder about that doctrine herself.</a:t>
            </a:r>
            <a:endParaRPr lang="en-US" sz="2800" dirty="0">
              <a:solidFill>
                <a:schemeClr val="bg1"/>
              </a:solidFill>
            </a:endParaRPr>
          </a:p>
        </p:txBody>
      </p:sp>
      <p:sp>
        <p:nvSpPr>
          <p:cNvPr id="9" name="TextBox 8">
            <a:extLst>
              <a:ext uri="{FF2B5EF4-FFF2-40B4-BE49-F238E27FC236}">
                <a16:creationId xmlns:a16="http://schemas.microsoft.com/office/drawing/2014/main" id="{7640A38B-1E13-D3D5-23E8-CDE91CDCFB43}"/>
              </a:ext>
            </a:extLst>
          </p:cNvPr>
          <p:cNvSpPr txBox="1"/>
          <p:nvPr/>
        </p:nvSpPr>
        <p:spPr>
          <a:xfrm>
            <a:off x="497840" y="4653171"/>
            <a:ext cx="7366000" cy="1815882"/>
          </a:xfrm>
          <a:prstGeom prst="rect">
            <a:avLst/>
          </a:prstGeom>
          <a:noFill/>
        </p:spPr>
        <p:txBody>
          <a:bodyPr wrap="square">
            <a:spAutoFit/>
          </a:bodyPr>
          <a:lstStyle/>
          <a:p>
            <a:r>
              <a:rPr lang="en-US" sz="2800" b="0" i="0" dirty="0">
                <a:solidFill>
                  <a:schemeClr val="bg1"/>
                </a:solidFill>
                <a:effectLst/>
                <a:latin typeface="Abadi" panose="020B0604020104020204" pitchFamily="34" charset="0"/>
              </a:rPr>
              <a:t>A young woman wonders if prayers are really answered after her brother suffered and died from a terminal illness, despite prayers and blessings offered in his behalf.</a:t>
            </a:r>
            <a:endParaRPr lang="en-US" sz="2800" dirty="0">
              <a:solidFill>
                <a:schemeClr val="bg1"/>
              </a:solidFill>
            </a:endParaRPr>
          </a:p>
        </p:txBody>
      </p:sp>
      <p:pic>
        <p:nvPicPr>
          <p:cNvPr id="13" name="Picture 12">
            <a:extLst>
              <a:ext uri="{FF2B5EF4-FFF2-40B4-BE49-F238E27FC236}">
                <a16:creationId xmlns:a16="http://schemas.microsoft.com/office/drawing/2014/main" id="{B668FFE4-0E2E-7EBF-3901-534ED5550F0F}"/>
              </a:ext>
            </a:extLst>
          </p:cNvPr>
          <p:cNvPicPr>
            <a:picLocks noChangeAspect="1"/>
          </p:cNvPicPr>
          <p:nvPr/>
        </p:nvPicPr>
        <p:blipFill>
          <a:blip r:embed="rId3"/>
          <a:stretch>
            <a:fillRect/>
          </a:stretch>
        </p:blipFill>
        <p:spPr>
          <a:xfrm>
            <a:off x="1018417" y="2120862"/>
            <a:ext cx="3172583" cy="2534709"/>
          </a:xfrm>
          <a:prstGeom prst="rect">
            <a:avLst/>
          </a:prstGeom>
        </p:spPr>
      </p:pic>
      <p:pic>
        <p:nvPicPr>
          <p:cNvPr id="15" name="Picture 14">
            <a:extLst>
              <a:ext uri="{FF2B5EF4-FFF2-40B4-BE49-F238E27FC236}">
                <a16:creationId xmlns:a16="http://schemas.microsoft.com/office/drawing/2014/main" id="{C4421CA0-12B1-66A9-F128-8E1CC59A7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4950" y="4168822"/>
            <a:ext cx="3690620" cy="2460413"/>
          </a:xfrm>
          <a:prstGeom prst="rect">
            <a:avLst/>
          </a:prstGeom>
        </p:spPr>
      </p:pic>
      <p:pic>
        <p:nvPicPr>
          <p:cNvPr id="5" name="Picture 4">
            <a:extLst>
              <a:ext uri="{FF2B5EF4-FFF2-40B4-BE49-F238E27FC236}">
                <a16:creationId xmlns:a16="http://schemas.microsoft.com/office/drawing/2014/main" id="{E074F7AE-A6E2-D6EE-17FC-B6906851D10A}"/>
              </a:ext>
            </a:extLst>
          </p:cNvPr>
          <p:cNvPicPr>
            <a:picLocks noChangeAspect="1"/>
          </p:cNvPicPr>
          <p:nvPr/>
        </p:nvPicPr>
        <p:blipFill>
          <a:blip r:embed="rId5"/>
          <a:stretch>
            <a:fillRect/>
          </a:stretch>
        </p:blipFill>
        <p:spPr>
          <a:xfrm>
            <a:off x="6644640" y="297429"/>
            <a:ext cx="3172583" cy="2264026"/>
          </a:xfrm>
          <a:prstGeom prst="rect">
            <a:avLst/>
          </a:prstGeom>
        </p:spPr>
      </p:pic>
      <p:sp>
        <p:nvSpPr>
          <p:cNvPr id="8" name="TextBox 7">
            <a:extLst>
              <a:ext uri="{FF2B5EF4-FFF2-40B4-BE49-F238E27FC236}">
                <a16:creationId xmlns:a16="http://schemas.microsoft.com/office/drawing/2014/main" id="{5E644649-4DC6-1951-CFF6-EEFE4BA613BF}"/>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spTree>
    <p:extLst>
      <p:ext uri="{BB962C8B-B14F-4D97-AF65-F5344CB8AC3E}">
        <p14:creationId xmlns:p14="http://schemas.microsoft.com/office/powerpoint/2010/main" val="60111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2FCA93-1827-4A5D-9772-703793771F9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3" name="TextBox 2">
            <a:extLst>
              <a:ext uri="{FF2B5EF4-FFF2-40B4-BE49-F238E27FC236}">
                <a16:creationId xmlns:a16="http://schemas.microsoft.com/office/drawing/2014/main" id="{1B46862E-08EB-8A5C-85CA-D5E88627F4A1}"/>
              </a:ext>
            </a:extLst>
          </p:cNvPr>
          <p:cNvSpPr txBox="1"/>
          <p:nvPr/>
        </p:nvSpPr>
        <p:spPr>
          <a:xfrm>
            <a:off x="660400" y="1291957"/>
            <a:ext cx="8219440" cy="4524315"/>
          </a:xfrm>
          <a:prstGeom prst="rect">
            <a:avLst/>
          </a:prstGeom>
          <a:noFill/>
        </p:spPr>
        <p:txBody>
          <a:bodyPr wrap="square">
            <a:spAutoFit/>
          </a:bodyPr>
          <a:lstStyle/>
          <a:p>
            <a:pPr algn="l" fontAlgn="base"/>
            <a:r>
              <a:rPr lang="en-US" sz="3600" b="0" i="0" dirty="0">
                <a:solidFill>
                  <a:schemeClr val="bg1"/>
                </a:solidFill>
                <a:effectLst/>
                <a:latin typeface="Abadi" panose="020B0604020104020204" pitchFamily="34" charset="0"/>
              </a:rPr>
              <a:t>What are some questions or challenges you have (or that other people you know have) that are not easy to resolve?</a:t>
            </a:r>
          </a:p>
          <a:p>
            <a:pPr algn="l" fontAlgn="base">
              <a:buFont typeface="Arial" panose="020B0604020202020204" pitchFamily="34" charset="0"/>
              <a:buChar char="•"/>
            </a:pPr>
            <a:endParaRPr lang="en-US" sz="3600" b="0" i="0" dirty="0">
              <a:solidFill>
                <a:schemeClr val="bg1"/>
              </a:solidFill>
              <a:effectLst/>
              <a:latin typeface="Abadi" panose="020B0604020104020204" pitchFamily="34" charset="0"/>
            </a:endParaRPr>
          </a:p>
          <a:p>
            <a:pPr algn="l" fontAlgn="base"/>
            <a:r>
              <a:rPr lang="en-US" sz="3600" b="0" i="0" dirty="0">
                <a:solidFill>
                  <a:schemeClr val="bg1"/>
                </a:solidFill>
                <a:effectLst/>
                <a:latin typeface="Abadi" panose="020B0604020104020204" pitchFamily="34" charset="0"/>
              </a:rPr>
              <a:t>Why do you think Heavenly Father allows us to have unresolved questions rather than always giving us the answers?</a:t>
            </a:r>
          </a:p>
        </p:txBody>
      </p:sp>
      <p:pic>
        <p:nvPicPr>
          <p:cNvPr id="16" name="Picture 2" descr="http://www.uni.edu/becker/anImated%20question%20mark%20.gif">
            <a:extLst>
              <a:ext uri="{FF2B5EF4-FFF2-40B4-BE49-F238E27FC236}">
                <a16:creationId xmlns:a16="http://schemas.microsoft.com/office/drawing/2014/main" id="{1B4C8A9F-B7A4-0A2C-5C80-921E0007205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7292" y="1061542"/>
            <a:ext cx="2622751" cy="4451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F426056-83EC-E2CE-750F-377BD8F5799B}"/>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spTree>
    <p:extLst>
      <p:ext uri="{BB962C8B-B14F-4D97-AF65-F5344CB8AC3E}">
        <p14:creationId xmlns:p14="http://schemas.microsoft.com/office/powerpoint/2010/main" val="22468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4" name="TextBox 3">
            <a:extLst>
              <a:ext uri="{FF2B5EF4-FFF2-40B4-BE49-F238E27FC236}">
                <a16:creationId xmlns:a16="http://schemas.microsoft.com/office/drawing/2014/main" id="{A11FED79-ABAE-2D18-5A20-24B30129CCF3}"/>
              </a:ext>
            </a:extLst>
          </p:cNvPr>
          <p:cNvSpPr txBox="1"/>
          <p:nvPr/>
        </p:nvSpPr>
        <p:spPr>
          <a:xfrm>
            <a:off x="548640" y="714216"/>
            <a:ext cx="6197600" cy="2677656"/>
          </a:xfrm>
          <a:prstGeom prst="rect">
            <a:avLst/>
          </a:prstGeom>
          <a:noFill/>
        </p:spPr>
        <p:txBody>
          <a:bodyPr wrap="square">
            <a:spAutoFit/>
          </a:bodyPr>
          <a:lstStyle/>
          <a:p>
            <a:pPr algn="l" fontAlgn="base"/>
            <a:r>
              <a:rPr lang="en-US" sz="2400" b="0" i="1" dirty="0">
                <a:solidFill>
                  <a:srgbClr val="FFFF00"/>
                </a:solidFill>
                <a:effectLst/>
              </a:rPr>
              <a:t>Ask, and it shall be given you; seek, and ye shall find; knock, and it shall be opened unto you:</a:t>
            </a:r>
          </a:p>
          <a:p>
            <a:pPr algn="l" fontAlgn="base"/>
            <a:endParaRPr lang="en-US" sz="2400" b="0" i="1" dirty="0">
              <a:solidFill>
                <a:srgbClr val="FFFF00"/>
              </a:solidFill>
              <a:effectLst/>
            </a:endParaRPr>
          </a:p>
          <a:p>
            <a:pPr algn="l" fontAlgn="base"/>
            <a:r>
              <a:rPr lang="en-US" sz="2400" b="0" i="1" dirty="0">
                <a:solidFill>
                  <a:srgbClr val="FFFF00"/>
                </a:solidFill>
                <a:effectLst/>
              </a:rPr>
              <a:t>For every one that </a:t>
            </a:r>
            <a:r>
              <a:rPr lang="en-US" sz="2400" b="0" i="1" dirty="0" err="1">
                <a:solidFill>
                  <a:srgbClr val="FFFF00"/>
                </a:solidFill>
                <a:effectLst/>
              </a:rPr>
              <a:t>asketh</a:t>
            </a:r>
            <a:r>
              <a:rPr lang="en-US" sz="2400" b="0" i="1" dirty="0">
                <a:solidFill>
                  <a:srgbClr val="FFFF00"/>
                </a:solidFill>
                <a:effectLst/>
              </a:rPr>
              <a:t> </a:t>
            </a:r>
            <a:r>
              <a:rPr lang="en-US" sz="2400" b="0" i="1" dirty="0" err="1">
                <a:solidFill>
                  <a:srgbClr val="FFFF00"/>
                </a:solidFill>
                <a:effectLst/>
              </a:rPr>
              <a:t>receiveth</a:t>
            </a:r>
            <a:r>
              <a:rPr lang="en-US" sz="2400" b="0" i="1" dirty="0">
                <a:solidFill>
                  <a:srgbClr val="FFFF00"/>
                </a:solidFill>
                <a:effectLst/>
              </a:rPr>
              <a:t>; and he that </a:t>
            </a:r>
            <a:r>
              <a:rPr lang="en-US" sz="2400" b="0" i="1" dirty="0" err="1">
                <a:solidFill>
                  <a:srgbClr val="FFFF00"/>
                </a:solidFill>
                <a:effectLst/>
              </a:rPr>
              <a:t>seeketh</a:t>
            </a:r>
            <a:r>
              <a:rPr lang="en-US" sz="2400" b="0" i="1" dirty="0">
                <a:solidFill>
                  <a:srgbClr val="FFFF00"/>
                </a:solidFill>
                <a:effectLst/>
              </a:rPr>
              <a:t> </a:t>
            </a:r>
            <a:r>
              <a:rPr lang="en-US" sz="2400" b="0" i="1" dirty="0" err="1">
                <a:solidFill>
                  <a:srgbClr val="FFFF00"/>
                </a:solidFill>
                <a:effectLst/>
              </a:rPr>
              <a:t>findeth</a:t>
            </a:r>
            <a:r>
              <a:rPr lang="en-US" sz="2400" b="0" i="1" dirty="0">
                <a:solidFill>
                  <a:srgbClr val="FFFF00"/>
                </a:solidFill>
                <a:effectLst/>
              </a:rPr>
              <a:t>; and to him that </a:t>
            </a:r>
            <a:r>
              <a:rPr lang="en-US" sz="2400" b="0" i="1" dirty="0" err="1">
                <a:solidFill>
                  <a:srgbClr val="FFFF00"/>
                </a:solidFill>
                <a:effectLst/>
              </a:rPr>
              <a:t>knocketh</a:t>
            </a:r>
            <a:r>
              <a:rPr lang="en-US" sz="2400" b="0" i="1" dirty="0">
                <a:solidFill>
                  <a:srgbClr val="FFFF00"/>
                </a:solidFill>
                <a:effectLst/>
              </a:rPr>
              <a:t> it shall be opened.</a:t>
            </a:r>
          </a:p>
          <a:p>
            <a:pPr algn="l" fontAlgn="base"/>
            <a:r>
              <a:rPr lang="en-US" sz="2400" i="1" dirty="0">
                <a:solidFill>
                  <a:srgbClr val="FFFF00"/>
                </a:solidFill>
              </a:rPr>
              <a:t>Matthew 7:7-8</a:t>
            </a:r>
            <a:endParaRPr lang="en-US" sz="2400" b="0" i="1" dirty="0">
              <a:solidFill>
                <a:srgbClr val="FFFF00"/>
              </a:solidFill>
              <a:effectLst/>
            </a:endParaRPr>
          </a:p>
        </p:txBody>
      </p:sp>
      <p:pic>
        <p:nvPicPr>
          <p:cNvPr id="6" name="Picture 5">
            <a:extLst>
              <a:ext uri="{FF2B5EF4-FFF2-40B4-BE49-F238E27FC236}">
                <a16:creationId xmlns:a16="http://schemas.microsoft.com/office/drawing/2014/main" id="{06A078AF-AD8C-CAF0-9DDE-250322C05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76950" y="1060152"/>
            <a:ext cx="6217920" cy="4663440"/>
          </a:xfrm>
          <a:prstGeom prst="rect">
            <a:avLst/>
          </a:prstGeom>
        </p:spPr>
      </p:pic>
      <p:sp>
        <p:nvSpPr>
          <p:cNvPr id="8" name="TextBox 7">
            <a:extLst>
              <a:ext uri="{FF2B5EF4-FFF2-40B4-BE49-F238E27FC236}">
                <a16:creationId xmlns:a16="http://schemas.microsoft.com/office/drawing/2014/main" id="{E9B51B6D-99C8-78F2-FC63-A4A643A6F008}"/>
              </a:ext>
            </a:extLst>
          </p:cNvPr>
          <p:cNvSpPr txBox="1"/>
          <p:nvPr/>
        </p:nvSpPr>
        <p:spPr>
          <a:xfrm>
            <a:off x="548640" y="3600680"/>
            <a:ext cx="6197600" cy="3046988"/>
          </a:xfrm>
          <a:prstGeom prst="rect">
            <a:avLst/>
          </a:prstGeom>
          <a:noFill/>
        </p:spPr>
        <p:txBody>
          <a:bodyPr wrap="square">
            <a:spAutoFit/>
          </a:bodyPr>
          <a:lstStyle/>
          <a:p>
            <a:pPr algn="l" fontAlgn="base"/>
            <a:r>
              <a:rPr lang="en-US" sz="2400" b="0" i="1" dirty="0">
                <a:solidFill>
                  <a:srgbClr val="FFFF00"/>
                </a:solidFill>
                <a:effectLst/>
              </a:rPr>
              <a:t>If any of you lack wisdom, let him ask of God, that giveth to all men liberally, and </a:t>
            </a:r>
            <a:r>
              <a:rPr lang="en-US" sz="2400" b="0" i="1" dirty="0" err="1">
                <a:solidFill>
                  <a:srgbClr val="FFFF00"/>
                </a:solidFill>
                <a:effectLst/>
              </a:rPr>
              <a:t>upbraideth</a:t>
            </a:r>
            <a:r>
              <a:rPr lang="en-US" sz="2400" b="0" i="1" dirty="0">
                <a:solidFill>
                  <a:srgbClr val="FFFF00"/>
                </a:solidFill>
                <a:effectLst/>
              </a:rPr>
              <a:t> not; and it shall be given him.</a:t>
            </a:r>
          </a:p>
          <a:p>
            <a:pPr algn="l" fontAlgn="base"/>
            <a:endParaRPr lang="en-US" sz="2400" i="1" dirty="0">
              <a:solidFill>
                <a:srgbClr val="FFFF00"/>
              </a:solidFill>
            </a:endParaRPr>
          </a:p>
          <a:p>
            <a:pPr algn="l" fontAlgn="base"/>
            <a:r>
              <a:rPr lang="en-US" sz="2400" b="0" i="1" dirty="0">
                <a:solidFill>
                  <a:srgbClr val="FFFF00"/>
                </a:solidFill>
                <a:effectLst/>
              </a:rPr>
              <a:t>But let him ask in faith, nothing wavering. For he that </a:t>
            </a:r>
            <a:r>
              <a:rPr lang="en-US" sz="2400" b="0" i="1" dirty="0" err="1">
                <a:solidFill>
                  <a:srgbClr val="FFFF00"/>
                </a:solidFill>
                <a:effectLst/>
              </a:rPr>
              <a:t>wavereth</a:t>
            </a:r>
            <a:r>
              <a:rPr lang="en-US" sz="2400" b="0" i="1" dirty="0">
                <a:solidFill>
                  <a:srgbClr val="FFFF00"/>
                </a:solidFill>
                <a:effectLst/>
              </a:rPr>
              <a:t> is like a wave of the sea driven with the wind and tossed.</a:t>
            </a:r>
          </a:p>
          <a:p>
            <a:pPr algn="l" fontAlgn="base"/>
            <a:r>
              <a:rPr lang="en-US" sz="2400" i="1" dirty="0">
                <a:solidFill>
                  <a:srgbClr val="FFFF00"/>
                </a:solidFill>
              </a:rPr>
              <a:t>James 1:5-6</a:t>
            </a:r>
            <a:endParaRPr lang="en-US" sz="2400" b="0" i="1" dirty="0">
              <a:solidFill>
                <a:srgbClr val="FFFF00"/>
              </a:solidFill>
              <a:effectLst/>
            </a:endParaRPr>
          </a:p>
        </p:txBody>
      </p:sp>
    </p:spTree>
    <p:extLst>
      <p:ext uri="{BB962C8B-B14F-4D97-AF65-F5344CB8AC3E}">
        <p14:creationId xmlns:p14="http://schemas.microsoft.com/office/powerpoint/2010/main" val="352256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4" name="TextBox 3">
            <a:extLst>
              <a:ext uri="{FF2B5EF4-FFF2-40B4-BE49-F238E27FC236}">
                <a16:creationId xmlns:a16="http://schemas.microsoft.com/office/drawing/2014/main" id="{A11FED79-ABAE-2D18-5A20-24B30129CCF3}"/>
              </a:ext>
            </a:extLst>
          </p:cNvPr>
          <p:cNvSpPr txBox="1"/>
          <p:nvPr/>
        </p:nvSpPr>
        <p:spPr>
          <a:xfrm>
            <a:off x="365760" y="1230953"/>
            <a:ext cx="6197600" cy="954107"/>
          </a:xfrm>
          <a:prstGeom prst="rect">
            <a:avLst/>
          </a:prstGeom>
          <a:noFill/>
        </p:spPr>
        <p:txBody>
          <a:bodyPr wrap="square">
            <a:spAutoFit/>
          </a:bodyPr>
          <a:lstStyle/>
          <a:p>
            <a:pPr algn="l" fontAlgn="base"/>
            <a:r>
              <a:rPr lang="en-US" sz="2800" b="0" i="0" dirty="0">
                <a:solidFill>
                  <a:schemeClr val="bg1"/>
                </a:solidFill>
                <a:effectLst/>
              </a:rPr>
              <a:t>Asking questions and seeking answers is a vital part of our effort to learn truth,</a:t>
            </a:r>
            <a:endParaRPr lang="en-US" sz="2800" b="0" i="1" dirty="0">
              <a:solidFill>
                <a:schemeClr val="bg1"/>
              </a:solidFill>
              <a:effectLst/>
            </a:endParaRPr>
          </a:p>
        </p:txBody>
      </p:sp>
      <p:sp>
        <p:nvSpPr>
          <p:cNvPr id="3" name="TextBox 2">
            <a:extLst>
              <a:ext uri="{FF2B5EF4-FFF2-40B4-BE49-F238E27FC236}">
                <a16:creationId xmlns:a16="http://schemas.microsoft.com/office/drawing/2014/main" id="{839716A8-821D-ACC3-C159-725982349772}"/>
              </a:ext>
            </a:extLst>
          </p:cNvPr>
          <p:cNvSpPr txBox="1"/>
          <p:nvPr/>
        </p:nvSpPr>
        <p:spPr>
          <a:xfrm>
            <a:off x="4175760" y="0"/>
            <a:ext cx="4775200" cy="769441"/>
          </a:xfrm>
          <a:prstGeom prst="rect">
            <a:avLst/>
          </a:prstGeom>
          <a:noFill/>
        </p:spPr>
        <p:txBody>
          <a:bodyPr wrap="square" rtlCol="0">
            <a:spAutoFit/>
          </a:bodyPr>
          <a:lstStyle/>
          <a:p>
            <a:r>
              <a:rPr lang="en-US" sz="4400" dirty="0">
                <a:solidFill>
                  <a:schemeClr val="bg1"/>
                </a:solidFill>
                <a:latin typeface="Imprint MT Shadow" panose="04020605060303030202" pitchFamily="82" charset="0"/>
              </a:rPr>
              <a:t>Learn the Truth</a:t>
            </a:r>
          </a:p>
        </p:txBody>
      </p:sp>
      <p:sp>
        <p:nvSpPr>
          <p:cNvPr id="7" name="TextBox 6">
            <a:extLst>
              <a:ext uri="{FF2B5EF4-FFF2-40B4-BE49-F238E27FC236}">
                <a16:creationId xmlns:a16="http://schemas.microsoft.com/office/drawing/2014/main" id="{EE35F36A-7EAA-F7AB-0FF0-B21F24A381C4}"/>
              </a:ext>
            </a:extLst>
          </p:cNvPr>
          <p:cNvSpPr txBox="1"/>
          <p:nvPr/>
        </p:nvSpPr>
        <p:spPr>
          <a:xfrm>
            <a:off x="426720" y="3319195"/>
            <a:ext cx="6096000" cy="2246769"/>
          </a:xfrm>
          <a:prstGeom prst="rect">
            <a:avLst/>
          </a:prstGeom>
          <a:noFill/>
        </p:spPr>
        <p:txBody>
          <a:bodyPr wrap="square">
            <a:spAutoFit/>
          </a:bodyPr>
          <a:lstStyle/>
          <a:p>
            <a:r>
              <a:rPr lang="en-US" sz="2800" dirty="0">
                <a:solidFill>
                  <a:schemeClr val="bg1"/>
                </a:solidFill>
                <a:latin typeface="Abadi" panose="020B0604020104020204" pitchFamily="34" charset="0"/>
              </a:rPr>
              <a:t>F</a:t>
            </a:r>
            <a:r>
              <a:rPr lang="en-US" sz="2800" b="0" i="0" dirty="0">
                <a:solidFill>
                  <a:schemeClr val="bg1"/>
                </a:solidFill>
                <a:effectLst/>
                <a:latin typeface="Abadi" panose="020B0604020104020204" pitchFamily="34" charset="0"/>
              </a:rPr>
              <a:t>ollowed by:</a:t>
            </a:r>
          </a:p>
          <a:p>
            <a:r>
              <a:rPr lang="en-US" sz="2800" b="0" i="0" dirty="0">
                <a:solidFill>
                  <a:schemeClr val="bg1"/>
                </a:solidFill>
                <a:effectLst/>
                <a:latin typeface="Abadi" panose="020B0604020104020204" pitchFamily="34" charset="0"/>
              </a:rPr>
              <a:t>applying and living what we have learned in our quest to become more like the Savior and our Heavenly Father.</a:t>
            </a:r>
            <a:endParaRPr lang="en-US" sz="2800" dirty="0">
              <a:solidFill>
                <a:schemeClr val="bg1"/>
              </a:solidFill>
            </a:endParaRPr>
          </a:p>
        </p:txBody>
      </p:sp>
      <p:sp>
        <p:nvSpPr>
          <p:cNvPr id="9" name="TextBox 8">
            <a:extLst>
              <a:ext uri="{FF2B5EF4-FFF2-40B4-BE49-F238E27FC236}">
                <a16:creationId xmlns:a16="http://schemas.microsoft.com/office/drawing/2014/main" id="{65D653C4-3349-DD5C-1C87-BD00B543F15C}"/>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grpSp>
        <p:nvGrpSpPr>
          <p:cNvPr id="19" name="Group 18">
            <a:extLst>
              <a:ext uri="{FF2B5EF4-FFF2-40B4-BE49-F238E27FC236}">
                <a16:creationId xmlns:a16="http://schemas.microsoft.com/office/drawing/2014/main" id="{7837F345-BD15-649E-9F02-595379C87CD0}"/>
              </a:ext>
            </a:extLst>
          </p:cNvPr>
          <p:cNvGrpSpPr/>
          <p:nvPr/>
        </p:nvGrpSpPr>
        <p:grpSpPr>
          <a:xfrm>
            <a:off x="6715760" y="1146064"/>
            <a:ext cx="4775200" cy="5333788"/>
            <a:chOff x="7441465" y="1509041"/>
            <a:chExt cx="3892750" cy="3824662"/>
          </a:xfrm>
        </p:grpSpPr>
        <p:pic>
          <p:nvPicPr>
            <p:cNvPr id="16" name="Picture 15">
              <a:extLst>
                <a:ext uri="{FF2B5EF4-FFF2-40B4-BE49-F238E27FC236}">
                  <a16:creationId xmlns:a16="http://schemas.microsoft.com/office/drawing/2014/main" id="{580E590F-0183-3428-ABED-67E53E50C5A3}"/>
                </a:ext>
              </a:extLst>
            </p:cNvPr>
            <p:cNvPicPr>
              <a:picLocks noChangeAspect="1"/>
            </p:cNvPicPr>
            <p:nvPr/>
          </p:nvPicPr>
          <p:blipFill>
            <a:blip r:embed="rId3"/>
            <a:stretch>
              <a:fillRect/>
            </a:stretch>
          </p:blipFill>
          <p:spPr>
            <a:xfrm>
              <a:off x="7441465" y="1509041"/>
              <a:ext cx="3892750" cy="3626036"/>
            </a:xfrm>
            <a:prstGeom prst="rect">
              <a:avLst/>
            </a:prstGeom>
          </p:spPr>
        </p:pic>
        <p:sp>
          <p:nvSpPr>
            <p:cNvPr id="18" name="TextBox 17">
              <a:extLst>
                <a:ext uri="{FF2B5EF4-FFF2-40B4-BE49-F238E27FC236}">
                  <a16:creationId xmlns:a16="http://schemas.microsoft.com/office/drawing/2014/main" id="{5EC0F37A-DD0B-10E7-A0FE-004E35EEFD0A}"/>
                </a:ext>
              </a:extLst>
            </p:cNvPr>
            <p:cNvSpPr txBox="1"/>
            <p:nvPr/>
          </p:nvSpPr>
          <p:spPr>
            <a:xfrm>
              <a:off x="7441465" y="5135077"/>
              <a:ext cx="1859280" cy="198626"/>
            </a:xfrm>
            <a:prstGeom prst="rect">
              <a:avLst/>
            </a:prstGeom>
            <a:noFill/>
          </p:spPr>
          <p:txBody>
            <a:bodyPr wrap="square">
              <a:spAutoFit/>
            </a:bodyPr>
            <a:lstStyle/>
            <a:p>
              <a:r>
                <a:rPr lang="en-US" sz="1200" dirty="0" err="1">
                  <a:solidFill>
                    <a:schemeClr val="bg1"/>
                  </a:solidFill>
                  <a:latin typeface="Abadi" panose="020B0604020104020204" pitchFamily="34" charset="0"/>
                </a:rPr>
                <a:t>Dorina</a:t>
              </a:r>
              <a:r>
                <a:rPr lang="en-US" sz="1200" dirty="0">
                  <a:solidFill>
                    <a:schemeClr val="bg1"/>
                  </a:solidFill>
                  <a:latin typeface="Abadi" panose="020B0604020104020204" pitchFamily="34" charset="0"/>
                </a:rPr>
                <a:t> </a:t>
              </a:r>
              <a:r>
                <a:rPr lang="en-US" sz="1200" dirty="0" err="1">
                  <a:solidFill>
                    <a:schemeClr val="bg1"/>
                  </a:solidFill>
                  <a:latin typeface="Abadi" panose="020B0604020104020204" pitchFamily="34" charset="0"/>
                </a:rPr>
                <a:t>Castras</a:t>
              </a:r>
              <a:endParaRPr lang="en-US" sz="1200" b="0" i="0" dirty="0">
                <a:solidFill>
                  <a:schemeClr val="bg1"/>
                </a:solidFill>
                <a:effectLst/>
                <a:latin typeface="Abadi" panose="020B0604020104020204" pitchFamily="34" charset="0"/>
              </a:endParaRPr>
            </a:p>
          </p:txBody>
        </p:sp>
      </p:grpSp>
    </p:spTree>
    <p:extLst>
      <p:ext uri="{BB962C8B-B14F-4D97-AF65-F5344CB8AC3E}">
        <p14:creationId xmlns:p14="http://schemas.microsoft.com/office/powerpoint/2010/main" val="157096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3" name="TextBox 2">
            <a:extLst>
              <a:ext uri="{FF2B5EF4-FFF2-40B4-BE49-F238E27FC236}">
                <a16:creationId xmlns:a16="http://schemas.microsoft.com/office/drawing/2014/main" id="{839716A8-821D-ACC3-C159-725982349772}"/>
              </a:ext>
            </a:extLst>
          </p:cNvPr>
          <p:cNvSpPr txBox="1"/>
          <p:nvPr/>
        </p:nvSpPr>
        <p:spPr>
          <a:xfrm>
            <a:off x="2326640" y="84888"/>
            <a:ext cx="7538720" cy="769441"/>
          </a:xfrm>
          <a:prstGeom prst="rect">
            <a:avLst/>
          </a:prstGeom>
          <a:noFill/>
        </p:spPr>
        <p:txBody>
          <a:bodyPr wrap="square" rtlCol="0">
            <a:spAutoFit/>
          </a:bodyPr>
          <a:lstStyle/>
          <a:p>
            <a:r>
              <a:rPr lang="en-US" sz="4400" dirty="0">
                <a:solidFill>
                  <a:schemeClr val="bg1"/>
                </a:solidFill>
                <a:latin typeface="Imprint MT Shadow" panose="04020605060303030202" pitchFamily="82" charset="0"/>
              </a:rPr>
              <a:t>Understanding Eternal Truth</a:t>
            </a:r>
          </a:p>
        </p:txBody>
      </p:sp>
      <p:sp>
        <p:nvSpPr>
          <p:cNvPr id="9" name="TextBox 8">
            <a:extLst>
              <a:ext uri="{FF2B5EF4-FFF2-40B4-BE49-F238E27FC236}">
                <a16:creationId xmlns:a16="http://schemas.microsoft.com/office/drawing/2014/main" id="{65D653C4-3349-DD5C-1C87-BD00B543F15C}"/>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sp>
        <p:nvSpPr>
          <p:cNvPr id="6" name="TextBox 5">
            <a:extLst>
              <a:ext uri="{FF2B5EF4-FFF2-40B4-BE49-F238E27FC236}">
                <a16:creationId xmlns:a16="http://schemas.microsoft.com/office/drawing/2014/main" id="{CB083B35-817E-79C1-7E08-FF93FF18DFDF}"/>
              </a:ext>
            </a:extLst>
          </p:cNvPr>
          <p:cNvSpPr txBox="1"/>
          <p:nvPr/>
        </p:nvSpPr>
        <p:spPr>
          <a:xfrm>
            <a:off x="8402320" y="4202871"/>
            <a:ext cx="3520440" cy="2062103"/>
          </a:xfrm>
          <a:prstGeom prst="rect">
            <a:avLst/>
          </a:prstGeom>
          <a:noFill/>
        </p:spPr>
        <p:txBody>
          <a:bodyPr wrap="square">
            <a:spAutoFit/>
          </a:bodyPr>
          <a:lstStyle/>
          <a:p>
            <a:pPr algn="ctr" fontAlgn="base"/>
            <a:r>
              <a:rPr lang="en-US" sz="3200" b="0" i="0" dirty="0">
                <a:solidFill>
                  <a:schemeClr val="bg1"/>
                </a:solidFill>
                <a:effectLst/>
                <a:latin typeface="Abadi" panose="020B0604020104020204" pitchFamily="34" charset="0"/>
              </a:rPr>
              <a:t>Seek further understanding through divinely appointed sources</a:t>
            </a:r>
          </a:p>
        </p:txBody>
      </p:sp>
      <p:sp>
        <p:nvSpPr>
          <p:cNvPr id="12" name="TextBox 11">
            <a:extLst>
              <a:ext uri="{FF2B5EF4-FFF2-40B4-BE49-F238E27FC236}">
                <a16:creationId xmlns:a16="http://schemas.microsoft.com/office/drawing/2014/main" id="{C6BE7A53-E88D-F5EF-4318-4275E09F35C9}"/>
              </a:ext>
            </a:extLst>
          </p:cNvPr>
          <p:cNvSpPr txBox="1"/>
          <p:nvPr/>
        </p:nvSpPr>
        <p:spPr>
          <a:xfrm>
            <a:off x="4244462" y="1200093"/>
            <a:ext cx="3215640" cy="2554545"/>
          </a:xfrm>
          <a:prstGeom prst="rect">
            <a:avLst/>
          </a:prstGeom>
          <a:noFill/>
        </p:spPr>
        <p:txBody>
          <a:bodyPr wrap="square">
            <a:spAutoFit/>
          </a:bodyPr>
          <a:lstStyle/>
          <a:p>
            <a:pPr algn="ctr" fontAlgn="base"/>
            <a:r>
              <a:rPr lang="en-US" sz="3200" b="0" i="0" dirty="0">
                <a:solidFill>
                  <a:schemeClr val="bg1"/>
                </a:solidFill>
                <a:effectLst/>
                <a:latin typeface="Abadi" panose="020B0604020104020204" pitchFamily="34" charset="0"/>
              </a:rPr>
              <a:t>Examine concepts and questions with an eternal perspective</a:t>
            </a:r>
          </a:p>
        </p:txBody>
      </p:sp>
      <p:sp>
        <p:nvSpPr>
          <p:cNvPr id="13" name="TextBox 12">
            <a:extLst>
              <a:ext uri="{FF2B5EF4-FFF2-40B4-BE49-F238E27FC236}">
                <a16:creationId xmlns:a16="http://schemas.microsoft.com/office/drawing/2014/main" id="{CA8C05E3-2FEB-663C-1C5A-A41A14F55C0F}"/>
              </a:ext>
            </a:extLst>
          </p:cNvPr>
          <p:cNvSpPr txBox="1"/>
          <p:nvPr/>
        </p:nvSpPr>
        <p:spPr>
          <a:xfrm>
            <a:off x="933080" y="1131739"/>
            <a:ext cx="2077720" cy="584775"/>
          </a:xfrm>
          <a:prstGeom prst="rect">
            <a:avLst/>
          </a:prstGeom>
          <a:noFill/>
        </p:spPr>
        <p:txBody>
          <a:bodyPr wrap="square">
            <a:spAutoFit/>
          </a:bodyPr>
          <a:lstStyle/>
          <a:p>
            <a:pPr algn="l" fontAlgn="base"/>
            <a:r>
              <a:rPr lang="en-US" sz="3200" b="0" i="0" dirty="0">
                <a:solidFill>
                  <a:schemeClr val="bg1"/>
                </a:solidFill>
                <a:effectLst/>
                <a:latin typeface="Abadi" panose="020B0604020104020204" pitchFamily="34" charset="0"/>
              </a:rPr>
              <a:t>Act in faith</a:t>
            </a:r>
          </a:p>
        </p:txBody>
      </p:sp>
      <p:grpSp>
        <p:nvGrpSpPr>
          <p:cNvPr id="21" name="Group 20">
            <a:extLst>
              <a:ext uri="{FF2B5EF4-FFF2-40B4-BE49-F238E27FC236}">
                <a16:creationId xmlns:a16="http://schemas.microsoft.com/office/drawing/2014/main" id="{9F7434FE-35E3-DF21-9280-3D73DF8A7AF6}"/>
              </a:ext>
            </a:extLst>
          </p:cNvPr>
          <p:cNvGrpSpPr/>
          <p:nvPr/>
        </p:nvGrpSpPr>
        <p:grpSpPr>
          <a:xfrm>
            <a:off x="269240" y="1733427"/>
            <a:ext cx="3520441" cy="2503602"/>
            <a:chOff x="269240" y="1733427"/>
            <a:chExt cx="3520441" cy="2503602"/>
          </a:xfrm>
        </p:grpSpPr>
        <p:pic>
          <p:nvPicPr>
            <p:cNvPr id="15" name="Picture 14">
              <a:extLst>
                <a:ext uri="{FF2B5EF4-FFF2-40B4-BE49-F238E27FC236}">
                  <a16:creationId xmlns:a16="http://schemas.microsoft.com/office/drawing/2014/main" id="{048C6E0B-AE6C-A418-D422-97A9DE3EFC93}"/>
                </a:ext>
              </a:extLst>
            </p:cNvPr>
            <p:cNvPicPr>
              <a:picLocks noChangeAspect="1"/>
            </p:cNvPicPr>
            <p:nvPr/>
          </p:nvPicPr>
          <p:blipFill>
            <a:blip r:embed="rId3"/>
            <a:stretch>
              <a:fillRect/>
            </a:stretch>
          </p:blipFill>
          <p:spPr>
            <a:xfrm>
              <a:off x="269240" y="1733427"/>
              <a:ext cx="3520441" cy="2226603"/>
            </a:xfrm>
            <a:prstGeom prst="rect">
              <a:avLst/>
            </a:prstGeom>
          </p:spPr>
        </p:pic>
        <p:sp>
          <p:nvSpPr>
            <p:cNvPr id="20" name="TextBox 19">
              <a:extLst>
                <a:ext uri="{FF2B5EF4-FFF2-40B4-BE49-F238E27FC236}">
                  <a16:creationId xmlns:a16="http://schemas.microsoft.com/office/drawing/2014/main" id="{E824BE34-D969-E7A5-9C01-E05A82059CF4}"/>
                </a:ext>
              </a:extLst>
            </p:cNvPr>
            <p:cNvSpPr txBox="1"/>
            <p:nvPr/>
          </p:nvSpPr>
          <p:spPr>
            <a:xfrm>
              <a:off x="269240" y="3960030"/>
              <a:ext cx="1945640" cy="276999"/>
            </a:xfrm>
            <a:prstGeom prst="rect">
              <a:avLst/>
            </a:prstGeom>
            <a:noFill/>
          </p:spPr>
          <p:txBody>
            <a:bodyPr wrap="square">
              <a:spAutoFit/>
            </a:bodyPr>
            <a:lstStyle/>
            <a:p>
              <a:r>
                <a:rPr lang="en-US" sz="1200" b="0" i="0" dirty="0" err="1">
                  <a:solidFill>
                    <a:schemeClr val="bg1"/>
                  </a:solidFill>
                  <a:effectLst/>
                  <a:latin typeface="Abadi" panose="020B0604020104020204" pitchFamily="34" charset="0"/>
                </a:rPr>
                <a:t>Yongsung</a:t>
              </a:r>
              <a:r>
                <a:rPr lang="en-US" sz="1200" b="0" i="0" dirty="0">
                  <a:solidFill>
                    <a:schemeClr val="bg1"/>
                  </a:solidFill>
                  <a:effectLst/>
                  <a:latin typeface="Abadi" panose="020B0604020104020204" pitchFamily="34" charset="0"/>
                </a:rPr>
                <a:t> Kim</a:t>
              </a:r>
            </a:p>
          </p:txBody>
        </p:sp>
      </p:grpSp>
      <p:pic>
        <p:nvPicPr>
          <p:cNvPr id="23" name="Picture 22">
            <a:extLst>
              <a:ext uri="{FF2B5EF4-FFF2-40B4-BE49-F238E27FC236}">
                <a16:creationId xmlns:a16="http://schemas.microsoft.com/office/drawing/2014/main" id="{A7EE2CFF-D1D4-78E7-FED1-BEFD89697FE2}"/>
              </a:ext>
            </a:extLst>
          </p:cNvPr>
          <p:cNvPicPr>
            <a:picLocks noChangeAspect="1"/>
          </p:cNvPicPr>
          <p:nvPr/>
        </p:nvPicPr>
        <p:blipFill>
          <a:blip r:embed="rId4"/>
          <a:stretch>
            <a:fillRect/>
          </a:stretch>
        </p:blipFill>
        <p:spPr>
          <a:xfrm>
            <a:off x="3844077" y="3949397"/>
            <a:ext cx="4146763" cy="2679838"/>
          </a:xfrm>
          <a:prstGeom prst="rect">
            <a:avLst/>
          </a:prstGeom>
        </p:spPr>
      </p:pic>
      <p:grpSp>
        <p:nvGrpSpPr>
          <p:cNvPr id="28" name="Group 27">
            <a:extLst>
              <a:ext uri="{FF2B5EF4-FFF2-40B4-BE49-F238E27FC236}">
                <a16:creationId xmlns:a16="http://schemas.microsoft.com/office/drawing/2014/main" id="{7D22766A-DB48-249F-B28E-05DF8CC8AB00}"/>
              </a:ext>
            </a:extLst>
          </p:cNvPr>
          <p:cNvGrpSpPr/>
          <p:nvPr/>
        </p:nvGrpSpPr>
        <p:grpSpPr>
          <a:xfrm>
            <a:off x="7947539" y="1068866"/>
            <a:ext cx="3975221" cy="3083953"/>
            <a:chOff x="7947539" y="1068866"/>
            <a:chExt cx="3975221" cy="3083953"/>
          </a:xfrm>
        </p:grpSpPr>
        <p:pic>
          <p:nvPicPr>
            <p:cNvPr id="25" name="Picture 24">
              <a:extLst>
                <a:ext uri="{FF2B5EF4-FFF2-40B4-BE49-F238E27FC236}">
                  <a16:creationId xmlns:a16="http://schemas.microsoft.com/office/drawing/2014/main" id="{840551F7-E2AE-F55A-ABDA-31347A629D2C}"/>
                </a:ext>
              </a:extLst>
            </p:cNvPr>
            <p:cNvPicPr>
              <a:picLocks noChangeAspect="1"/>
            </p:cNvPicPr>
            <p:nvPr/>
          </p:nvPicPr>
          <p:blipFill>
            <a:blip r:embed="rId5"/>
            <a:stretch>
              <a:fillRect/>
            </a:stretch>
          </p:blipFill>
          <p:spPr>
            <a:xfrm>
              <a:off x="7947539" y="1068866"/>
              <a:ext cx="3975221" cy="2817000"/>
            </a:xfrm>
            <a:prstGeom prst="rect">
              <a:avLst/>
            </a:prstGeom>
          </p:spPr>
        </p:pic>
        <p:sp>
          <p:nvSpPr>
            <p:cNvPr id="27" name="TextBox 26">
              <a:extLst>
                <a:ext uri="{FF2B5EF4-FFF2-40B4-BE49-F238E27FC236}">
                  <a16:creationId xmlns:a16="http://schemas.microsoft.com/office/drawing/2014/main" id="{B05000AA-D9F3-1941-B8E6-D06550A4D782}"/>
                </a:ext>
              </a:extLst>
            </p:cNvPr>
            <p:cNvSpPr txBox="1"/>
            <p:nvPr/>
          </p:nvSpPr>
          <p:spPr>
            <a:xfrm>
              <a:off x="8011161" y="3875820"/>
              <a:ext cx="1661437" cy="276999"/>
            </a:xfrm>
            <a:prstGeom prst="rect">
              <a:avLst/>
            </a:prstGeom>
            <a:noFill/>
          </p:spPr>
          <p:txBody>
            <a:bodyPr wrap="square">
              <a:spAutoFit/>
            </a:bodyPr>
            <a:lstStyle/>
            <a:p>
              <a:r>
                <a:rPr lang="en-US" sz="1200" b="0" i="0" dirty="0" err="1">
                  <a:solidFill>
                    <a:schemeClr val="bg1"/>
                  </a:solidFill>
                  <a:effectLst/>
                  <a:latin typeface="Abadi" panose="020B0604020104020204" pitchFamily="34" charset="0"/>
                </a:rPr>
                <a:t>Arvil</a:t>
              </a:r>
              <a:r>
                <a:rPr lang="en-US" sz="1200" b="0" i="0" dirty="0">
                  <a:solidFill>
                    <a:schemeClr val="bg1"/>
                  </a:solidFill>
                  <a:effectLst/>
                  <a:latin typeface="Abadi" panose="020B0604020104020204" pitchFamily="34" charset="0"/>
                </a:rPr>
                <a:t> Brand</a:t>
              </a:r>
            </a:p>
          </p:txBody>
        </p:sp>
      </p:grpSp>
    </p:spTree>
    <p:extLst>
      <p:ext uri="{BB962C8B-B14F-4D97-AF65-F5344CB8AC3E}">
        <p14:creationId xmlns:p14="http://schemas.microsoft.com/office/powerpoint/2010/main" val="284787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3" name="TextBox 2">
            <a:extLst>
              <a:ext uri="{FF2B5EF4-FFF2-40B4-BE49-F238E27FC236}">
                <a16:creationId xmlns:a16="http://schemas.microsoft.com/office/drawing/2014/main" id="{839716A8-821D-ACC3-C159-725982349772}"/>
              </a:ext>
            </a:extLst>
          </p:cNvPr>
          <p:cNvSpPr txBox="1"/>
          <p:nvPr/>
        </p:nvSpPr>
        <p:spPr>
          <a:xfrm>
            <a:off x="2326640" y="84888"/>
            <a:ext cx="7538720" cy="769441"/>
          </a:xfrm>
          <a:prstGeom prst="rect">
            <a:avLst/>
          </a:prstGeom>
          <a:noFill/>
        </p:spPr>
        <p:txBody>
          <a:bodyPr wrap="square" rtlCol="0">
            <a:spAutoFit/>
          </a:bodyPr>
          <a:lstStyle/>
          <a:p>
            <a:pPr algn="ctr"/>
            <a:r>
              <a:rPr lang="en-US" sz="4400" dirty="0">
                <a:solidFill>
                  <a:schemeClr val="bg1"/>
                </a:solidFill>
                <a:latin typeface="Imprint MT Shadow" panose="04020605060303030202" pitchFamily="82" charset="0"/>
              </a:rPr>
              <a:t>Act In Faith</a:t>
            </a:r>
          </a:p>
        </p:txBody>
      </p:sp>
      <p:sp>
        <p:nvSpPr>
          <p:cNvPr id="9" name="TextBox 8">
            <a:extLst>
              <a:ext uri="{FF2B5EF4-FFF2-40B4-BE49-F238E27FC236}">
                <a16:creationId xmlns:a16="http://schemas.microsoft.com/office/drawing/2014/main" id="{65D653C4-3349-DD5C-1C87-BD00B543F15C}"/>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sp>
        <p:nvSpPr>
          <p:cNvPr id="5" name="TextBox 4">
            <a:extLst>
              <a:ext uri="{FF2B5EF4-FFF2-40B4-BE49-F238E27FC236}">
                <a16:creationId xmlns:a16="http://schemas.microsoft.com/office/drawing/2014/main" id="{73C1C41A-1C44-2AA5-3ED0-C25CD48354D2}"/>
              </a:ext>
            </a:extLst>
          </p:cNvPr>
          <p:cNvSpPr txBox="1"/>
          <p:nvPr/>
        </p:nvSpPr>
        <p:spPr>
          <a:xfrm>
            <a:off x="578158" y="854329"/>
            <a:ext cx="6116320" cy="5940088"/>
          </a:xfrm>
          <a:prstGeom prst="rect">
            <a:avLst/>
          </a:prstGeom>
          <a:noFill/>
        </p:spPr>
        <p:txBody>
          <a:bodyPr wrap="square">
            <a:spAutoFit/>
          </a:bodyPr>
          <a:lstStyle/>
          <a:p>
            <a:pPr algn="l" fontAlgn="base"/>
            <a:r>
              <a:rPr lang="en-US" sz="2000" b="0" i="0" dirty="0">
                <a:solidFill>
                  <a:schemeClr val="bg1"/>
                </a:solidFill>
                <a:effectLst/>
                <a:latin typeface="Abadi" panose="020B0604020104020204" pitchFamily="34" charset="0"/>
              </a:rPr>
              <a:t>Faith does not fall upon us by chance or stay with us by birthright. … Faith in Jesus Christ is a gift from heaven that comes as we choose to believe and as we seek it and hold on to it. … The future of your faith is not by chance, but by choice. …</a:t>
            </a:r>
          </a:p>
          <a:p>
            <a:pPr algn="l" fontAlgn="base"/>
            <a:r>
              <a:rPr lang="en-US" sz="2000" b="0" i="0" dirty="0">
                <a:solidFill>
                  <a:schemeClr val="bg1"/>
                </a:solidFill>
                <a:effectLst/>
                <a:latin typeface="Abadi" panose="020B0604020104020204" pitchFamily="34" charset="0"/>
              </a:rPr>
              <a:t>Faith never demands an answer to every question but seeks the assurance and courage to move forward, sometimes acknowledging, “I don’t know everything, but I do know enough to continue on the path of discipleship.”</a:t>
            </a:r>
          </a:p>
          <a:p>
            <a:pPr algn="l" fontAlgn="base"/>
            <a:r>
              <a:rPr lang="en-US" sz="2000" b="0" i="0" dirty="0">
                <a:solidFill>
                  <a:schemeClr val="bg1"/>
                </a:solidFill>
                <a:effectLst/>
                <a:latin typeface="Abadi" panose="020B0604020104020204" pitchFamily="34" charset="0"/>
              </a:rPr>
              <a:t>Immersing oneself in persistent doubt, fueled by answers from the faithless and the unfaithful, weakens one’s faith in Jesus Christ and the Restoration. “The natural man </a:t>
            </a:r>
            <a:r>
              <a:rPr lang="en-US" sz="2000" b="0" i="0" dirty="0" err="1">
                <a:solidFill>
                  <a:schemeClr val="bg1"/>
                </a:solidFill>
                <a:effectLst/>
                <a:latin typeface="Abadi" panose="020B0604020104020204" pitchFamily="34" charset="0"/>
              </a:rPr>
              <a:t>receiveth</a:t>
            </a:r>
            <a:r>
              <a:rPr lang="en-US" sz="2000" b="0" i="0" dirty="0">
                <a:solidFill>
                  <a:schemeClr val="bg1"/>
                </a:solidFill>
                <a:effectLst/>
                <a:latin typeface="Abadi" panose="020B0604020104020204" pitchFamily="34" charset="0"/>
              </a:rPr>
              <a:t> not the things of the Spirit of God: for they are foolishness unto him” [1 Corinthians 2:14]. …</a:t>
            </a:r>
          </a:p>
          <a:p>
            <a:pPr algn="l" fontAlgn="base"/>
            <a:r>
              <a:rPr lang="en-US" sz="2000" b="0" i="0" dirty="0">
                <a:solidFill>
                  <a:schemeClr val="bg1"/>
                </a:solidFill>
                <a:effectLst/>
                <a:latin typeface="Abadi" panose="020B0604020104020204" pitchFamily="34" charset="0"/>
              </a:rPr>
              <a:t>Although your beginning fire of faith may be small, righteous choices bring greater confidence in God, and your faith grows. </a:t>
            </a:r>
            <a:r>
              <a:rPr lang="en-US" dirty="0">
                <a:solidFill>
                  <a:schemeClr val="bg1"/>
                </a:solidFill>
                <a:latin typeface="Abadi" panose="020B0604020104020204" pitchFamily="34" charset="0"/>
              </a:rPr>
              <a:t>(2)</a:t>
            </a:r>
            <a:endParaRPr lang="en-US" b="0" i="0" dirty="0">
              <a:solidFill>
                <a:schemeClr val="bg1"/>
              </a:solidFill>
              <a:effectLst/>
              <a:latin typeface="Abadi" panose="020B0604020104020204" pitchFamily="34" charset="0"/>
            </a:endParaRPr>
          </a:p>
        </p:txBody>
      </p:sp>
      <p:pic>
        <p:nvPicPr>
          <p:cNvPr id="8" name="Picture 7">
            <a:extLst>
              <a:ext uri="{FF2B5EF4-FFF2-40B4-BE49-F238E27FC236}">
                <a16:creationId xmlns:a16="http://schemas.microsoft.com/office/drawing/2014/main" id="{F9100D0A-D3AB-A093-5623-DC6901E813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264" y="937692"/>
            <a:ext cx="3998270" cy="5331027"/>
          </a:xfrm>
          <a:prstGeom prst="rect">
            <a:avLst/>
          </a:prstGeom>
        </p:spPr>
      </p:pic>
    </p:spTree>
    <p:extLst>
      <p:ext uri="{BB962C8B-B14F-4D97-AF65-F5344CB8AC3E}">
        <p14:creationId xmlns:p14="http://schemas.microsoft.com/office/powerpoint/2010/main" val="213920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9" name="TextBox 8">
            <a:extLst>
              <a:ext uri="{FF2B5EF4-FFF2-40B4-BE49-F238E27FC236}">
                <a16:creationId xmlns:a16="http://schemas.microsoft.com/office/drawing/2014/main" id="{65D653C4-3349-DD5C-1C87-BD00B543F15C}"/>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sp>
        <p:nvSpPr>
          <p:cNvPr id="6" name="TextBox 5">
            <a:extLst>
              <a:ext uri="{FF2B5EF4-FFF2-40B4-BE49-F238E27FC236}">
                <a16:creationId xmlns:a16="http://schemas.microsoft.com/office/drawing/2014/main" id="{0026AAF3-B19A-4FCE-6D9E-39806DB1BCDE}"/>
              </a:ext>
            </a:extLst>
          </p:cNvPr>
          <p:cNvSpPr txBox="1"/>
          <p:nvPr/>
        </p:nvSpPr>
        <p:spPr>
          <a:xfrm>
            <a:off x="335280" y="559663"/>
            <a:ext cx="8519772" cy="6124754"/>
          </a:xfrm>
          <a:prstGeom prst="rect">
            <a:avLst/>
          </a:prstGeom>
          <a:noFill/>
        </p:spPr>
        <p:txBody>
          <a:bodyPr wrap="square">
            <a:spAutoFit/>
          </a:bodyPr>
          <a:lstStyle/>
          <a:p>
            <a:pPr algn="l" fontAlgn="base"/>
            <a:r>
              <a:rPr lang="en-US" sz="2800" b="0" i="0" dirty="0">
                <a:solidFill>
                  <a:schemeClr val="bg1"/>
                </a:solidFill>
                <a:effectLst/>
                <a:latin typeface="Abadi" panose="020B0604020104020204" pitchFamily="34" charset="0"/>
              </a:rPr>
              <a:t>What characteristics and attributes of Heavenly Father and Jesus Christ increase your confidence and trust in Them? </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How can knowing or believing these things about Heavenly Father and Jesus Christ help you to act in faith?</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What are some actions you might take as you strive to act in faith when facing difficult questions or challenges?</a:t>
            </a:r>
          </a:p>
          <a:p>
            <a:pPr algn="l" fontAlgn="base">
              <a:buFont typeface="Arial" panose="020B0604020202020204" pitchFamily="34" charset="0"/>
              <a:buChar char="•"/>
            </a:pPr>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Are there other resources you are aware of that could help someone else learn how to act in faith?</a:t>
            </a:r>
          </a:p>
        </p:txBody>
      </p:sp>
      <p:pic>
        <p:nvPicPr>
          <p:cNvPr id="7" name="Picture 2" descr="http://www.uni.edu/becker/anImated%20question%20mark%20.gif">
            <a:extLst>
              <a:ext uri="{FF2B5EF4-FFF2-40B4-BE49-F238E27FC236}">
                <a16:creationId xmlns:a16="http://schemas.microsoft.com/office/drawing/2014/main" id="{3B40E86F-EBEF-F890-EB4D-4F09A850CC2E}"/>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7292" y="1061542"/>
            <a:ext cx="2622751" cy="445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92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9" name="TextBox 8">
            <a:extLst>
              <a:ext uri="{FF2B5EF4-FFF2-40B4-BE49-F238E27FC236}">
                <a16:creationId xmlns:a16="http://schemas.microsoft.com/office/drawing/2014/main" id="{65D653C4-3349-DD5C-1C87-BD00B543F15C}"/>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sp>
        <p:nvSpPr>
          <p:cNvPr id="5" name="TextBox 4">
            <a:extLst>
              <a:ext uri="{FF2B5EF4-FFF2-40B4-BE49-F238E27FC236}">
                <a16:creationId xmlns:a16="http://schemas.microsoft.com/office/drawing/2014/main" id="{73C1C41A-1C44-2AA5-3ED0-C25CD48354D2}"/>
              </a:ext>
            </a:extLst>
          </p:cNvPr>
          <p:cNvSpPr txBox="1"/>
          <p:nvPr/>
        </p:nvSpPr>
        <p:spPr>
          <a:xfrm>
            <a:off x="284480" y="243512"/>
            <a:ext cx="7081520" cy="6647974"/>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It’s natural to have questions—the acorn of honest inquiry has often sprouted and matured into a great oak of understanding. There are few members of the Church who, at one time or another, have not wrestled with serious or sensitive questions. </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One of the purposes of the Church is to nurture and cultivate the seed of faith—even in the sometimes sandy soil of doubt and uncertainty. Faith is to hope for things which are not seen but which are true.</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Therefore, my dear brothers and sisters—my dear friends—please, first doubt your doubts before you doubt your faith. We must never allow doubt to hold us prisoner and keep us from the divine love, peace, and gifts that come through faith in the Lord Jesus Christ. </a:t>
            </a:r>
          </a:p>
          <a:p>
            <a:pPr algn="l" fontAlgn="base"/>
            <a:r>
              <a:rPr lang="en-US" b="0" i="0" dirty="0">
                <a:solidFill>
                  <a:schemeClr val="bg1"/>
                </a:solidFill>
                <a:effectLst/>
                <a:latin typeface="Abadi" panose="020B0604020104020204" pitchFamily="34" charset="0"/>
              </a:rPr>
              <a:t>(3)</a:t>
            </a:r>
          </a:p>
        </p:txBody>
      </p:sp>
      <p:pic>
        <p:nvPicPr>
          <p:cNvPr id="6" name="Picture 5">
            <a:extLst>
              <a:ext uri="{FF2B5EF4-FFF2-40B4-BE49-F238E27FC236}">
                <a16:creationId xmlns:a16="http://schemas.microsoft.com/office/drawing/2014/main" id="{E44F4A59-78DA-AF0B-326C-CC463206B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7048" y="1432560"/>
            <a:ext cx="3577568" cy="4468368"/>
          </a:xfrm>
          <a:prstGeom prst="rect">
            <a:avLst/>
          </a:prstGeom>
        </p:spPr>
      </p:pic>
    </p:spTree>
    <p:extLst>
      <p:ext uri="{BB962C8B-B14F-4D97-AF65-F5344CB8AC3E}">
        <p14:creationId xmlns:p14="http://schemas.microsoft.com/office/powerpoint/2010/main" val="130593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9" name="TextBox 8">
            <a:extLst>
              <a:ext uri="{FF2B5EF4-FFF2-40B4-BE49-F238E27FC236}">
                <a16:creationId xmlns:a16="http://schemas.microsoft.com/office/drawing/2014/main" id="{65D653C4-3349-DD5C-1C87-BD00B543F15C}"/>
              </a:ext>
            </a:extLst>
          </p:cNvPr>
          <p:cNvSpPr txBox="1"/>
          <p:nvPr/>
        </p:nvSpPr>
        <p:spPr>
          <a:xfrm>
            <a:off x="11694160" y="6444569"/>
            <a:ext cx="538480" cy="369332"/>
          </a:xfrm>
          <a:prstGeom prst="rect">
            <a:avLst/>
          </a:prstGeom>
          <a:noFill/>
        </p:spPr>
        <p:txBody>
          <a:bodyPr wrap="square">
            <a:spAutoFit/>
          </a:bodyPr>
          <a:lstStyle/>
          <a:p>
            <a:r>
              <a:rPr lang="en-US" sz="1800" dirty="0">
                <a:solidFill>
                  <a:schemeClr val="bg1"/>
                </a:solidFill>
              </a:rPr>
              <a:t>1</a:t>
            </a:r>
            <a:endParaRPr lang="en-US" dirty="0"/>
          </a:p>
        </p:txBody>
      </p:sp>
      <p:sp>
        <p:nvSpPr>
          <p:cNvPr id="6" name="TextBox 5">
            <a:extLst>
              <a:ext uri="{FF2B5EF4-FFF2-40B4-BE49-F238E27FC236}">
                <a16:creationId xmlns:a16="http://schemas.microsoft.com/office/drawing/2014/main" id="{7BB057DE-50E0-1495-CA91-D98FA10E22B4}"/>
              </a:ext>
            </a:extLst>
          </p:cNvPr>
          <p:cNvSpPr txBox="1"/>
          <p:nvPr/>
        </p:nvSpPr>
        <p:spPr>
          <a:xfrm>
            <a:off x="792480" y="881579"/>
            <a:ext cx="6116320" cy="4431983"/>
          </a:xfrm>
          <a:prstGeom prst="rect">
            <a:avLst/>
          </a:prstGeom>
          <a:noFill/>
        </p:spPr>
        <p:txBody>
          <a:bodyPr wrap="square">
            <a:spAutoFit/>
          </a:bodyPr>
          <a:lstStyle/>
          <a:p>
            <a:pPr algn="l" fontAlgn="base"/>
            <a:r>
              <a:rPr lang="en-US" sz="2400" b="0" i="0" dirty="0">
                <a:solidFill>
                  <a:schemeClr val="bg1"/>
                </a:solidFill>
                <a:effectLst/>
                <a:latin typeface="Abadi" panose="020B0604020104020204" pitchFamily="34" charset="0"/>
              </a:rPr>
              <a:t>Our faith increases every time we </a:t>
            </a:r>
            <a:r>
              <a:rPr lang="en-US" sz="2400" b="0" i="1" dirty="0">
                <a:solidFill>
                  <a:schemeClr val="bg1"/>
                </a:solidFill>
                <a:effectLst/>
                <a:latin typeface="Abadi" panose="020B0604020104020204" pitchFamily="34" charset="0"/>
              </a:rPr>
              <a:t>exercise</a:t>
            </a:r>
            <a:r>
              <a:rPr lang="en-US" sz="2400" b="0" i="0" dirty="0">
                <a:solidFill>
                  <a:schemeClr val="bg1"/>
                </a:solidFill>
                <a:effectLst/>
                <a:latin typeface="Abadi" panose="020B0604020104020204" pitchFamily="34" charset="0"/>
              </a:rPr>
              <a:t> our faith in Him. That is what learning by faith means.</a:t>
            </a:r>
          </a:p>
          <a:p>
            <a:pPr algn="l" fontAlgn="base"/>
            <a:endParaRPr lang="en-US" sz="2400" b="0" i="0" dirty="0">
              <a:solidFill>
                <a:schemeClr val="bg1"/>
              </a:solidFill>
              <a:effectLst/>
              <a:latin typeface="Abadi" panose="020B0604020104020204" pitchFamily="34" charset="0"/>
            </a:endParaRPr>
          </a:p>
          <a:p>
            <a:pPr algn="l" fontAlgn="base"/>
            <a:r>
              <a:rPr lang="en-US" sz="2400" b="0" i="0" dirty="0">
                <a:solidFill>
                  <a:schemeClr val="bg1"/>
                </a:solidFill>
                <a:effectLst/>
                <a:latin typeface="Abadi" panose="020B0604020104020204" pitchFamily="34" charset="0"/>
              </a:rPr>
              <a:t>For example, each time we have the faith to be obedient to God’s laws—even when popular opinions belittle us—or each time we resist entertainment or ideologies that celebrate covenant-breaking, we are </a:t>
            </a:r>
            <a:r>
              <a:rPr lang="en-US" sz="2400" b="0" i="1" dirty="0">
                <a:solidFill>
                  <a:schemeClr val="bg1"/>
                </a:solidFill>
                <a:effectLst/>
                <a:latin typeface="Abadi" panose="020B0604020104020204" pitchFamily="34" charset="0"/>
              </a:rPr>
              <a:t>exercising</a:t>
            </a:r>
            <a:r>
              <a:rPr lang="en-US" sz="2400" b="0" i="0" dirty="0">
                <a:solidFill>
                  <a:schemeClr val="bg1"/>
                </a:solidFill>
                <a:effectLst/>
                <a:latin typeface="Abadi" panose="020B0604020104020204" pitchFamily="34" charset="0"/>
              </a:rPr>
              <a:t> our faith, which in turn </a:t>
            </a:r>
            <a:r>
              <a:rPr lang="en-US" sz="2400" b="0" i="1" dirty="0">
                <a:solidFill>
                  <a:schemeClr val="bg1"/>
                </a:solidFill>
                <a:effectLst/>
                <a:latin typeface="Abadi" panose="020B0604020104020204" pitchFamily="34" charset="0"/>
              </a:rPr>
              <a:t>increases</a:t>
            </a:r>
            <a:r>
              <a:rPr lang="en-US" sz="2400" b="0" i="0" dirty="0">
                <a:solidFill>
                  <a:schemeClr val="bg1"/>
                </a:solidFill>
                <a:effectLst/>
                <a:latin typeface="Abadi" panose="020B0604020104020204" pitchFamily="34" charset="0"/>
              </a:rPr>
              <a:t> our faith. </a:t>
            </a:r>
            <a:endParaRPr lang="en-US" sz="2400"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(4)</a:t>
            </a:r>
          </a:p>
        </p:txBody>
      </p:sp>
      <p:pic>
        <p:nvPicPr>
          <p:cNvPr id="4" name="Picture 3">
            <a:extLst>
              <a:ext uri="{FF2B5EF4-FFF2-40B4-BE49-F238E27FC236}">
                <a16:creationId xmlns:a16="http://schemas.microsoft.com/office/drawing/2014/main" id="{ADADC454-FB65-1F9F-B2AC-276B4651D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240" y="684847"/>
            <a:ext cx="4509086" cy="5644833"/>
          </a:xfrm>
          <a:prstGeom prst="rect">
            <a:avLst/>
          </a:prstGeom>
        </p:spPr>
      </p:pic>
    </p:spTree>
    <p:extLst>
      <p:ext uri="{BB962C8B-B14F-4D97-AF65-F5344CB8AC3E}">
        <p14:creationId xmlns:p14="http://schemas.microsoft.com/office/powerpoint/2010/main" val="270400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7880-7849-0666-030F-7D1DCEA13F5B}"/>
              </a:ext>
            </a:extLst>
          </p:cNvPr>
          <p:cNvPicPr>
            <a:picLocks noChangeAspect="1"/>
          </p:cNvPicPr>
          <p:nvPr/>
        </p:nvPicPr>
        <p:blipFill rotWithShape="1">
          <a:blip r:embed="rId2">
            <a:extLst>
              <a:ext uri="{28A0092B-C50C-407E-A947-70E740481C1C}">
                <a14:useLocalDpi xmlns:a14="http://schemas.microsoft.com/office/drawing/2010/main" val="0"/>
              </a:ext>
            </a:extLst>
          </a:blip>
          <a:srcRect r="70316" b="54341"/>
          <a:stretch/>
        </p:blipFill>
        <p:spPr>
          <a:xfrm>
            <a:off x="0" y="1524"/>
            <a:ext cx="12192000" cy="6854952"/>
          </a:xfrm>
          <a:prstGeom prst="rect">
            <a:avLst/>
          </a:prstGeom>
        </p:spPr>
      </p:pic>
      <p:sp>
        <p:nvSpPr>
          <p:cNvPr id="4" name="TextBox 3">
            <a:extLst>
              <a:ext uri="{FF2B5EF4-FFF2-40B4-BE49-F238E27FC236}">
                <a16:creationId xmlns:a16="http://schemas.microsoft.com/office/drawing/2014/main" id="{A11FED79-ABAE-2D18-5A20-24B30129CCF3}"/>
              </a:ext>
            </a:extLst>
          </p:cNvPr>
          <p:cNvSpPr txBox="1"/>
          <p:nvPr/>
        </p:nvSpPr>
        <p:spPr>
          <a:xfrm>
            <a:off x="254000" y="229199"/>
            <a:ext cx="6512560" cy="3600986"/>
          </a:xfrm>
          <a:prstGeom prst="rect">
            <a:avLst/>
          </a:prstGeom>
          <a:noFill/>
        </p:spPr>
        <p:txBody>
          <a:bodyPr wrap="square">
            <a:spAutoFit/>
          </a:bodyPr>
          <a:lstStyle/>
          <a:p>
            <a:pPr algn="l" fontAlgn="base"/>
            <a:r>
              <a:rPr lang="en-US" b="0" i="0" dirty="0">
                <a:solidFill>
                  <a:schemeClr val="bg1"/>
                </a:solidFill>
                <a:effectLst/>
              </a:rPr>
              <a:t>Sources:</a:t>
            </a:r>
          </a:p>
          <a:p>
            <a:pPr algn="l" fontAlgn="base"/>
            <a:r>
              <a:rPr lang="en-US" dirty="0">
                <a:solidFill>
                  <a:schemeClr val="bg1"/>
                </a:solidFill>
              </a:rPr>
              <a:t>1.   Teacher Manual New Testament</a:t>
            </a:r>
            <a:endParaRPr lang="en-US" b="0" i="0" dirty="0">
              <a:solidFill>
                <a:schemeClr val="bg1"/>
              </a:solidFill>
              <a:effectLst/>
            </a:endParaRPr>
          </a:p>
          <a:p>
            <a:pPr algn="l" fontAlgn="base"/>
            <a:r>
              <a:rPr lang="en-US" dirty="0">
                <a:solidFill>
                  <a:schemeClr val="bg1"/>
                </a:solidFill>
              </a:rPr>
              <a:t>2.  </a:t>
            </a:r>
            <a:r>
              <a:rPr lang="en-US" b="0" i="0" dirty="0">
                <a:solidFill>
                  <a:schemeClr val="bg1"/>
                </a:solidFill>
                <a:effectLst/>
              </a:rPr>
              <a:t> Neil L. Andersen, “</a:t>
            </a:r>
            <a:r>
              <a:rPr lang="en-US" b="0" i="0" u="none" strike="noStrike" dirty="0">
                <a:solidFill>
                  <a:schemeClr val="bg1"/>
                </a:solidFill>
                <a:effectLst/>
              </a:rPr>
              <a:t>Faith Is Not by Chance, but by Choice</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2015, 65–67</a:t>
            </a:r>
          </a:p>
          <a:p>
            <a:pPr fontAlgn="base"/>
            <a:r>
              <a:rPr lang="en-US" b="0" i="0" dirty="0">
                <a:solidFill>
                  <a:schemeClr val="bg1"/>
                </a:solidFill>
                <a:effectLst/>
              </a:rPr>
              <a:t>3.  Dieter F. Uchtdorf, “</a:t>
            </a:r>
            <a:r>
              <a:rPr lang="en-US" b="0" i="0" u="none" strike="noStrike" dirty="0">
                <a:solidFill>
                  <a:schemeClr val="bg1"/>
                </a:solidFill>
                <a:effectLst/>
              </a:rPr>
              <a:t>Come, Join with Us</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2013, 23</a:t>
            </a:r>
          </a:p>
          <a:p>
            <a:pPr algn="l" fontAlgn="base"/>
            <a:r>
              <a:rPr lang="en-US" b="0" i="0" dirty="0">
                <a:solidFill>
                  <a:schemeClr val="bg1"/>
                </a:solidFill>
                <a:effectLst/>
              </a:rPr>
              <a:t>4.  Russell M. Nelson, “</a:t>
            </a:r>
            <a:r>
              <a:rPr lang="en-US" b="0" i="0" u="none" strike="noStrike" dirty="0">
                <a:solidFill>
                  <a:schemeClr val="bg1"/>
                </a:solidFill>
                <a:effectLst/>
              </a:rPr>
              <a:t>Embrace the Future with Faith</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2020, 75</a:t>
            </a:r>
          </a:p>
          <a:p>
            <a:pPr marL="514350" indent="-514350" fontAlgn="base">
              <a:buFont typeface="+mj-lt"/>
              <a:buAutoNum type="arabicPeriod"/>
            </a:pPr>
            <a:endParaRPr lang="en-US" sz="2800" b="0" i="0" dirty="0">
              <a:solidFill>
                <a:schemeClr val="bg1"/>
              </a:solidFill>
              <a:effectLst/>
              <a:latin typeface="Abadi" panose="020B0604020104020204" pitchFamily="34" charset="0"/>
            </a:endParaRPr>
          </a:p>
          <a:p>
            <a:pPr algn="l" fontAlgn="base"/>
            <a:endParaRPr lang="en-US" sz="2800" b="0" i="0" dirty="0">
              <a:solidFill>
                <a:schemeClr val="bg1"/>
              </a:solidFill>
              <a:effectLst/>
              <a:latin typeface="Abadi" panose="020B0604020104020204" pitchFamily="34" charset="0"/>
            </a:endParaRPr>
          </a:p>
          <a:p>
            <a:pPr marL="514350" indent="-514350" algn="l" fontAlgn="base">
              <a:buAutoNum type="arabicPeriod"/>
            </a:pPr>
            <a:endParaRPr lang="en-US" sz="2800" b="0" i="1" dirty="0">
              <a:solidFill>
                <a:schemeClr val="bg1"/>
              </a:solidFill>
              <a:effectLst/>
            </a:endParaRPr>
          </a:p>
        </p:txBody>
      </p:sp>
    </p:spTree>
    <p:extLst>
      <p:ext uri="{BB962C8B-B14F-4D97-AF65-F5344CB8AC3E}">
        <p14:creationId xmlns:p14="http://schemas.microsoft.com/office/powerpoint/2010/main" val="165841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A877B9-A3D2-EFB1-1F2E-A5A21E362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30" y="-291548"/>
            <a:ext cx="12377529" cy="7149548"/>
          </a:xfrm>
          <a:prstGeom prst="rect">
            <a:avLst/>
          </a:prstGeom>
        </p:spPr>
      </p:pic>
      <p:sp>
        <p:nvSpPr>
          <p:cNvPr id="9" name="TextBox 8">
            <a:extLst>
              <a:ext uri="{FF2B5EF4-FFF2-40B4-BE49-F238E27FC236}">
                <a16:creationId xmlns:a16="http://schemas.microsoft.com/office/drawing/2014/main" id="{7F5B8EE5-35BE-36BA-56E6-16993F5164C1}"/>
              </a:ext>
            </a:extLst>
          </p:cNvPr>
          <p:cNvSpPr txBox="1"/>
          <p:nvPr/>
        </p:nvSpPr>
        <p:spPr>
          <a:xfrm>
            <a:off x="318051" y="744069"/>
            <a:ext cx="6162262" cy="4832092"/>
          </a:xfrm>
          <a:prstGeom prst="rect">
            <a:avLst/>
          </a:prstGeom>
          <a:solidFill>
            <a:schemeClr val="tx1"/>
          </a:solidFill>
        </p:spPr>
        <p:txBody>
          <a:bodyPr wrap="square">
            <a:spAutoFit/>
          </a:bodyPr>
          <a:lstStyle/>
          <a:p>
            <a:r>
              <a:rPr lang="en-US" sz="3600" b="0" i="0" dirty="0">
                <a:solidFill>
                  <a:schemeClr val="bg1"/>
                </a:solidFill>
                <a:effectLst/>
                <a:latin typeface="Abadi" panose="020B0604020104020204" pitchFamily="34" charset="0"/>
              </a:rPr>
              <a:t>Faith never demands an answer to every question but seeks the assurance and courage to move forward, sometimes acknowledging, “I don’t know everything, but I do know enough to continue on the path of discipleship.”</a:t>
            </a:r>
          </a:p>
          <a:p>
            <a:r>
              <a:rPr lang="en-US" sz="2000" dirty="0">
                <a:solidFill>
                  <a:schemeClr val="bg1"/>
                </a:solidFill>
                <a:latin typeface="Abadi" panose="020B0604020104020204" pitchFamily="34" charset="0"/>
              </a:rPr>
              <a:t>(3)</a:t>
            </a:r>
            <a:endParaRPr lang="en-US" sz="2000" b="0" i="0" dirty="0">
              <a:solidFill>
                <a:schemeClr val="bg1"/>
              </a:solidFill>
              <a:effectLst/>
              <a:latin typeface="Abadi" panose="020B0604020104020204" pitchFamily="34" charset="0"/>
            </a:endParaRPr>
          </a:p>
        </p:txBody>
      </p:sp>
    </p:spTree>
    <p:extLst>
      <p:ext uri="{BB962C8B-B14F-4D97-AF65-F5344CB8AC3E}">
        <p14:creationId xmlns:p14="http://schemas.microsoft.com/office/powerpoint/2010/main" val="1784615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DE514F-268C-E9FB-8AE7-CAB3196F19A7}"/>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5" name="TextBox 4">
            <a:extLst>
              <a:ext uri="{FF2B5EF4-FFF2-40B4-BE49-F238E27FC236}">
                <a16:creationId xmlns:a16="http://schemas.microsoft.com/office/drawing/2014/main" id="{937BA381-6074-6F07-B259-F341563B021D}"/>
              </a:ext>
            </a:extLst>
          </p:cNvPr>
          <p:cNvSpPr txBox="1"/>
          <p:nvPr/>
        </p:nvSpPr>
        <p:spPr>
          <a:xfrm>
            <a:off x="2311400" y="643374"/>
            <a:ext cx="7569200" cy="4708981"/>
          </a:xfrm>
          <a:prstGeom prst="rect">
            <a:avLst/>
          </a:prstGeom>
          <a:noFill/>
        </p:spPr>
        <p:txBody>
          <a:bodyPr wrap="square">
            <a:spAutoFit/>
          </a:bodyPr>
          <a:lstStyle/>
          <a:p>
            <a:pPr algn="ctr" fontAlgn="base"/>
            <a:r>
              <a:rPr lang="en-US" sz="6000" b="1" i="0" dirty="0">
                <a:solidFill>
                  <a:srgbClr val="000000"/>
                </a:solidFill>
                <a:effectLst/>
                <a:latin typeface="Dubai Medium" panose="020B0603030403030204" pitchFamily="34" charset="-78"/>
                <a:cs typeface="Dubai Medium" panose="020B0603030403030204" pitchFamily="34" charset="-78"/>
              </a:rPr>
              <a:t>Jesus Christ, Son of God and Mary</a:t>
            </a:r>
          </a:p>
          <a:p>
            <a:pPr algn="ctr" fontAlgn="base"/>
            <a:endParaRPr lang="en-US" sz="6000" b="1" i="0" dirty="0">
              <a:solidFill>
                <a:srgbClr val="000000"/>
              </a:solidFill>
              <a:effectLst/>
              <a:latin typeface="Dubai Medium" panose="020B0603030403030204" pitchFamily="34" charset="-78"/>
              <a:cs typeface="Dubai Medium" panose="020B0603030403030204" pitchFamily="34" charset="-78"/>
            </a:endParaRPr>
          </a:p>
          <a:p>
            <a:pPr algn="ctr" fontAlgn="base"/>
            <a:r>
              <a:rPr lang="en-US" sz="6000" b="1" i="0" dirty="0">
                <a:solidFill>
                  <a:srgbClr val="000000"/>
                </a:solidFill>
                <a:effectLst/>
                <a:latin typeface="Dubai Medium" panose="020B0603030403030204" pitchFamily="34" charset="-78"/>
                <a:cs typeface="Dubai Medium" panose="020B0603030403030204" pitchFamily="34" charset="-78"/>
              </a:rPr>
              <a:t>Matthew 1:18–25; Luke 1:26–35</a:t>
            </a:r>
          </a:p>
        </p:txBody>
      </p:sp>
      <p:sp>
        <p:nvSpPr>
          <p:cNvPr id="8" name="TextBox 7">
            <a:extLst>
              <a:ext uri="{FF2B5EF4-FFF2-40B4-BE49-F238E27FC236}">
                <a16:creationId xmlns:a16="http://schemas.microsoft.com/office/drawing/2014/main" id="{1B19F8B5-536C-DA59-7378-7DA9D1ABF3EB}"/>
              </a:ext>
            </a:extLst>
          </p:cNvPr>
          <p:cNvSpPr txBox="1"/>
          <p:nvPr/>
        </p:nvSpPr>
        <p:spPr>
          <a:xfrm>
            <a:off x="0" y="6421060"/>
            <a:ext cx="6165128" cy="307777"/>
          </a:xfrm>
          <a:prstGeom prst="rect">
            <a:avLst/>
          </a:prstGeom>
          <a:noFill/>
        </p:spPr>
        <p:txBody>
          <a:bodyPr wrap="square">
            <a:spAutoFit/>
          </a:bodyPr>
          <a:lstStyle/>
          <a:p>
            <a:r>
              <a:rPr lang="en-US" sz="1400" dirty="0"/>
              <a:t>Presentation by http://fashionsbylynda.com/blog/</a:t>
            </a:r>
          </a:p>
        </p:txBody>
      </p:sp>
      <p:grpSp>
        <p:nvGrpSpPr>
          <p:cNvPr id="9" name="Group 8">
            <a:extLst>
              <a:ext uri="{FF2B5EF4-FFF2-40B4-BE49-F238E27FC236}">
                <a16:creationId xmlns:a16="http://schemas.microsoft.com/office/drawing/2014/main" id="{1B6C2614-8033-6B88-C640-C1818A84D86C}"/>
              </a:ext>
            </a:extLst>
          </p:cNvPr>
          <p:cNvGrpSpPr/>
          <p:nvPr/>
        </p:nvGrpSpPr>
        <p:grpSpPr>
          <a:xfrm>
            <a:off x="878037" y="1686881"/>
            <a:ext cx="1567456" cy="3367945"/>
            <a:chOff x="380464" y="378001"/>
            <a:chExt cx="2940416" cy="6317984"/>
          </a:xfrm>
        </p:grpSpPr>
        <p:sp>
          <p:nvSpPr>
            <p:cNvPr id="10" name="Cloud 9">
              <a:extLst>
                <a:ext uri="{FF2B5EF4-FFF2-40B4-BE49-F238E27FC236}">
                  <a16:creationId xmlns:a16="http://schemas.microsoft.com/office/drawing/2014/main" id="{530553BC-DE5F-B846-84EA-2BD7B1ACFBCD}"/>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7">
              <a:extLst>
                <a:ext uri="{FF2B5EF4-FFF2-40B4-BE49-F238E27FC236}">
                  <a16:creationId xmlns:a16="http://schemas.microsoft.com/office/drawing/2014/main" id="{5FBAD3B1-1105-8B1E-4968-E9B4DDF1B592}"/>
                </a:ext>
              </a:extLst>
            </p:cNvPr>
            <p:cNvGrpSpPr/>
            <p:nvPr/>
          </p:nvGrpSpPr>
          <p:grpSpPr>
            <a:xfrm rot="2613352">
              <a:off x="986283" y="5708442"/>
              <a:ext cx="849646" cy="987543"/>
              <a:chOff x="6106804" y="4039302"/>
              <a:chExt cx="666047" cy="774146"/>
            </a:xfrm>
          </p:grpSpPr>
          <p:sp>
            <p:nvSpPr>
              <p:cNvPr id="56" name="Oval 55">
                <a:extLst>
                  <a:ext uri="{FF2B5EF4-FFF2-40B4-BE49-F238E27FC236}">
                    <a16:creationId xmlns:a16="http://schemas.microsoft.com/office/drawing/2014/main" id="{E4ED10B1-CE6D-5D30-4DBC-D9DBA32D3066}"/>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53308F5B-8C67-1A3F-0A21-F2916BBE4BB9}"/>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04C7286-4128-E324-7978-45FBF1609E29}"/>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6">
              <a:extLst>
                <a:ext uri="{FF2B5EF4-FFF2-40B4-BE49-F238E27FC236}">
                  <a16:creationId xmlns:a16="http://schemas.microsoft.com/office/drawing/2014/main" id="{AF9E00A0-4745-1E60-1F3D-5EE33DC17B9D}"/>
                </a:ext>
              </a:extLst>
            </p:cNvPr>
            <p:cNvGrpSpPr/>
            <p:nvPr/>
          </p:nvGrpSpPr>
          <p:grpSpPr>
            <a:xfrm>
              <a:off x="1900966" y="5705254"/>
              <a:ext cx="849646" cy="987543"/>
              <a:chOff x="6106804" y="4039302"/>
              <a:chExt cx="666047" cy="774146"/>
            </a:xfrm>
          </p:grpSpPr>
          <p:sp>
            <p:nvSpPr>
              <p:cNvPr id="53" name="Oval 43">
                <a:extLst>
                  <a:ext uri="{FF2B5EF4-FFF2-40B4-BE49-F238E27FC236}">
                    <a16:creationId xmlns:a16="http://schemas.microsoft.com/office/drawing/2014/main" id="{156DDD73-90DC-3D70-783D-935A412F7C96}"/>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44">
                <a:extLst>
                  <a:ext uri="{FF2B5EF4-FFF2-40B4-BE49-F238E27FC236}">
                    <a16:creationId xmlns:a16="http://schemas.microsoft.com/office/drawing/2014/main" id="{2484D470-1D25-1FAD-2047-82F71883569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45">
                <a:extLst>
                  <a:ext uri="{FF2B5EF4-FFF2-40B4-BE49-F238E27FC236}">
                    <a16:creationId xmlns:a16="http://schemas.microsoft.com/office/drawing/2014/main" id="{798DBD45-A4EC-A4D5-6BF6-24C76E7B4F34}"/>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1D277684-55F3-D3C0-0597-355F5126C332}"/>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C577FB5-89D9-1075-D757-383FAC08AD9F}"/>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BA67F236-0CDE-75EB-CE0F-D0C68ABFBA24}"/>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E7FD58FD-16AB-8DF6-8335-D3414274F005}"/>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1AE7CF89-2F63-5F4F-336F-166C5868E766}"/>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60FE6944-8E09-21DD-3569-14EA70FCBA8D}"/>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5FF0AB73-B551-D734-3AB6-F4F033D41FE3}"/>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7B405327-5E7F-727F-C357-226CDE96031C}"/>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4">
              <a:extLst>
                <a:ext uri="{FF2B5EF4-FFF2-40B4-BE49-F238E27FC236}">
                  <a16:creationId xmlns:a16="http://schemas.microsoft.com/office/drawing/2014/main" id="{594F4134-6FB2-D840-74A7-F68C8580EB1A}"/>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6">
              <a:extLst>
                <a:ext uri="{FF2B5EF4-FFF2-40B4-BE49-F238E27FC236}">
                  <a16:creationId xmlns:a16="http://schemas.microsoft.com/office/drawing/2014/main" id="{D64179B0-C33A-E0D9-49B2-8247E638BDB9}"/>
                </a:ext>
              </a:extLst>
            </p:cNvPr>
            <p:cNvGrpSpPr/>
            <p:nvPr/>
          </p:nvGrpSpPr>
          <p:grpSpPr>
            <a:xfrm rot="4901522">
              <a:off x="1055947" y="3502862"/>
              <a:ext cx="2818778" cy="668978"/>
              <a:chOff x="5029200" y="1371600"/>
              <a:chExt cx="6791793" cy="1933731"/>
            </a:xfrm>
          </p:grpSpPr>
          <p:grpSp>
            <p:nvGrpSpPr>
              <p:cNvPr id="41" name="Group 16">
                <a:extLst>
                  <a:ext uri="{FF2B5EF4-FFF2-40B4-BE49-F238E27FC236}">
                    <a16:creationId xmlns:a16="http://schemas.microsoft.com/office/drawing/2014/main" id="{86CC3A22-D239-86CD-6A55-9A73B488736B}"/>
                  </a:ext>
                </a:extLst>
              </p:cNvPr>
              <p:cNvGrpSpPr/>
              <p:nvPr/>
            </p:nvGrpSpPr>
            <p:grpSpPr>
              <a:xfrm>
                <a:off x="5029200" y="1371600"/>
                <a:ext cx="1752600" cy="1905000"/>
                <a:chOff x="5029200" y="1371600"/>
                <a:chExt cx="1752600" cy="1905000"/>
              </a:xfrm>
            </p:grpSpPr>
            <p:sp>
              <p:nvSpPr>
                <p:cNvPr id="51" name="4-Point Star 14">
                  <a:extLst>
                    <a:ext uri="{FF2B5EF4-FFF2-40B4-BE49-F238E27FC236}">
                      <a16:creationId xmlns:a16="http://schemas.microsoft.com/office/drawing/2014/main" id="{4844CDF0-92C0-257A-BDE2-93DBD3B3DA2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4-Point Star 15">
                  <a:extLst>
                    <a:ext uri="{FF2B5EF4-FFF2-40B4-BE49-F238E27FC236}">
                      <a16:creationId xmlns:a16="http://schemas.microsoft.com/office/drawing/2014/main" id="{40B7D102-A1DF-8225-6B27-77FE2E59D12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17">
                <a:extLst>
                  <a:ext uri="{FF2B5EF4-FFF2-40B4-BE49-F238E27FC236}">
                    <a16:creationId xmlns:a16="http://schemas.microsoft.com/office/drawing/2014/main" id="{A610EE9E-37FF-2E10-D928-57FBFE71AFBB}"/>
                  </a:ext>
                </a:extLst>
              </p:cNvPr>
              <p:cNvGrpSpPr/>
              <p:nvPr/>
            </p:nvGrpSpPr>
            <p:grpSpPr>
              <a:xfrm>
                <a:off x="6713095" y="1400331"/>
                <a:ext cx="1752600" cy="1905000"/>
                <a:chOff x="5029200" y="1371600"/>
                <a:chExt cx="1752600" cy="1905000"/>
              </a:xfrm>
            </p:grpSpPr>
            <p:sp>
              <p:nvSpPr>
                <p:cNvPr id="49" name="4-Point Star 205">
                  <a:extLst>
                    <a:ext uri="{FF2B5EF4-FFF2-40B4-BE49-F238E27FC236}">
                      <a16:creationId xmlns:a16="http://schemas.microsoft.com/office/drawing/2014/main" id="{63ADF8E8-D643-3176-E6EB-D9357085DFE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4-Point Star 206">
                  <a:extLst>
                    <a:ext uri="{FF2B5EF4-FFF2-40B4-BE49-F238E27FC236}">
                      <a16:creationId xmlns:a16="http://schemas.microsoft.com/office/drawing/2014/main" id="{534E935F-369C-8CFF-39DB-D058BBE235D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20">
                <a:extLst>
                  <a:ext uri="{FF2B5EF4-FFF2-40B4-BE49-F238E27FC236}">
                    <a16:creationId xmlns:a16="http://schemas.microsoft.com/office/drawing/2014/main" id="{E3D327C8-2C85-5340-CC60-4D2BAD74DCF2}"/>
                  </a:ext>
                </a:extLst>
              </p:cNvPr>
              <p:cNvGrpSpPr/>
              <p:nvPr/>
            </p:nvGrpSpPr>
            <p:grpSpPr>
              <a:xfrm>
                <a:off x="8404486" y="1389088"/>
                <a:ext cx="1752600" cy="1905000"/>
                <a:chOff x="5029200" y="1371600"/>
                <a:chExt cx="1752600" cy="1905000"/>
              </a:xfrm>
            </p:grpSpPr>
            <p:sp>
              <p:nvSpPr>
                <p:cNvPr id="47" name="4-Point Star 203">
                  <a:extLst>
                    <a:ext uri="{FF2B5EF4-FFF2-40B4-BE49-F238E27FC236}">
                      <a16:creationId xmlns:a16="http://schemas.microsoft.com/office/drawing/2014/main" id="{FC6B1847-F4D7-AE45-C210-9A14B100132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4-Point Star 204">
                  <a:extLst>
                    <a:ext uri="{FF2B5EF4-FFF2-40B4-BE49-F238E27FC236}">
                      <a16:creationId xmlns:a16="http://schemas.microsoft.com/office/drawing/2014/main" id="{B2673FC0-B25B-AE4E-5855-C71699F3296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3">
                <a:extLst>
                  <a:ext uri="{FF2B5EF4-FFF2-40B4-BE49-F238E27FC236}">
                    <a16:creationId xmlns:a16="http://schemas.microsoft.com/office/drawing/2014/main" id="{8B3F48E7-4A74-C1A9-32A1-DD768836D015}"/>
                  </a:ext>
                </a:extLst>
              </p:cNvPr>
              <p:cNvGrpSpPr/>
              <p:nvPr/>
            </p:nvGrpSpPr>
            <p:grpSpPr>
              <a:xfrm>
                <a:off x="10068393" y="1389089"/>
                <a:ext cx="1752600" cy="1905000"/>
                <a:chOff x="5029200" y="1371600"/>
                <a:chExt cx="1752600" cy="1905000"/>
              </a:xfrm>
            </p:grpSpPr>
            <p:sp>
              <p:nvSpPr>
                <p:cNvPr id="45" name="4-Point Star 24">
                  <a:extLst>
                    <a:ext uri="{FF2B5EF4-FFF2-40B4-BE49-F238E27FC236}">
                      <a16:creationId xmlns:a16="http://schemas.microsoft.com/office/drawing/2014/main" id="{EDE9F159-4185-2FAE-7C54-E278AC12F7A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4-Point Star 25">
                  <a:extLst>
                    <a:ext uri="{FF2B5EF4-FFF2-40B4-BE49-F238E27FC236}">
                      <a16:creationId xmlns:a16="http://schemas.microsoft.com/office/drawing/2014/main" id="{80FFED89-8F30-5F08-D36D-00F31B5EB68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7">
              <a:extLst>
                <a:ext uri="{FF2B5EF4-FFF2-40B4-BE49-F238E27FC236}">
                  <a16:creationId xmlns:a16="http://schemas.microsoft.com/office/drawing/2014/main" id="{8108D170-0503-B59F-1DDB-96F0A2A6F05E}"/>
                </a:ext>
              </a:extLst>
            </p:cNvPr>
            <p:cNvGrpSpPr/>
            <p:nvPr/>
          </p:nvGrpSpPr>
          <p:grpSpPr>
            <a:xfrm rot="5740360">
              <a:off x="-2808" y="3534746"/>
              <a:ext cx="2818778" cy="668978"/>
              <a:chOff x="5029200" y="1371600"/>
              <a:chExt cx="6791793" cy="1933731"/>
            </a:xfrm>
          </p:grpSpPr>
          <p:grpSp>
            <p:nvGrpSpPr>
              <p:cNvPr id="29" name="Group 16">
                <a:extLst>
                  <a:ext uri="{FF2B5EF4-FFF2-40B4-BE49-F238E27FC236}">
                    <a16:creationId xmlns:a16="http://schemas.microsoft.com/office/drawing/2014/main" id="{33A88F39-9C7D-4D1F-A5FC-07F550531FE0}"/>
                  </a:ext>
                </a:extLst>
              </p:cNvPr>
              <p:cNvGrpSpPr/>
              <p:nvPr/>
            </p:nvGrpSpPr>
            <p:grpSpPr>
              <a:xfrm>
                <a:off x="5029200" y="1371600"/>
                <a:ext cx="1752600" cy="1905000"/>
                <a:chOff x="5029200" y="1371600"/>
                <a:chExt cx="1752600" cy="1905000"/>
              </a:xfrm>
            </p:grpSpPr>
            <p:sp>
              <p:nvSpPr>
                <p:cNvPr id="39" name="4-Point Star 195">
                  <a:extLst>
                    <a:ext uri="{FF2B5EF4-FFF2-40B4-BE49-F238E27FC236}">
                      <a16:creationId xmlns:a16="http://schemas.microsoft.com/office/drawing/2014/main" id="{ED71EFC7-00BC-0BAB-58BE-CCAD15BD597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4-Point Star 196">
                  <a:extLst>
                    <a:ext uri="{FF2B5EF4-FFF2-40B4-BE49-F238E27FC236}">
                      <a16:creationId xmlns:a16="http://schemas.microsoft.com/office/drawing/2014/main" id="{3623C28D-7C29-87EB-F7FF-22534F59AE7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17">
                <a:extLst>
                  <a:ext uri="{FF2B5EF4-FFF2-40B4-BE49-F238E27FC236}">
                    <a16:creationId xmlns:a16="http://schemas.microsoft.com/office/drawing/2014/main" id="{FE658530-8F1A-3C90-0829-C1C5D954BADB}"/>
                  </a:ext>
                </a:extLst>
              </p:cNvPr>
              <p:cNvGrpSpPr/>
              <p:nvPr/>
            </p:nvGrpSpPr>
            <p:grpSpPr>
              <a:xfrm>
                <a:off x="6713095" y="1400331"/>
                <a:ext cx="1752600" cy="1905000"/>
                <a:chOff x="5029200" y="1371600"/>
                <a:chExt cx="1752600" cy="1905000"/>
              </a:xfrm>
            </p:grpSpPr>
            <p:sp>
              <p:nvSpPr>
                <p:cNvPr id="37" name="4-Point Star 193">
                  <a:extLst>
                    <a:ext uri="{FF2B5EF4-FFF2-40B4-BE49-F238E27FC236}">
                      <a16:creationId xmlns:a16="http://schemas.microsoft.com/office/drawing/2014/main" id="{5871E00A-6C85-40B3-6E29-7DEC51DF4F1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4-Point Star 194">
                  <a:extLst>
                    <a:ext uri="{FF2B5EF4-FFF2-40B4-BE49-F238E27FC236}">
                      <a16:creationId xmlns:a16="http://schemas.microsoft.com/office/drawing/2014/main" id="{F3F5F18F-5491-4A9A-6757-F7E4BB3E4EC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0">
                <a:extLst>
                  <a:ext uri="{FF2B5EF4-FFF2-40B4-BE49-F238E27FC236}">
                    <a16:creationId xmlns:a16="http://schemas.microsoft.com/office/drawing/2014/main" id="{BBA34F57-6073-86DA-C84A-2D565C383F4D}"/>
                  </a:ext>
                </a:extLst>
              </p:cNvPr>
              <p:cNvGrpSpPr/>
              <p:nvPr/>
            </p:nvGrpSpPr>
            <p:grpSpPr>
              <a:xfrm>
                <a:off x="8404486" y="1389088"/>
                <a:ext cx="1752600" cy="1905000"/>
                <a:chOff x="5029200" y="1371600"/>
                <a:chExt cx="1752600" cy="1905000"/>
              </a:xfrm>
            </p:grpSpPr>
            <p:sp>
              <p:nvSpPr>
                <p:cNvPr id="35" name="4-Point Star 191">
                  <a:extLst>
                    <a:ext uri="{FF2B5EF4-FFF2-40B4-BE49-F238E27FC236}">
                      <a16:creationId xmlns:a16="http://schemas.microsoft.com/office/drawing/2014/main" id="{5C78DBBB-CF93-563D-C9C3-08973731655E}"/>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4-Point Star 192">
                  <a:extLst>
                    <a:ext uri="{FF2B5EF4-FFF2-40B4-BE49-F238E27FC236}">
                      <a16:creationId xmlns:a16="http://schemas.microsoft.com/office/drawing/2014/main" id="{1170EA25-07B3-4C59-3326-1B91480A3179}"/>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3">
                <a:extLst>
                  <a:ext uri="{FF2B5EF4-FFF2-40B4-BE49-F238E27FC236}">
                    <a16:creationId xmlns:a16="http://schemas.microsoft.com/office/drawing/2014/main" id="{D31B5162-BCA4-D85D-4C85-FE2905196275}"/>
                  </a:ext>
                </a:extLst>
              </p:cNvPr>
              <p:cNvGrpSpPr/>
              <p:nvPr/>
            </p:nvGrpSpPr>
            <p:grpSpPr>
              <a:xfrm>
                <a:off x="10068393" y="1389089"/>
                <a:ext cx="1752600" cy="1905000"/>
                <a:chOff x="5029200" y="1371600"/>
                <a:chExt cx="1752600" cy="1905000"/>
              </a:xfrm>
            </p:grpSpPr>
            <p:sp>
              <p:nvSpPr>
                <p:cNvPr id="33" name="4-Point Star 27">
                  <a:extLst>
                    <a:ext uri="{FF2B5EF4-FFF2-40B4-BE49-F238E27FC236}">
                      <a16:creationId xmlns:a16="http://schemas.microsoft.com/office/drawing/2014/main" id="{A1BC500F-F9CE-01B0-52E9-7649EB0EAF2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4-Point Star 190">
                  <a:extLst>
                    <a:ext uri="{FF2B5EF4-FFF2-40B4-BE49-F238E27FC236}">
                      <a16:creationId xmlns:a16="http://schemas.microsoft.com/office/drawing/2014/main" id="{EA26AAA0-956B-999B-CC9D-F8A4CC30CDB6}"/>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Rounded Rectangle 178">
              <a:extLst>
                <a:ext uri="{FF2B5EF4-FFF2-40B4-BE49-F238E27FC236}">
                  <a16:creationId xmlns:a16="http://schemas.microsoft.com/office/drawing/2014/main" id="{34A97436-ED2A-57C2-D79E-5CC460FCCEF0}"/>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79">
              <a:extLst>
                <a:ext uri="{FF2B5EF4-FFF2-40B4-BE49-F238E27FC236}">
                  <a16:creationId xmlns:a16="http://schemas.microsoft.com/office/drawing/2014/main" id="{487E1AA3-1C61-FB9A-6B04-C3B751E64E87}"/>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2E461FE2-2BA4-5385-CB4E-C78B59A03E8A}"/>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Cloud 26">
              <a:extLst>
                <a:ext uri="{FF2B5EF4-FFF2-40B4-BE49-F238E27FC236}">
                  <a16:creationId xmlns:a16="http://schemas.microsoft.com/office/drawing/2014/main" id="{ECB7E306-B429-4F31-CDA6-0DEB4BD5609E}"/>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F88418F-654C-0FBD-2901-EBC9AEBCA722}"/>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AA653098-3A30-9425-7719-453ABE358A54}"/>
              </a:ext>
            </a:extLst>
          </p:cNvPr>
          <p:cNvGrpSpPr/>
          <p:nvPr/>
        </p:nvGrpSpPr>
        <p:grpSpPr>
          <a:xfrm>
            <a:off x="9304460" y="2874748"/>
            <a:ext cx="1600201" cy="3474950"/>
            <a:chOff x="441685" y="536029"/>
            <a:chExt cx="2911243" cy="6321972"/>
          </a:xfrm>
        </p:grpSpPr>
        <p:sp>
          <p:nvSpPr>
            <p:cNvPr id="60" name="Oval 59">
              <a:extLst>
                <a:ext uri="{FF2B5EF4-FFF2-40B4-BE49-F238E27FC236}">
                  <a16:creationId xmlns:a16="http://schemas.microsoft.com/office/drawing/2014/main" id="{656F61A0-6D8B-EED1-B4D1-793AD8FF93A5}"/>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98EE4F7-D394-1145-1E4B-076750F6C040}"/>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37C85EEC-0E54-4AD3-7B64-EEECFFC812CF}"/>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B2F78C68-FD97-DB05-108D-F280158FAFD2}"/>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loud 63">
              <a:extLst>
                <a:ext uri="{FF2B5EF4-FFF2-40B4-BE49-F238E27FC236}">
                  <a16:creationId xmlns:a16="http://schemas.microsoft.com/office/drawing/2014/main" id="{138BBC9A-6774-31D0-366E-BC55D96BB32F}"/>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E0C33C43-7261-D30C-97F0-C78BCB9549A3}"/>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79265C9-2C62-6F03-1E94-F9F0EB0994F4}"/>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054A80E-5690-C871-5E5B-5220C7F6B1DF}"/>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10F2B7F0-63AD-4BCC-49F4-B84848CE6757}"/>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D0FFC0AE-4A36-7CA0-1B6F-265D73302C97}"/>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27038C42-1143-2FDE-931D-7BF4BB6778BA}"/>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534F56E3-6866-CDA4-E425-B842F79837DB}"/>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360537C-F0E8-26BC-FF98-EC7A6318A96A}"/>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loud 72">
              <a:extLst>
                <a:ext uri="{FF2B5EF4-FFF2-40B4-BE49-F238E27FC236}">
                  <a16:creationId xmlns:a16="http://schemas.microsoft.com/office/drawing/2014/main" id="{4496FBFC-639B-A40D-22C4-15D9540CF5F6}"/>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162">
              <a:extLst>
                <a:ext uri="{FF2B5EF4-FFF2-40B4-BE49-F238E27FC236}">
                  <a16:creationId xmlns:a16="http://schemas.microsoft.com/office/drawing/2014/main" id="{FE6B55AF-7363-BCBE-620B-F6FFB848AAD5}"/>
                </a:ext>
              </a:extLst>
            </p:cNvPr>
            <p:cNvGrpSpPr/>
            <p:nvPr/>
          </p:nvGrpSpPr>
          <p:grpSpPr>
            <a:xfrm>
              <a:off x="982450" y="936411"/>
              <a:ext cx="1858215" cy="300286"/>
              <a:chOff x="6571728" y="1086622"/>
              <a:chExt cx="1528420" cy="286099"/>
            </a:xfrm>
          </p:grpSpPr>
          <p:sp>
            <p:nvSpPr>
              <p:cNvPr id="99" name="Rounded Rectangle 42">
                <a:extLst>
                  <a:ext uri="{FF2B5EF4-FFF2-40B4-BE49-F238E27FC236}">
                    <a16:creationId xmlns:a16="http://schemas.microsoft.com/office/drawing/2014/main" id="{32DB7722-A0C9-D844-73E5-44C72C6E7DEF}"/>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a:extLst>
                  <a:ext uri="{FF2B5EF4-FFF2-40B4-BE49-F238E27FC236}">
                    <a16:creationId xmlns:a16="http://schemas.microsoft.com/office/drawing/2014/main" id="{1173A9F5-D20B-5400-F9B8-FBA78D6E6654}"/>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rapezoid 100">
                <a:extLst>
                  <a:ext uri="{FF2B5EF4-FFF2-40B4-BE49-F238E27FC236}">
                    <a16:creationId xmlns:a16="http://schemas.microsoft.com/office/drawing/2014/main" id="{8C0EB499-AC38-E4D9-1834-A22A7AE4F95F}"/>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FF5FAF0C-15BB-606F-A16F-5A2FC21FF537}"/>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E89DECF3-DE9A-C4C2-5C17-7E8FC9EEEBEE}"/>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49569E49-139B-37FE-DD8A-78E7841DA204}"/>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Cloud 74">
              <a:extLst>
                <a:ext uri="{FF2B5EF4-FFF2-40B4-BE49-F238E27FC236}">
                  <a16:creationId xmlns:a16="http://schemas.microsoft.com/office/drawing/2014/main" id="{DCFEA17F-0367-FBC9-E30F-40003699FB7C}"/>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E6F7251-666F-48F3-FEE9-8E3CBC2D29D8}"/>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163">
              <a:extLst>
                <a:ext uri="{FF2B5EF4-FFF2-40B4-BE49-F238E27FC236}">
                  <a16:creationId xmlns:a16="http://schemas.microsoft.com/office/drawing/2014/main" id="{8CA75B83-9928-7864-8C6E-67E55E534DB8}"/>
                </a:ext>
              </a:extLst>
            </p:cNvPr>
            <p:cNvGrpSpPr/>
            <p:nvPr/>
          </p:nvGrpSpPr>
          <p:grpSpPr>
            <a:xfrm>
              <a:off x="982444" y="3839179"/>
              <a:ext cx="1742078" cy="1801718"/>
              <a:chOff x="7543801" y="3581401"/>
              <a:chExt cx="1176618" cy="1066800"/>
            </a:xfrm>
          </p:grpSpPr>
          <p:sp>
            <p:nvSpPr>
              <p:cNvPr id="94" name="Rounded Rectangle 37">
                <a:extLst>
                  <a:ext uri="{FF2B5EF4-FFF2-40B4-BE49-F238E27FC236}">
                    <a16:creationId xmlns:a16="http://schemas.microsoft.com/office/drawing/2014/main" id="{90CA3F5D-4794-ADA3-C73B-79432BC7EC7A}"/>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 name="Group 162">
                <a:extLst>
                  <a:ext uri="{FF2B5EF4-FFF2-40B4-BE49-F238E27FC236}">
                    <a16:creationId xmlns:a16="http://schemas.microsoft.com/office/drawing/2014/main" id="{2805EE1E-CABE-E0C4-4655-CDDA92450588}"/>
                  </a:ext>
                </a:extLst>
              </p:cNvPr>
              <p:cNvGrpSpPr/>
              <p:nvPr/>
            </p:nvGrpSpPr>
            <p:grpSpPr>
              <a:xfrm>
                <a:off x="7543801" y="3581401"/>
                <a:ext cx="457200" cy="1066800"/>
                <a:chOff x="6827799" y="4800600"/>
                <a:chExt cx="868401" cy="2043177"/>
              </a:xfrm>
              <a:solidFill>
                <a:srgbClr val="D98A33"/>
              </a:solidFill>
            </p:grpSpPr>
            <p:sp>
              <p:nvSpPr>
                <p:cNvPr id="96" name="Double Wave 95">
                  <a:extLst>
                    <a:ext uri="{FF2B5EF4-FFF2-40B4-BE49-F238E27FC236}">
                      <a16:creationId xmlns:a16="http://schemas.microsoft.com/office/drawing/2014/main" id="{F19D4E0E-E0C1-8212-948D-320F1C93E9E0}"/>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ouble Wave 96">
                  <a:extLst>
                    <a:ext uri="{FF2B5EF4-FFF2-40B4-BE49-F238E27FC236}">
                      <a16:creationId xmlns:a16="http://schemas.microsoft.com/office/drawing/2014/main" id="{0065CC89-2AAC-A786-DBFD-1E35EF098749}"/>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41">
                  <a:extLst>
                    <a:ext uri="{FF2B5EF4-FFF2-40B4-BE49-F238E27FC236}">
                      <a16:creationId xmlns:a16="http://schemas.microsoft.com/office/drawing/2014/main" id="{C66A28FA-312C-00AC-D573-7AD9F155492A}"/>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169">
              <a:extLst>
                <a:ext uri="{FF2B5EF4-FFF2-40B4-BE49-F238E27FC236}">
                  <a16:creationId xmlns:a16="http://schemas.microsoft.com/office/drawing/2014/main" id="{503A4AB0-AB09-B208-A7D4-D0B5E2EA4C3A}"/>
                </a:ext>
              </a:extLst>
            </p:cNvPr>
            <p:cNvGrpSpPr/>
            <p:nvPr/>
          </p:nvGrpSpPr>
          <p:grpSpPr>
            <a:xfrm>
              <a:off x="796629" y="5340611"/>
              <a:ext cx="2194826" cy="800764"/>
              <a:chOff x="0" y="4648200"/>
              <a:chExt cx="3986134" cy="1541489"/>
            </a:xfrm>
          </p:grpSpPr>
          <p:grpSp>
            <p:nvGrpSpPr>
              <p:cNvPr id="79" name="Group 138">
                <a:extLst>
                  <a:ext uri="{FF2B5EF4-FFF2-40B4-BE49-F238E27FC236}">
                    <a16:creationId xmlns:a16="http://schemas.microsoft.com/office/drawing/2014/main" id="{F0371087-66A9-326C-DC25-EDF20B2F47D5}"/>
                  </a:ext>
                </a:extLst>
              </p:cNvPr>
              <p:cNvGrpSpPr/>
              <p:nvPr/>
            </p:nvGrpSpPr>
            <p:grpSpPr>
              <a:xfrm>
                <a:off x="0" y="4648200"/>
                <a:ext cx="1600200" cy="1524000"/>
                <a:chOff x="533400" y="4648200"/>
                <a:chExt cx="1905000" cy="1828800"/>
              </a:xfrm>
            </p:grpSpPr>
            <p:sp>
              <p:nvSpPr>
                <p:cNvPr id="90" name="Plus 33">
                  <a:extLst>
                    <a:ext uri="{FF2B5EF4-FFF2-40B4-BE49-F238E27FC236}">
                      <a16:creationId xmlns:a16="http://schemas.microsoft.com/office/drawing/2014/main" id="{2E00FF60-BC49-11F8-7B7F-2C49BFEF4AE7}"/>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16769655-298B-2A21-5CF2-0CF7AE8CAADE}"/>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005B5C15-6FCA-0489-5DDC-45D6F192492A}"/>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a:extLst>
                    <a:ext uri="{FF2B5EF4-FFF2-40B4-BE49-F238E27FC236}">
                      <a16:creationId xmlns:a16="http://schemas.microsoft.com/office/drawing/2014/main" id="{C1280010-8943-4A3B-537E-D9DBCF69288F}"/>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139">
                <a:extLst>
                  <a:ext uri="{FF2B5EF4-FFF2-40B4-BE49-F238E27FC236}">
                    <a16:creationId xmlns:a16="http://schemas.microsoft.com/office/drawing/2014/main" id="{55C1A9BE-8A38-B1B6-B369-1C6D8BFEA903}"/>
                  </a:ext>
                </a:extLst>
              </p:cNvPr>
              <p:cNvGrpSpPr/>
              <p:nvPr/>
            </p:nvGrpSpPr>
            <p:grpSpPr>
              <a:xfrm>
                <a:off x="1182973" y="4665689"/>
                <a:ext cx="1600200" cy="1524000"/>
                <a:chOff x="533400" y="4648200"/>
                <a:chExt cx="1905000" cy="1828800"/>
              </a:xfrm>
            </p:grpSpPr>
            <p:sp>
              <p:nvSpPr>
                <p:cNvPr id="86" name="Plus 29">
                  <a:extLst>
                    <a:ext uri="{FF2B5EF4-FFF2-40B4-BE49-F238E27FC236}">
                      <a16:creationId xmlns:a16="http://schemas.microsoft.com/office/drawing/2014/main" id="{2E39CFD1-43E1-DC85-F0A1-13150E5DB2D2}"/>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52C690E4-A265-6462-46EB-155F688FD392}"/>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4736AD0E-DEBC-F214-D326-619D4E7A2D1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34567285-D274-55D1-1CA8-8FD5D249BFD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144">
                <a:extLst>
                  <a:ext uri="{FF2B5EF4-FFF2-40B4-BE49-F238E27FC236}">
                    <a16:creationId xmlns:a16="http://schemas.microsoft.com/office/drawing/2014/main" id="{0CEB95A2-2868-13DC-C39E-9C386D0E1651}"/>
                  </a:ext>
                </a:extLst>
              </p:cNvPr>
              <p:cNvGrpSpPr/>
              <p:nvPr/>
            </p:nvGrpSpPr>
            <p:grpSpPr>
              <a:xfrm>
                <a:off x="2385934" y="4665689"/>
                <a:ext cx="1600200" cy="1524000"/>
                <a:chOff x="533400" y="4648200"/>
                <a:chExt cx="1905000" cy="1828800"/>
              </a:xfrm>
            </p:grpSpPr>
            <p:sp>
              <p:nvSpPr>
                <p:cNvPr id="82" name="Plus 25">
                  <a:extLst>
                    <a:ext uri="{FF2B5EF4-FFF2-40B4-BE49-F238E27FC236}">
                      <a16:creationId xmlns:a16="http://schemas.microsoft.com/office/drawing/2014/main" id="{9A4813B6-1380-CA1F-1895-4F39E786B975}"/>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a:extLst>
                    <a:ext uri="{FF2B5EF4-FFF2-40B4-BE49-F238E27FC236}">
                      <a16:creationId xmlns:a16="http://schemas.microsoft.com/office/drawing/2014/main" id="{87996AB4-E080-4417-B3CA-755153CE2D96}"/>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67CAA356-CA08-C018-97E7-D05B70209DD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a:extLst>
                    <a:ext uri="{FF2B5EF4-FFF2-40B4-BE49-F238E27FC236}">
                      <a16:creationId xmlns:a16="http://schemas.microsoft.com/office/drawing/2014/main" id="{B89E2A64-EC47-F353-0C99-C6E4821C42D5}"/>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672828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DE514F-268C-E9FB-8AE7-CAB3196F19A7}"/>
              </a:ext>
            </a:extLst>
          </p:cNvPr>
          <p:cNvPicPr>
            <a:picLocks noChangeAspect="1"/>
          </p:cNvPicPr>
          <p:nvPr/>
        </p:nvPicPr>
        <p:blipFill rotWithShape="1">
          <a:blip r:embed="rId2"/>
          <a:srcRect t="1315" b="1"/>
          <a:stretch/>
        </p:blipFill>
        <p:spPr>
          <a:xfrm>
            <a:off x="0" y="0"/>
            <a:ext cx="12192000" cy="6861030"/>
          </a:xfrm>
          <a:prstGeom prst="rect">
            <a:avLst/>
          </a:prstGeom>
        </p:spPr>
      </p:pic>
      <p:grpSp>
        <p:nvGrpSpPr>
          <p:cNvPr id="24" name="Group 18">
            <a:extLst>
              <a:ext uri="{FF2B5EF4-FFF2-40B4-BE49-F238E27FC236}">
                <a16:creationId xmlns:a16="http://schemas.microsoft.com/office/drawing/2014/main" id="{C46AAA4A-993D-E479-497A-FD81E1A0E4E8}"/>
              </a:ext>
            </a:extLst>
          </p:cNvPr>
          <p:cNvGrpSpPr/>
          <p:nvPr/>
        </p:nvGrpSpPr>
        <p:grpSpPr>
          <a:xfrm>
            <a:off x="262009" y="288356"/>
            <a:ext cx="11719560" cy="5880162"/>
            <a:chOff x="965200" y="2286000"/>
            <a:chExt cx="7302500" cy="2743200"/>
          </a:xfrm>
        </p:grpSpPr>
        <p:sp>
          <p:nvSpPr>
            <p:cNvPr id="25" name="Rectangle 24">
              <a:extLst>
                <a:ext uri="{FF2B5EF4-FFF2-40B4-BE49-F238E27FC236}">
                  <a16:creationId xmlns:a16="http://schemas.microsoft.com/office/drawing/2014/main" id="{E68B867E-EC18-9B03-7811-275101431344}"/>
                </a:ext>
              </a:extLst>
            </p:cNvPr>
            <p:cNvSpPr/>
            <p:nvPr/>
          </p:nvSpPr>
          <p:spPr>
            <a:xfrm>
              <a:off x="1014606" y="2286000"/>
              <a:ext cx="7191473" cy="2493818"/>
            </a:xfrm>
            <a:prstGeom prst="rect">
              <a:avLst/>
            </a:prstGeom>
            <a:solidFill>
              <a:schemeClr val="bg1">
                <a:lumMod val="9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C4E53E1-D8EA-06A5-24BE-8BC510579DE4}"/>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4A126F53-BFD6-67CE-180A-30DA10EF668E}"/>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0C9A401-C168-098B-3311-BF1D077BB8B0}"/>
                </a:ext>
              </a:extLst>
            </p:cNvPr>
            <p:cNvCxnSpPr>
              <a:stCxn id="26" idx="1"/>
              <a:endCxn id="2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3CF9B1F-E8D7-63B0-A3EF-C5379F2ED826}"/>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C8CDE8AA-8503-71BE-E6C8-8267B52B9381}"/>
              </a:ext>
            </a:extLst>
          </p:cNvPr>
          <p:cNvGrpSpPr/>
          <p:nvPr/>
        </p:nvGrpSpPr>
        <p:grpSpPr>
          <a:xfrm>
            <a:off x="5226380" y="1750289"/>
            <a:ext cx="1966900" cy="3135567"/>
            <a:chOff x="1020421" y="3657600"/>
            <a:chExt cx="1034508" cy="1516920"/>
          </a:xfrm>
        </p:grpSpPr>
        <p:grpSp>
          <p:nvGrpSpPr>
            <p:cNvPr id="58" name="Group 57">
              <a:extLst>
                <a:ext uri="{FF2B5EF4-FFF2-40B4-BE49-F238E27FC236}">
                  <a16:creationId xmlns:a16="http://schemas.microsoft.com/office/drawing/2014/main" id="{5F7CEFB2-4FDA-F4BB-7B47-08D6C10565A1}"/>
                </a:ext>
              </a:extLst>
            </p:cNvPr>
            <p:cNvGrpSpPr/>
            <p:nvPr/>
          </p:nvGrpSpPr>
          <p:grpSpPr>
            <a:xfrm>
              <a:off x="1020421" y="3657600"/>
              <a:ext cx="794129" cy="1516920"/>
              <a:chOff x="5299019" y="2218318"/>
              <a:chExt cx="794129" cy="1516920"/>
            </a:xfrm>
          </p:grpSpPr>
          <p:sp>
            <p:nvSpPr>
              <p:cNvPr id="59" name="Oval 58">
                <a:extLst>
                  <a:ext uri="{FF2B5EF4-FFF2-40B4-BE49-F238E27FC236}">
                    <a16:creationId xmlns:a16="http://schemas.microsoft.com/office/drawing/2014/main" id="{E0DC1A8E-CC6B-8A4D-CC4B-400AFCC56342}"/>
                  </a:ext>
                </a:extLst>
              </p:cNvPr>
              <p:cNvSpPr/>
              <p:nvPr/>
            </p:nvSpPr>
            <p:spPr>
              <a:xfrm>
                <a:off x="5596319" y="2218318"/>
                <a:ext cx="496829" cy="496829"/>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0" name="Straight Connector 59">
                <a:extLst>
                  <a:ext uri="{FF2B5EF4-FFF2-40B4-BE49-F238E27FC236}">
                    <a16:creationId xmlns:a16="http://schemas.microsoft.com/office/drawing/2014/main" id="{A48E4294-62EC-441C-83A5-DDEB364489FE}"/>
                  </a:ext>
                </a:extLst>
              </p:cNvPr>
              <p:cNvCxnSpPr>
                <a:cxnSpLocks/>
              </p:cNvCxnSpPr>
              <p:nvPr/>
            </p:nvCxnSpPr>
            <p:spPr>
              <a:xfrm flipH="1">
                <a:off x="5796892" y="2739266"/>
                <a:ext cx="56655" cy="63247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09391EC-2820-0A41-4BD8-4FBA8833248B}"/>
                  </a:ext>
                </a:extLst>
              </p:cNvPr>
              <p:cNvCxnSpPr/>
              <p:nvPr/>
            </p:nvCxnSpPr>
            <p:spPr>
              <a:xfrm flipH="1" flipV="1">
                <a:off x="5796892" y="3362943"/>
                <a:ext cx="188523" cy="372295"/>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584CB3F-7F08-6849-FABC-09096B0F88EA}"/>
                  </a:ext>
                </a:extLst>
              </p:cNvPr>
              <p:cNvCxnSpPr/>
              <p:nvPr/>
            </p:nvCxnSpPr>
            <p:spPr>
              <a:xfrm flipV="1">
                <a:off x="5630961" y="3362944"/>
                <a:ext cx="147465" cy="37229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EECD97-3EA5-286A-F67D-895741DE5596}"/>
                  </a:ext>
                </a:extLst>
              </p:cNvPr>
              <p:cNvCxnSpPr>
                <a:cxnSpLocks/>
              </p:cNvCxnSpPr>
              <p:nvPr/>
            </p:nvCxnSpPr>
            <p:spPr>
              <a:xfrm flipH="1" flipV="1">
                <a:off x="5299019" y="2552575"/>
                <a:ext cx="538598" cy="21582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6E809A9-7E57-2664-370C-815E3E6B9729}"/>
                  </a:ext>
                </a:extLst>
              </p:cNvPr>
              <p:cNvCxnSpPr>
                <a:cxnSpLocks/>
              </p:cNvCxnSpPr>
              <p:nvPr/>
            </p:nvCxnSpPr>
            <p:spPr>
              <a:xfrm flipV="1">
                <a:off x="5309682" y="2413432"/>
                <a:ext cx="321279" cy="13914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88DFEA05-FEA4-CE1A-6BC5-A452E9A34816}"/>
                </a:ext>
              </a:extLst>
            </p:cNvPr>
            <p:cNvCxnSpPr>
              <a:cxnSpLocks/>
            </p:cNvCxnSpPr>
            <p:nvPr/>
          </p:nvCxnSpPr>
          <p:spPr>
            <a:xfrm flipV="1">
              <a:off x="1570017" y="4030718"/>
              <a:ext cx="484912" cy="16592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B07B07B-77D2-7CD2-C27D-855F0BAD5574}"/>
                </a:ext>
              </a:extLst>
            </p:cNvPr>
            <p:cNvCxnSpPr>
              <a:cxnSpLocks/>
            </p:cNvCxnSpPr>
            <p:nvPr/>
          </p:nvCxnSpPr>
          <p:spPr>
            <a:xfrm flipH="1" flipV="1">
              <a:off x="1812473" y="3852714"/>
              <a:ext cx="242456" cy="1780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CF38C8AC-689D-2410-8291-31D3685061D8}"/>
              </a:ext>
            </a:extLst>
          </p:cNvPr>
          <p:cNvSpPr/>
          <p:nvPr/>
        </p:nvSpPr>
        <p:spPr>
          <a:xfrm rot="20167137">
            <a:off x="4728348" y="584008"/>
            <a:ext cx="707246" cy="1446550"/>
          </a:xfrm>
          <a:prstGeom prst="rect">
            <a:avLst/>
          </a:prstGeom>
          <a:noFill/>
        </p:spPr>
        <p:txBody>
          <a:bodyPr wrap="none" lIns="91440" tIns="45720" rIns="91440" bIns="45720">
            <a:spAutoFit/>
          </a:bodyPr>
          <a:lstStyle/>
          <a:p>
            <a:pPr algn="ctr"/>
            <a:r>
              <a:rPr lang="en-US" sz="8800" b="0" cap="none" spc="0" dirty="0">
                <a:ln w="0"/>
                <a:solidFill>
                  <a:srgbClr val="FF0000"/>
                </a:solidFill>
                <a:effectLst>
                  <a:outerShdw blurRad="38100" dist="25400" dir="5400000" algn="ctr" rotWithShape="0">
                    <a:srgbClr val="6E747A">
                      <a:alpha val="43000"/>
                    </a:srgbClr>
                  </a:outerShdw>
                </a:effectLst>
              </a:rPr>
              <a:t>?</a:t>
            </a:r>
          </a:p>
        </p:txBody>
      </p:sp>
      <p:sp>
        <p:nvSpPr>
          <p:cNvPr id="71" name="Rectangle 70">
            <a:extLst>
              <a:ext uri="{FF2B5EF4-FFF2-40B4-BE49-F238E27FC236}">
                <a16:creationId xmlns:a16="http://schemas.microsoft.com/office/drawing/2014/main" id="{98CC16D4-5A20-5914-B8DB-8650098A3476}"/>
              </a:ext>
            </a:extLst>
          </p:cNvPr>
          <p:cNvSpPr/>
          <p:nvPr/>
        </p:nvSpPr>
        <p:spPr>
          <a:xfrm rot="2784811">
            <a:off x="6883655" y="696334"/>
            <a:ext cx="707246" cy="1446550"/>
          </a:xfrm>
          <a:prstGeom prst="rect">
            <a:avLst/>
          </a:prstGeom>
          <a:noFill/>
        </p:spPr>
        <p:txBody>
          <a:bodyPr wrap="none" lIns="91440" tIns="45720" rIns="91440" bIns="45720">
            <a:spAutoFit/>
          </a:bodyPr>
          <a:lstStyle/>
          <a:p>
            <a:pPr algn="ctr"/>
            <a:r>
              <a:rPr lang="en-US" sz="8800" b="0" cap="none" spc="0" dirty="0">
                <a:ln w="0"/>
                <a:solidFill>
                  <a:srgbClr val="FF0000"/>
                </a:solidFill>
                <a:effectLst>
                  <a:outerShdw blurRad="38100" dist="25400" dir="5400000" algn="ctr" rotWithShape="0">
                    <a:srgbClr val="6E747A">
                      <a:alpha val="43000"/>
                    </a:srgbClr>
                  </a:outerShdw>
                </a:effectLst>
              </a:rPr>
              <a:t>?</a:t>
            </a:r>
          </a:p>
        </p:txBody>
      </p:sp>
      <p:sp>
        <p:nvSpPr>
          <p:cNvPr id="72" name="Arrow: Right 71">
            <a:extLst>
              <a:ext uri="{FF2B5EF4-FFF2-40B4-BE49-F238E27FC236}">
                <a16:creationId xmlns:a16="http://schemas.microsoft.com/office/drawing/2014/main" id="{FD8EB41C-944F-F8B9-2C88-D7272C02FBFF}"/>
              </a:ext>
            </a:extLst>
          </p:cNvPr>
          <p:cNvSpPr/>
          <p:nvPr/>
        </p:nvSpPr>
        <p:spPr>
          <a:xfrm>
            <a:off x="7450154" y="2584351"/>
            <a:ext cx="1102801" cy="446132"/>
          </a:xfrm>
          <a:prstGeom prst="rightArrow">
            <a:avLst>
              <a:gd name="adj1" fmla="val 50000"/>
              <a:gd name="adj2" fmla="val 111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a:extLst>
              <a:ext uri="{FF2B5EF4-FFF2-40B4-BE49-F238E27FC236}">
                <a16:creationId xmlns:a16="http://schemas.microsoft.com/office/drawing/2014/main" id="{EBDC2EC2-BFCA-C8BE-CB7E-508A0B4EED7F}"/>
              </a:ext>
            </a:extLst>
          </p:cNvPr>
          <p:cNvSpPr/>
          <p:nvPr/>
        </p:nvSpPr>
        <p:spPr>
          <a:xfrm>
            <a:off x="7450154" y="3939759"/>
            <a:ext cx="1102801" cy="446132"/>
          </a:xfrm>
          <a:prstGeom prst="rightArrow">
            <a:avLst>
              <a:gd name="adj1" fmla="val 50000"/>
              <a:gd name="adj2" fmla="val 10921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Arrow: Right 73">
            <a:extLst>
              <a:ext uri="{FF2B5EF4-FFF2-40B4-BE49-F238E27FC236}">
                <a16:creationId xmlns:a16="http://schemas.microsoft.com/office/drawing/2014/main" id="{B20F48A1-E507-9199-7D0D-3C777A702BE4}"/>
              </a:ext>
            </a:extLst>
          </p:cNvPr>
          <p:cNvSpPr/>
          <p:nvPr/>
        </p:nvSpPr>
        <p:spPr>
          <a:xfrm flipH="1">
            <a:off x="3886470" y="2584351"/>
            <a:ext cx="1102801" cy="446132"/>
          </a:xfrm>
          <a:prstGeom prst="rightArrow">
            <a:avLst>
              <a:gd name="adj1" fmla="val 50000"/>
              <a:gd name="adj2" fmla="val 111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Arrow: Right 74">
            <a:extLst>
              <a:ext uri="{FF2B5EF4-FFF2-40B4-BE49-F238E27FC236}">
                <a16:creationId xmlns:a16="http://schemas.microsoft.com/office/drawing/2014/main" id="{DF35202D-A88F-42E0-56DE-1C3D17A7156A}"/>
              </a:ext>
            </a:extLst>
          </p:cNvPr>
          <p:cNvSpPr/>
          <p:nvPr/>
        </p:nvSpPr>
        <p:spPr>
          <a:xfrm flipH="1">
            <a:off x="3886470" y="3939759"/>
            <a:ext cx="1102801" cy="446132"/>
          </a:xfrm>
          <a:prstGeom prst="rightArrow">
            <a:avLst>
              <a:gd name="adj1" fmla="val 50000"/>
              <a:gd name="adj2" fmla="val 1092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75ABB50-E29F-25BE-2787-8188F9B0C589}"/>
              </a:ext>
            </a:extLst>
          </p:cNvPr>
          <p:cNvSpPr txBox="1"/>
          <p:nvPr/>
        </p:nvSpPr>
        <p:spPr>
          <a:xfrm>
            <a:off x="679494" y="549960"/>
            <a:ext cx="3955077" cy="1384995"/>
          </a:xfrm>
          <a:prstGeom prst="rect">
            <a:avLst/>
          </a:prstGeom>
          <a:noFill/>
        </p:spPr>
        <p:txBody>
          <a:bodyPr wrap="square">
            <a:spAutoFit/>
          </a:bodyPr>
          <a:lstStyle/>
          <a:p>
            <a:pPr algn="l" fontAlgn="base"/>
            <a:r>
              <a:rPr lang="en-US" sz="2800" b="1" i="0" dirty="0">
                <a:solidFill>
                  <a:srgbClr val="000000"/>
                </a:solidFill>
                <a:effectLst/>
                <a:latin typeface="Scribeedoo" panose="02000500000000000000" pitchFamily="2" charset="0"/>
              </a:rPr>
              <a:t>What are some of the most common challenges you face today?</a:t>
            </a:r>
          </a:p>
        </p:txBody>
      </p:sp>
      <p:sp>
        <p:nvSpPr>
          <p:cNvPr id="80" name="TextBox 79">
            <a:extLst>
              <a:ext uri="{FF2B5EF4-FFF2-40B4-BE49-F238E27FC236}">
                <a16:creationId xmlns:a16="http://schemas.microsoft.com/office/drawing/2014/main" id="{2529CD15-24EF-B92B-1D30-B0B0349BA5CB}"/>
              </a:ext>
            </a:extLst>
          </p:cNvPr>
          <p:cNvSpPr txBox="1"/>
          <p:nvPr/>
        </p:nvSpPr>
        <p:spPr>
          <a:xfrm>
            <a:off x="7703885" y="515266"/>
            <a:ext cx="4205529" cy="1384995"/>
          </a:xfrm>
          <a:prstGeom prst="rect">
            <a:avLst/>
          </a:prstGeom>
          <a:noFill/>
        </p:spPr>
        <p:txBody>
          <a:bodyPr wrap="square">
            <a:spAutoFit/>
          </a:bodyPr>
          <a:lstStyle/>
          <a:p>
            <a:pPr algn="l" fontAlgn="base"/>
            <a:r>
              <a:rPr lang="en-US" sz="2800" b="1" i="0" dirty="0">
                <a:solidFill>
                  <a:srgbClr val="000000"/>
                </a:solidFill>
                <a:effectLst/>
                <a:latin typeface="Scribeedoo" panose="02000500000000000000" pitchFamily="2" charset="0"/>
              </a:rPr>
              <a:t>What could you turn to as you try to deal with these challenges?</a:t>
            </a:r>
          </a:p>
        </p:txBody>
      </p:sp>
      <p:sp>
        <p:nvSpPr>
          <p:cNvPr id="81" name="Rectangle: Folded Corner 80">
            <a:extLst>
              <a:ext uri="{FF2B5EF4-FFF2-40B4-BE49-F238E27FC236}">
                <a16:creationId xmlns:a16="http://schemas.microsoft.com/office/drawing/2014/main" id="{4561FFB7-E5E3-D395-27C8-00BB87F49E5B}"/>
              </a:ext>
            </a:extLst>
          </p:cNvPr>
          <p:cNvSpPr/>
          <p:nvPr/>
        </p:nvSpPr>
        <p:spPr>
          <a:xfrm>
            <a:off x="873760" y="2827121"/>
            <a:ext cx="2316480" cy="2273199"/>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4F20483-A7E9-8CE0-B9F6-960150003E8B}"/>
              </a:ext>
            </a:extLst>
          </p:cNvPr>
          <p:cNvSpPr txBox="1"/>
          <p:nvPr/>
        </p:nvSpPr>
        <p:spPr>
          <a:xfrm>
            <a:off x="860431" y="2885798"/>
            <a:ext cx="2472050" cy="2308324"/>
          </a:xfrm>
          <a:prstGeom prst="rect">
            <a:avLst/>
          </a:prstGeom>
          <a:noFill/>
        </p:spPr>
        <p:txBody>
          <a:bodyPr wrap="square">
            <a:spAutoFit/>
          </a:bodyPr>
          <a:lstStyle/>
          <a:p>
            <a:pPr algn="l" fontAlgn="base"/>
            <a:r>
              <a:rPr lang="en-US" b="0" i="0" dirty="0">
                <a:solidFill>
                  <a:srgbClr val="000000"/>
                </a:solidFill>
                <a:effectLst/>
                <a:latin typeface="Calibri" panose="020F0502020204030204" pitchFamily="34" charset="0"/>
              </a:rPr>
              <a:t>Jesus Christ is always the answer. In understanding His mission and His gospel, our love for Him and our belief in and reliance on Him give us strength.</a:t>
            </a:r>
          </a:p>
          <a:p>
            <a:pPr algn="l" fontAlgn="base"/>
            <a:r>
              <a:rPr lang="en-US" dirty="0">
                <a:solidFill>
                  <a:srgbClr val="000000"/>
                </a:solidFill>
                <a:latin typeface="Calibri" panose="020F0502020204030204" pitchFamily="34" charset="0"/>
              </a:rPr>
              <a:t>(1)</a:t>
            </a:r>
            <a:endParaRPr lang="en-US" b="0" i="0" dirty="0">
              <a:solidFill>
                <a:srgbClr val="000000"/>
              </a:solidFill>
              <a:effectLst/>
              <a:latin typeface="Calibri" panose="020F0502020204030204" pitchFamily="34" charset="0"/>
            </a:endParaRPr>
          </a:p>
        </p:txBody>
      </p:sp>
      <p:pic>
        <p:nvPicPr>
          <p:cNvPr id="85" name="Picture 84">
            <a:extLst>
              <a:ext uri="{FF2B5EF4-FFF2-40B4-BE49-F238E27FC236}">
                <a16:creationId xmlns:a16="http://schemas.microsoft.com/office/drawing/2014/main" id="{E61B3A16-B6CE-EDC0-560F-020AD8E62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451" y="4065578"/>
            <a:ext cx="1154038" cy="1782791"/>
          </a:xfrm>
          <a:prstGeom prst="rect">
            <a:avLst/>
          </a:prstGeom>
        </p:spPr>
      </p:pic>
    </p:spTree>
    <p:extLst>
      <p:ext uri="{BB962C8B-B14F-4D97-AF65-F5344CB8AC3E}">
        <p14:creationId xmlns:p14="http://schemas.microsoft.com/office/powerpoint/2010/main" val="411891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up)">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1" grpId="0" animBg="1"/>
      <p:bldP spid="8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EB7AF6-6DB2-B220-A8BA-4FC971777CFC}"/>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58" name="TextBox 57"/>
          <p:cNvSpPr txBox="1"/>
          <p:nvPr/>
        </p:nvSpPr>
        <p:spPr>
          <a:xfrm>
            <a:off x="2666340" y="43715"/>
            <a:ext cx="6228522" cy="830997"/>
          </a:xfrm>
          <a:prstGeom prst="rect">
            <a:avLst/>
          </a:prstGeom>
          <a:noFill/>
        </p:spPr>
        <p:txBody>
          <a:bodyPr wrap="square" rtlCol="0">
            <a:spAutoFit/>
          </a:bodyPr>
          <a:lstStyle/>
          <a:p>
            <a:pPr algn="ctr"/>
            <a:r>
              <a:rPr lang="en-US" sz="4800" dirty="0">
                <a:latin typeface="Dubai Medium" panose="020B0603030403030204" pitchFamily="34" charset="-78"/>
                <a:cs typeface="Dubai Medium" panose="020B0603030403030204" pitchFamily="34" charset="-78"/>
              </a:rPr>
              <a:t>Inherited Traits </a:t>
            </a:r>
          </a:p>
        </p:txBody>
      </p:sp>
      <p:grpSp>
        <p:nvGrpSpPr>
          <p:cNvPr id="2049" name="Group 2048"/>
          <p:cNvGrpSpPr/>
          <p:nvPr/>
        </p:nvGrpSpPr>
        <p:grpSpPr>
          <a:xfrm>
            <a:off x="521017" y="257327"/>
            <a:ext cx="3102180" cy="3805639"/>
            <a:chOff x="808917" y="981604"/>
            <a:chExt cx="3102180" cy="3805639"/>
          </a:xfrm>
        </p:grpSpPr>
        <p:sp>
          <p:nvSpPr>
            <p:cNvPr id="56" name="TextBox 55"/>
            <p:cNvSpPr txBox="1"/>
            <p:nvPr/>
          </p:nvSpPr>
          <p:spPr>
            <a:xfrm>
              <a:off x="1540342" y="981604"/>
              <a:ext cx="1981455" cy="923330"/>
            </a:xfrm>
            <a:prstGeom prst="rect">
              <a:avLst/>
            </a:prstGeom>
            <a:noFill/>
          </p:spPr>
          <p:txBody>
            <a:bodyPr wrap="square" rtlCol="0">
              <a:spAutoFit/>
            </a:bodyPr>
            <a:lstStyle/>
            <a:p>
              <a:pPr algn="ctr"/>
              <a:r>
                <a:rPr lang="en-US" dirty="0"/>
                <a:t>2014 and 1977</a:t>
              </a:r>
            </a:p>
            <a:p>
              <a:pPr algn="ctr"/>
              <a:r>
                <a:rPr lang="en-US" dirty="0"/>
                <a:t>Both 20 years old</a:t>
              </a:r>
            </a:p>
            <a:p>
              <a:pPr algn="ctr"/>
              <a:endParaRPr lang="en-US" dirty="0"/>
            </a:p>
          </p:txBody>
        </p:sp>
        <p:pic>
          <p:nvPicPr>
            <p:cNvPr id="2050" name="Picture 2" descr="http://i.imgur.com/ahpIHA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917" y="1685063"/>
              <a:ext cx="3102180" cy="31021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48" name="Group 2047"/>
          <p:cNvGrpSpPr/>
          <p:nvPr/>
        </p:nvGrpSpPr>
        <p:grpSpPr>
          <a:xfrm>
            <a:off x="8043006" y="211164"/>
            <a:ext cx="3544206" cy="3084337"/>
            <a:chOff x="7919865" y="750176"/>
            <a:chExt cx="3544206" cy="3084337"/>
          </a:xfrm>
        </p:grpSpPr>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9865" y="1138141"/>
              <a:ext cx="1703712" cy="2696371"/>
            </a:xfrm>
            <a:prstGeom prst="rect">
              <a:avLst/>
            </a:prstGeom>
          </p:spPr>
        </p:pic>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3577" y="1138142"/>
              <a:ext cx="1840494" cy="2696371"/>
            </a:xfrm>
            <a:prstGeom prst="rect">
              <a:avLst/>
            </a:prstGeom>
          </p:spPr>
        </p:pic>
        <p:sp>
          <p:nvSpPr>
            <p:cNvPr id="66" name="TextBox 65"/>
            <p:cNvSpPr txBox="1"/>
            <p:nvPr/>
          </p:nvSpPr>
          <p:spPr>
            <a:xfrm>
              <a:off x="8883013" y="750176"/>
              <a:ext cx="1981455" cy="369332"/>
            </a:xfrm>
            <a:prstGeom prst="rect">
              <a:avLst/>
            </a:prstGeom>
            <a:noFill/>
          </p:spPr>
          <p:txBody>
            <a:bodyPr wrap="square" rtlCol="0">
              <a:spAutoFit/>
            </a:bodyPr>
            <a:lstStyle/>
            <a:p>
              <a:pPr algn="ctr"/>
              <a:r>
                <a:rPr lang="en-US" dirty="0"/>
                <a:t>Three Generations</a:t>
              </a:r>
            </a:p>
          </p:txBody>
        </p:sp>
      </p:grpSp>
      <p:grpSp>
        <p:nvGrpSpPr>
          <p:cNvPr id="2053" name="Group 2052"/>
          <p:cNvGrpSpPr/>
          <p:nvPr/>
        </p:nvGrpSpPr>
        <p:grpSpPr>
          <a:xfrm>
            <a:off x="4311291" y="1511969"/>
            <a:ext cx="3025515" cy="3301822"/>
            <a:chOff x="4566613" y="3295501"/>
            <a:chExt cx="3025515" cy="3301822"/>
          </a:xfrm>
        </p:grpSpPr>
        <p:pic>
          <p:nvPicPr>
            <p:cNvPr id="2052" name="Picture 4" descr="http://static.boredpanda.com/blog/wp-content/uploads/2015/01/family-look-alikes-relatives-12__6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613" y="3676826"/>
              <a:ext cx="3025515" cy="2920497"/>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4932645" y="3295501"/>
              <a:ext cx="2505574" cy="369332"/>
            </a:xfrm>
            <a:prstGeom prst="rect">
              <a:avLst/>
            </a:prstGeom>
            <a:noFill/>
          </p:spPr>
          <p:txBody>
            <a:bodyPr wrap="square" rtlCol="0">
              <a:spAutoFit/>
            </a:bodyPr>
            <a:lstStyle/>
            <a:p>
              <a:pPr algn="ctr"/>
              <a:r>
                <a:rPr lang="en-US" dirty="0"/>
                <a:t>Father and Daughter</a:t>
              </a:r>
            </a:p>
          </p:txBody>
        </p:sp>
      </p:grpSp>
      <p:pic>
        <p:nvPicPr>
          <p:cNvPr id="2051" name="Picture 2050"/>
          <p:cNvPicPr>
            <a:picLocks noChangeAspect="1"/>
          </p:cNvPicPr>
          <p:nvPr/>
        </p:nvPicPr>
        <p:blipFill rotWithShape="1">
          <a:blip r:embed="rId7" cstate="print">
            <a:extLst>
              <a:ext uri="{28A0092B-C50C-407E-A947-70E740481C1C}">
                <a14:useLocalDpi xmlns:a14="http://schemas.microsoft.com/office/drawing/2010/main" val="0"/>
              </a:ext>
            </a:extLst>
          </a:blip>
          <a:srcRect l="1" t="15627" r="34384" b="25006"/>
          <a:stretch/>
        </p:blipFill>
        <p:spPr>
          <a:xfrm>
            <a:off x="7716449" y="3903937"/>
            <a:ext cx="4095908" cy="2779413"/>
          </a:xfrm>
          <a:prstGeom prst="rect">
            <a:avLst/>
          </a:prstGeom>
        </p:spPr>
      </p:pic>
      <p:sp>
        <p:nvSpPr>
          <p:cNvPr id="73" name="TextBox 72"/>
          <p:cNvSpPr txBox="1"/>
          <p:nvPr/>
        </p:nvSpPr>
        <p:spPr>
          <a:xfrm>
            <a:off x="8894862" y="3465181"/>
            <a:ext cx="1981455" cy="369332"/>
          </a:xfrm>
          <a:prstGeom prst="rect">
            <a:avLst/>
          </a:prstGeom>
          <a:noFill/>
        </p:spPr>
        <p:txBody>
          <a:bodyPr wrap="square" rtlCol="0">
            <a:spAutoFit/>
          </a:bodyPr>
          <a:lstStyle/>
          <a:p>
            <a:pPr algn="ctr"/>
            <a:r>
              <a:rPr lang="en-US" dirty="0"/>
              <a:t>Mother and Son</a:t>
            </a:r>
          </a:p>
        </p:txBody>
      </p:sp>
      <p:pic>
        <p:nvPicPr>
          <p:cNvPr id="2055" name="Picture 2054"/>
          <p:cNvPicPr>
            <a:picLocks noChangeAspect="1"/>
          </p:cNvPicPr>
          <p:nvPr/>
        </p:nvPicPr>
        <p:blipFill rotWithShape="1">
          <a:blip r:embed="rId8" cstate="print">
            <a:extLst>
              <a:ext uri="{28A0092B-C50C-407E-A947-70E740481C1C}">
                <a14:useLocalDpi xmlns:a14="http://schemas.microsoft.com/office/drawing/2010/main" val="0"/>
              </a:ext>
            </a:extLst>
          </a:blip>
          <a:srcRect t="-1" r="10499" b="1613"/>
          <a:stretch/>
        </p:blipFill>
        <p:spPr>
          <a:xfrm>
            <a:off x="649451" y="4453575"/>
            <a:ext cx="3180165" cy="2324848"/>
          </a:xfrm>
          <a:prstGeom prst="rect">
            <a:avLst/>
          </a:prstGeom>
        </p:spPr>
      </p:pic>
      <p:sp>
        <p:nvSpPr>
          <p:cNvPr id="76" name="TextBox 75"/>
          <p:cNvSpPr txBox="1"/>
          <p:nvPr/>
        </p:nvSpPr>
        <p:spPr>
          <a:xfrm>
            <a:off x="822256" y="4084243"/>
            <a:ext cx="2834554" cy="369332"/>
          </a:xfrm>
          <a:prstGeom prst="rect">
            <a:avLst/>
          </a:prstGeom>
          <a:noFill/>
        </p:spPr>
        <p:txBody>
          <a:bodyPr wrap="square" rtlCol="0">
            <a:spAutoFit/>
          </a:bodyPr>
          <a:lstStyle/>
          <a:p>
            <a:pPr algn="ctr"/>
            <a:r>
              <a:rPr lang="en-US" dirty="0"/>
              <a:t>Mother and Daughters</a:t>
            </a:r>
          </a:p>
        </p:txBody>
      </p:sp>
    </p:spTree>
    <p:extLst>
      <p:ext uri="{BB962C8B-B14F-4D97-AF65-F5344CB8AC3E}">
        <p14:creationId xmlns:p14="http://schemas.microsoft.com/office/powerpoint/2010/main" val="1068981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0E8754-DA29-D1AB-3CFB-4AF782359192}"/>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latin typeface="Dubai Medium" panose="020B0603030403030204" pitchFamily="34" charset="-78"/>
                <a:cs typeface="Dubai Medium" panose="020B0603030403030204" pitchFamily="34" charset="-78"/>
              </a:rPr>
              <a:t>Joseph </a:t>
            </a:r>
          </a:p>
        </p:txBody>
      </p:sp>
      <p:sp>
        <p:nvSpPr>
          <p:cNvPr id="5" name="Rectangle 4"/>
          <p:cNvSpPr/>
          <p:nvPr/>
        </p:nvSpPr>
        <p:spPr>
          <a:xfrm>
            <a:off x="197378" y="733246"/>
            <a:ext cx="9296255" cy="5940088"/>
          </a:xfrm>
          <a:prstGeom prst="rect">
            <a:avLst/>
          </a:prstGeom>
        </p:spPr>
        <p:txBody>
          <a:bodyPr wrap="square">
            <a:spAutoFit/>
          </a:bodyPr>
          <a:lstStyle/>
          <a:p>
            <a:r>
              <a:rPr lang="en-US" sz="2000" dirty="0"/>
              <a:t>He was the Son of Heli (Luke 3:23) and husband of the virgin Mary and a “Just Man” </a:t>
            </a:r>
          </a:p>
          <a:p>
            <a:endParaRPr lang="en-US" sz="2000" dirty="0"/>
          </a:p>
          <a:p>
            <a:r>
              <a:rPr lang="en-US" sz="2000" dirty="0"/>
              <a:t>His descent could be traced from David by a double line (Matt. 1:1–16; Luke 3:23–38). </a:t>
            </a:r>
          </a:p>
          <a:p>
            <a:endParaRPr lang="en-US" sz="2000" dirty="0"/>
          </a:p>
          <a:p>
            <a:r>
              <a:rPr lang="en-US" sz="2000" dirty="0"/>
              <a:t>He lived at Nazareth and espoused Mary, possibly the daughter of his uncle Jacob.</a:t>
            </a:r>
          </a:p>
          <a:p>
            <a:endParaRPr lang="en-US" sz="2000" dirty="0"/>
          </a:p>
          <a:p>
            <a:r>
              <a:rPr lang="en-US" sz="2000" dirty="0">
                <a:effectLst/>
                <a:ea typeface="Calibri" panose="020F0502020204030204" pitchFamily="34" charset="0"/>
              </a:rPr>
              <a:t>Joseph worked the trade of </a:t>
            </a:r>
            <a:r>
              <a:rPr lang="en-US" sz="2000" i="1" dirty="0" err="1">
                <a:effectLst/>
                <a:ea typeface="Calibri" panose="020F0502020204030204" pitchFamily="34" charset="0"/>
              </a:rPr>
              <a:t>Tekton</a:t>
            </a:r>
            <a:r>
              <a:rPr lang="en-US" sz="2000" dirty="0">
                <a:effectLst/>
                <a:ea typeface="Calibri" panose="020F0502020204030204" pitchFamily="34" charset="0"/>
              </a:rPr>
              <a:t>, meaning not just a joiner or carpenter, but a master builder, somebody who worked on the various materials needed for the construction work, including timber and iron, but most frequently stone (2)</a:t>
            </a:r>
            <a:r>
              <a:rPr lang="en-US" sz="2000" dirty="0"/>
              <a:t> </a:t>
            </a:r>
          </a:p>
          <a:p>
            <a:endParaRPr lang="en-US" sz="2000" dirty="0"/>
          </a:p>
          <a:p>
            <a:r>
              <a:rPr lang="en-US" sz="2000" dirty="0"/>
              <a:t>It was shortly before the marriage that Mary received the visit from the angel Gabriel. </a:t>
            </a:r>
          </a:p>
          <a:p>
            <a:endParaRPr lang="en-US" sz="2000" dirty="0"/>
          </a:p>
          <a:p>
            <a:r>
              <a:rPr lang="en-US" sz="2000" dirty="0"/>
              <a:t>The birth of the child, Jesus, was miraculous, His mother being His only earthly parent; but Joseph was naturally regarded in Nazareth as His father, and the holy child treated him as such (Luke 2:48, 51). </a:t>
            </a:r>
          </a:p>
          <a:p>
            <a:endParaRPr lang="en-US" sz="2000" dirty="0"/>
          </a:p>
          <a:p>
            <a:r>
              <a:rPr lang="en-US" sz="2000" dirty="0"/>
              <a:t>It is probable that Joseph died before the Crucifixion (and probably before our Lord’s baptism), as otherwise Mary would hardly have been committed by our Lord to the keeping of John (John 19:26–27).</a:t>
            </a:r>
          </a:p>
        </p:txBody>
      </p:sp>
      <p:sp>
        <p:nvSpPr>
          <p:cNvPr id="9" name="TextBox 8"/>
          <p:cNvSpPr txBox="1"/>
          <p:nvPr/>
        </p:nvSpPr>
        <p:spPr>
          <a:xfrm>
            <a:off x="11576162" y="6488668"/>
            <a:ext cx="626136" cy="369332"/>
          </a:xfrm>
          <a:prstGeom prst="rect">
            <a:avLst/>
          </a:prstGeom>
          <a:noFill/>
        </p:spPr>
        <p:txBody>
          <a:bodyPr wrap="square" rtlCol="0">
            <a:spAutoFit/>
          </a:bodyPr>
          <a:lstStyle/>
          <a:p>
            <a:pPr algn="r"/>
            <a:r>
              <a:rPr lang="en-US" dirty="0"/>
              <a:t>(2)</a:t>
            </a:r>
          </a:p>
        </p:txBody>
      </p:sp>
      <p:grpSp>
        <p:nvGrpSpPr>
          <p:cNvPr id="3" name="Group 47">
            <a:extLst>
              <a:ext uri="{FF2B5EF4-FFF2-40B4-BE49-F238E27FC236}">
                <a16:creationId xmlns:a16="http://schemas.microsoft.com/office/drawing/2014/main" id="{FBF56FBF-F2E4-E70E-A9FD-70E8CAE428F1}"/>
              </a:ext>
            </a:extLst>
          </p:cNvPr>
          <p:cNvGrpSpPr/>
          <p:nvPr/>
        </p:nvGrpSpPr>
        <p:grpSpPr>
          <a:xfrm>
            <a:off x="9691011" y="1514111"/>
            <a:ext cx="1715843" cy="3829777"/>
            <a:chOff x="5638800" y="228600"/>
            <a:chExt cx="2936823" cy="6555014"/>
          </a:xfrm>
        </p:grpSpPr>
        <p:sp>
          <p:nvSpPr>
            <p:cNvPr id="4" name="Oval 3">
              <a:extLst>
                <a:ext uri="{FF2B5EF4-FFF2-40B4-BE49-F238E27FC236}">
                  <a16:creationId xmlns:a16="http://schemas.microsoft.com/office/drawing/2014/main" id="{D3BE4250-9C7C-151D-D9FB-991228ADCC29}"/>
                </a:ext>
              </a:extLst>
            </p:cNvPr>
            <p:cNvSpPr/>
            <p:nvPr/>
          </p:nvSpPr>
          <p:spPr>
            <a:xfrm rot="19111405">
              <a:off x="7137074" y="5796285"/>
              <a:ext cx="601091" cy="987329"/>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A83AA22-41E5-34B9-048A-542F1EF5417F}"/>
                </a:ext>
              </a:extLst>
            </p:cNvPr>
            <p:cNvSpPr/>
            <p:nvPr/>
          </p:nvSpPr>
          <p:spPr>
            <a:xfrm rot="3081452">
              <a:off x="6435041" y="5771025"/>
              <a:ext cx="574623" cy="951887"/>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6">
              <a:extLst>
                <a:ext uri="{FF2B5EF4-FFF2-40B4-BE49-F238E27FC236}">
                  <a16:creationId xmlns:a16="http://schemas.microsoft.com/office/drawing/2014/main" id="{B21E4BE1-49DA-7450-BA5C-4627B4FFD550}"/>
                </a:ext>
              </a:extLst>
            </p:cNvPr>
            <p:cNvGrpSpPr/>
            <p:nvPr/>
          </p:nvGrpSpPr>
          <p:grpSpPr>
            <a:xfrm>
              <a:off x="5638800" y="228600"/>
              <a:ext cx="2936823" cy="6016746"/>
              <a:chOff x="5638800" y="228600"/>
              <a:chExt cx="2936823" cy="6016746"/>
            </a:xfrm>
          </p:grpSpPr>
          <p:sp>
            <p:nvSpPr>
              <p:cNvPr id="8" name="Cloud 7">
                <a:extLst>
                  <a:ext uri="{FF2B5EF4-FFF2-40B4-BE49-F238E27FC236}">
                    <a16:creationId xmlns:a16="http://schemas.microsoft.com/office/drawing/2014/main" id="{D384FC81-1320-B115-A4B3-1CBE8194C160}"/>
                  </a:ext>
                </a:extLst>
              </p:cNvPr>
              <p:cNvSpPr/>
              <p:nvPr/>
            </p:nvSpPr>
            <p:spPr>
              <a:xfrm rot="5400000">
                <a:off x="6781800" y="990600"/>
                <a:ext cx="1905000" cy="99060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loud 29">
                <a:extLst>
                  <a:ext uri="{FF2B5EF4-FFF2-40B4-BE49-F238E27FC236}">
                    <a16:creationId xmlns:a16="http://schemas.microsoft.com/office/drawing/2014/main" id="{E596C7BF-2774-6849-A5BD-A311CC0888C1}"/>
                  </a:ext>
                </a:extLst>
              </p:cNvPr>
              <p:cNvSpPr/>
              <p:nvPr/>
            </p:nvSpPr>
            <p:spPr>
              <a:xfrm rot="17017031">
                <a:off x="5448788" y="880989"/>
                <a:ext cx="1905000" cy="99060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7C07776B-5646-7CAA-8B03-B70DCAD086D5}"/>
                  </a:ext>
                </a:extLst>
              </p:cNvPr>
              <p:cNvGrpSpPr/>
              <p:nvPr/>
            </p:nvGrpSpPr>
            <p:grpSpPr>
              <a:xfrm>
                <a:off x="5638800" y="2057400"/>
                <a:ext cx="2936823" cy="4187946"/>
                <a:chOff x="4495800" y="2060454"/>
                <a:chExt cx="2936823" cy="4187946"/>
              </a:xfrm>
            </p:grpSpPr>
            <p:sp>
              <p:nvSpPr>
                <p:cNvPr id="36" name="Oval 35">
                  <a:extLst>
                    <a:ext uri="{FF2B5EF4-FFF2-40B4-BE49-F238E27FC236}">
                      <a16:creationId xmlns:a16="http://schemas.microsoft.com/office/drawing/2014/main" id="{7AFCECC2-AB23-D765-8328-08980D4D1B7C}"/>
                    </a:ext>
                  </a:extLst>
                </p:cNvPr>
                <p:cNvSpPr/>
                <p:nvPr/>
              </p:nvSpPr>
              <p:spPr>
                <a:xfrm>
                  <a:off x="6858000" y="3736854"/>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254A3E2-85C9-51B4-2C8F-2B0EF8577A79}"/>
                    </a:ext>
                  </a:extLst>
                </p:cNvPr>
                <p:cNvSpPr/>
                <p:nvPr/>
              </p:nvSpPr>
              <p:spPr>
                <a:xfrm>
                  <a:off x="4495800" y="3736854"/>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7">
                  <a:extLst>
                    <a:ext uri="{FF2B5EF4-FFF2-40B4-BE49-F238E27FC236}">
                      <a16:creationId xmlns:a16="http://schemas.microsoft.com/office/drawing/2014/main" id="{14569141-5E93-D912-2FE2-AC1E34F2EA88}"/>
                    </a:ext>
                  </a:extLst>
                </p:cNvPr>
                <p:cNvSpPr/>
                <p:nvPr/>
              </p:nvSpPr>
              <p:spPr>
                <a:xfrm rot="20102191">
                  <a:off x="6267526" y="2091421"/>
                  <a:ext cx="990600" cy="2115430"/>
                </a:xfrm>
                <a:prstGeom prst="trapezoid">
                  <a:avLst>
                    <a:gd name="adj" fmla="val 34133"/>
                  </a:avLst>
                </a:prstGeom>
                <a:solidFill>
                  <a:srgbClr val="D9B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F050DEA6-F775-D3BB-5C19-5ADF3E5AAA72}"/>
                    </a:ext>
                  </a:extLst>
                </p:cNvPr>
                <p:cNvSpPr/>
                <p:nvPr/>
              </p:nvSpPr>
              <p:spPr>
                <a:xfrm rot="1327004">
                  <a:off x="4648115" y="2060454"/>
                  <a:ext cx="990600" cy="2115430"/>
                </a:xfrm>
                <a:prstGeom prst="trapezoid">
                  <a:avLst>
                    <a:gd name="adj" fmla="val 34133"/>
                  </a:avLst>
                </a:prstGeom>
                <a:solidFill>
                  <a:srgbClr val="D9B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7FD179AC-6F1B-C7B9-7EA9-45104C2B3617}"/>
                    </a:ext>
                  </a:extLst>
                </p:cNvPr>
                <p:cNvSpPr/>
                <p:nvPr/>
              </p:nvSpPr>
              <p:spPr>
                <a:xfrm>
                  <a:off x="4876800" y="2133600"/>
                  <a:ext cx="2133600" cy="4114800"/>
                </a:xfrm>
                <a:prstGeom prst="trapezoid">
                  <a:avLst/>
                </a:prstGeom>
                <a:solidFill>
                  <a:srgbClr val="D9B5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68756411-7772-0B4F-8D33-C2098710A551}"/>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6F0F9B6-8F01-34F3-29B8-44676110C7D3}"/>
                    </a:ext>
                  </a:extLst>
                </p:cNvPr>
                <p:cNvSpPr/>
                <p:nvPr/>
              </p:nvSpPr>
              <p:spPr>
                <a:xfrm>
                  <a:off x="5181600" y="4419600"/>
                  <a:ext cx="1524000" cy="228600"/>
                </a:xfrm>
                <a:prstGeom prst="rect">
                  <a:avLst/>
                </a:prstGeom>
                <a:solidFill>
                  <a:srgbClr val="765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a:extLst>
                    <a:ext uri="{FF2B5EF4-FFF2-40B4-BE49-F238E27FC236}">
                      <a16:creationId xmlns:a16="http://schemas.microsoft.com/office/drawing/2014/main" id="{973CFFDE-E710-57E8-8075-8D9A2B755071}"/>
                    </a:ext>
                  </a:extLst>
                </p:cNvPr>
                <p:cNvSpPr/>
                <p:nvPr/>
              </p:nvSpPr>
              <p:spPr>
                <a:xfrm rot="366654" flipH="1">
                  <a:off x="4944218" y="2084003"/>
                  <a:ext cx="706763" cy="3877254"/>
                </a:xfrm>
                <a:prstGeom prst="trapezoid">
                  <a:avLst>
                    <a:gd name="adj" fmla="val 34133"/>
                  </a:avLst>
                </a:prstGeom>
                <a:solidFill>
                  <a:srgbClr val="765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F334E1C4-E486-3E69-3F20-EAB398E9B310}"/>
                    </a:ext>
                  </a:extLst>
                </p:cNvPr>
                <p:cNvSpPr/>
                <p:nvPr/>
              </p:nvSpPr>
              <p:spPr>
                <a:xfrm rot="21233346">
                  <a:off x="6224662" y="2067736"/>
                  <a:ext cx="706763" cy="3886573"/>
                </a:xfrm>
                <a:prstGeom prst="trapezoid">
                  <a:avLst>
                    <a:gd name="adj" fmla="val 34133"/>
                  </a:avLst>
                </a:prstGeom>
                <a:solidFill>
                  <a:srgbClr val="765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Oval 31">
                <a:extLst>
                  <a:ext uri="{FF2B5EF4-FFF2-40B4-BE49-F238E27FC236}">
                    <a16:creationId xmlns:a16="http://schemas.microsoft.com/office/drawing/2014/main" id="{D61A3396-9279-F16E-2529-6629A1A8A6B0}"/>
                  </a:ext>
                </a:extLst>
              </p:cNvPr>
              <p:cNvSpPr/>
              <p:nvPr/>
            </p:nvSpPr>
            <p:spPr>
              <a:xfrm>
                <a:off x="6172200" y="457200"/>
                <a:ext cx="1676400" cy="1905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B62D0ED7-E53E-4017-AC66-DA074E48B0FB}"/>
                  </a:ext>
                </a:extLst>
              </p:cNvPr>
              <p:cNvSpPr/>
              <p:nvPr/>
            </p:nvSpPr>
            <p:spPr>
              <a:xfrm>
                <a:off x="6019800" y="228600"/>
                <a:ext cx="1905000" cy="99060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D4278465-2F24-48F1-25D6-CD7EE4833E5C}"/>
                  </a:ext>
                </a:extLst>
              </p:cNvPr>
              <p:cNvSpPr/>
              <p:nvPr/>
            </p:nvSpPr>
            <p:spPr>
              <a:xfrm>
                <a:off x="6324600" y="1676400"/>
                <a:ext cx="1447800" cy="99060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93B9E92-F4B1-8A1A-E061-28D5022AA4D3}"/>
                  </a:ext>
                </a:extLst>
              </p:cNvPr>
              <p:cNvSpPr/>
              <p:nvPr/>
            </p:nvSpPr>
            <p:spPr>
              <a:xfrm>
                <a:off x="6803658" y="1836430"/>
                <a:ext cx="514943" cy="26920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96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F82C7-A7B8-36A8-0300-BA2B279B0480}"/>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latin typeface="Dubai Medium" panose="020B0603030403030204" pitchFamily="34" charset="-78"/>
                <a:cs typeface="Dubai Medium" panose="020B0603030403030204" pitchFamily="34" charset="-78"/>
              </a:rPr>
              <a:t>Mary</a:t>
            </a:r>
          </a:p>
        </p:txBody>
      </p:sp>
      <p:sp>
        <p:nvSpPr>
          <p:cNvPr id="9" name="TextBox 8"/>
          <p:cNvSpPr txBox="1"/>
          <p:nvPr/>
        </p:nvSpPr>
        <p:spPr>
          <a:xfrm>
            <a:off x="11576162" y="6488668"/>
            <a:ext cx="626136" cy="369332"/>
          </a:xfrm>
          <a:prstGeom prst="rect">
            <a:avLst/>
          </a:prstGeom>
          <a:noFill/>
        </p:spPr>
        <p:txBody>
          <a:bodyPr wrap="square" rtlCol="0">
            <a:spAutoFit/>
          </a:bodyPr>
          <a:lstStyle/>
          <a:p>
            <a:pPr algn="r"/>
            <a:r>
              <a:rPr lang="en-US" dirty="0"/>
              <a:t>(2,3)</a:t>
            </a:r>
          </a:p>
        </p:txBody>
      </p:sp>
      <p:sp>
        <p:nvSpPr>
          <p:cNvPr id="3" name="TextBox 2"/>
          <p:cNvSpPr txBox="1"/>
          <p:nvPr/>
        </p:nvSpPr>
        <p:spPr>
          <a:xfrm>
            <a:off x="124892" y="623461"/>
            <a:ext cx="9269479" cy="5632311"/>
          </a:xfrm>
          <a:prstGeom prst="rect">
            <a:avLst/>
          </a:prstGeom>
          <a:noFill/>
        </p:spPr>
        <p:txBody>
          <a:bodyPr wrap="square" rtlCol="0">
            <a:spAutoFit/>
          </a:bodyPr>
          <a:lstStyle/>
          <a:p>
            <a:r>
              <a:rPr lang="en-US" dirty="0"/>
              <a:t>Tradition tells us she was the daughter Joachim and Hannah (Anna) named Miriam or Mary and the firstborn female</a:t>
            </a:r>
          </a:p>
          <a:p>
            <a:endParaRPr lang="en-US" dirty="0"/>
          </a:p>
          <a:p>
            <a:r>
              <a:rPr lang="en-US" dirty="0"/>
              <a:t>She was from Nazareth</a:t>
            </a:r>
          </a:p>
          <a:p>
            <a:endParaRPr lang="en-US" dirty="0"/>
          </a:p>
          <a:p>
            <a:r>
              <a:rPr lang="en-US" dirty="0"/>
              <a:t>Anna prayed in her garden to have a child and like Hannah, Samuel’s mother,  she promised to have their child raised in the Temple as a holy vessel of God </a:t>
            </a:r>
          </a:p>
          <a:p>
            <a:endParaRPr lang="en-US" dirty="0"/>
          </a:p>
          <a:p>
            <a:r>
              <a:rPr lang="en-US" dirty="0"/>
              <a:t>Her cousin was Elisabeth, wife of Zacharias the priest, and mother of John, the Baptist</a:t>
            </a:r>
          </a:p>
          <a:p>
            <a:endParaRPr lang="en-US" dirty="0"/>
          </a:p>
          <a:p>
            <a:r>
              <a:rPr lang="en-US" dirty="0"/>
              <a:t>She was a virgin and mentioned in the Book of Mormon in Alma 7:10 and Mosiah 3:8</a:t>
            </a:r>
          </a:p>
          <a:p>
            <a:endParaRPr lang="en-US" dirty="0"/>
          </a:p>
          <a:p>
            <a:r>
              <a:rPr lang="en-US" dirty="0"/>
              <a:t>She was betrothed to Joseph at about the age of 12</a:t>
            </a:r>
          </a:p>
          <a:p>
            <a:endParaRPr lang="en-US" dirty="0"/>
          </a:p>
          <a:p>
            <a:r>
              <a:rPr lang="en-US" dirty="0"/>
              <a:t>She received ‘an Annunciation’ when the angel Gabriel appeared to her and announced her divine selection to be the mother of Jesus She was at the death of her son </a:t>
            </a:r>
          </a:p>
          <a:p>
            <a:endParaRPr lang="en-US" dirty="0"/>
          </a:p>
          <a:p>
            <a:r>
              <a:rPr lang="en-US" dirty="0"/>
              <a:t>According to Apocryphal writings, at some time soon after her death, her incorrupt body was assumed directly into Heaven, to be reunited with her soul, and the apostles thereupon found the tomb empty</a:t>
            </a:r>
          </a:p>
        </p:txBody>
      </p:sp>
      <p:grpSp>
        <p:nvGrpSpPr>
          <p:cNvPr id="4" name="Group 90">
            <a:extLst>
              <a:ext uri="{FF2B5EF4-FFF2-40B4-BE49-F238E27FC236}">
                <a16:creationId xmlns:a16="http://schemas.microsoft.com/office/drawing/2014/main" id="{B4AB7726-A500-FA54-868C-DC6412E52350}"/>
              </a:ext>
            </a:extLst>
          </p:cNvPr>
          <p:cNvGrpSpPr/>
          <p:nvPr/>
        </p:nvGrpSpPr>
        <p:grpSpPr>
          <a:xfrm>
            <a:off x="9394371" y="1592530"/>
            <a:ext cx="2015751" cy="3868413"/>
            <a:chOff x="3976557" y="2590800"/>
            <a:chExt cx="2444327" cy="4874417"/>
          </a:xfrm>
        </p:grpSpPr>
        <p:sp>
          <p:nvSpPr>
            <p:cNvPr id="5" name="Oval 4">
              <a:extLst>
                <a:ext uri="{FF2B5EF4-FFF2-40B4-BE49-F238E27FC236}">
                  <a16:creationId xmlns:a16="http://schemas.microsoft.com/office/drawing/2014/main" id="{EC129A56-5A23-C30A-765D-7D5E10EFBC6A}"/>
                </a:ext>
              </a:extLst>
            </p:cNvPr>
            <p:cNvSpPr/>
            <p:nvPr/>
          </p:nvSpPr>
          <p:spPr>
            <a:xfrm rot="2332152">
              <a:off x="4752215" y="6627017"/>
              <a:ext cx="447935"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F5224C-3001-B00D-9E70-F56A3D27A0EF}"/>
                </a:ext>
              </a:extLst>
            </p:cNvPr>
            <p:cNvSpPr/>
            <p:nvPr/>
          </p:nvSpPr>
          <p:spPr>
            <a:xfrm rot="18708024">
              <a:off x="5211706" y="6681874"/>
              <a:ext cx="477114"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B2A1E1-A24E-66F4-C807-FF62009CB21D}"/>
                </a:ext>
              </a:extLst>
            </p:cNvPr>
            <p:cNvSpPr/>
            <p:nvPr/>
          </p:nvSpPr>
          <p:spPr>
            <a:xfrm>
              <a:off x="5715000" y="5486400"/>
              <a:ext cx="519827"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3641DA-E761-84E2-1E36-238BD2342FE0}"/>
                </a:ext>
              </a:extLst>
            </p:cNvPr>
            <p:cNvSpPr/>
            <p:nvPr/>
          </p:nvSpPr>
          <p:spPr>
            <a:xfrm>
              <a:off x="4290207" y="5486400"/>
              <a:ext cx="510392"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717355EC-0AE1-6E31-8A87-D71824E6690B}"/>
                </a:ext>
              </a:extLst>
            </p:cNvPr>
            <p:cNvSpPr/>
            <p:nvPr/>
          </p:nvSpPr>
          <p:spPr>
            <a:xfrm>
              <a:off x="3976557" y="2780667"/>
              <a:ext cx="2444327" cy="348089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6361ADE-B129-5656-4536-B41CAD8B78FE}"/>
                </a:ext>
              </a:extLst>
            </p:cNvPr>
            <p:cNvSpPr/>
            <p:nvPr/>
          </p:nvSpPr>
          <p:spPr>
            <a:xfrm rot="1733689" flipH="1">
              <a:off x="4358807" y="45777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43E7BB56-A6F8-967B-9FB5-CB53580A426C}"/>
                </a:ext>
              </a:extLst>
            </p:cNvPr>
            <p:cNvSpPr/>
            <p:nvPr/>
          </p:nvSpPr>
          <p:spPr>
            <a:xfrm rot="19866311">
              <a:off x="5120807" y="45015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erge 12">
              <a:extLst>
                <a:ext uri="{FF2B5EF4-FFF2-40B4-BE49-F238E27FC236}">
                  <a16:creationId xmlns:a16="http://schemas.microsoft.com/office/drawing/2014/main" id="{F69B9A56-4C16-DA5F-3F4F-62E855E1E06A}"/>
                </a:ext>
              </a:extLst>
            </p:cNvPr>
            <p:cNvSpPr/>
            <p:nvPr/>
          </p:nvSpPr>
          <p:spPr>
            <a:xfrm rot="10800000">
              <a:off x="4572001" y="4114799"/>
              <a:ext cx="1371600" cy="2969522"/>
            </a:xfrm>
            <a:prstGeom prst="flowChartMerge">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Merge 29">
              <a:extLst>
                <a:ext uri="{FF2B5EF4-FFF2-40B4-BE49-F238E27FC236}">
                  <a16:creationId xmlns:a16="http://schemas.microsoft.com/office/drawing/2014/main" id="{8B14F2D3-E04B-C395-AF9E-C1F57CEF3CF8}"/>
                </a:ext>
              </a:extLst>
            </p:cNvPr>
            <p:cNvSpPr/>
            <p:nvPr/>
          </p:nvSpPr>
          <p:spPr>
            <a:xfrm>
              <a:off x="4917504" y="4362893"/>
              <a:ext cx="690026" cy="666307"/>
            </a:xfrm>
            <a:prstGeom prst="flowChartMerg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rapezoid 30">
              <a:extLst>
                <a:ext uri="{FF2B5EF4-FFF2-40B4-BE49-F238E27FC236}">
                  <a16:creationId xmlns:a16="http://schemas.microsoft.com/office/drawing/2014/main" id="{0B0235F6-7286-DDFA-FAB7-039B4A695B72}"/>
                </a:ext>
              </a:extLst>
            </p:cNvPr>
            <p:cNvSpPr/>
            <p:nvPr/>
          </p:nvSpPr>
          <p:spPr>
            <a:xfrm rot="393591" flipH="1">
              <a:off x="4615055" y="4525915"/>
              <a:ext cx="649016" cy="2124979"/>
            </a:xfrm>
            <a:prstGeom prst="trapezoid">
              <a:avLst>
                <a:gd name="adj" fmla="val 37426"/>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a:extLst>
                <a:ext uri="{FF2B5EF4-FFF2-40B4-BE49-F238E27FC236}">
                  <a16:creationId xmlns:a16="http://schemas.microsoft.com/office/drawing/2014/main" id="{500B1755-2821-F6CB-84E0-83A27C6F09EE}"/>
                </a:ext>
              </a:extLst>
            </p:cNvPr>
            <p:cNvSpPr/>
            <p:nvPr/>
          </p:nvSpPr>
          <p:spPr>
            <a:xfrm rot="21062122">
              <a:off x="5300855" y="4525916"/>
              <a:ext cx="649016" cy="2124979"/>
            </a:xfrm>
            <a:prstGeom prst="trapezoid">
              <a:avLst>
                <a:gd name="adj" fmla="val 35557"/>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AE2892F-4B5A-0836-E76F-C62813784771}"/>
                </a:ext>
              </a:extLst>
            </p:cNvPr>
            <p:cNvSpPr/>
            <p:nvPr/>
          </p:nvSpPr>
          <p:spPr>
            <a:xfrm>
              <a:off x="4729315" y="3124200"/>
              <a:ext cx="1066404" cy="1524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a:extLst>
                <a:ext uri="{FF2B5EF4-FFF2-40B4-BE49-F238E27FC236}">
                  <a16:creationId xmlns:a16="http://schemas.microsoft.com/office/drawing/2014/main" id="{15C798BE-DB3A-0F70-73C0-F13C39D98624}"/>
                </a:ext>
              </a:extLst>
            </p:cNvPr>
            <p:cNvSpPr/>
            <p:nvPr/>
          </p:nvSpPr>
          <p:spPr>
            <a:xfrm>
              <a:off x="4495800" y="2743200"/>
              <a:ext cx="1371600" cy="8382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a:extLst>
                <a:ext uri="{FF2B5EF4-FFF2-40B4-BE49-F238E27FC236}">
                  <a16:creationId xmlns:a16="http://schemas.microsoft.com/office/drawing/2014/main" id="{6F6E5A41-6C37-DDE6-0178-B0341808BDBC}"/>
                </a:ext>
              </a:extLst>
            </p:cNvPr>
            <p:cNvSpPr/>
            <p:nvPr/>
          </p:nvSpPr>
          <p:spPr>
            <a:xfrm rot="20802715">
              <a:off x="5746855" y="2862600"/>
              <a:ext cx="649016" cy="2344696"/>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a:extLst>
                <a:ext uri="{FF2B5EF4-FFF2-40B4-BE49-F238E27FC236}">
                  <a16:creationId xmlns:a16="http://schemas.microsoft.com/office/drawing/2014/main" id="{56613244-5F11-FA54-A318-78985581CF90}"/>
                </a:ext>
              </a:extLst>
            </p:cNvPr>
            <p:cNvSpPr/>
            <p:nvPr/>
          </p:nvSpPr>
          <p:spPr>
            <a:xfrm rot="797285" flipH="1">
              <a:off x="4124549" y="2864308"/>
              <a:ext cx="649016" cy="2217067"/>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lay 37">
              <a:extLst>
                <a:ext uri="{FF2B5EF4-FFF2-40B4-BE49-F238E27FC236}">
                  <a16:creationId xmlns:a16="http://schemas.microsoft.com/office/drawing/2014/main" id="{3ED0B93E-4C93-804D-91C2-59A17140C5BC}"/>
                </a:ext>
              </a:extLst>
            </p:cNvPr>
            <p:cNvSpPr/>
            <p:nvPr/>
          </p:nvSpPr>
          <p:spPr>
            <a:xfrm rot="16200000">
              <a:off x="5010150" y="2076450"/>
              <a:ext cx="495300" cy="1524000"/>
            </a:xfrm>
            <a:prstGeom prst="flowChartDelay">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6332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580">
                                          <p:stCondLst>
                                            <p:cond delay="0"/>
                                          </p:stCondLst>
                                        </p:cTn>
                                        <p:tgtEl>
                                          <p:spTgt spid="4"/>
                                        </p:tgtEl>
                                      </p:cBhvr>
                                    </p:animEffect>
                                    <p:anim calcmode="lin" valueType="num">
                                      <p:cBhvr>
                                        <p:cTn id="1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5" dur="26">
                                          <p:stCondLst>
                                            <p:cond delay="650"/>
                                          </p:stCondLst>
                                        </p:cTn>
                                        <p:tgtEl>
                                          <p:spTgt spid="4"/>
                                        </p:tgtEl>
                                      </p:cBhvr>
                                      <p:to x="100000" y="60000"/>
                                    </p:animScale>
                                    <p:animScale>
                                      <p:cBhvr>
                                        <p:cTn id="16" dur="166" decel="50000">
                                          <p:stCondLst>
                                            <p:cond delay="676"/>
                                          </p:stCondLst>
                                        </p:cTn>
                                        <p:tgtEl>
                                          <p:spTgt spid="4"/>
                                        </p:tgtEl>
                                      </p:cBhvr>
                                      <p:to x="100000" y="100000"/>
                                    </p:animScale>
                                    <p:animScale>
                                      <p:cBhvr>
                                        <p:cTn id="17" dur="26">
                                          <p:stCondLst>
                                            <p:cond delay="1312"/>
                                          </p:stCondLst>
                                        </p:cTn>
                                        <p:tgtEl>
                                          <p:spTgt spid="4"/>
                                        </p:tgtEl>
                                      </p:cBhvr>
                                      <p:to x="100000" y="80000"/>
                                    </p:animScale>
                                    <p:animScale>
                                      <p:cBhvr>
                                        <p:cTn id="18" dur="166" decel="50000">
                                          <p:stCondLst>
                                            <p:cond delay="1338"/>
                                          </p:stCondLst>
                                        </p:cTn>
                                        <p:tgtEl>
                                          <p:spTgt spid="4"/>
                                        </p:tgtEl>
                                      </p:cBhvr>
                                      <p:to x="100000" y="100000"/>
                                    </p:animScale>
                                    <p:animScale>
                                      <p:cBhvr>
                                        <p:cTn id="19" dur="26">
                                          <p:stCondLst>
                                            <p:cond delay="1642"/>
                                          </p:stCondLst>
                                        </p:cTn>
                                        <p:tgtEl>
                                          <p:spTgt spid="4"/>
                                        </p:tgtEl>
                                      </p:cBhvr>
                                      <p:to x="100000" y="90000"/>
                                    </p:animScale>
                                    <p:animScale>
                                      <p:cBhvr>
                                        <p:cTn id="20" dur="166" decel="50000">
                                          <p:stCondLst>
                                            <p:cond delay="1668"/>
                                          </p:stCondLst>
                                        </p:cTn>
                                        <p:tgtEl>
                                          <p:spTgt spid="4"/>
                                        </p:tgtEl>
                                      </p:cBhvr>
                                      <p:to x="100000" y="100000"/>
                                    </p:animScale>
                                    <p:animScale>
                                      <p:cBhvr>
                                        <p:cTn id="21" dur="26">
                                          <p:stCondLst>
                                            <p:cond delay="1808"/>
                                          </p:stCondLst>
                                        </p:cTn>
                                        <p:tgtEl>
                                          <p:spTgt spid="4"/>
                                        </p:tgtEl>
                                      </p:cBhvr>
                                      <p:to x="100000" y="95000"/>
                                    </p:animScale>
                                    <p:animScale>
                                      <p:cBhvr>
                                        <p:cTn id="22" dur="166" decel="50000">
                                          <p:stCondLst>
                                            <p:cond delay="1834"/>
                                          </p:stCondLst>
                                        </p:cTn>
                                        <p:tgtEl>
                                          <p:spTgt spid="4"/>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A760D-61FC-91AF-FA3E-3620BADD79B8}"/>
              </a:ext>
            </a:extLst>
          </p:cNvPr>
          <p:cNvPicPr>
            <a:picLocks noChangeAspect="1"/>
          </p:cNvPicPr>
          <p:nvPr/>
        </p:nvPicPr>
        <p:blipFill>
          <a:blip r:embed="rId2"/>
          <a:stretch>
            <a:fillRect/>
          </a:stretch>
        </p:blipFill>
        <p:spPr>
          <a:xfrm>
            <a:off x="0" y="-49037"/>
            <a:ext cx="12192000" cy="7032933"/>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a:solidFill>
                  <a:schemeClr val="bg1"/>
                </a:solidFill>
                <a:latin typeface="Dubai Medium" panose="020B0603030403030204" pitchFamily="34" charset="-78"/>
                <a:cs typeface="Dubai Medium" panose="020B0603030403030204" pitchFamily="34" charset="-78"/>
              </a:rPr>
              <a:t>Gabriel and Mary</a:t>
            </a:r>
          </a:p>
        </p:txBody>
      </p:sp>
      <p:sp>
        <p:nvSpPr>
          <p:cNvPr id="63" name="Rectangle 62"/>
          <p:cNvSpPr/>
          <p:nvPr/>
        </p:nvSpPr>
        <p:spPr>
          <a:xfrm>
            <a:off x="7394714" y="1696321"/>
            <a:ext cx="4416284" cy="2062103"/>
          </a:xfrm>
          <a:prstGeom prst="rect">
            <a:avLst/>
          </a:prstGeom>
        </p:spPr>
        <p:txBody>
          <a:bodyPr wrap="square">
            <a:spAutoFit/>
          </a:bodyPr>
          <a:lstStyle/>
          <a:p>
            <a:r>
              <a:rPr lang="en-US" sz="3200" i="1" dirty="0">
                <a:solidFill>
                  <a:srgbClr val="FFFF00"/>
                </a:solidFill>
              </a:rPr>
              <a:t>Hail, thou that art highly </a:t>
            </a:r>
            <a:r>
              <a:rPr lang="en-US" sz="3200" i="1" dirty="0" err="1">
                <a:solidFill>
                  <a:srgbClr val="FFFF00"/>
                </a:solidFill>
              </a:rPr>
              <a:t>favoured</a:t>
            </a:r>
            <a:r>
              <a:rPr lang="en-US" sz="3200" i="1" dirty="0">
                <a:solidFill>
                  <a:srgbClr val="FFFF00"/>
                </a:solidFill>
              </a:rPr>
              <a:t>, the Lord is with thee: blessed art thou among women.</a:t>
            </a: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1:26-38</a:t>
            </a:r>
          </a:p>
        </p:txBody>
      </p:sp>
      <p:sp>
        <p:nvSpPr>
          <p:cNvPr id="18" name="Rectangle 17"/>
          <p:cNvSpPr/>
          <p:nvPr/>
        </p:nvSpPr>
        <p:spPr>
          <a:xfrm>
            <a:off x="897216" y="1157712"/>
            <a:ext cx="2972418" cy="2062103"/>
          </a:xfrm>
          <a:prstGeom prst="rect">
            <a:avLst/>
          </a:prstGeom>
        </p:spPr>
        <p:txBody>
          <a:bodyPr wrap="square">
            <a:spAutoFit/>
          </a:bodyPr>
          <a:lstStyle/>
          <a:p>
            <a:r>
              <a:rPr lang="en-US" sz="3200" i="1" dirty="0">
                <a:solidFill>
                  <a:srgbClr val="FFFF00"/>
                </a:solidFill>
              </a:rPr>
              <a:t>Fear not, Mary: for thou hast found </a:t>
            </a:r>
            <a:r>
              <a:rPr lang="en-US" sz="3200" i="1" dirty="0" err="1">
                <a:solidFill>
                  <a:srgbClr val="FFFF00"/>
                </a:solidFill>
              </a:rPr>
              <a:t>favour</a:t>
            </a:r>
            <a:r>
              <a:rPr lang="en-US" sz="3200" i="1" dirty="0">
                <a:solidFill>
                  <a:srgbClr val="FFFF00"/>
                </a:solidFill>
              </a:rPr>
              <a:t> with God.</a:t>
            </a:r>
          </a:p>
        </p:txBody>
      </p:sp>
      <p:sp>
        <p:nvSpPr>
          <p:cNvPr id="19" name="TextBox 18"/>
          <p:cNvSpPr txBox="1"/>
          <p:nvPr/>
        </p:nvSpPr>
        <p:spPr>
          <a:xfrm>
            <a:off x="11693236" y="6390042"/>
            <a:ext cx="498764" cy="369332"/>
          </a:xfrm>
          <a:prstGeom prst="rect">
            <a:avLst/>
          </a:prstGeom>
          <a:noFill/>
        </p:spPr>
        <p:txBody>
          <a:bodyPr wrap="square" rtlCol="0">
            <a:spAutoFit/>
          </a:bodyPr>
          <a:lstStyle/>
          <a:p>
            <a:r>
              <a:rPr lang="en-US" dirty="0">
                <a:solidFill>
                  <a:schemeClr val="bg1"/>
                </a:solidFill>
              </a:rPr>
              <a:t>(3)</a:t>
            </a:r>
          </a:p>
        </p:txBody>
      </p:sp>
      <p:sp>
        <p:nvSpPr>
          <p:cNvPr id="4" name="TextBox 3">
            <a:extLst>
              <a:ext uri="{FF2B5EF4-FFF2-40B4-BE49-F238E27FC236}">
                <a16:creationId xmlns:a16="http://schemas.microsoft.com/office/drawing/2014/main" id="{4D2FC482-79B1-F130-D6DB-05B1593D16E6}"/>
              </a:ext>
            </a:extLst>
          </p:cNvPr>
          <p:cNvSpPr txBox="1"/>
          <p:nvPr/>
        </p:nvSpPr>
        <p:spPr>
          <a:xfrm>
            <a:off x="10705949" y="6594636"/>
            <a:ext cx="1974574" cy="276999"/>
          </a:xfrm>
          <a:prstGeom prst="rect">
            <a:avLst/>
          </a:prstGeom>
          <a:noFill/>
        </p:spPr>
        <p:txBody>
          <a:bodyPr wrap="square" rtlCol="0">
            <a:spAutoFit/>
          </a:bodyPr>
          <a:lstStyle/>
          <a:p>
            <a:r>
              <a:rPr lang="en-US" sz="1200" dirty="0">
                <a:solidFill>
                  <a:schemeClr val="bg1"/>
                </a:solidFill>
              </a:rPr>
              <a:t>Rosa </a:t>
            </a:r>
            <a:r>
              <a:rPr lang="en-US" sz="1200" dirty="0" err="1">
                <a:solidFill>
                  <a:schemeClr val="bg1"/>
                </a:solidFill>
              </a:rPr>
              <a:t>Tuffney</a:t>
            </a:r>
            <a:endParaRPr lang="en-US" sz="1200" dirty="0">
              <a:solidFill>
                <a:schemeClr val="bg1"/>
              </a:solidFill>
            </a:endParaRPr>
          </a:p>
        </p:txBody>
      </p:sp>
      <p:sp>
        <p:nvSpPr>
          <p:cNvPr id="5" name="Rectangle 4">
            <a:extLst>
              <a:ext uri="{FF2B5EF4-FFF2-40B4-BE49-F238E27FC236}">
                <a16:creationId xmlns:a16="http://schemas.microsoft.com/office/drawing/2014/main" id="{DA79169A-E79B-D7B1-8C5C-7B6908A4248E}"/>
              </a:ext>
            </a:extLst>
          </p:cNvPr>
          <p:cNvSpPr/>
          <p:nvPr/>
        </p:nvSpPr>
        <p:spPr>
          <a:xfrm>
            <a:off x="5744818" y="5445815"/>
            <a:ext cx="4416284" cy="584775"/>
          </a:xfrm>
          <a:prstGeom prst="rect">
            <a:avLst/>
          </a:prstGeom>
        </p:spPr>
        <p:txBody>
          <a:bodyPr wrap="square">
            <a:spAutoFit/>
          </a:bodyPr>
          <a:lstStyle/>
          <a:p>
            <a:r>
              <a:rPr lang="en-US" sz="3200" i="1" dirty="0">
                <a:solidFill>
                  <a:srgbClr val="FFFF00"/>
                </a:solidFill>
              </a:rPr>
              <a:t>See also: Alma 7-10</a:t>
            </a:r>
          </a:p>
        </p:txBody>
      </p:sp>
    </p:spTree>
    <p:extLst>
      <p:ext uri="{BB962C8B-B14F-4D97-AF65-F5344CB8AC3E}">
        <p14:creationId xmlns:p14="http://schemas.microsoft.com/office/powerpoint/2010/main" val="32025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outVertic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5" grpId="0" build="allAtOnce"/>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512780F-3FEF-B186-910B-25F595B52A0B}"/>
              </a:ext>
            </a:extLst>
          </p:cNvPr>
          <p:cNvPicPr>
            <a:picLocks noChangeAspect="1"/>
          </p:cNvPicPr>
          <p:nvPr/>
        </p:nvPicPr>
        <p:blipFill rotWithShape="1">
          <a:blip r:embed="rId2"/>
          <a:srcRect t="1315" b="1"/>
          <a:stretch/>
        </p:blipFill>
        <p:spPr>
          <a:xfrm>
            <a:off x="10298" y="0"/>
            <a:ext cx="12192000" cy="686103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a:latin typeface="Dubai Medium" panose="020B0603030403030204" pitchFamily="34" charset="-78"/>
                <a:cs typeface="Dubai Medium" panose="020B0603030403030204" pitchFamily="34" charset="-78"/>
              </a:rPr>
              <a:t>“I Know Not A Man”</a:t>
            </a:r>
          </a:p>
        </p:txBody>
      </p:sp>
      <p:grpSp>
        <p:nvGrpSpPr>
          <p:cNvPr id="3101" name="Group 3100">
            <a:extLst>
              <a:ext uri="{FF2B5EF4-FFF2-40B4-BE49-F238E27FC236}">
                <a16:creationId xmlns:a16="http://schemas.microsoft.com/office/drawing/2014/main" id="{CDA9013E-3BFA-4ED2-31DA-AF47D867F5A7}"/>
              </a:ext>
            </a:extLst>
          </p:cNvPr>
          <p:cNvGrpSpPr/>
          <p:nvPr/>
        </p:nvGrpSpPr>
        <p:grpSpPr>
          <a:xfrm>
            <a:off x="466777" y="3234989"/>
            <a:ext cx="3689587" cy="1728459"/>
            <a:chOff x="466777" y="3234989"/>
            <a:chExt cx="3689587" cy="1728459"/>
          </a:xfrm>
        </p:grpSpPr>
        <p:sp>
          <p:nvSpPr>
            <p:cNvPr id="126" name="Rectangle 125"/>
            <p:cNvSpPr/>
            <p:nvPr/>
          </p:nvSpPr>
          <p:spPr>
            <a:xfrm>
              <a:off x="1366982" y="3539944"/>
              <a:ext cx="2789382" cy="1200329"/>
            </a:xfrm>
            <a:prstGeom prst="rect">
              <a:avLst/>
            </a:prstGeom>
          </p:spPr>
          <p:txBody>
            <a:bodyPr wrap="square">
              <a:spAutoFit/>
            </a:bodyPr>
            <a:lstStyle/>
            <a:p>
              <a:r>
                <a:rPr lang="en-US" i="1" dirty="0"/>
                <a:t>And it came to pass that I beheld that she was carried away in the Spirit; </a:t>
              </a:r>
            </a:p>
            <a:p>
              <a:r>
                <a:rPr lang="en-US" i="1" dirty="0"/>
                <a:t>1 Nephi 11:19</a:t>
              </a:r>
            </a:p>
          </p:txBody>
        </p:sp>
        <p:grpSp>
          <p:nvGrpSpPr>
            <p:cNvPr id="127" name="Group 126"/>
            <p:cNvGrpSpPr/>
            <p:nvPr/>
          </p:nvGrpSpPr>
          <p:grpSpPr>
            <a:xfrm>
              <a:off x="466777" y="3234989"/>
              <a:ext cx="724477" cy="1728459"/>
              <a:chOff x="397451" y="228598"/>
              <a:chExt cx="1468018" cy="3502402"/>
            </a:xfrm>
          </p:grpSpPr>
          <p:sp>
            <p:nvSpPr>
              <p:cNvPr id="128" name="Oval 127"/>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Oval 128"/>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Trapezoid 129"/>
              <p:cNvSpPr/>
              <p:nvPr/>
            </p:nvSpPr>
            <p:spPr>
              <a:xfrm>
                <a:off x="710999" y="1363546"/>
                <a:ext cx="939777" cy="2046452"/>
              </a:xfrm>
              <a:prstGeom prst="trapezoid">
                <a:avLst/>
              </a:prstGeom>
              <a:solidFill>
                <a:srgbClr val="E3C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Oval 130"/>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Trapezoid 131"/>
              <p:cNvSpPr/>
              <p:nvPr/>
            </p:nvSpPr>
            <p:spPr>
              <a:xfrm rot="19846626">
                <a:off x="1276514" y="1303512"/>
                <a:ext cx="413686" cy="1108167"/>
              </a:xfrm>
              <a:prstGeom prst="trapezoid">
                <a:avLst/>
              </a:prstGeom>
              <a:solidFill>
                <a:srgbClr val="E3C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Oval 132"/>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Trapezoid 133"/>
              <p:cNvSpPr/>
              <p:nvPr/>
            </p:nvSpPr>
            <p:spPr>
              <a:xfrm rot="1753374" flipH="1">
                <a:off x="618671" y="1303512"/>
                <a:ext cx="413686" cy="1108167"/>
              </a:xfrm>
              <a:prstGeom prst="trapezoid">
                <a:avLst/>
              </a:prstGeom>
              <a:solidFill>
                <a:srgbClr val="E3C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Oval 134"/>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Double Wave 135"/>
              <p:cNvSpPr/>
              <p:nvPr/>
            </p:nvSpPr>
            <p:spPr>
              <a:xfrm rot="21307692">
                <a:off x="1521349" y="449744"/>
                <a:ext cx="278349" cy="927420"/>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Double Wave 136"/>
              <p:cNvSpPr/>
              <p:nvPr/>
            </p:nvSpPr>
            <p:spPr>
              <a:xfrm rot="407729">
                <a:off x="526552" y="443485"/>
                <a:ext cx="250486" cy="927423"/>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Oval 137"/>
              <p:cNvSpPr/>
              <p:nvPr/>
            </p:nvSpPr>
            <p:spPr>
              <a:xfrm rot="5400000">
                <a:off x="843787" y="-36688"/>
                <a:ext cx="626195" cy="1156767"/>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Rounded Rectangle 138"/>
              <p:cNvSpPr/>
              <p:nvPr/>
            </p:nvSpPr>
            <p:spPr>
              <a:xfrm rot="5400000">
                <a:off x="1057026" y="-67224"/>
                <a:ext cx="180121" cy="1312129"/>
              </a:xfrm>
              <a:prstGeom prst="roundRect">
                <a:avLst/>
              </a:prstGeom>
              <a:solidFill>
                <a:srgbClr val="E3C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Rectangle 139"/>
              <p:cNvSpPr/>
              <p:nvPr/>
            </p:nvSpPr>
            <p:spPr>
              <a:xfrm rot="2009698">
                <a:off x="1023518" y="1336540"/>
                <a:ext cx="110402" cy="165179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Rounded Rectangle 140"/>
              <p:cNvSpPr/>
              <p:nvPr/>
            </p:nvSpPr>
            <p:spPr>
              <a:xfrm>
                <a:off x="491023" y="2480111"/>
                <a:ext cx="437375" cy="630423"/>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00" name="Group 3099">
            <a:extLst>
              <a:ext uri="{FF2B5EF4-FFF2-40B4-BE49-F238E27FC236}">
                <a16:creationId xmlns:a16="http://schemas.microsoft.com/office/drawing/2014/main" id="{AF050B9F-101A-F8AB-A342-19CCA060E64F}"/>
              </a:ext>
            </a:extLst>
          </p:cNvPr>
          <p:cNvGrpSpPr/>
          <p:nvPr/>
        </p:nvGrpSpPr>
        <p:grpSpPr>
          <a:xfrm>
            <a:off x="5099987" y="2719954"/>
            <a:ext cx="6279212" cy="2274240"/>
            <a:chOff x="5099987" y="2719954"/>
            <a:chExt cx="6279212" cy="2274240"/>
          </a:xfrm>
        </p:grpSpPr>
        <p:sp>
          <p:nvSpPr>
            <p:cNvPr id="142" name="Rectangle 141"/>
            <p:cNvSpPr/>
            <p:nvPr/>
          </p:nvSpPr>
          <p:spPr>
            <a:xfrm>
              <a:off x="6142182" y="3069027"/>
              <a:ext cx="5237017" cy="1754326"/>
            </a:xfrm>
            <a:prstGeom prst="rect">
              <a:avLst/>
            </a:prstGeom>
          </p:spPr>
          <p:txBody>
            <a:bodyPr wrap="square">
              <a:spAutoFit/>
            </a:bodyPr>
            <a:lstStyle/>
            <a:p>
              <a:r>
                <a:rPr lang="en-US" i="1" dirty="0"/>
                <a:t>And behold, he shall be born of Mary, at Jerusalem which is the land of our forefathers, she being a virgin, a precious and chosen vessel, who shall be overshadowed and conceive by the power of the Holy Ghost, and bring forth a son, yea, even the Son of God. </a:t>
              </a:r>
            </a:p>
            <a:p>
              <a:r>
                <a:rPr lang="en-US" i="1" dirty="0"/>
                <a:t>Alma 7:10</a:t>
              </a:r>
            </a:p>
          </p:txBody>
        </p:sp>
        <p:grpSp>
          <p:nvGrpSpPr>
            <p:cNvPr id="143" name="Group 142"/>
            <p:cNvGrpSpPr/>
            <p:nvPr/>
          </p:nvGrpSpPr>
          <p:grpSpPr>
            <a:xfrm>
              <a:off x="5099987" y="2719954"/>
              <a:ext cx="920215" cy="2274240"/>
              <a:chOff x="3429000" y="1066800"/>
              <a:chExt cx="1524000" cy="3766449"/>
            </a:xfrm>
          </p:grpSpPr>
          <p:grpSp>
            <p:nvGrpSpPr>
              <p:cNvPr id="144" name="Group 49"/>
              <p:cNvGrpSpPr/>
              <p:nvPr/>
            </p:nvGrpSpPr>
            <p:grpSpPr>
              <a:xfrm rot="9550070">
                <a:off x="4213978" y="4219465"/>
                <a:ext cx="304800" cy="613784"/>
                <a:chOff x="1295400" y="4546730"/>
                <a:chExt cx="409568" cy="689984"/>
              </a:xfrm>
            </p:grpSpPr>
            <p:sp>
              <p:nvSpPr>
                <p:cNvPr id="192" name="Oval 191"/>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Oval 192"/>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5" name="Group 42"/>
              <p:cNvGrpSpPr/>
              <p:nvPr/>
            </p:nvGrpSpPr>
            <p:grpSpPr>
              <a:xfrm rot="15885139">
                <a:off x="3977145" y="4210668"/>
                <a:ext cx="304800" cy="613784"/>
                <a:chOff x="1295400" y="4546730"/>
                <a:chExt cx="409568" cy="689984"/>
              </a:xfrm>
            </p:grpSpPr>
            <p:sp>
              <p:nvSpPr>
                <p:cNvPr id="190" name="Oval 5"/>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Oval 190"/>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6" name="Trapezoid 145"/>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Oval 146"/>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Oval 147"/>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Trapezoid 148"/>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Oval 149"/>
              <p:cNvSpPr/>
              <p:nvPr/>
            </p:nvSpPr>
            <p:spPr>
              <a:xfrm>
                <a:off x="3886200" y="2127930"/>
                <a:ext cx="685800" cy="525906"/>
              </a:xfrm>
              <a:prstGeom prst="ellipse">
                <a:avLst/>
              </a:prstGeom>
              <a:solidFill>
                <a:srgbClr val="E3C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Oval 150"/>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Trapezoid 151"/>
              <p:cNvSpPr/>
              <p:nvPr/>
            </p:nvSpPr>
            <p:spPr>
              <a:xfrm rot="20397331">
                <a:off x="4372636" y="2187397"/>
                <a:ext cx="551541" cy="1157352"/>
              </a:xfrm>
              <a:prstGeom prst="trapezoid">
                <a:avLst>
                  <a:gd name="adj" fmla="val 35984"/>
                </a:avLst>
              </a:prstGeom>
              <a:solidFill>
                <a:srgbClr val="E3C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Trapezoid 152"/>
              <p:cNvSpPr/>
              <p:nvPr/>
            </p:nvSpPr>
            <p:spPr>
              <a:xfrm rot="1296214">
                <a:off x="3544730" y="2182303"/>
                <a:ext cx="511448" cy="1132587"/>
              </a:xfrm>
              <a:prstGeom prst="trapezoid">
                <a:avLst>
                  <a:gd name="adj" fmla="val 32075"/>
                </a:avLst>
              </a:prstGeom>
              <a:solidFill>
                <a:srgbClr val="E3C6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Trapezoid 153"/>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Trapezoid 154"/>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56" name="Group 31"/>
              <p:cNvGrpSpPr/>
              <p:nvPr/>
            </p:nvGrpSpPr>
            <p:grpSpPr>
              <a:xfrm rot="21151532">
                <a:off x="4409671" y="1410436"/>
                <a:ext cx="343204" cy="757299"/>
                <a:chOff x="1434718" y="4935165"/>
                <a:chExt cx="343204" cy="757299"/>
              </a:xfrm>
            </p:grpSpPr>
            <p:sp>
              <p:nvSpPr>
                <p:cNvPr id="187" name="Moon 186"/>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Moon 187"/>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Moon 188"/>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7" name="Group 29"/>
              <p:cNvGrpSpPr/>
              <p:nvPr/>
            </p:nvGrpSpPr>
            <p:grpSpPr>
              <a:xfrm rot="1653802">
                <a:off x="3690953" y="1480868"/>
                <a:ext cx="343204" cy="757299"/>
                <a:chOff x="1434718" y="4935165"/>
                <a:chExt cx="343204" cy="757299"/>
              </a:xfrm>
            </p:grpSpPr>
            <p:sp>
              <p:nvSpPr>
                <p:cNvPr id="184" name="Moon 183"/>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Moon 27"/>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Moon 28"/>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8" name="Oval 14"/>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Moon 158"/>
              <p:cNvSpPr/>
              <p:nvPr/>
            </p:nvSpPr>
            <p:spPr>
              <a:xfrm rot="5412568">
                <a:off x="4013458" y="828675"/>
                <a:ext cx="381000" cy="857250"/>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Moon 159"/>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Moon 160"/>
              <p:cNvSpPr/>
              <p:nvPr/>
            </p:nvSpPr>
            <p:spPr>
              <a:xfrm rot="5412568">
                <a:off x="4065610" y="757058"/>
                <a:ext cx="223255" cy="85197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Moon 161"/>
              <p:cNvSpPr/>
              <p:nvPr/>
            </p:nvSpPr>
            <p:spPr>
              <a:xfrm rot="5412568">
                <a:off x="3889596" y="983038"/>
                <a:ext cx="217103" cy="48848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Moon 162"/>
              <p:cNvSpPr/>
              <p:nvPr/>
            </p:nvSpPr>
            <p:spPr>
              <a:xfrm rot="5412568">
                <a:off x="4351905" y="1006711"/>
                <a:ext cx="188274" cy="42361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Moon 163"/>
              <p:cNvSpPr/>
              <p:nvPr/>
            </p:nvSpPr>
            <p:spPr>
              <a:xfrm rot="14214603">
                <a:off x="4128820" y="1096021"/>
                <a:ext cx="233489"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Moon 164"/>
              <p:cNvSpPr/>
              <p:nvPr/>
            </p:nvSpPr>
            <p:spPr>
              <a:xfrm rot="14214603">
                <a:off x="4125101" y="1103909"/>
                <a:ext cx="128959" cy="29015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Moon 165"/>
              <p:cNvSpPr/>
              <p:nvPr/>
            </p:nvSpPr>
            <p:spPr>
              <a:xfrm rot="14214603">
                <a:off x="3941218" y="1069196"/>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Moon 166"/>
              <p:cNvSpPr/>
              <p:nvPr/>
            </p:nvSpPr>
            <p:spPr>
              <a:xfrm rot="3904094">
                <a:off x="4052332" y="929465"/>
                <a:ext cx="95325" cy="452370"/>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Moon 167"/>
              <p:cNvSpPr/>
              <p:nvPr/>
            </p:nvSpPr>
            <p:spPr>
              <a:xfrm rot="20210230">
                <a:off x="4404440" y="1144891"/>
                <a:ext cx="106521" cy="33219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69" name="Group 48"/>
              <p:cNvGrpSpPr/>
              <p:nvPr/>
            </p:nvGrpSpPr>
            <p:grpSpPr>
              <a:xfrm>
                <a:off x="3890818" y="3982130"/>
                <a:ext cx="609600" cy="164123"/>
                <a:chOff x="553453" y="4798401"/>
                <a:chExt cx="1858183" cy="519282"/>
              </a:xfrm>
            </p:grpSpPr>
            <p:sp>
              <p:nvSpPr>
                <p:cNvPr id="179" name="Frame 178"/>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Frame 179"/>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Frame 180"/>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Frame 181"/>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Frame 182"/>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0" name="Group 53"/>
              <p:cNvGrpSpPr/>
              <p:nvPr/>
            </p:nvGrpSpPr>
            <p:grpSpPr>
              <a:xfrm rot="1653802">
                <a:off x="3691791" y="1315553"/>
                <a:ext cx="243277" cy="536804"/>
                <a:chOff x="1434718" y="4935165"/>
                <a:chExt cx="343204" cy="757299"/>
              </a:xfrm>
            </p:grpSpPr>
            <p:sp>
              <p:nvSpPr>
                <p:cNvPr id="176" name="Moon 175"/>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Moon 176"/>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Moon 177"/>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1" name="Group 57"/>
              <p:cNvGrpSpPr/>
              <p:nvPr/>
            </p:nvGrpSpPr>
            <p:grpSpPr>
              <a:xfrm rot="20849912">
                <a:off x="4551016" y="1309696"/>
                <a:ext cx="243277" cy="536804"/>
                <a:chOff x="1434718" y="4935165"/>
                <a:chExt cx="343204" cy="757299"/>
              </a:xfrm>
            </p:grpSpPr>
            <p:sp>
              <p:nvSpPr>
                <p:cNvPr id="173" name="Moon 172"/>
                <p:cNvSpPr/>
                <p:nvPr/>
              </p:nvSpPr>
              <p:spPr>
                <a:xfrm rot="21119020">
                  <a:off x="1528149" y="4935165"/>
                  <a:ext cx="249773" cy="723791"/>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Moon 173"/>
                <p:cNvSpPr/>
                <p:nvPr/>
              </p:nvSpPr>
              <p:spPr>
                <a:xfrm rot="10347730">
                  <a:off x="1434718" y="5008712"/>
                  <a:ext cx="249773" cy="683752"/>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5" name="Moon 174"/>
                <p:cNvSpPr/>
                <p:nvPr/>
              </p:nvSpPr>
              <p:spPr>
                <a:xfrm rot="21119020">
                  <a:off x="1485851" y="5116123"/>
                  <a:ext cx="192984" cy="559228"/>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2" name="Rounded Rectangle 171"/>
              <p:cNvSpPr/>
              <p:nvPr/>
            </p:nvSpPr>
            <p:spPr>
              <a:xfrm>
                <a:off x="3733800" y="1289729"/>
                <a:ext cx="990600" cy="76201"/>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41" name="Group 240"/>
          <p:cNvGrpSpPr/>
          <p:nvPr/>
        </p:nvGrpSpPr>
        <p:grpSpPr>
          <a:xfrm>
            <a:off x="7422342" y="5036959"/>
            <a:ext cx="4280130" cy="1383792"/>
            <a:chOff x="7422342" y="5036959"/>
            <a:chExt cx="4280130" cy="1383792"/>
          </a:xfrm>
        </p:grpSpPr>
        <p:sp>
          <p:nvSpPr>
            <p:cNvPr id="238" name="Rectangle 237"/>
            <p:cNvSpPr/>
            <p:nvPr/>
          </p:nvSpPr>
          <p:spPr>
            <a:xfrm>
              <a:off x="8534399" y="5267144"/>
              <a:ext cx="3168073" cy="923330"/>
            </a:xfrm>
            <a:prstGeom prst="rect">
              <a:avLst/>
            </a:prstGeom>
          </p:spPr>
          <p:txBody>
            <a:bodyPr wrap="square">
              <a:spAutoFit/>
            </a:bodyPr>
            <a:lstStyle/>
            <a:p>
              <a:r>
                <a:rPr lang="en-US" dirty="0"/>
                <a:t>“Let the Lord rest His case with this declaration and wait until He sees fit to tell us more.” (8)</a:t>
              </a:r>
            </a:p>
          </p:txBody>
        </p:sp>
        <p:pic>
          <p:nvPicPr>
            <p:cNvPr id="240" name="Picture 239" descr="Harold B. Lee.jpg"/>
            <p:cNvPicPr>
              <a:picLocks noChangeAspect="1"/>
            </p:cNvPicPr>
            <p:nvPr/>
          </p:nvPicPr>
          <p:blipFill>
            <a:blip r:embed="rId3" cstate="print"/>
            <a:stretch>
              <a:fillRect/>
            </a:stretch>
          </p:blipFill>
          <p:spPr>
            <a:xfrm>
              <a:off x="7422342" y="5036959"/>
              <a:ext cx="1097280" cy="1383792"/>
            </a:xfrm>
            <a:prstGeom prst="rect">
              <a:avLst/>
            </a:prstGeom>
          </p:spPr>
        </p:pic>
      </p:grpSp>
      <p:grpSp>
        <p:nvGrpSpPr>
          <p:cNvPr id="3099" name="Group 3098">
            <a:extLst>
              <a:ext uri="{FF2B5EF4-FFF2-40B4-BE49-F238E27FC236}">
                <a16:creationId xmlns:a16="http://schemas.microsoft.com/office/drawing/2014/main" id="{45179629-705F-BD11-ED3B-11F7D7AC289C}"/>
              </a:ext>
            </a:extLst>
          </p:cNvPr>
          <p:cNvGrpSpPr/>
          <p:nvPr/>
        </p:nvGrpSpPr>
        <p:grpSpPr>
          <a:xfrm>
            <a:off x="6313051" y="833920"/>
            <a:ext cx="5197630" cy="1938992"/>
            <a:chOff x="6313051" y="833920"/>
            <a:chExt cx="5197630" cy="1938992"/>
          </a:xfrm>
        </p:grpSpPr>
        <p:sp>
          <p:nvSpPr>
            <p:cNvPr id="8" name="Rectangle 7"/>
            <p:cNvSpPr/>
            <p:nvPr/>
          </p:nvSpPr>
          <p:spPr>
            <a:xfrm>
              <a:off x="7416800" y="833920"/>
              <a:ext cx="4093881" cy="1938992"/>
            </a:xfrm>
            <a:prstGeom prst="rect">
              <a:avLst/>
            </a:prstGeom>
          </p:spPr>
          <p:txBody>
            <a:bodyPr wrap="square">
              <a:spAutoFit/>
            </a:bodyPr>
            <a:lstStyle/>
            <a:p>
              <a:r>
                <a:rPr lang="en-US" sz="2000" i="1" dirty="0"/>
                <a:t>Now the birth of Jesus Christ was on this wise: When as his mother Mary was espoused to Joseph, before they came together, she was found with child of the Holy Ghost. </a:t>
              </a:r>
            </a:p>
            <a:p>
              <a:r>
                <a:rPr lang="en-US" sz="2000" i="1" dirty="0"/>
                <a:t>Matthew 1:18</a:t>
              </a:r>
            </a:p>
          </p:txBody>
        </p:sp>
        <p:grpSp>
          <p:nvGrpSpPr>
            <p:cNvPr id="2" name="Group 1">
              <a:extLst>
                <a:ext uri="{FF2B5EF4-FFF2-40B4-BE49-F238E27FC236}">
                  <a16:creationId xmlns:a16="http://schemas.microsoft.com/office/drawing/2014/main" id="{4D1A6779-1C13-E2F5-F96A-50680B0B7265}"/>
                </a:ext>
              </a:extLst>
            </p:cNvPr>
            <p:cNvGrpSpPr/>
            <p:nvPr/>
          </p:nvGrpSpPr>
          <p:grpSpPr>
            <a:xfrm>
              <a:off x="6313051" y="909690"/>
              <a:ext cx="842277" cy="1809774"/>
              <a:chOff x="380464" y="378001"/>
              <a:chExt cx="2940416" cy="6317984"/>
            </a:xfrm>
          </p:grpSpPr>
          <p:sp>
            <p:nvSpPr>
              <p:cNvPr id="3" name="Cloud 2">
                <a:extLst>
                  <a:ext uri="{FF2B5EF4-FFF2-40B4-BE49-F238E27FC236}">
                    <a16:creationId xmlns:a16="http://schemas.microsoft.com/office/drawing/2014/main" id="{70474609-5D70-D89A-226F-2FF4AEA634F7}"/>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 name="Group 47">
                <a:extLst>
                  <a:ext uri="{FF2B5EF4-FFF2-40B4-BE49-F238E27FC236}">
                    <a16:creationId xmlns:a16="http://schemas.microsoft.com/office/drawing/2014/main" id="{AF991DAE-AA48-79D0-47C6-DCB07D1B832E}"/>
                  </a:ext>
                </a:extLst>
              </p:cNvPr>
              <p:cNvGrpSpPr/>
              <p:nvPr/>
            </p:nvGrpSpPr>
            <p:grpSpPr>
              <a:xfrm rot="2613352">
                <a:off x="986283" y="5708442"/>
                <a:ext cx="849646" cy="987543"/>
                <a:chOff x="6106804" y="4039302"/>
                <a:chExt cx="666047" cy="774146"/>
              </a:xfrm>
            </p:grpSpPr>
            <p:sp>
              <p:nvSpPr>
                <p:cNvPr id="3096" name="Oval 3095">
                  <a:extLst>
                    <a:ext uri="{FF2B5EF4-FFF2-40B4-BE49-F238E27FC236}">
                      <a16:creationId xmlns:a16="http://schemas.microsoft.com/office/drawing/2014/main" id="{7E6C84B4-E004-BAC1-0F68-60B6627E0744}"/>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7" name="Oval 3096">
                  <a:extLst>
                    <a:ext uri="{FF2B5EF4-FFF2-40B4-BE49-F238E27FC236}">
                      <a16:creationId xmlns:a16="http://schemas.microsoft.com/office/drawing/2014/main" id="{41309F15-4A34-E106-962A-404DA73847F8}"/>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8" name="Oval 3097">
                  <a:extLst>
                    <a:ext uri="{FF2B5EF4-FFF2-40B4-BE49-F238E27FC236}">
                      <a16:creationId xmlns:a16="http://schemas.microsoft.com/office/drawing/2014/main" id="{7FF7A687-9AC4-1E7E-B169-C7CA3184802C}"/>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6">
                <a:extLst>
                  <a:ext uri="{FF2B5EF4-FFF2-40B4-BE49-F238E27FC236}">
                    <a16:creationId xmlns:a16="http://schemas.microsoft.com/office/drawing/2014/main" id="{632F563E-D9ED-CDF2-CF05-EBDEEABBA020}"/>
                  </a:ext>
                </a:extLst>
              </p:cNvPr>
              <p:cNvGrpSpPr/>
              <p:nvPr/>
            </p:nvGrpSpPr>
            <p:grpSpPr>
              <a:xfrm>
                <a:off x="1900966" y="5705254"/>
                <a:ext cx="849646" cy="987543"/>
                <a:chOff x="6106804" y="4039302"/>
                <a:chExt cx="666047" cy="774146"/>
              </a:xfrm>
            </p:grpSpPr>
            <p:sp>
              <p:nvSpPr>
                <p:cNvPr id="3093" name="Oval 43">
                  <a:extLst>
                    <a:ext uri="{FF2B5EF4-FFF2-40B4-BE49-F238E27FC236}">
                      <a16:creationId xmlns:a16="http://schemas.microsoft.com/office/drawing/2014/main" id="{0E3035E7-7051-B19C-7A23-719A94DDDAE1}"/>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4" name="Oval 44">
                  <a:extLst>
                    <a:ext uri="{FF2B5EF4-FFF2-40B4-BE49-F238E27FC236}">
                      <a16:creationId xmlns:a16="http://schemas.microsoft.com/office/drawing/2014/main" id="{4283E91B-E5CE-A3D3-D225-AE24D662E6F1}"/>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5" name="Oval 45">
                  <a:extLst>
                    <a:ext uri="{FF2B5EF4-FFF2-40B4-BE49-F238E27FC236}">
                      <a16:creationId xmlns:a16="http://schemas.microsoft.com/office/drawing/2014/main" id="{E80732E6-7083-DF6F-BD2A-A93A07B81DF7}"/>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8">
                <a:extLst>
                  <a:ext uri="{FF2B5EF4-FFF2-40B4-BE49-F238E27FC236}">
                    <a16:creationId xmlns:a16="http://schemas.microsoft.com/office/drawing/2014/main" id="{BD960FCA-6799-C33D-B256-75851CA79560}"/>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a:extLst>
                  <a:ext uri="{FF2B5EF4-FFF2-40B4-BE49-F238E27FC236}">
                    <a16:creationId xmlns:a16="http://schemas.microsoft.com/office/drawing/2014/main" id="{9532DA92-E077-E6E3-9564-130BFE29EFA4}"/>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rapezoid 10">
                <a:extLst>
                  <a:ext uri="{FF2B5EF4-FFF2-40B4-BE49-F238E27FC236}">
                    <a16:creationId xmlns:a16="http://schemas.microsoft.com/office/drawing/2014/main" id="{D818001B-DD9A-2532-F55F-7595BEA3499B}"/>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rapezoid 18">
                <a:extLst>
                  <a:ext uri="{FF2B5EF4-FFF2-40B4-BE49-F238E27FC236}">
                    <a16:creationId xmlns:a16="http://schemas.microsoft.com/office/drawing/2014/main" id="{9E82E140-E148-F90F-C1F1-78D95983EE15}"/>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Trapezoid 238">
                <a:extLst>
                  <a:ext uri="{FF2B5EF4-FFF2-40B4-BE49-F238E27FC236}">
                    <a16:creationId xmlns:a16="http://schemas.microsoft.com/office/drawing/2014/main" id="{ACAC7416-9117-E2E7-2EB1-60F065228986}"/>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Trapezoid 241">
                <a:extLst>
                  <a:ext uri="{FF2B5EF4-FFF2-40B4-BE49-F238E27FC236}">
                    <a16:creationId xmlns:a16="http://schemas.microsoft.com/office/drawing/2014/main" id="{A73F7938-F913-725D-7873-3C82D8862689}"/>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Trapezoid 242">
                <a:extLst>
                  <a:ext uri="{FF2B5EF4-FFF2-40B4-BE49-F238E27FC236}">
                    <a16:creationId xmlns:a16="http://schemas.microsoft.com/office/drawing/2014/main" id="{9FAD09F6-2276-79AD-C812-88E705D0280C}"/>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4" name="Trapezoid 243">
                <a:extLst>
                  <a:ext uri="{FF2B5EF4-FFF2-40B4-BE49-F238E27FC236}">
                    <a16:creationId xmlns:a16="http://schemas.microsoft.com/office/drawing/2014/main" id="{410AC851-A982-C89C-155B-BB06E8933965}"/>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Oval 4">
                <a:extLst>
                  <a:ext uri="{FF2B5EF4-FFF2-40B4-BE49-F238E27FC236}">
                    <a16:creationId xmlns:a16="http://schemas.microsoft.com/office/drawing/2014/main" id="{372A5C17-5F3C-74CA-8771-D4EA3864B9F2}"/>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6" name="Group 26">
                <a:extLst>
                  <a:ext uri="{FF2B5EF4-FFF2-40B4-BE49-F238E27FC236}">
                    <a16:creationId xmlns:a16="http://schemas.microsoft.com/office/drawing/2014/main" id="{414B8576-6BC0-639E-FD25-AD638BFA9FD9}"/>
                  </a:ext>
                </a:extLst>
              </p:cNvPr>
              <p:cNvGrpSpPr/>
              <p:nvPr/>
            </p:nvGrpSpPr>
            <p:grpSpPr>
              <a:xfrm rot="4901522">
                <a:off x="1055947" y="3502862"/>
                <a:ext cx="2818778" cy="668978"/>
                <a:chOff x="5029200" y="1371600"/>
                <a:chExt cx="6791793" cy="1933731"/>
              </a:xfrm>
            </p:grpSpPr>
            <p:grpSp>
              <p:nvGrpSpPr>
                <p:cNvPr id="3081" name="Group 16">
                  <a:extLst>
                    <a:ext uri="{FF2B5EF4-FFF2-40B4-BE49-F238E27FC236}">
                      <a16:creationId xmlns:a16="http://schemas.microsoft.com/office/drawing/2014/main" id="{FC25F8B1-708E-5582-E047-2DF2F3A539FE}"/>
                    </a:ext>
                  </a:extLst>
                </p:cNvPr>
                <p:cNvGrpSpPr/>
                <p:nvPr/>
              </p:nvGrpSpPr>
              <p:grpSpPr>
                <a:xfrm>
                  <a:off x="5029200" y="1371600"/>
                  <a:ext cx="1752600" cy="1905000"/>
                  <a:chOff x="5029200" y="1371600"/>
                  <a:chExt cx="1752600" cy="1905000"/>
                </a:xfrm>
              </p:grpSpPr>
              <p:sp>
                <p:nvSpPr>
                  <p:cNvPr id="3091" name="4-Point Star 14">
                    <a:extLst>
                      <a:ext uri="{FF2B5EF4-FFF2-40B4-BE49-F238E27FC236}">
                        <a16:creationId xmlns:a16="http://schemas.microsoft.com/office/drawing/2014/main" id="{D66E0363-EAC2-27CD-7341-796D1F28283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2" name="4-Point Star 15">
                    <a:extLst>
                      <a:ext uri="{FF2B5EF4-FFF2-40B4-BE49-F238E27FC236}">
                        <a16:creationId xmlns:a16="http://schemas.microsoft.com/office/drawing/2014/main" id="{71B2B9A7-8894-B867-8E7C-F94F9746898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82" name="Group 17">
                  <a:extLst>
                    <a:ext uri="{FF2B5EF4-FFF2-40B4-BE49-F238E27FC236}">
                      <a16:creationId xmlns:a16="http://schemas.microsoft.com/office/drawing/2014/main" id="{62366C16-2EF8-B916-4116-91A717EE96B6}"/>
                    </a:ext>
                  </a:extLst>
                </p:cNvPr>
                <p:cNvGrpSpPr/>
                <p:nvPr/>
              </p:nvGrpSpPr>
              <p:grpSpPr>
                <a:xfrm>
                  <a:off x="6713095" y="1400331"/>
                  <a:ext cx="1752600" cy="1905000"/>
                  <a:chOff x="5029200" y="1371600"/>
                  <a:chExt cx="1752600" cy="1905000"/>
                </a:xfrm>
              </p:grpSpPr>
              <p:sp>
                <p:nvSpPr>
                  <p:cNvPr id="3089" name="4-Point Star 205">
                    <a:extLst>
                      <a:ext uri="{FF2B5EF4-FFF2-40B4-BE49-F238E27FC236}">
                        <a16:creationId xmlns:a16="http://schemas.microsoft.com/office/drawing/2014/main" id="{B11043EC-66E7-48D5-5B67-80403C49F83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90" name="4-Point Star 206">
                    <a:extLst>
                      <a:ext uri="{FF2B5EF4-FFF2-40B4-BE49-F238E27FC236}">
                        <a16:creationId xmlns:a16="http://schemas.microsoft.com/office/drawing/2014/main" id="{CC8BA5F9-6A18-DF4F-7963-D5B7424C11F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83" name="Group 20">
                  <a:extLst>
                    <a:ext uri="{FF2B5EF4-FFF2-40B4-BE49-F238E27FC236}">
                      <a16:creationId xmlns:a16="http://schemas.microsoft.com/office/drawing/2014/main" id="{D6AC418C-11D5-ACAE-0F71-EDBDF00A54AB}"/>
                    </a:ext>
                  </a:extLst>
                </p:cNvPr>
                <p:cNvGrpSpPr/>
                <p:nvPr/>
              </p:nvGrpSpPr>
              <p:grpSpPr>
                <a:xfrm>
                  <a:off x="8404486" y="1389088"/>
                  <a:ext cx="1752600" cy="1905000"/>
                  <a:chOff x="5029200" y="1371600"/>
                  <a:chExt cx="1752600" cy="1905000"/>
                </a:xfrm>
              </p:grpSpPr>
              <p:sp>
                <p:nvSpPr>
                  <p:cNvPr id="3087" name="4-Point Star 203">
                    <a:extLst>
                      <a:ext uri="{FF2B5EF4-FFF2-40B4-BE49-F238E27FC236}">
                        <a16:creationId xmlns:a16="http://schemas.microsoft.com/office/drawing/2014/main" id="{B9E632C3-22AF-BF61-E3BC-AD3D744F402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8" name="4-Point Star 204">
                    <a:extLst>
                      <a:ext uri="{FF2B5EF4-FFF2-40B4-BE49-F238E27FC236}">
                        <a16:creationId xmlns:a16="http://schemas.microsoft.com/office/drawing/2014/main" id="{1D7A1FD4-DFB3-7E53-F3D9-0912EFF44AB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84" name="Group 23">
                  <a:extLst>
                    <a:ext uri="{FF2B5EF4-FFF2-40B4-BE49-F238E27FC236}">
                      <a16:creationId xmlns:a16="http://schemas.microsoft.com/office/drawing/2014/main" id="{9A5B78F0-1216-43FC-BDA1-650530AC2CC0}"/>
                    </a:ext>
                  </a:extLst>
                </p:cNvPr>
                <p:cNvGrpSpPr/>
                <p:nvPr/>
              </p:nvGrpSpPr>
              <p:grpSpPr>
                <a:xfrm>
                  <a:off x="10068393" y="1389089"/>
                  <a:ext cx="1752600" cy="1905000"/>
                  <a:chOff x="5029200" y="1371600"/>
                  <a:chExt cx="1752600" cy="1905000"/>
                </a:xfrm>
              </p:grpSpPr>
              <p:sp>
                <p:nvSpPr>
                  <p:cNvPr id="3085" name="4-Point Star 24">
                    <a:extLst>
                      <a:ext uri="{FF2B5EF4-FFF2-40B4-BE49-F238E27FC236}">
                        <a16:creationId xmlns:a16="http://schemas.microsoft.com/office/drawing/2014/main" id="{BAA7B417-66AD-47A7-315B-2BCE86BCA1B8}"/>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6" name="4-Point Star 25">
                    <a:extLst>
                      <a:ext uri="{FF2B5EF4-FFF2-40B4-BE49-F238E27FC236}">
                        <a16:creationId xmlns:a16="http://schemas.microsoft.com/office/drawing/2014/main" id="{CC224F3D-5ED0-F9E2-B2A8-C018C72466CE}"/>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247" name="Group 27">
                <a:extLst>
                  <a:ext uri="{FF2B5EF4-FFF2-40B4-BE49-F238E27FC236}">
                    <a16:creationId xmlns:a16="http://schemas.microsoft.com/office/drawing/2014/main" id="{619CB370-0C5E-1368-DE59-85C8C77A4C16}"/>
                  </a:ext>
                </a:extLst>
              </p:cNvPr>
              <p:cNvGrpSpPr/>
              <p:nvPr/>
            </p:nvGrpSpPr>
            <p:grpSpPr>
              <a:xfrm rot="5740360">
                <a:off x="-2808" y="3534746"/>
                <a:ext cx="2818778" cy="668978"/>
                <a:chOff x="5029200" y="1371600"/>
                <a:chExt cx="6791793" cy="1933731"/>
              </a:xfrm>
            </p:grpSpPr>
            <p:grpSp>
              <p:nvGrpSpPr>
                <p:cNvPr id="253" name="Group 16">
                  <a:extLst>
                    <a:ext uri="{FF2B5EF4-FFF2-40B4-BE49-F238E27FC236}">
                      <a16:creationId xmlns:a16="http://schemas.microsoft.com/office/drawing/2014/main" id="{B8294062-797A-845E-4D07-A70C734500F0}"/>
                    </a:ext>
                  </a:extLst>
                </p:cNvPr>
                <p:cNvGrpSpPr/>
                <p:nvPr/>
              </p:nvGrpSpPr>
              <p:grpSpPr>
                <a:xfrm>
                  <a:off x="5029200" y="1371600"/>
                  <a:ext cx="1752600" cy="1905000"/>
                  <a:chOff x="5029200" y="1371600"/>
                  <a:chExt cx="1752600" cy="1905000"/>
                </a:xfrm>
              </p:grpSpPr>
              <p:sp>
                <p:nvSpPr>
                  <p:cNvPr id="3079" name="4-Point Star 195">
                    <a:extLst>
                      <a:ext uri="{FF2B5EF4-FFF2-40B4-BE49-F238E27FC236}">
                        <a16:creationId xmlns:a16="http://schemas.microsoft.com/office/drawing/2014/main" id="{1CCAC202-EA86-5B93-E559-95EEEAD90590}"/>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80" name="4-Point Star 196">
                    <a:extLst>
                      <a:ext uri="{FF2B5EF4-FFF2-40B4-BE49-F238E27FC236}">
                        <a16:creationId xmlns:a16="http://schemas.microsoft.com/office/drawing/2014/main" id="{E76CB1BB-DE79-F944-8546-7A2CC4C8201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54" name="Group 17">
                  <a:extLst>
                    <a:ext uri="{FF2B5EF4-FFF2-40B4-BE49-F238E27FC236}">
                      <a16:creationId xmlns:a16="http://schemas.microsoft.com/office/drawing/2014/main" id="{ACE8D009-0335-166B-D4F3-55EFD2C99174}"/>
                    </a:ext>
                  </a:extLst>
                </p:cNvPr>
                <p:cNvGrpSpPr/>
                <p:nvPr/>
              </p:nvGrpSpPr>
              <p:grpSpPr>
                <a:xfrm>
                  <a:off x="6713095" y="1400331"/>
                  <a:ext cx="1752600" cy="1905000"/>
                  <a:chOff x="5029200" y="1371600"/>
                  <a:chExt cx="1752600" cy="1905000"/>
                </a:xfrm>
              </p:grpSpPr>
              <p:sp>
                <p:nvSpPr>
                  <p:cNvPr id="3077" name="4-Point Star 193">
                    <a:extLst>
                      <a:ext uri="{FF2B5EF4-FFF2-40B4-BE49-F238E27FC236}">
                        <a16:creationId xmlns:a16="http://schemas.microsoft.com/office/drawing/2014/main" id="{BEC0B9F8-5BCD-5F6B-2F97-D313E159CDE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8" name="4-Point Star 194">
                    <a:extLst>
                      <a:ext uri="{FF2B5EF4-FFF2-40B4-BE49-F238E27FC236}">
                        <a16:creationId xmlns:a16="http://schemas.microsoft.com/office/drawing/2014/main" id="{0E8B02C6-3369-B2BD-D106-A63D83A4B17C}"/>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5" name="Group 20">
                  <a:extLst>
                    <a:ext uri="{FF2B5EF4-FFF2-40B4-BE49-F238E27FC236}">
                      <a16:creationId xmlns:a16="http://schemas.microsoft.com/office/drawing/2014/main" id="{CC1E0458-4C63-A6AF-8345-739AE600DA4F}"/>
                    </a:ext>
                  </a:extLst>
                </p:cNvPr>
                <p:cNvGrpSpPr/>
                <p:nvPr/>
              </p:nvGrpSpPr>
              <p:grpSpPr>
                <a:xfrm>
                  <a:off x="8404486" y="1389088"/>
                  <a:ext cx="1752600" cy="1905000"/>
                  <a:chOff x="5029200" y="1371600"/>
                  <a:chExt cx="1752600" cy="1905000"/>
                </a:xfrm>
              </p:grpSpPr>
              <p:sp>
                <p:nvSpPr>
                  <p:cNvPr id="3075" name="4-Point Star 191">
                    <a:extLst>
                      <a:ext uri="{FF2B5EF4-FFF2-40B4-BE49-F238E27FC236}">
                        <a16:creationId xmlns:a16="http://schemas.microsoft.com/office/drawing/2014/main" id="{BEC29783-CC83-6C14-BA17-338898E1286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6" name="4-Point Star 192">
                    <a:extLst>
                      <a:ext uri="{FF2B5EF4-FFF2-40B4-BE49-F238E27FC236}">
                        <a16:creationId xmlns:a16="http://schemas.microsoft.com/office/drawing/2014/main" id="{4494709A-B3B1-DD53-B0FD-AA7C4E0D309A}"/>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23">
                  <a:extLst>
                    <a:ext uri="{FF2B5EF4-FFF2-40B4-BE49-F238E27FC236}">
                      <a16:creationId xmlns:a16="http://schemas.microsoft.com/office/drawing/2014/main" id="{F4E1D10E-3522-1B4F-E35D-918571D7CAD6}"/>
                    </a:ext>
                  </a:extLst>
                </p:cNvPr>
                <p:cNvGrpSpPr/>
                <p:nvPr/>
              </p:nvGrpSpPr>
              <p:grpSpPr>
                <a:xfrm>
                  <a:off x="10068393" y="1389089"/>
                  <a:ext cx="1752600" cy="1905000"/>
                  <a:chOff x="5029200" y="1371600"/>
                  <a:chExt cx="1752600" cy="1905000"/>
                </a:xfrm>
              </p:grpSpPr>
              <p:sp>
                <p:nvSpPr>
                  <p:cNvPr id="3072" name="4-Point Star 27">
                    <a:extLst>
                      <a:ext uri="{FF2B5EF4-FFF2-40B4-BE49-F238E27FC236}">
                        <a16:creationId xmlns:a16="http://schemas.microsoft.com/office/drawing/2014/main" id="{A37AFD1E-3A6C-23EF-5CCF-522A5E8C8D9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73" name="4-Point Star 190">
                    <a:extLst>
                      <a:ext uri="{FF2B5EF4-FFF2-40B4-BE49-F238E27FC236}">
                        <a16:creationId xmlns:a16="http://schemas.microsoft.com/office/drawing/2014/main" id="{DF8F0738-B00C-71E2-464A-7B72393D0F9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48" name="Rounded Rectangle 178">
                <a:extLst>
                  <a:ext uri="{FF2B5EF4-FFF2-40B4-BE49-F238E27FC236}">
                    <a16:creationId xmlns:a16="http://schemas.microsoft.com/office/drawing/2014/main" id="{8AA51E3C-D79B-A2BC-D01A-DE0852C39DB3}"/>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Rounded Rectangle 179">
                <a:extLst>
                  <a:ext uri="{FF2B5EF4-FFF2-40B4-BE49-F238E27FC236}">
                    <a16:creationId xmlns:a16="http://schemas.microsoft.com/office/drawing/2014/main" id="{77C7FFF1-C4DC-C16E-5451-EC97CF5C9335}"/>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0" name="Freeform: Shape 249">
                <a:extLst>
                  <a:ext uri="{FF2B5EF4-FFF2-40B4-BE49-F238E27FC236}">
                    <a16:creationId xmlns:a16="http://schemas.microsoft.com/office/drawing/2014/main" id="{761248B1-B2D3-6575-E188-E4E4B270A888}"/>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51" name="Cloud 250">
                <a:extLst>
                  <a:ext uri="{FF2B5EF4-FFF2-40B4-BE49-F238E27FC236}">
                    <a16:creationId xmlns:a16="http://schemas.microsoft.com/office/drawing/2014/main" id="{18F70FFC-0FED-3073-FFCB-4B8B9BF5C818}"/>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Oval 251">
                <a:extLst>
                  <a:ext uri="{FF2B5EF4-FFF2-40B4-BE49-F238E27FC236}">
                    <a16:creationId xmlns:a16="http://schemas.microsoft.com/office/drawing/2014/main" id="{C65CA021-334F-FF2A-BB80-B9A68F6A17AF}"/>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60" name="Group 3159">
            <a:extLst>
              <a:ext uri="{FF2B5EF4-FFF2-40B4-BE49-F238E27FC236}">
                <a16:creationId xmlns:a16="http://schemas.microsoft.com/office/drawing/2014/main" id="{C133509F-6765-0D43-25AD-5E1D4BEB233E}"/>
              </a:ext>
            </a:extLst>
          </p:cNvPr>
          <p:cNvGrpSpPr/>
          <p:nvPr/>
        </p:nvGrpSpPr>
        <p:grpSpPr>
          <a:xfrm>
            <a:off x="243906" y="896051"/>
            <a:ext cx="4771438" cy="2246769"/>
            <a:chOff x="243906" y="896051"/>
            <a:chExt cx="4771438" cy="2246769"/>
          </a:xfrm>
        </p:grpSpPr>
        <p:sp>
          <p:nvSpPr>
            <p:cNvPr id="7" name="TextBox 6"/>
            <p:cNvSpPr txBox="1"/>
            <p:nvPr/>
          </p:nvSpPr>
          <p:spPr>
            <a:xfrm>
              <a:off x="1297707" y="896051"/>
              <a:ext cx="3717637" cy="2246769"/>
            </a:xfrm>
            <a:prstGeom prst="rect">
              <a:avLst/>
            </a:prstGeom>
            <a:noFill/>
          </p:spPr>
          <p:txBody>
            <a:bodyPr wrap="square" rtlCol="0">
              <a:spAutoFit/>
            </a:bodyPr>
            <a:lstStyle/>
            <a:p>
              <a:r>
                <a:rPr lang="en-US" sz="2000" i="1" dirty="0"/>
                <a:t>The Holy Ghost shall come upon thee, and the power of the Highest shall overshadow thee: therefore also that holy thing which shall be born of thee shall be called the Son of God. </a:t>
              </a:r>
            </a:p>
            <a:p>
              <a:r>
                <a:rPr lang="en-US" sz="2000" i="1" dirty="0"/>
                <a:t>Luke 1:35</a:t>
              </a:r>
            </a:p>
          </p:txBody>
        </p:sp>
        <p:grpSp>
          <p:nvGrpSpPr>
            <p:cNvPr id="3102" name="Group 3101">
              <a:extLst>
                <a:ext uri="{FF2B5EF4-FFF2-40B4-BE49-F238E27FC236}">
                  <a16:creationId xmlns:a16="http://schemas.microsoft.com/office/drawing/2014/main" id="{43162E42-D3E7-4FBC-F757-AFFA3AE36477}"/>
                </a:ext>
              </a:extLst>
            </p:cNvPr>
            <p:cNvGrpSpPr/>
            <p:nvPr/>
          </p:nvGrpSpPr>
          <p:grpSpPr>
            <a:xfrm>
              <a:off x="243906" y="909379"/>
              <a:ext cx="978209" cy="2078000"/>
              <a:chOff x="9908308" y="1609436"/>
              <a:chExt cx="2070961" cy="4399322"/>
            </a:xfrm>
          </p:grpSpPr>
          <p:grpSp>
            <p:nvGrpSpPr>
              <p:cNvPr id="3103" name="Group 159">
                <a:extLst>
                  <a:ext uri="{FF2B5EF4-FFF2-40B4-BE49-F238E27FC236}">
                    <a16:creationId xmlns:a16="http://schemas.microsoft.com/office/drawing/2014/main" id="{AB18D170-07D3-836C-7541-453BB58F870E}"/>
                  </a:ext>
                </a:extLst>
              </p:cNvPr>
              <p:cNvGrpSpPr/>
              <p:nvPr/>
            </p:nvGrpSpPr>
            <p:grpSpPr>
              <a:xfrm>
                <a:off x="9908308" y="1609436"/>
                <a:ext cx="2004291" cy="4399322"/>
                <a:chOff x="6172200" y="838200"/>
                <a:chExt cx="2362200" cy="4812748"/>
              </a:xfrm>
            </p:grpSpPr>
            <p:sp>
              <p:nvSpPr>
                <p:cNvPr id="3115" name="Cloud 3114">
                  <a:extLst>
                    <a:ext uri="{FF2B5EF4-FFF2-40B4-BE49-F238E27FC236}">
                      <a16:creationId xmlns:a16="http://schemas.microsoft.com/office/drawing/2014/main" id="{E8236E43-3DCF-AF2F-DE7E-EE8DE5788EDA}"/>
                    </a:ext>
                  </a:extLst>
                </p:cNvPr>
                <p:cNvSpPr/>
                <p:nvPr/>
              </p:nvSpPr>
              <p:spPr>
                <a:xfrm rot="18382183">
                  <a:off x="6366850" y="1239255"/>
                  <a:ext cx="81180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6" name="Cloud 3115">
                  <a:extLst>
                    <a:ext uri="{FF2B5EF4-FFF2-40B4-BE49-F238E27FC236}">
                      <a16:creationId xmlns:a16="http://schemas.microsoft.com/office/drawing/2014/main" id="{31DABD7E-0276-5E9C-A85F-01870A3D0977}"/>
                    </a:ext>
                  </a:extLst>
                </p:cNvPr>
                <p:cNvSpPr/>
                <p:nvPr/>
              </p:nvSpPr>
              <p:spPr>
                <a:xfrm rot="5749123">
                  <a:off x="7608274" y="1294247"/>
                  <a:ext cx="74824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7" name="Oval 3116">
                  <a:extLst>
                    <a:ext uri="{FF2B5EF4-FFF2-40B4-BE49-F238E27FC236}">
                      <a16:creationId xmlns:a16="http://schemas.microsoft.com/office/drawing/2014/main" id="{1AD8005B-03FA-20E5-0414-FEF9E0915BD4}"/>
                    </a:ext>
                  </a:extLst>
                </p:cNvPr>
                <p:cNvSpPr/>
                <p:nvPr/>
              </p:nvSpPr>
              <p:spPr>
                <a:xfrm rot="6128217">
                  <a:off x="7471454" y="506433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8" name="Oval 3117">
                  <a:extLst>
                    <a:ext uri="{FF2B5EF4-FFF2-40B4-BE49-F238E27FC236}">
                      <a16:creationId xmlns:a16="http://schemas.microsoft.com/office/drawing/2014/main" id="{F9DA1DB2-C01B-BECD-B87E-EEADAE411BF3}"/>
                    </a:ext>
                  </a:extLst>
                </p:cNvPr>
                <p:cNvSpPr/>
                <p:nvPr/>
              </p:nvSpPr>
              <p:spPr>
                <a:xfrm rot="4472555">
                  <a:off x="6854616" y="508030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9" name="Oval 3118">
                  <a:extLst>
                    <a:ext uri="{FF2B5EF4-FFF2-40B4-BE49-F238E27FC236}">
                      <a16:creationId xmlns:a16="http://schemas.microsoft.com/office/drawing/2014/main" id="{0FAC312C-0FCC-5BC0-CF36-F9BD7986F88B}"/>
                    </a:ext>
                  </a:extLst>
                </p:cNvPr>
                <p:cNvSpPr/>
                <p:nvPr/>
              </p:nvSpPr>
              <p:spPr>
                <a:xfrm rot="2901859">
                  <a:off x="6303943" y="3357581"/>
                  <a:ext cx="384472" cy="6479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0" name="Oval 3119">
                  <a:extLst>
                    <a:ext uri="{FF2B5EF4-FFF2-40B4-BE49-F238E27FC236}">
                      <a16:creationId xmlns:a16="http://schemas.microsoft.com/office/drawing/2014/main" id="{B9BA31A6-A802-880F-96AE-C7666E667F55}"/>
                    </a:ext>
                  </a:extLst>
                </p:cNvPr>
                <p:cNvSpPr/>
                <p:nvPr/>
              </p:nvSpPr>
              <p:spPr>
                <a:xfrm rot="20226769">
                  <a:off x="8076666" y="3320225"/>
                  <a:ext cx="457734" cy="5721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1" name="Trapezoid 3120">
                  <a:extLst>
                    <a:ext uri="{FF2B5EF4-FFF2-40B4-BE49-F238E27FC236}">
                      <a16:creationId xmlns:a16="http://schemas.microsoft.com/office/drawing/2014/main" id="{035594FA-922A-EE8E-7DB8-6CEBD8EF0E56}"/>
                    </a:ext>
                  </a:extLst>
                </p:cNvPr>
                <p:cNvSpPr/>
                <p:nvPr/>
              </p:nvSpPr>
              <p:spPr>
                <a:xfrm>
                  <a:off x="7405412"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2" name="Trapezoid 3121">
                  <a:extLst>
                    <a:ext uri="{FF2B5EF4-FFF2-40B4-BE49-F238E27FC236}">
                      <a16:creationId xmlns:a16="http://schemas.microsoft.com/office/drawing/2014/main" id="{8364427A-DA62-98FC-F621-A0CE2DEDB866}"/>
                    </a:ext>
                  </a:extLst>
                </p:cNvPr>
                <p:cNvSpPr/>
                <p:nvPr/>
              </p:nvSpPr>
              <p:spPr>
                <a:xfrm>
                  <a:off x="6780150"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3" name="Trapezoid 3122">
                  <a:extLst>
                    <a:ext uri="{FF2B5EF4-FFF2-40B4-BE49-F238E27FC236}">
                      <a16:creationId xmlns:a16="http://schemas.microsoft.com/office/drawing/2014/main" id="{D8AB9AD4-06CA-009F-C55E-DBA41B8980B8}"/>
                    </a:ext>
                  </a:extLst>
                </p:cNvPr>
                <p:cNvSpPr/>
                <p:nvPr/>
              </p:nvSpPr>
              <p:spPr>
                <a:xfrm>
                  <a:off x="6502253" y="2374067"/>
                  <a:ext cx="1806313" cy="267666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4" name="Trapezoid 3123">
                  <a:extLst>
                    <a:ext uri="{FF2B5EF4-FFF2-40B4-BE49-F238E27FC236}">
                      <a16:creationId xmlns:a16="http://schemas.microsoft.com/office/drawing/2014/main" id="{3D4C1DDC-AA01-9EC4-D14A-D39898187E3E}"/>
                    </a:ext>
                  </a:extLst>
                </p:cNvPr>
                <p:cNvSpPr/>
                <p:nvPr/>
              </p:nvSpPr>
              <p:spPr>
                <a:xfrm rot="10800000">
                  <a:off x="7127517" y="2374067"/>
                  <a:ext cx="555789" cy="292977"/>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5" name="Trapezoid 3124">
                  <a:extLst>
                    <a:ext uri="{FF2B5EF4-FFF2-40B4-BE49-F238E27FC236}">
                      <a16:creationId xmlns:a16="http://schemas.microsoft.com/office/drawing/2014/main" id="{6F6A62F7-E7C8-70AD-AAAA-4C19CFBDAA53}"/>
                    </a:ext>
                  </a:extLst>
                </p:cNvPr>
                <p:cNvSpPr/>
                <p:nvPr/>
              </p:nvSpPr>
              <p:spPr>
                <a:xfrm rot="1442139">
                  <a:off x="6432499" y="2221432"/>
                  <a:ext cx="627799"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6" name="Trapezoid 3125">
                  <a:extLst>
                    <a:ext uri="{FF2B5EF4-FFF2-40B4-BE49-F238E27FC236}">
                      <a16:creationId xmlns:a16="http://schemas.microsoft.com/office/drawing/2014/main" id="{75EC8BCB-5FFD-3322-DF11-C9B1185DB1E1}"/>
                    </a:ext>
                  </a:extLst>
                </p:cNvPr>
                <p:cNvSpPr/>
                <p:nvPr/>
              </p:nvSpPr>
              <p:spPr>
                <a:xfrm rot="20249249">
                  <a:off x="7745414" y="2212148"/>
                  <a:ext cx="572700"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7" name="Oval 3126">
                  <a:extLst>
                    <a:ext uri="{FF2B5EF4-FFF2-40B4-BE49-F238E27FC236}">
                      <a16:creationId xmlns:a16="http://schemas.microsoft.com/office/drawing/2014/main" id="{2CBEFEA4-C613-8123-4D8C-70BB0C5A3E9A}"/>
                    </a:ext>
                  </a:extLst>
                </p:cNvPr>
                <p:cNvSpPr/>
                <p:nvPr/>
              </p:nvSpPr>
              <p:spPr>
                <a:xfrm>
                  <a:off x="6710675" y="943572"/>
                  <a:ext cx="1320000" cy="164506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28" name="Cloud 3127">
                  <a:extLst>
                    <a:ext uri="{FF2B5EF4-FFF2-40B4-BE49-F238E27FC236}">
                      <a16:creationId xmlns:a16="http://schemas.microsoft.com/office/drawing/2014/main" id="{267979FF-0B75-7C4D-FCA7-576CD9BB746A}"/>
                    </a:ext>
                  </a:extLst>
                </p:cNvPr>
                <p:cNvSpPr/>
                <p:nvPr/>
              </p:nvSpPr>
              <p:spPr>
                <a:xfrm rot="600599">
                  <a:off x="6753239" y="838200"/>
                  <a:ext cx="1278512" cy="68257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29" name="Group 162">
                  <a:extLst>
                    <a:ext uri="{FF2B5EF4-FFF2-40B4-BE49-F238E27FC236}">
                      <a16:creationId xmlns:a16="http://schemas.microsoft.com/office/drawing/2014/main" id="{6BB474D5-4C0A-7573-D3E8-663EFA79610C}"/>
                    </a:ext>
                  </a:extLst>
                </p:cNvPr>
                <p:cNvGrpSpPr/>
                <p:nvPr/>
              </p:nvGrpSpPr>
              <p:grpSpPr>
                <a:xfrm>
                  <a:off x="6629400" y="1143000"/>
                  <a:ext cx="1524000" cy="228600"/>
                  <a:chOff x="6571728" y="1086622"/>
                  <a:chExt cx="1528420" cy="286099"/>
                </a:xfrm>
              </p:grpSpPr>
              <p:sp>
                <p:nvSpPr>
                  <p:cNvPr id="3154" name="Rounded Rectangle 119">
                    <a:extLst>
                      <a:ext uri="{FF2B5EF4-FFF2-40B4-BE49-F238E27FC236}">
                        <a16:creationId xmlns:a16="http://schemas.microsoft.com/office/drawing/2014/main" id="{98A3B814-4D3C-3B35-0CF3-40464D388F6E}"/>
                      </a:ext>
                    </a:extLst>
                  </p:cNvPr>
                  <p:cNvSpPr/>
                  <p:nvPr/>
                </p:nvSpPr>
                <p:spPr>
                  <a:xfrm>
                    <a:off x="6571728" y="1086622"/>
                    <a:ext cx="1528420" cy="286099"/>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5" name="Trapezoid 3154">
                    <a:extLst>
                      <a:ext uri="{FF2B5EF4-FFF2-40B4-BE49-F238E27FC236}">
                        <a16:creationId xmlns:a16="http://schemas.microsoft.com/office/drawing/2014/main" id="{D5A9AC93-36A9-7707-C41D-D9D9354C6D9B}"/>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6" name="Trapezoid 49">
                    <a:extLst>
                      <a:ext uri="{FF2B5EF4-FFF2-40B4-BE49-F238E27FC236}">
                        <a16:creationId xmlns:a16="http://schemas.microsoft.com/office/drawing/2014/main" id="{57990532-E37E-B4E1-E309-4681B99A7CE9}"/>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7" name="Trapezoid 3156">
                    <a:extLst>
                      <a:ext uri="{FF2B5EF4-FFF2-40B4-BE49-F238E27FC236}">
                        <a16:creationId xmlns:a16="http://schemas.microsoft.com/office/drawing/2014/main" id="{EE85D80F-E6B5-58A2-4813-E6BB386AB059}"/>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8" name="Trapezoid 3157">
                    <a:extLst>
                      <a:ext uri="{FF2B5EF4-FFF2-40B4-BE49-F238E27FC236}">
                        <a16:creationId xmlns:a16="http://schemas.microsoft.com/office/drawing/2014/main" id="{98A6F738-6CD7-20CB-EE67-57EDE7E78AB1}"/>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9" name="Trapezoid 3158">
                    <a:extLst>
                      <a:ext uri="{FF2B5EF4-FFF2-40B4-BE49-F238E27FC236}">
                        <a16:creationId xmlns:a16="http://schemas.microsoft.com/office/drawing/2014/main" id="{4F48EBDB-6B72-027A-BFC7-BFD741A77FC4}"/>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30" name="Cloud 3129">
                  <a:extLst>
                    <a:ext uri="{FF2B5EF4-FFF2-40B4-BE49-F238E27FC236}">
                      <a16:creationId xmlns:a16="http://schemas.microsoft.com/office/drawing/2014/main" id="{E3FB5AF4-DDA7-471B-9E2A-B7085F54519A}"/>
                    </a:ext>
                  </a:extLst>
                </p:cNvPr>
                <p:cNvSpPr/>
                <p:nvPr/>
              </p:nvSpPr>
              <p:spPr>
                <a:xfrm rot="985445">
                  <a:off x="6909699" y="2058571"/>
                  <a:ext cx="803565" cy="70072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31" name="Oval 3130">
                  <a:extLst>
                    <a:ext uri="{FF2B5EF4-FFF2-40B4-BE49-F238E27FC236}">
                      <a16:creationId xmlns:a16="http://schemas.microsoft.com/office/drawing/2014/main" id="{D30E605F-924A-5BEA-31BA-BF936C99D1B0}"/>
                    </a:ext>
                  </a:extLst>
                </p:cNvPr>
                <p:cNvSpPr/>
                <p:nvPr/>
              </p:nvSpPr>
              <p:spPr>
                <a:xfrm rot="21421785">
                  <a:off x="7156526" y="2191668"/>
                  <a:ext cx="331199" cy="1495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32" name="Group 163">
                  <a:extLst>
                    <a:ext uri="{FF2B5EF4-FFF2-40B4-BE49-F238E27FC236}">
                      <a16:creationId xmlns:a16="http://schemas.microsoft.com/office/drawing/2014/main" id="{DB2BA399-350C-D2C0-D389-6D78625099DD}"/>
                    </a:ext>
                  </a:extLst>
                </p:cNvPr>
                <p:cNvGrpSpPr/>
                <p:nvPr/>
              </p:nvGrpSpPr>
              <p:grpSpPr>
                <a:xfrm>
                  <a:off x="6629395" y="3352800"/>
                  <a:ext cx="1428751" cy="1371600"/>
                  <a:chOff x="7543801" y="3581401"/>
                  <a:chExt cx="1176618" cy="1066800"/>
                </a:xfrm>
              </p:grpSpPr>
              <p:sp>
                <p:nvSpPr>
                  <p:cNvPr id="3149" name="Rounded Rectangle 114">
                    <a:extLst>
                      <a:ext uri="{FF2B5EF4-FFF2-40B4-BE49-F238E27FC236}">
                        <a16:creationId xmlns:a16="http://schemas.microsoft.com/office/drawing/2014/main" id="{16912056-7261-12D9-A8E5-ACADC56AD31C}"/>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50" name="Group 162">
                    <a:extLst>
                      <a:ext uri="{FF2B5EF4-FFF2-40B4-BE49-F238E27FC236}">
                        <a16:creationId xmlns:a16="http://schemas.microsoft.com/office/drawing/2014/main" id="{C902B4DD-AF4F-2D48-F996-7521AE10907C}"/>
                      </a:ext>
                    </a:extLst>
                  </p:cNvPr>
                  <p:cNvGrpSpPr/>
                  <p:nvPr/>
                </p:nvGrpSpPr>
                <p:grpSpPr>
                  <a:xfrm>
                    <a:off x="7543801" y="3581401"/>
                    <a:ext cx="457200" cy="1066800"/>
                    <a:chOff x="6827799" y="4800600"/>
                    <a:chExt cx="868401" cy="2043177"/>
                  </a:xfrm>
                  <a:solidFill>
                    <a:srgbClr val="D98A33"/>
                  </a:solidFill>
                </p:grpSpPr>
                <p:sp>
                  <p:nvSpPr>
                    <p:cNvPr id="3151" name="Double Wave 3150">
                      <a:extLst>
                        <a:ext uri="{FF2B5EF4-FFF2-40B4-BE49-F238E27FC236}">
                          <a16:creationId xmlns:a16="http://schemas.microsoft.com/office/drawing/2014/main" id="{91DED2C5-CBDE-5E1D-20A8-8879A2A2D8D5}"/>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2" name="Double Wave 3151">
                      <a:extLst>
                        <a:ext uri="{FF2B5EF4-FFF2-40B4-BE49-F238E27FC236}">
                          <a16:creationId xmlns:a16="http://schemas.microsoft.com/office/drawing/2014/main" id="{D2336486-78E6-C7A1-3D5C-1664FAB3293C}"/>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3" name="Rounded Rectangle 118">
                      <a:extLst>
                        <a:ext uri="{FF2B5EF4-FFF2-40B4-BE49-F238E27FC236}">
                          <a16:creationId xmlns:a16="http://schemas.microsoft.com/office/drawing/2014/main" id="{1CF9E3CE-1E11-2363-7391-FE63326E5717}"/>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133" name="Group 169">
                  <a:extLst>
                    <a:ext uri="{FF2B5EF4-FFF2-40B4-BE49-F238E27FC236}">
                      <a16:creationId xmlns:a16="http://schemas.microsoft.com/office/drawing/2014/main" id="{FC8EF74D-33D3-264D-10E5-564120B627D9}"/>
                    </a:ext>
                  </a:extLst>
                </p:cNvPr>
                <p:cNvGrpSpPr/>
                <p:nvPr/>
              </p:nvGrpSpPr>
              <p:grpSpPr>
                <a:xfrm>
                  <a:off x="6477000" y="4495800"/>
                  <a:ext cx="1800069" cy="609600"/>
                  <a:chOff x="0" y="4648200"/>
                  <a:chExt cx="3986134" cy="1541489"/>
                </a:xfrm>
              </p:grpSpPr>
              <p:grpSp>
                <p:nvGrpSpPr>
                  <p:cNvPr id="3134" name="Group 138">
                    <a:extLst>
                      <a:ext uri="{FF2B5EF4-FFF2-40B4-BE49-F238E27FC236}">
                        <a16:creationId xmlns:a16="http://schemas.microsoft.com/office/drawing/2014/main" id="{91CFFE62-8164-075D-75DB-3EE3554153BE}"/>
                      </a:ext>
                    </a:extLst>
                  </p:cNvPr>
                  <p:cNvGrpSpPr/>
                  <p:nvPr/>
                </p:nvGrpSpPr>
                <p:grpSpPr>
                  <a:xfrm>
                    <a:off x="0" y="4648200"/>
                    <a:ext cx="1600200" cy="1524000"/>
                    <a:chOff x="533400" y="4648200"/>
                    <a:chExt cx="1905000" cy="1828800"/>
                  </a:xfrm>
                </p:grpSpPr>
                <p:sp>
                  <p:nvSpPr>
                    <p:cNvPr id="3145" name="Plus 110">
                      <a:extLst>
                        <a:ext uri="{FF2B5EF4-FFF2-40B4-BE49-F238E27FC236}">
                          <a16:creationId xmlns:a16="http://schemas.microsoft.com/office/drawing/2014/main" id="{55158509-F715-BCFB-A82A-19F6C3A3352B}"/>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6" name="Diamond 3145">
                      <a:extLst>
                        <a:ext uri="{FF2B5EF4-FFF2-40B4-BE49-F238E27FC236}">
                          <a16:creationId xmlns:a16="http://schemas.microsoft.com/office/drawing/2014/main" id="{C8A42ECC-5AC0-B094-EAC0-D6F8F847867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7" name="Diamond 3146">
                      <a:extLst>
                        <a:ext uri="{FF2B5EF4-FFF2-40B4-BE49-F238E27FC236}">
                          <a16:creationId xmlns:a16="http://schemas.microsoft.com/office/drawing/2014/main" id="{ED18102C-769D-D4B7-169A-EAEEC1969E47}"/>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8" name="Diamond 3147">
                      <a:extLst>
                        <a:ext uri="{FF2B5EF4-FFF2-40B4-BE49-F238E27FC236}">
                          <a16:creationId xmlns:a16="http://schemas.microsoft.com/office/drawing/2014/main" id="{0A9016D6-423F-4361-14E6-5BE15429EA17}"/>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35" name="Group 139">
                    <a:extLst>
                      <a:ext uri="{FF2B5EF4-FFF2-40B4-BE49-F238E27FC236}">
                        <a16:creationId xmlns:a16="http://schemas.microsoft.com/office/drawing/2014/main" id="{3C3FAB56-B286-E995-4987-DDC0E2D60959}"/>
                      </a:ext>
                    </a:extLst>
                  </p:cNvPr>
                  <p:cNvGrpSpPr/>
                  <p:nvPr/>
                </p:nvGrpSpPr>
                <p:grpSpPr>
                  <a:xfrm>
                    <a:off x="1182973" y="4665689"/>
                    <a:ext cx="1600200" cy="1524000"/>
                    <a:chOff x="533400" y="4648200"/>
                    <a:chExt cx="1905000" cy="1828800"/>
                  </a:xfrm>
                </p:grpSpPr>
                <p:sp>
                  <p:nvSpPr>
                    <p:cNvPr id="3141" name="Plus 34">
                      <a:extLst>
                        <a:ext uri="{FF2B5EF4-FFF2-40B4-BE49-F238E27FC236}">
                          <a16:creationId xmlns:a16="http://schemas.microsoft.com/office/drawing/2014/main" id="{C4A898B5-ED78-8954-F287-0D995F2C9D59}"/>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2" name="Diamond 35">
                      <a:extLst>
                        <a:ext uri="{FF2B5EF4-FFF2-40B4-BE49-F238E27FC236}">
                          <a16:creationId xmlns:a16="http://schemas.microsoft.com/office/drawing/2014/main" id="{2C628AB0-E797-837C-F4CD-E588FC62E21C}"/>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3" name="Diamond 3142">
                      <a:extLst>
                        <a:ext uri="{FF2B5EF4-FFF2-40B4-BE49-F238E27FC236}">
                          <a16:creationId xmlns:a16="http://schemas.microsoft.com/office/drawing/2014/main" id="{ADE83DCF-E689-E1C1-255F-7D5A925B5B8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4" name="Diamond 3143">
                      <a:extLst>
                        <a:ext uri="{FF2B5EF4-FFF2-40B4-BE49-F238E27FC236}">
                          <a16:creationId xmlns:a16="http://schemas.microsoft.com/office/drawing/2014/main" id="{A5426C58-35D8-5777-E5A3-6603D7379BDC}"/>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36" name="Group 144">
                    <a:extLst>
                      <a:ext uri="{FF2B5EF4-FFF2-40B4-BE49-F238E27FC236}">
                        <a16:creationId xmlns:a16="http://schemas.microsoft.com/office/drawing/2014/main" id="{D58ACBA6-7692-4975-EF99-D28E8715A138}"/>
                      </a:ext>
                    </a:extLst>
                  </p:cNvPr>
                  <p:cNvGrpSpPr/>
                  <p:nvPr/>
                </p:nvGrpSpPr>
                <p:grpSpPr>
                  <a:xfrm>
                    <a:off x="2385934" y="4665689"/>
                    <a:ext cx="1600200" cy="1524000"/>
                    <a:chOff x="533400" y="4648200"/>
                    <a:chExt cx="1905000" cy="1828800"/>
                  </a:xfrm>
                </p:grpSpPr>
                <p:sp>
                  <p:nvSpPr>
                    <p:cNvPr id="3137" name="Plus 102">
                      <a:extLst>
                        <a:ext uri="{FF2B5EF4-FFF2-40B4-BE49-F238E27FC236}">
                          <a16:creationId xmlns:a16="http://schemas.microsoft.com/office/drawing/2014/main" id="{5D60F813-4A4B-FE95-650A-D5D836BCDFBB}"/>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38" name="Diamond 31">
                      <a:extLst>
                        <a:ext uri="{FF2B5EF4-FFF2-40B4-BE49-F238E27FC236}">
                          <a16:creationId xmlns:a16="http://schemas.microsoft.com/office/drawing/2014/main" id="{2B34F143-86E4-F2FB-DB00-FB930253588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39" name="Diamond 32">
                      <a:extLst>
                        <a:ext uri="{FF2B5EF4-FFF2-40B4-BE49-F238E27FC236}">
                          <a16:creationId xmlns:a16="http://schemas.microsoft.com/office/drawing/2014/main" id="{6D6A5A9D-0C9B-28A5-60A3-A4CF8DB04E46}"/>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40" name="Diamond 33">
                      <a:extLst>
                        <a:ext uri="{FF2B5EF4-FFF2-40B4-BE49-F238E27FC236}">
                          <a16:creationId xmlns:a16="http://schemas.microsoft.com/office/drawing/2014/main" id="{A88AB9E5-0920-AF4B-E782-ADA0E3C49AA5}"/>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104" name="Group 53">
                <a:extLst>
                  <a:ext uri="{FF2B5EF4-FFF2-40B4-BE49-F238E27FC236}">
                    <a16:creationId xmlns:a16="http://schemas.microsoft.com/office/drawing/2014/main" id="{254AC718-262F-5D4B-F7B2-B8415DC2CD93}"/>
                  </a:ext>
                </a:extLst>
              </p:cNvPr>
              <p:cNvGrpSpPr/>
              <p:nvPr/>
            </p:nvGrpSpPr>
            <p:grpSpPr>
              <a:xfrm rot="718912">
                <a:off x="11382932" y="2592748"/>
                <a:ext cx="596337" cy="2111985"/>
                <a:chOff x="5187482" y="1600200"/>
                <a:chExt cx="2101851" cy="5027905"/>
              </a:xfrm>
            </p:grpSpPr>
            <p:sp>
              <p:nvSpPr>
                <p:cNvPr id="3105" name="Block Arc 3104">
                  <a:extLst>
                    <a:ext uri="{FF2B5EF4-FFF2-40B4-BE49-F238E27FC236}">
                      <a16:creationId xmlns:a16="http://schemas.microsoft.com/office/drawing/2014/main" id="{FE280400-D77F-D3A6-72DC-925088234618}"/>
                    </a:ext>
                  </a:extLst>
                </p:cNvPr>
                <p:cNvSpPr/>
                <p:nvPr/>
              </p:nvSpPr>
              <p:spPr>
                <a:xfrm rot="10800000">
                  <a:off x="5334000" y="1600200"/>
                  <a:ext cx="1752600" cy="4114800"/>
                </a:xfrm>
                <a:prstGeom prst="blockArc">
                  <a:avLst>
                    <a:gd name="adj1" fmla="val 10527483"/>
                    <a:gd name="adj2" fmla="val 21191137"/>
                    <a:gd name="adj3" fmla="val 6787"/>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06" name="Group 209">
                  <a:extLst>
                    <a:ext uri="{FF2B5EF4-FFF2-40B4-BE49-F238E27FC236}">
                      <a16:creationId xmlns:a16="http://schemas.microsoft.com/office/drawing/2014/main" id="{A9A8E474-0AAD-C02B-1E52-0F0287D9CBD4}"/>
                    </a:ext>
                  </a:extLst>
                </p:cNvPr>
                <p:cNvGrpSpPr/>
                <p:nvPr/>
              </p:nvGrpSpPr>
              <p:grpSpPr>
                <a:xfrm rot="12048576">
                  <a:off x="6462847" y="3330867"/>
                  <a:ext cx="826486" cy="501067"/>
                  <a:chOff x="7467600" y="2971800"/>
                  <a:chExt cx="914400" cy="685800"/>
                </a:xfrm>
              </p:grpSpPr>
              <p:sp>
                <p:nvSpPr>
                  <p:cNvPr id="3113" name="Oval 3112">
                    <a:extLst>
                      <a:ext uri="{FF2B5EF4-FFF2-40B4-BE49-F238E27FC236}">
                        <a16:creationId xmlns:a16="http://schemas.microsoft.com/office/drawing/2014/main" id="{8FE77736-DA3C-0DB3-9B67-1A2CFE714AC8}"/>
                      </a:ext>
                    </a:extLst>
                  </p:cNvPr>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4" name="Oval 3113">
                    <a:extLst>
                      <a:ext uri="{FF2B5EF4-FFF2-40B4-BE49-F238E27FC236}">
                        <a16:creationId xmlns:a16="http://schemas.microsoft.com/office/drawing/2014/main" id="{E149F2EC-19BE-3528-31AE-22A8DFE98123}"/>
                      </a:ext>
                    </a:extLst>
                  </p:cNvPr>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07" name="Group 210">
                  <a:extLst>
                    <a:ext uri="{FF2B5EF4-FFF2-40B4-BE49-F238E27FC236}">
                      <a16:creationId xmlns:a16="http://schemas.microsoft.com/office/drawing/2014/main" id="{8901C45B-8700-2B22-7CE8-E4FEA7384292}"/>
                    </a:ext>
                  </a:extLst>
                </p:cNvPr>
                <p:cNvGrpSpPr/>
                <p:nvPr/>
              </p:nvGrpSpPr>
              <p:grpSpPr>
                <a:xfrm rot="20265966">
                  <a:off x="5187482" y="3324981"/>
                  <a:ext cx="773604" cy="585862"/>
                  <a:chOff x="7467600" y="2971800"/>
                  <a:chExt cx="914400" cy="685800"/>
                </a:xfrm>
              </p:grpSpPr>
              <p:sp>
                <p:nvSpPr>
                  <p:cNvPr id="3111" name="Oval 3110">
                    <a:extLst>
                      <a:ext uri="{FF2B5EF4-FFF2-40B4-BE49-F238E27FC236}">
                        <a16:creationId xmlns:a16="http://schemas.microsoft.com/office/drawing/2014/main" id="{380B79B6-CD30-FB35-60CF-98CFAEF478B3}"/>
                      </a:ext>
                    </a:extLst>
                  </p:cNvPr>
                  <p:cNvSpPr/>
                  <p:nvPr/>
                </p:nvSpPr>
                <p:spPr>
                  <a:xfrm>
                    <a:off x="7467600" y="2971800"/>
                    <a:ext cx="914400" cy="6858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2" name="Oval 3111">
                    <a:extLst>
                      <a:ext uri="{FF2B5EF4-FFF2-40B4-BE49-F238E27FC236}">
                        <a16:creationId xmlns:a16="http://schemas.microsoft.com/office/drawing/2014/main" id="{207B8450-00A8-6799-FDFF-3F37C47A8054}"/>
                      </a:ext>
                    </a:extLst>
                  </p:cNvPr>
                  <p:cNvSpPr/>
                  <p:nvPr/>
                </p:nvSpPr>
                <p:spPr>
                  <a:xfrm>
                    <a:off x="7749914" y="3013023"/>
                    <a:ext cx="574623" cy="629587"/>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08" name="Trapezoid 3107">
                  <a:extLst>
                    <a:ext uri="{FF2B5EF4-FFF2-40B4-BE49-F238E27FC236}">
                      <a16:creationId xmlns:a16="http://schemas.microsoft.com/office/drawing/2014/main" id="{0AAE0631-49C0-2680-B282-7DD3B343959D}"/>
                    </a:ext>
                  </a:extLst>
                </p:cNvPr>
                <p:cNvSpPr/>
                <p:nvPr/>
              </p:nvSpPr>
              <p:spPr>
                <a:xfrm>
                  <a:off x="5791200" y="5562600"/>
                  <a:ext cx="838200" cy="914400"/>
                </a:xfrm>
                <a:prstGeom prst="trapezoi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09" name="Oval 3108">
                  <a:extLst>
                    <a:ext uri="{FF2B5EF4-FFF2-40B4-BE49-F238E27FC236}">
                      <a16:creationId xmlns:a16="http://schemas.microsoft.com/office/drawing/2014/main" id="{5016E8AE-4E35-1971-39DC-8BF57C9B76E6}"/>
                    </a:ext>
                  </a:extLst>
                </p:cNvPr>
                <p:cNvSpPr/>
                <p:nvPr/>
              </p:nvSpPr>
              <p:spPr>
                <a:xfrm rot="10800000">
                  <a:off x="5791200" y="6324600"/>
                  <a:ext cx="865692" cy="303505"/>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10" name="Oval 3109">
                  <a:extLst>
                    <a:ext uri="{FF2B5EF4-FFF2-40B4-BE49-F238E27FC236}">
                      <a16:creationId xmlns:a16="http://schemas.microsoft.com/office/drawing/2014/main" id="{4725776B-D2A4-4487-E96C-40D2A94F2C16}"/>
                    </a:ext>
                  </a:extLst>
                </p:cNvPr>
                <p:cNvSpPr/>
                <p:nvPr/>
              </p:nvSpPr>
              <p:spPr>
                <a:xfrm rot="10800000">
                  <a:off x="5867400" y="5562600"/>
                  <a:ext cx="658318" cy="152399"/>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nvGrpSpPr>
          <p:cNvPr id="3237" name="Group 3236">
            <a:extLst>
              <a:ext uri="{FF2B5EF4-FFF2-40B4-BE49-F238E27FC236}">
                <a16:creationId xmlns:a16="http://schemas.microsoft.com/office/drawing/2014/main" id="{04144A83-2629-3056-BA14-B77E3388178F}"/>
              </a:ext>
            </a:extLst>
          </p:cNvPr>
          <p:cNvGrpSpPr/>
          <p:nvPr/>
        </p:nvGrpSpPr>
        <p:grpSpPr>
          <a:xfrm>
            <a:off x="1191665" y="4898023"/>
            <a:ext cx="5744844" cy="1875499"/>
            <a:chOff x="1191665" y="4898023"/>
            <a:chExt cx="5744844" cy="1875499"/>
          </a:xfrm>
        </p:grpSpPr>
        <p:sp>
          <p:nvSpPr>
            <p:cNvPr id="198" name="Rectangle 197"/>
            <p:cNvSpPr/>
            <p:nvPr/>
          </p:nvSpPr>
          <p:spPr>
            <a:xfrm>
              <a:off x="2198255" y="5019196"/>
              <a:ext cx="4738254" cy="1754326"/>
            </a:xfrm>
            <a:prstGeom prst="rect">
              <a:avLst/>
            </a:prstGeom>
          </p:spPr>
          <p:txBody>
            <a:bodyPr wrap="square">
              <a:spAutoFit/>
            </a:bodyPr>
            <a:lstStyle/>
            <a:p>
              <a:r>
                <a:rPr lang="en-US" i="1" dirty="0"/>
                <a:t>For my thoughts are not your thoughts, neither are your ways my ways, saith the Lord. For as the heavens are higher than the earth, so are my ways higher than your ways, and my thoughts than your thoughts.   </a:t>
              </a:r>
            </a:p>
            <a:p>
              <a:r>
                <a:rPr lang="en-US" i="1" dirty="0"/>
                <a:t>Isaiah 55:8-9</a:t>
              </a:r>
            </a:p>
          </p:txBody>
        </p:sp>
        <p:grpSp>
          <p:nvGrpSpPr>
            <p:cNvPr id="3199" name="Group 3198">
              <a:extLst>
                <a:ext uri="{FF2B5EF4-FFF2-40B4-BE49-F238E27FC236}">
                  <a16:creationId xmlns:a16="http://schemas.microsoft.com/office/drawing/2014/main" id="{5FE3C7D5-3DA6-690E-0F7A-B828C89A06D0}"/>
                </a:ext>
              </a:extLst>
            </p:cNvPr>
            <p:cNvGrpSpPr/>
            <p:nvPr/>
          </p:nvGrpSpPr>
          <p:grpSpPr>
            <a:xfrm>
              <a:off x="1191665" y="4898023"/>
              <a:ext cx="1043115" cy="1828537"/>
              <a:chOff x="3768290" y="409197"/>
              <a:chExt cx="2988110" cy="5238032"/>
            </a:xfrm>
          </p:grpSpPr>
          <p:grpSp>
            <p:nvGrpSpPr>
              <p:cNvPr id="3200" name="Group 33">
                <a:extLst>
                  <a:ext uri="{FF2B5EF4-FFF2-40B4-BE49-F238E27FC236}">
                    <a16:creationId xmlns:a16="http://schemas.microsoft.com/office/drawing/2014/main" id="{2D0A2231-C3B1-C34F-CAF1-9B3A4A466EB6}"/>
                  </a:ext>
                </a:extLst>
              </p:cNvPr>
              <p:cNvGrpSpPr/>
              <p:nvPr/>
            </p:nvGrpSpPr>
            <p:grpSpPr>
              <a:xfrm>
                <a:off x="3768290" y="409197"/>
                <a:ext cx="2988110" cy="5238032"/>
                <a:chOff x="1593589" y="398948"/>
                <a:chExt cx="1375870" cy="4260181"/>
              </a:xfrm>
            </p:grpSpPr>
            <p:sp>
              <p:nvSpPr>
                <p:cNvPr id="3218" name="Oval 28">
                  <a:extLst>
                    <a:ext uri="{FF2B5EF4-FFF2-40B4-BE49-F238E27FC236}">
                      <a16:creationId xmlns:a16="http://schemas.microsoft.com/office/drawing/2014/main" id="{920F6140-1C58-0E43-AFA0-A3D0C6FE8066}"/>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9" name="Oval 29">
                  <a:extLst>
                    <a:ext uri="{FF2B5EF4-FFF2-40B4-BE49-F238E27FC236}">
                      <a16:creationId xmlns:a16="http://schemas.microsoft.com/office/drawing/2014/main" id="{6476E075-60ED-0D6B-E528-9A07E81C7AA1}"/>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0" name="Oval 30">
                  <a:extLst>
                    <a:ext uri="{FF2B5EF4-FFF2-40B4-BE49-F238E27FC236}">
                      <a16:creationId xmlns:a16="http://schemas.microsoft.com/office/drawing/2014/main" id="{9298E2EC-829E-D944-0ADF-ADEADB7AA080}"/>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1" name="Trapezoid 31">
                  <a:extLst>
                    <a:ext uri="{FF2B5EF4-FFF2-40B4-BE49-F238E27FC236}">
                      <a16:creationId xmlns:a16="http://schemas.microsoft.com/office/drawing/2014/main" id="{D4097EC4-35BB-1B2B-19EC-F16C37A4AA33}"/>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2" name="Trapezoid 32">
                  <a:extLst>
                    <a:ext uri="{FF2B5EF4-FFF2-40B4-BE49-F238E27FC236}">
                      <a16:creationId xmlns:a16="http://schemas.microsoft.com/office/drawing/2014/main" id="{D50E506D-A4AA-6B75-CAB0-1D7505814924}"/>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3" name="Trapezoid 33">
                  <a:extLst>
                    <a:ext uri="{FF2B5EF4-FFF2-40B4-BE49-F238E27FC236}">
                      <a16:creationId xmlns:a16="http://schemas.microsoft.com/office/drawing/2014/main" id="{615928A4-758C-453E-F09E-B0B94527D40F}"/>
                    </a:ext>
                  </a:extLst>
                </p:cNvPr>
                <p:cNvSpPr/>
                <p:nvPr/>
              </p:nvSpPr>
              <p:spPr>
                <a:xfrm>
                  <a:off x="1746463" y="1992669"/>
                  <a:ext cx="993684" cy="2448792"/>
                </a:xfrm>
                <a:prstGeom prst="trapezoid">
                  <a:avLst>
                    <a:gd name="adj" fmla="val 30469"/>
                  </a:avLst>
                </a:prstGeom>
                <a:solidFill>
                  <a:schemeClr val="accent4">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4" name="Trapezoid 34">
                  <a:extLst>
                    <a:ext uri="{FF2B5EF4-FFF2-40B4-BE49-F238E27FC236}">
                      <a16:creationId xmlns:a16="http://schemas.microsoft.com/office/drawing/2014/main" id="{EED3173B-8908-119C-A33D-848393A5FD3E}"/>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5" name="Trapezoid 35">
                  <a:extLst>
                    <a:ext uri="{FF2B5EF4-FFF2-40B4-BE49-F238E27FC236}">
                      <a16:creationId xmlns:a16="http://schemas.microsoft.com/office/drawing/2014/main" id="{203E9CA3-911F-AF06-6044-69FBF9F2C245}"/>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6" name="Cloud 36">
                  <a:extLst>
                    <a:ext uri="{FF2B5EF4-FFF2-40B4-BE49-F238E27FC236}">
                      <a16:creationId xmlns:a16="http://schemas.microsoft.com/office/drawing/2014/main" id="{EAE9F52B-5968-4627-8D8F-11A1AADD2ABF}"/>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7" name="Cloud 37">
                  <a:extLst>
                    <a:ext uri="{FF2B5EF4-FFF2-40B4-BE49-F238E27FC236}">
                      <a16:creationId xmlns:a16="http://schemas.microsoft.com/office/drawing/2014/main" id="{BE3BAAEE-5BF1-4D7A-A40F-A5BF95448839}"/>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28" name="Oval 38">
                  <a:extLst>
                    <a:ext uri="{FF2B5EF4-FFF2-40B4-BE49-F238E27FC236}">
                      <a16:creationId xmlns:a16="http://schemas.microsoft.com/office/drawing/2014/main" id="{550AD026-94B3-AC5D-98F2-8707DDEE7692}"/>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29" name="Group 23">
                  <a:extLst>
                    <a:ext uri="{FF2B5EF4-FFF2-40B4-BE49-F238E27FC236}">
                      <a16:creationId xmlns:a16="http://schemas.microsoft.com/office/drawing/2014/main" id="{D7AFEED4-19D8-DB14-3C92-10DEA5EB146D}"/>
                    </a:ext>
                  </a:extLst>
                </p:cNvPr>
                <p:cNvGrpSpPr/>
                <p:nvPr/>
              </p:nvGrpSpPr>
              <p:grpSpPr>
                <a:xfrm>
                  <a:off x="2383609" y="1732280"/>
                  <a:ext cx="585850" cy="1566411"/>
                  <a:chOff x="4699336" y="2759583"/>
                  <a:chExt cx="1168064" cy="2193417"/>
                </a:xfrm>
              </p:grpSpPr>
              <p:sp>
                <p:nvSpPr>
                  <p:cNvPr id="3234" name="Oval 44">
                    <a:extLst>
                      <a:ext uri="{FF2B5EF4-FFF2-40B4-BE49-F238E27FC236}">
                        <a16:creationId xmlns:a16="http://schemas.microsoft.com/office/drawing/2014/main" id="{3C4AFA1B-914C-0B3D-1260-449D19CB50AA}"/>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5" name="Trapezoid 45">
                    <a:extLst>
                      <a:ext uri="{FF2B5EF4-FFF2-40B4-BE49-F238E27FC236}">
                        <a16:creationId xmlns:a16="http://schemas.microsoft.com/office/drawing/2014/main" id="{F7E2C179-1CF0-449A-53CE-4E4ED95E5E5A}"/>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6" name="Trapezoid 46">
                    <a:extLst>
                      <a:ext uri="{FF2B5EF4-FFF2-40B4-BE49-F238E27FC236}">
                        <a16:creationId xmlns:a16="http://schemas.microsoft.com/office/drawing/2014/main" id="{3C478B9B-7C28-B21E-D7F0-17C9E4AD7317}"/>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30" name="Cloud 37">
                  <a:extLst>
                    <a:ext uri="{FF2B5EF4-FFF2-40B4-BE49-F238E27FC236}">
                      <a16:creationId xmlns:a16="http://schemas.microsoft.com/office/drawing/2014/main" id="{BC68A1B9-2C03-A63E-BBAD-9C584FDCD744}"/>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1" name="Trapezoid 39">
                  <a:extLst>
                    <a:ext uri="{FF2B5EF4-FFF2-40B4-BE49-F238E27FC236}">
                      <a16:creationId xmlns:a16="http://schemas.microsoft.com/office/drawing/2014/main" id="{0E555C08-31E7-A47F-8B8B-FF9C9D1AF667}"/>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2" name="Cloud 42">
                  <a:extLst>
                    <a:ext uri="{FF2B5EF4-FFF2-40B4-BE49-F238E27FC236}">
                      <a16:creationId xmlns:a16="http://schemas.microsoft.com/office/drawing/2014/main" id="{A569AE5D-68D4-A353-B2F5-0E243E9358C8}"/>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33" name="Oval 43">
                  <a:extLst>
                    <a:ext uri="{FF2B5EF4-FFF2-40B4-BE49-F238E27FC236}">
                      <a16:creationId xmlns:a16="http://schemas.microsoft.com/office/drawing/2014/main" id="{4BC172F6-DAC9-0A4A-7599-5EFA74F0D663}"/>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01" name="Group 43">
                <a:extLst>
                  <a:ext uri="{FF2B5EF4-FFF2-40B4-BE49-F238E27FC236}">
                    <a16:creationId xmlns:a16="http://schemas.microsoft.com/office/drawing/2014/main" id="{26B7C3A2-5920-116B-3A72-01E14140A370}"/>
                  </a:ext>
                </a:extLst>
              </p:cNvPr>
              <p:cNvGrpSpPr/>
              <p:nvPr/>
            </p:nvGrpSpPr>
            <p:grpSpPr>
              <a:xfrm rot="5003920">
                <a:off x="4483256" y="3608499"/>
                <a:ext cx="2563144" cy="392277"/>
                <a:chOff x="1600200" y="6781800"/>
                <a:chExt cx="2754086" cy="1143000"/>
              </a:xfrm>
              <a:solidFill>
                <a:schemeClr val="accent2"/>
              </a:solidFill>
            </p:grpSpPr>
            <p:sp>
              <p:nvSpPr>
                <p:cNvPr id="3211" name="Chevron 210">
                  <a:extLst>
                    <a:ext uri="{FF2B5EF4-FFF2-40B4-BE49-F238E27FC236}">
                      <a16:creationId xmlns:a16="http://schemas.microsoft.com/office/drawing/2014/main" id="{5C2B3663-7FDE-2A01-24FC-919F9521F1A3}"/>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2" name="Chevron 211">
                  <a:extLst>
                    <a:ext uri="{FF2B5EF4-FFF2-40B4-BE49-F238E27FC236}">
                      <a16:creationId xmlns:a16="http://schemas.microsoft.com/office/drawing/2014/main" id="{992AF491-E1B3-BA2E-F5CC-F54CED6A8AAD}"/>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3" name="Chevron 212">
                  <a:extLst>
                    <a:ext uri="{FF2B5EF4-FFF2-40B4-BE49-F238E27FC236}">
                      <a16:creationId xmlns:a16="http://schemas.microsoft.com/office/drawing/2014/main" id="{DCFF83D2-DBAF-93EC-2ACA-10A42C465E85}"/>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4" name="Chevron 213">
                  <a:extLst>
                    <a:ext uri="{FF2B5EF4-FFF2-40B4-BE49-F238E27FC236}">
                      <a16:creationId xmlns:a16="http://schemas.microsoft.com/office/drawing/2014/main" id="{101CC17E-20DF-49A5-165C-CE465FD2324D}"/>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5" name="Chevron 214">
                  <a:extLst>
                    <a:ext uri="{FF2B5EF4-FFF2-40B4-BE49-F238E27FC236}">
                      <a16:creationId xmlns:a16="http://schemas.microsoft.com/office/drawing/2014/main" id="{F9D1E9D6-1022-B3B1-704A-F778EFD9D1B2}"/>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6" name="Chevron 215">
                  <a:extLst>
                    <a:ext uri="{FF2B5EF4-FFF2-40B4-BE49-F238E27FC236}">
                      <a16:creationId xmlns:a16="http://schemas.microsoft.com/office/drawing/2014/main" id="{91564688-9D91-8EBA-E716-FB9F5556866C}"/>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7" name="Chevron 216">
                  <a:extLst>
                    <a:ext uri="{FF2B5EF4-FFF2-40B4-BE49-F238E27FC236}">
                      <a16:creationId xmlns:a16="http://schemas.microsoft.com/office/drawing/2014/main" id="{AAA76976-F1BA-8D42-6192-6115A3AED276}"/>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02" name="Group 44">
                <a:extLst>
                  <a:ext uri="{FF2B5EF4-FFF2-40B4-BE49-F238E27FC236}">
                    <a16:creationId xmlns:a16="http://schemas.microsoft.com/office/drawing/2014/main" id="{08DA0F53-5C08-9E6A-D78E-C44B0049315D}"/>
                  </a:ext>
                </a:extLst>
              </p:cNvPr>
              <p:cNvGrpSpPr/>
              <p:nvPr/>
            </p:nvGrpSpPr>
            <p:grpSpPr>
              <a:xfrm rot="16596080" flipH="1">
                <a:off x="3306425" y="3608499"/>
                <a:ext cx="2563144" cy="392277"/>
                <a:chOff x="1600200" y="6781800"/>
                <a:chExt cx="2754086" cy="1143000"/>
              </a:xfrm>
              <a:solidFill>
                <a:schemeClr val="accent2"/>
              </a:solidFill>
            </p:grpSpPr>
            <p:sp>
              <p:nvSpPr>
                <p:cNvPr id="3204" name="Chevron 203">
                  <a:extLst>
                    <a:ext uri="{FF2B5EF4-FFF2-40B4-BE49-F238E27FC236}">
                      <a16:creationId xmlns:a16="http://schemas.microsoft.com/office/drawing/2014/main" id="{567D20CB-132B-46BC-6471-E6A7DB6944C3}"/>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5" name="Chevron 204">
                  <a:extLst>
                    <a:ext uri="{FF2B5EF4-FFF2-40B4-BE49-F238E27FC236}">
                      <a16:creationId xmlns:a16="http://schemas.microsoft.com/office/drawing/2014/main" id="{9CC3CA61-F2AB-A12C-4805-52197CD8E157}"/>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6" name="Chevron 205">
                  <a:extLst>
                    <a:ext uri="{FF2B5EF4-FFF2-40B4-BE49-F238E27FC236}">
                      <a16:creationId xmlns:a16="http://schemas.microsoft.com/office/drawing/2014/main" id="{7F54988F-31D7-670F-3D6C-E8AA9D86CE75}"/>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7" name="Chevron 206">
                  <a:extLst>
                    <a:ext uri="{FF2B5EF4-FFF2-40B4-BE49-F238E27FC236}">
                      <a16:creationId xmlns:a16="http://schemas.microsoft.com/office/drawing/2014/main" id="{C3F34C18-0128-ADF2-3C24-54C4072CCE75}"/>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8" name="Chevron 207">
                  <a:extLst>
                    <a:ext uri="{FF2B5EF4-FFF2-40B4-BE49-F238E27FC236}">
                      <a16:creationId xmlns:a16="http://schemas.microsoft.com/office/drawing/2014/main" id="{AFA39BEF-B3F3-73AC-AB8D-68AFBC8F12D7}"/>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09" name="Chevron 208">
                  <a:extLst>
                    <a:ext uri="{FF2B5EF4-FFF2-40B4-BE49-F238E27FC236}">
                      <a16:creationId xmlns:a16="http://schemas.microsoft.com/office/drawing/2014/main" id="{56BC8D8F-D1C1-1A81-E425-DEC2BC1355CE}"/>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10" name="Chevron 209">
                  <a:extLst>
                    <a:ext uri="{FF2B5EF4-FFF2-40B4-BE49-F238E27FC236}">
                      <a16:creationId xmlns:a16="http://schemas.microsoft.com/office/drawing/2014/main" id="{30946BC0-04B2-B11E-E7D5-DF2132E71A8D}"/>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203" name="Rectangle 3202">
                <a:extLst>
                  <a:ext uri="{FF2B5EF4-FFF2-40B4-BE49-F238E27FC236}">
                    <a16:creationId xmlns:a16="http://schemas.microsoft.com/office/drawing/2014/main" id="{B8B54398-7994-6E47-AA27-766238399798}"/>
                  </a:ext>
                </a:extLst>
              </p:cNvPr>
              <p:cNvSpPr/>
              <p:nvPr/>
            </p:nvSpPr>
            <p:spPr>
              <a:xfrm>
                <a:off x="4873472" y="4078121"/>
                <a:ext cx="627643" cy="235366"/>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4" name="TextBox 13">
            <a:extLst>
              <a:ext uri="{FF2B5EF4-FFF2-40B4-BE49-F238E27FC236}">
                <a16:creationId xmlns:a16="http://schemas.microsoft.com/office/drawing/2014/main" id="{BFAFEEFF-6326-7080-4D02-2E5D95380DF4}"/>
              </a:ext>
            </a:extLst>
          </p:cNvPr>
          <p:cNvSpPr txBox="1"/>
          <p:nvPr/>
        </p:nvSpPr>
        <p:spPr>
          <a:xfrm>
            <a:off x="119352" y="6514151"/>
            <a:ext cx="6255026" cy="369332"/>
          </a:xfrm>
          <a:prstGeom prst="rect">
            <a:avLst/>
          </a:prstGeom>
          <a:noFill/>
        </p:spPr>
        <p:txBody>
          <a:bodyPr wrap="square">
            <a:spAutoFit/>
          </a:bodyPr>
          <a:lstStyle/>
          <a:p>
            <a:r>
              <a:rPr lang="en-US" dirty="0"/>
              <a:t>Luke 1:34</a:t>
            </a:r>
          </a:p>
        </p:txBody>
      </p:sp>
    </p:spTree>
    <p:extLst>
      <p:ext uri="{BB962C8B-B14F-4D97-AF65-F5344CB8AC3E}">
        <p14:creationId xmlns:p14="http://schemas.microsoft.com/office/powerpoint/2010/main" val="312940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63161E0-F9C8-27A0-CF18-116DA89BA0C0}"/>
              </a:ext>
            </a:extLst>
          </p:cNvPr>
          <p:cNvGrpSpPr/>
          <p:nvPr/>
        </p:nvGrpSpPr>
        <p:grpSpPr>
          <a:xfrm>
            <a:off x="-1" y="0"/>
            <a:ext cx="12192001" cy="6874891"/>
            <a:chOff x="-1" y="0"/>
            <a:chExt cx="12192001" cy="6874891"/>
          </a:xfrm>
        </p:grpSpPr>
        <p:pic>
          <p:nvPicPr>
            <p:cNvPr id="3" name="Picture 2">
              <a:extLst>
                <a:ext uri="{FF2B5EF4-FFF2-40B4-BE49-F238E27FC236}">
                  <a16:creationId xmlns:a16="http://schemas.microsoft.com/office/drawing/2014/main" id="{9E095DE3-738A-3567-E251-B37A29B09F2E}"/>
                </a:ext>
              </a:extLst>
            </p:cNvPr>
            <p:cNvPicPr>
              <a:picLocks noChangeAspect="1"/>
            </p:cNvPicPr>
            <p:nvPr/>
          </p:nvPicPr>
          <p:blipFill>
            <a:blip r:embed="rId2"/>
            <a:stretch>
              <a:fillRect/>
            </a:stretch>
          </p:blipFill>
          <p:spPr>
            <a:xfrm>
              <a:off x="1789043" y="0"/>
              <a:ext cx="10402957" cy="6874891"/>
            </a:xfrm>
            <a:prstGeom prst="rect">
              <a:avLst/>
            </a:prstGeom>
          </p:spPr>
        </p:pic>
        <p:pic>
          <p:nvPicPr>
            <p:cNvPr id="4" name="Picture 3">
              <a:extLst>
                <a:ext uri="{FF2B5EF4-FFF2-40B4-BE49-F238E27FC236}">
                  <a16:creationId xmlns:a16="http://schemas.microsoft.com/office/drawing/2014/main" id="{1A3A2F97-7A36-0392-AC54-256F9202775D}"/>
                </a:ext>
              </a:extLst>
            </p:cNvPr>
            <p:cNvPicPr>
              <a:picLocks noChangeAspect="1"/>
            </p:cNvPicPr>
            <p:nvPr/>
          </p:nvPicPr>
          <p:blipFill rotWithShape="1">
            <a:blip r:embed="rId2"/>
            <a:srcRect r="83571"/>
            <a:stretch/>
          </p:blipFill>
          <p:spPr>
            <a:xfrm flipH="1">
              <a:off x="-1" y="0"/>
              <a:ext cx="1789044" cy="6874891"/>
            </a:xfrm>
            <a:prstGeom prst="rect">
              <a:avLst/>
            </a:prstGeom>
          </p:spPr>
        </p:pic>
      </p:grpSp>
      <p:sp>
        <p:nvSpPr>
          <p:cNvPr id="7" name="TextBox 6">
            <a:extLst>
              <a:ext uri="{FF2B5EF4-FFF2-40B4-BE49-F238E27FC236}">
                <a16:creationId xmlns:a16="http://schemas.microsoft.com/office/drawing/2014/main" id="{02C4D079-70A6-B4D5-255D-1545557DAFDA}"/>
              </a:ext>
            </a:extLst>
          </p:cNvPr>
          <p:cNvSpPr txBox="1"/>
          <p:nvPr/>
        </p:nvSpPr>
        <p:spPr>
          <a:xfrm>
            <a:off x="10508975" y="6488668"/>
            <a:ext cx="1974574" cy="276999"/>
          </a:xfrm>
          <a:prstGeom prst="rect">
            <a:avLst/>
          </a:prstGeom>
          <a:noFill/>
        </p:spPr>
        <p:txBody>
          <a:bodyPr wrap="square" rtlCol="0">
            <a:spAutoFit/>
          </a:bodyPr>
          <a:lstStyle/>
          <a:p>
            <a:r>
              <a:rPr lang="en-US" sz="1200" dirty="0">
                <a:solidFill>
                  <a:schemeClr val="bg1"/>
                </a:solidFill>
              </a:rPr>
              <a:t>Joseph Brickey</a:t>
            </a:r>
          </a:p>
        </p:txBody>
      </p:sp>
      <p:sp>
        <p:nvSpPr>
          <p:cNvPr id="9" name="TextBox 8">
            <a:extLst>
              <a:ext uri="{FF2B5EF4-FFF2-40B4-BE49-F238E27FC236}">
                <a16:creationId xmlns:a16="http://schemas.microsoft.com/office/drawing/2014/main" id="{64A36BF2-95D0-0514-4EB1-689D265787EF}"/>
              </a:ext>
            </a:extLst>
          </p:cNvPr>
          <p:cNvSpPr txBox="1"/>
          <p:nvPr/>
        </p:nvSpPr>
        <p:spPr>
          <a:xfrm>
            <a:off x="609600" y="2336393"/>
            <a:ext cx="3458817" cy="2062103"/>
          </a:xfrm>
          <a:prstGeom prst="rect">
            <a:avLst/>
          </a:prstGeom>
          <a:noFill/>
        </p:spPr>
        <p:txBody>
          <a:bodyPr wrap="square">
            <a:spAutoFit/>
          </a:bodyPr>
          <a:lstStyle/>
          <a:p>
            <a:r>
              <a:rPr lang="en-US" sz="3200" b="0" i="1" dirty="0">
                <a:solidFill>
                  <a:srgbClr val="FFFF00"/>
                </a:solidFill>
                <a:effectLst/>
              </a:rPr>
              <a:t>Joseph, thou son of David, fear not to take unto thee Mary thy wife</a:t>
            </a:r>
            <a:endParaRPr lang="en-US" sz="3200" i="1" dirty="0">
              <a:solidFill>
                <a:srgbClr val="FFFF00"/>
              </a:solidFill>
            </a:endParaRPr>
          </a:p>
        </p:txBody>
      </p:sp>
      <p:sp>
        <p:nvSpPr>
          <p:cNvPr id="10" name="TextBox 9">
            <a:extLst>
              <a:ext uri="{FF2B5EF4-FFF2-40B4-BE49-F238E27FC236}">
                <a16:creationId xmlns:a16="http://schemas.microsoft.com/office/drawing/2014/main" id="{833F30CB-5E18-E15E-45C8-9072BE11C7BB}"/>
              </a:ext>
            </a:extLst>
          </p:cNvPr>
          <p:cNvSpPr txBox="1"/>
          <p:nvPr/>
        </p:nvSpPr>
        <p:spPr>
          <a:xfrm>
            <a:off x="125896" y="6488668"/>
            <a:ext cx="1974574" cy="369332"/>
          </a:xfrm>
          <a:prstGeom prst="rect">
            <a:avLst/>
          </a:prstGeom>
          <a:noFill/>
        </p:spPr>
        <p:txBody>
          <a:bodyPr wrap="square" rtlCol="0">
            <a:spAutoFit/>
          </a:bodyPr>
          <a:lstStyle/>
          <a:p>
            <a:r>
              <a:rPr lang="en-US" dirty="0"/>
              <a:t>Matthew 1:18-23</a:t>
            </a:r>
          </a:p>
        </p:txBody>
      </p:sp>
      <p:sp>
        <p:nvSpPr>
          <p:cNvPr id="12" name="TextBox 11">
            <a:extLst>
              <a:ext uri="{FF2B5EF4-FFF2-40B4-BE49-F238E27FC236}">
                <a16:creationId xmlns:a16="http://schemas.microsoft.com/office/drawing/2014/main" id="{C04CD85B-EA48-2D37-2FF1-A18209467965}"/>
              </a:ext>
            </a:extLst>
          </p:cNvPr>
          <p:cNvSpPr txBox="1"/>
          <p:nvPr/>
        </p:nvSpPr>
        <p:spPr>
          <a:xfrm>
            <a:off x="5804452" y="276871"/>
            <a:ext cx="6096000" cy="1384995"/>
          </a:xfrm>
          <a:prstGeom prst="rect">
            <a:avLst/>
          </a:prstGeom>
          <a:noFill/>
        </p:spPr>
        <p:txBody>
          <a:bodyPr wrap="square">
            <a:spAutoFit/>
          </a:bodyPr>
          <a:lstStyle/>
          <a:p>
            <a:r>
              <a:rPr lang="en-US" sz="2800" i="1" dirty="0">
                <a:solidFill>
                  <a:srgbClr val="FFFF00"/>
                </a:solidFill>
                <a:effectLst/>
              </a:rPr>
              <a:t>Behold, a virgin shall be with child, and shall bring forth a son, and they shall call his name Emmanuel, </a:t>
            </a:r>
            <a:endParaRPr lang="en-US" sz="2800" i="1" dirty="0">
              <a:solidFill>
                <a:srgbClr val="FFFF00"/>
              </a:solidFill>
            </a:endParaRPr>
          </a:p>
        </p:txBody>
      </p:sp>
      <p:sp>
        <p:nvSpPr>
          <p:cNvPr id="13" name="TextBox 12">
            <a:extLst>
              <a:ext uri="{FF2B5EF4-FFF2-40B4-BE49-F238E27FC236}">
                <a16:creationId xmlns:a16="http://schemas.microsoft.com/office/drawing/2014/main" id="{A62BD1F3-9E15-AF12-C614-D1E7513CDA15}"/>
              </a:ext>
            </a:extLst>
          </p:cNvPr>
          <p:cNvSpPr txBox="1"/>
          <p:nvPr/>
        </p:nvSpPr>
        <p:spPr>
          <a:xfrm>
            <a:off x="722242" y="783476"/>
            <a:ext cx="4035288" cy="769441"/>
          </a:xfrm>
          <a:prstGeom prst="rect">
            <a:avLst/>
          </a:prstGeom>
          <a:noFill/>
        </p:spPr>
        <p:txBody>
          <a:bodyPr wrap="square" rtlCol="0">
            <a:spAutoFit/>
          </a:bodyPr>
          <a:lstStyle/>
          <a:p>
            <a:r>
              <a:rPr lang="en-US" sz="4400" dirty="0">
                <a:latin typeface="Dubai Medium" panose="020B0603030403030204" pitchFamily="34" charset="-78"/>
                <a:cs typeface="Dubai Medium" panose="020B0603030403030204" pitchFamily="34" charset="-78"/>
              </a:rPr>
              <a:t>Joseph’s Dream</a:t>
            </a:r>
          </a:p>
        </p:txBody>
      </p:sp>
    </p:spTree>
    <p:extLst>
      <p:ext uri="{BB962C8B-B14F-4D97-AF65-F5344CB8AC3E}">
        <p14:creationId xmlns:p14="http://schemas.microsoft.com/office/powerpoint/2010/main" val="24286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A84F38-716A-B537-9293-91220EB9F302}"/>
              </a:ext>
            </a:extLst>
          </p:cNvPr>
          <p:cNvPicPr>
            <a:picLocks noChangeAspect="1"/>
          </p:cNvPicPr>
          <p:nvPr/>
        </p:nvPicPr>
        <p:blipFill rotWithShape="1">
          <a:blip r:embed="rId2"/>
          <a:srcRect t="1315" b="1"/>
          <a:stretch/>
        </p:blipFill>
        <p:spPr>
          <a:xfrm>
            <a:off x="10298" y="0"/>
            <a:ext cx="12192000" cy="6861030"/>
          </a:xfrm>
          <a:prstGeom prst="rect">
            <a:avLst/>
          </a:prstGeom>
        </p:spPr>
      </p:pic>
      <p:sp>
        <p:nvSpPr>
          <p:cNvPr id="3" name="TextBox 2">
            <a:extLst>
              <a:ext uri="{FF2B5EF4-FFF2-40B4-BE49-F238E27FC236}">
                <a16:creationId xmlns:a16="http://schemas.microsoft.com/office/drawing/2014/main" id="{C8CF2058-663F-D6D7-749E-09FB9360EF5C}"/>
              </a:ext>
            </a:extLst>
          </p:cNvPr>
          <p:cNvSpPr txBox="1"/>
          <p:nvPr/>
        </p:nvSpPr>
        <p:spPr>
          <a:xfrm>
            <a:off x="0" y="-33295"/>
            <a:ext cx="12192000" cy="830997"/>
          </a:xfrm>
          <a:prstGeom prst="rect">
            <a:avLst/>
          </a:prstGeom>
          <a:noFill/>
        </p:spPr>
        <p:txBody>
          <a:bodyPr wrap="square" rtlCol="0">
            <a:spAutoFit/>
          </a:bodyPr>
          <a:lstStyle/>
          <a:p>
            <a:pPr algn="ctr"/>
            <a:r>
              <a:rPr lang="en-US" sz="4800" dirty="0">
                <a:latin typeface="Dubai Medium" panose="020B0603030403030204" pitchFamily="34" charset="-78"/>
              </a:rPr>
              <a:t>Joseph: Knew Her Not</a:t>
            </a:r>
          </a:p>
        </p:txBody>
      </p:sp>
      <p:sp>
        <p:nvSpPr>
          <p:cNvPr id="5" name="TextBox 4">
            <a:extLst>
              <a:ext uri="{FF2B5EF4-FFF2-40B4-BE49-F238E27FC236}">
                <a16:creationId xmlns:a16="http://schemas.microsoft.com/office/drawing/2014/main" id="{2E1CBF52-2BA4-7CED-F186-43EAD939FAD9}"/>
              </a:ext>
            </a:extLst>
          </p:cNvPr>
          <p:cNvSpPr txBox="1"/>
          <p:nvPr/>
        </p:nvSpPr>
        <p:spPr>
          <a:xfrm>
            <a:off x="5969746" y="797702"/>
            <a:ext cx="5512906" cy="6001643"/>
          </a:xfrm>
          <a:prstGeom prst="rect">
            <a:avLst/>
          </a:prstGeom>
          <a:noFill/>
        </p:spPr>
        <p:txBody>
          <a:bodyPr wrap="square">
            <a:spAutoFit/>
          </a:bodyPr>
          <a:lstStyle/>
          <a:p>
            <a:r>
              <a:rPr lang="en-US" sz="3200" b="0" i="0" dirty="0">
                <a:solidFill>
                  <a:srgbClr val="000000"/>
                </a:solidFill>
                <a:effectLst/>
              </a:rPr>
              <a:t>The term</a:t>
            </a:r>
            <a:r>
              <a:rPr lang="en-US" sz="3200" b="0" i="1" dirty="0">
                <a:solidFill>
                  <a:srgbClr val="000000"/>
                </a:solidFill>
                <a:effectLst/>
              </a:rPr>
              <a:t> know</a:t>
            </a:r>
            <a:r>
              <a:rPr lang="en-US" sz="3200" b="0" i="0" dirty="0">
                <a:solidFill>
                  <a:srgbClr val="000000"/>
                </a:solidFill>
                <a:effectLst/>
              </a:rPr>
              <a:t> or </a:t>
            </a:r>
            <a:r>
              <a:rPr lang="en-US" sz="3200" b="0" i="1" dirty="0">
                <a:solidFill>
                  <a:srgbClr val="000000"/>
                </a:solidFill>
                <a:effectLst/>
              </a:rPr>
              <a:t>knew</a:t>
            </a:r>
            <a:r>
              <a:rPr lang="en-US" sz="3200" b="0" i="0" dirty="0">
                <a:solidFill>
                  <a:srgbClr val="000000"/>
                </a:solidFill>
                <a:effectLst/>
              </a:rPr>
              <a:t> in the Bible can refer to sexual relations.</a:t>
            </a:r>
          </a:p>
          <a:p>
            <a:endParaRPr lang="en-US" sz="3200" dirty="0">
              <a:solidFill>
                <a:srgbClr val="000000"/>
              </a:solidFill>
            </a:endParaRPr>
          </a:p>
          <a:p>
            <a:r>
              <a:rPr lang="en-US" sz="3200" b="0" i="0" dirty="0">
                <a:solidFill>
                  <a:srgbClr val="000000"/>
                </a:solidFill>
                <a:effectLst/>
              </a:rPr>
              <a:t>Joseph did not have sexual relations with Mary before Jesus was born. </a:t>
            </a:r>
          </a:p>
          <a:p>
            <a:endParaRPr lang="en-US" sz="3200" dirty="0">
              <a:solidFill>
                <a:srgbClr val="000000"/>
              </a:solidFill>
            </a:endParaRPr>
          </a:p>
          <a:p>
            <a:r>
              <a:rPr lang="en-US" sz="3200" b="0" i="0" dirty="0">
                <a:solidFill>
                  <a:srgbClr val="000000"/>
                </a:solidFill>
                <a:effectLst/>
              </a:rPr>
              <a:t>This detail reinforces the fact that he could not have been the father of Jesus and that Jesus’s conception was miraculous.</a:t>
            </a:r>
            <a:endParaRPr lang="en-US" sz="3200" dirty="0"/>
          </a:p>
        </p:txBody>
      </p:sp>
      <p:sp>
        <p:nvSpPr>
          <p:cNvPr id="7" name="TextBox 6">
            <a:extLst>
              <a:ext uri="{FF2B5EF4-FFF2-40B4-BE49-F238E27FC236}">
                <a16:creationId xmlns:a16="http://schemas.microsoft.com/office/drawing/2014/main" id="{C444FEF0-AC85-82FE-ABCF-6D9CAFD075D5}"/>
              </a:ext>
            </a:extLst>
          </p:cNvPr>
          <p:cNvSpPr txBox="1"/>
          <p:nvPr/>
        </p:nvSpPr>
        <p:spPr>
          <a:xfrm>
            <a:off x="109330" y="6488668"/>
            <a:ext cx="6102626" cy="369332"/>
          </a:xfrm>
          <a:prstGeom prst="rect">
            <a:avLst/>
          </a:prstGeom>
          <a:noFill/>
        </p:spPr>
        <p:txBody>
          <a:bodyPr wrap="square">
            <a:spAutoFit/>
          </a:bodyPr>
          <a:lstStyle/>
          <a:p>
            <a:r>
              <a:rPr lang="en-US" sz="1800" b="0" i="0" u="none" strike="noStrike" dirty="0">
                <a:effectLst/>
              </a:rPr>
              <a:t>Matthew 1:25, Genesis 4:1</a:t>
            </a:r>
            <a:endParaRPr lang="en-US" dirty="0"/>
          </a:p>
        </p:txBody>
      </p:sp>
      <p:sp>
        <p:nvSpPr>
          <p:cNvPr id="8" name="TextBox 7">
            <a:extLst>
              <a:ext uri="{FF2B5EF4-FFF2-40B4-BE49-F238E27FC236}">
                <a16:creationId xmlns:a16="http://schemas.microsoft.com/office/drawing/2014/main" id="{E5654538-92D8-F93B-458B-223DA8CADEAF}"/>
              </a:ext>
            </a:extLst>
          </p:cNvPr>
          <p:cNvSpPr txBox="1"/>
          <p:nvPr/>
        </p:nvSpPr>
        <p:spPr>
          <a:xfrm>
            <a:off x="5980044" y="6464958"/>
            <a:ext cx="6102626" cy="369332"/>
          </a:xfrm>
          <a:prstGeom prst="rect">
            <a:avLst/>
          </a:prstGeom>
          <a:noFill/>
        </p:spPr>
        <p:txBody>
          <a:bodyPr wrap="square">
            <a:spAutoFit/>
          </a:bodyPr>
          <a:lstStyle/>
          <a:p>
            <a:pPr algn="r"/>
            <a:r>
              <a:rPr lang="en-US" sz="1800" b="0" i="0" u="none" strike="noStrike" dirty="0">
                <a:effectLst/>
              </a:rPr>
              <a:t>(9)</a:t>
            </a:r>
            <a:endParaRPr lang="en-US" dirty="0"/>
          </a:p>
        </p:txBody>
      </p:sp>
      <p:grpSp>
        <p:nvGrpSpPr>
          <p:cNvPr id="12" name="Group 11">
            <a:extLst>
              <a:ext uri="{FF2B5EF4-FFF2-40B4-BE49-F238E27FC236}">
                <a16:creationId xmlns:a16="http://schemas.microsoft.com/office/drawing/2014/main" id="{A130EC00-617E-C1C5-4162-7AC0AA51E040}"/>
              </a:ext>
            </a:extLst>
          </p:cNvPr>
          <p:cNvGrpSpPr/>
          <p:nvPr/>
        </p:nvGrpSpPr>
        <p:grpSpPr>
          <a:xfrm>
            <a:off x="241851" y="1923102"/>
            <a:ext cx="5486803" cy="3503828"/>
            <a:chOff x="241851" y="1923102"/>
            <a:chExt cx="5486803" cy="3503828"/>
          </a:xfrm>
        </p:grpSpPr>
        <p:pic>
          <p:nvPicPr>
            <p:cNvPr id="10" name="Picture 9">
              <a:extLst>
                <a:ext uri="{FF2B5EF4-FFF2-40B4-BE49-F238E27FC236}">
                  <a16:creationId xmlns:a16="http://schemas.microsoft.com/office/drawing/2014/main" id="{BA6CC0F1-4165-A85D-83F2-C0A01EA589EB}"/>
                </a:ext>
              </a:extLst>
            </p:cNvPr>
            <p:cNvPicPr>
              <a:picLocks noChangeAspect="1"/>
            </p:cNvPicPr>
            <p:nvPr/>
          </p:nvPicPr>
          <p:blipFill>
            <a:blip r:embed="rId3"/>
            <a:stretch>
              <a:fillRect/>
            </a:stretch>
          </p:blipFill>
          <p:spPr>
            <a:xfrm>
              <a:off x="241851" y="1923102"/>
              <a:ext cx="5486803" cy="3470533"/>
            </a:xfrm>
            <a:prstGeom prst="rect">
              <a:avLst/>
            </a:prstGeom>
          </p:spPr>
        </p:pic>
        <p:sp>
          <p:nvSpPr>
            <p:cNvPr id="11" name="TextBox 10">
              <a:extLst>
                <a:ext uri="{FF2B5EF4-FFF2-40B4-BE49-F238E27FC236}">
                  <a16:creationId xmlns:a16="http://schemas.microsoft.com/office/drawing/2014/main" id="{A379B20B-BAF7-BDE5-5CC3-711CD606BE8E}"/>
                </a:ext>
              </a:extLst>
            </p:cNvPr>
            <p:cNvSpPr txBox="1"/>
            <p:nvPr/>
          </p:nvSpPr>
          <p:spPr>
            <a:xfrm>
              <a:off x="241851" y="5057598"/>
              <a:ext cx="1659835" cy="369332"/>
            </a:xfrm>
            <a:prstGeom prst="rect">
              <a:avLst/>
            </a:prstGeom>
            <a:noFill/>
          </p:spPr>
          <p:txBody>
            <a:bodyPr wrap="square">
              <a:spAutoFit/>
            </a:bodyPr>
            <a:lstStyle/>
            <a:p>
              <a:r>
                <a:rPr lang="en-US" sz="1800" b="0" i="0" u="none" strike="noStrike" dirty="0" err="1">
                  <a:solidFill>
                    <a:schemeClr val="bg1"/>
                  </a:solidFill>
                  <a:effectLst/>
                </a:rPr>
                <a:t>Sieger</a:t>
              </a:r>
              <a:r>
                <a:rPr lang="en-US" sz="1800" b="0" i="0" u="none" strike="noStrike" dirty="0">
                  <a:solidFill>
                    <a:schemeClr val="bg1"/>
                  </a:solidFill>
                  <a:effectLst/>
                </a:rPr>
                <a:t> </a:t>
              </a:r>
              <a:r>
                <a:rPr lang="en-US" sz="1800" b="0" i="0" u="none" strike="noStrike" dirty="0" err="1">
                  <a:solidFill>
                    <a:schemeClr val="bg1"/>
                  </a:solidFill>
                  <a:effectLst/>
                </a:rPr>
                <a:t>Koder</a:t>
              </a:r>
              <a:endParaRPr lang="en-US" dirty="0">
                <a:solidFill>
                  <a:schemeClr val="bg1"/>
                </a:solidFill>
              </a:endParaRPr>
            </a:p>
          </p:txBody>
        </p:sp>
      </p:grpSp>
    </p:spTree>
    <p:extLst>
      <p:ext uri="{BB962C8B-B14F-4D97-AF65-F5344CB8AC3E}">
        <p14:creationId xmlns:p14="http://schemas.microsoft.com/office/powerpoint/2010/main" val="364180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320CC5-5079-1486-4F21-59779E741E50}"/>
              </a:ext>
            </a:extLst>
          </p:cNvPr>
          <p:cNvPicPr>
            <a:picLocks noChangeAspect="1"/>
          </p:cNvPicPr>
          <p:nvPr/>
        </p:nvPicPr>
        <p:blipFill rotWithShape="1">
          <a:blip r:embed="rId2"/>
          <a:srcRect t="1315" b="1"/>
          <a:stretch/>
        </p:blipFill>
        <p:spPr>
          <a:xfrm>
            <a:off x="10298" y="0"/>
            <a:ext cx="12192000" cy="6861030"/>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latin typeface="Dubai Medium" panose="020B0603030403030204" pitchFamily="34" charset="-78"/>
              </a:rPr>
              <a:t>Three Possible Actions</a:t>
            </a:r>
          </a:p>
        </p:txBody>
      </p:sp>
      <p:sp>
        <p:nvSpPr>
          <p:cNvPr id="5" name="Rectangle 4"/>
          <p:cNvSpPr/>
          <p:nvPr/>
        </p:nvSpPr>
        <p:spPr>
          <a:xfrm>
            <a:off x="0" y="6523615"/>
            <a:ext cx="9296255" cy="307777"/>
          </a:xfrm>
          <a:prstGeom prst="rect">
            <a:avLst/>
          </a:prstGeom>
        </p:spPr>
        <p:txBody>
          <a:bodyPr wrap="square">
            <a:spAutoFit/>
          </a:bodyPr>
          <a:lstStyle/>
          <a:p>
            <a:r>
              <a:rPr lang="en-US" sz="1400" dirty="0"/>
              <a:t>Matthew 1:19: Leviticus 20:10; John 8:5; Matthew 1:20-25; Luke 3:23</a:t>
            </a:r>
          </a:p>
        </p:txBody>
      </p:sp>
      <p:sp>
        <p:nvSpPr>
          <p:cNvPr id="9" name="TextBox 8"/>
          <p:cNvSpPr txBox="1"/>
          <p:nvPr/>
        </p:nvSpPr>
        <p:spPr>
          <a:xfrm>
            <a:off x="11576162" y="6488668"/>
            <a:ext cx="626136" cy="369332"/>
          </a:xfrm>
          <a:prstGeom prst="rect">
            <a:avLst/>
          </a:prstGeom>
          <a:noFill/>
        </p:spPr>
        <p:txBody>
          <a:bodyPr wrap="square" rtlCol="0">
            <a:spAutoFit/>
          </a:bodyPr>
          <a:lstStyle/>
          <a:p>
            <a:pPr algn="r"/>
            <a:r>
              <a:rPr lang="en-US" dirty="0"/>
              <a:t>(3)</a:t>
            </a:r>
          </a:p>
        </p:txBody>
      </p:sp>
      <p:pic>
        <p:nvPicPr>
          <p:cNvPr id="30" name="Picture 2" descr="http://4.bp.blogspot.com/-rTeTUtBw3PY/TjVoamiisVI/AAAAAAAADaY/a6kQgwsQzQM/s400/Mary_tells_Josep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653" y="1648177"/>
            <a:ext cx="6108904" cy="305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22333" y="5792921"/>
            <a:ext cx="6096000" cy="923330"/>
          </a:xfrm>
          <a:prstGeom prst="rect">
            <a:avLst/>
          </a:prstGeom>
        </p:spPr>
        <p:txBody>
          <a:bodyPr>
            <a:spAutoFit/>
          </a:bodyPr>
          <a:lstStyle/>
          <a:p>
            <a:r>
              <a:rPr lang="en-US" b="0" i="0" dirty="0">
                <a:effectLst/>
              </a:rPr>
              <a:t> “to put her away </a:t>
            </a:r>
            <a:r>
              <a:rPr lang="en-US" b="0" i="0" dirty="0" err="1">
                <a:effectLst/>
              </a:rPr>
              <a:t>privily</a:t>
            </a:r>
            <a:r>
              <a:rPr lang="en-US" b="0" i="0" dirty="0">
                <a:effectLst/>
              </a:rPr>
              <a:t>” = Joseph planned to cancel the engagement privately without forcing Mary to face public humiliation or the possible penalty of stoning</a:t>
            </a:r>
            <a:endParaRPr lang="en-US" dirty="0"/>
          </a:p>
        </p:txBody>
      </p:sp>
      <p:sp>
        <p:nvSpPr>
          <p:cNvPr id="4" name="Rectangle 3"/>
          <p:cNvSpPr/>
          <p:nvPr/>
        </p:nvSpPr>
        <p:spPr>
          <a:xfrm>
            <a:off x="1894890" y="3134760"/>
            <a:ext cx="4015466" cy="923330"/>
          </a:xfrm>
          <a:prstGeom prst="rect">
            <a:avLst/>
          </a:prstGeom>
        </p:spPr>
        <p:txBody>
          <a:bodyPr wrap="square">
            <a:spAutoFit/>
          </a:bodyPr>
          <a:lstStyle/>
          <a:p>
            <a:pPr>
              <a:spcAft>
                <a:spcPts val="1000"/>
              </a:spcAft>
            </a:pPr>
            <a:r>
              <a:rPr lang="en-US" dirty="0"/>
              <a:t>Second, Joseph could have had his betrothal to Mary privately annulled before two witnesses.</a:t>
            </a:r>
          </a:p>
        </p:txBody>
      </p:sp>
      <p:sp>
        <p:nvSpPr>
          <p:cNvPr id="6" name="Rectangle 5"/>
          <p:cNvSpPr/>
          <p:nvPr/>
        </p:nvSpPr>
        <p:spPr>
          <a:xfrm>
            <a:off x="3200255" y="645771"/>
            <a:ext cx="6096000" cy="646331"/>
          </a:xfrm>
          <a:prstGeom prst="rect">
            <a:avLst/>
          </a:prstGeom>
        </p:spPr>
        <p:txBody>
          <a:bodyPr>
            <a:spAutoFit/>
          </a:bodyPr>
          <a:lstStyle/>
          <a:p>
            <a:pPr algn="ctr"/>
            <a:r>
              <a:rPr lang="en-US" dirty="0">
                <a:effectLst/>
                <a:ea typeface="Calibri" panose="020F0502020204030204" pitchFamily="34" charset="0"/>
              </a:rPr>
              <a:t>By Jewish law, to break a betrothal required a bill of divorcement. Deuteronomy 22:13-21, 25-27</a:t>
            </a:r>
            <a:endParaRPr lang="en-US" dirty="0"/>
          </a:p>
        </p:txBody>
      </p:sp>
      <p:sp>
        <p:nvSpPr>
          <p:cNvPr id="7" name="Rectangle 6"/>
          <p:cNvSpPr/>
          <p:nvPr/>
        </p:nvSpPr>
        <p:spPr>
          <a:xfrm>
            <a:off x="293621" y="1143076"/>
            <a:ext cx="4038600" cy="1754326"/>
          </a:xfrm>
          <a:prstGeom prst="rect">
            <a:avLst/>
          </a:prstGeom>
        </p:spPr>
        <p:txBody>
          <a:bodyPr wrap="square">
            <a:spAutoFit/>
          </a:bodyPr>
          <a:lstStyle/>
          <a:p>
            <a:r>
              <a:rPr lang="en-US" dirty="0"/>
              <a:t>First, he could have subjected Mary to a public divorce and perhaps even execution (stoning), for people would have presumed that Mary was guilty of adultery—a crime punishable by death under the law of Moses. </a:t>
            </a:r>
          </a:p>
        </p:txBody>
      </p:sp>
      <p:sp>
        <p:nvSpPr>
          <p:cNvPr id="31" name="Rectangle 30"/>
          <p:cNvSpPr/>
          <p:nvPr/>
        </p:nvSpPr>
        <p:spPr>
          <a:xfrm>
            <a:off x="2531430" y="4622185"/>
            <a:ext cx="3575456" cy="1200329"/>
          </a:xfrm>
          <a:prstGeom prst="rect">
            <a:avLst/>
          </a:prstGeom>
        </p:spPr>
        <p:txBody>
          <a:bodyPr wrap="square">
            <a:spAutoFit/>
          </a:bodyPr>
          <a:lstStyle/>
          <a:p>
            <a:pPr>
              <a:spcAft>
                <a:spcPts val="1000"/>
              </a:spcAft>
            </a:pPr>
            <a:r>
              <a:rPr lang="en-US" dirty="0"/>
              <a:t>A third option was to proceed with the marriage. Joseph was inclined to show mercy to Mary by quietly annulling the betrothal agreement</a:t>
            </a:r>
            <a:endParaRPr lang="en-US" dirty="0">
              <a:effectLst/>
              <a:ea typeface="Calibri" panose="020F0502020204030204" pitchFamily="34" charset="0"/>
            </a:endParaRPr>
          </a:p>
        </p:txBody>
      </p:sp>
    </p:spTree>
    <p:extLst>
      <p:ext uri="{BB962C8B-B14F-4D97-AF65-F5344CB8AC3E}">
        <p14:creationId xmlns:p14="http://schemas.microsoft.com/office/powerpoint/2010/main" val="366194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EB5BEF-6C45-594A-6067-8849BA2DF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303" y="1598"/>
            <a:ext cx="9591608" cy="6854803"/>
          </a:xfrm>
          <a:prstGeom prst="rect">
            <a:avLst/>
          </a:prstGeom>
        </p:spPr>
      </p:pic>
      <p:pic>
        <p:nvPicPr>
          <p:cNvPr id="5" name="Picture 4">
            <a:extLst>
              <a:ext uri="{FF2B5EF4-FFF2-40B4-BE49-F238E27FC236}">
                <a16:creationId xmlns:a16="http://schemas.microsoft.com/office/drawing/2014/main" id="{8492AAAB-987F-64AE-E29B-DA2781EA8953}"/>
              </a:ext>
            </a:extLst>
          </p:cNvPr>
          <p:cNvPicPr>
            <a:picLocks noChangeAspect="1"/>
          </p:cNvPicPr>
          <p:nvPr/>
        </p:nvPicPr>
        <p:blipFill rotWithShape="1">
          <a:blip r:embed="rId3"/>
          <a:srcRect l="81893"/>
          <a:stretch/>
        </p:blipFill>
        <p:spPr>
          <a:xfrm>
            <a:off x="9475305" y="0"/>
            <a:ext cx="2716696" cy="6858000"/>
          </a:xfrm>
          <a:prstGeom prst="rect">
            <a:avLst/>
          </a:prstGeom>
        </p:spPr>
      </p:pic>
      <p:sp>
        <p:nvSpPr>
          <p:cNvPr id="2" name="TextBox 1">
            <a:extLst>
              <a:ext uri="{FF2B5EF4-FFF2-40B4-BE49-F238E27FC236}">
                <a16:creationId xmlns:a16="http://schemas.microsoft.com/office/drawing/2014/main" id="{398F3A47-25F5-0F4D-B56D-9FA8E7D0488F}"/>
              </a:ext>
            </a:extLst>
          </p:cNvPr>
          <p:cNvSpPr txBox="1"/>
          <p:nvPr/>
        </p:nvSpPr>
        <p:spPr>
          <a:xfrm>
            <a:off x="7142923" y="0"/>
            <a:ext cx="5049078" cy="6555641"/>
          </a:xfrm>
          <a:prstGeom prst="rect">
            <a:avLst/>
          </a:prstGeom>
          <a:solidFill>
            <a:schemeClr val="tx1"/>
          </a:solidFill>
        </p:spPr>
        <p:txBody>
          <a:bodyPr wrap="square">
            <a:spAutoFit/>
          </a:bodyPr>
          <a:lstStyle/>
          <a:p>
            <a:pPr algn="l" fontAlgn="base"/>
            <a:r>
              <a:rPr lang="en-US" sz="2800" b="0" i="0" dirty="0">
                <a:solidFill>
                  <a:schemeClr val="bg1"/>
                </a:solidFill>
                <a:effectLst/>
                <a:latin typeface="Abadi" panose="020B0604020104020204" pitchFamily="34" charset="0"/>
              </a:rPr>
              <a:t>Immersing oneself in persistent doubt, fueled by answers from the faithless and the unfaithful, weakens one’s faith in Jesus Christ and the Restoration.</a:t>
            </a:r>
          </a:p>
          <a:p>
            <a:pPr algn="l" fontAlgn="base"/>
            <a:r>
              <a:rPr lang="en-US" sz="2800" b="0" i="0" dirty="0">
                <a:solidFill>
                  <a:schemeClr val="bg1"/>
                </a:solidFill>
                <a:effectLst/>
                <a:latin typeface="Abadi" panose="020B0604020104020204" pitchFamily="34" charset="0"/>
              </a:rPr>
              <a:t> “The natural man </a:t>
            </a:r>
            <a:r>
              <a:rPr lang="en-US" sz="2800" b="0" i="0" dirty="0" err="1">
                <a:solidFill>
                  <a:schemeClr val="bg1"/>
                </a:solidFill>
                <a:effectLst/>
                <a:latin typeface="Abadi" panose="020B0604020104020204" pitchFamily="34" charset="0"/>
              </a:rPr>
              <a:t>receiveth</a:t>
            </a:r>
            <a:r>
              <a:rPr lang="en-US" sz="2800" b="0" i="0" dirty="0">
                <a:solidFill>
                  <a:schemeClr val="bg1"/>
                </a:solidFill>
                <a:effectLst/>
                <a:latin typeface="Abadi" panose="020B0604020104020204" pitchFamily="34" charset="0"/>
              </a:rPr>
              <a:t> not the things of the Spirit of God: for they are foolishness unto him” [1 Corinthians 2:14]. …</a:t>
            </a:r>
          </a:p>
          <a:p>
            <a:pPr algn="l" fontAlgn="base"/>
            <a:endParaRPr lang="en-US" sz="2800" b="0" i="0" dirty="0">
              <a:solidFill>
                <a:schemeClr val="bg1"/>
              </a:solidFill>
              <a:effectLst/>
              <a:latin typeface="Abadi" panose="020B0604020104020204" pitchFamily="34" charset="0"/>
            </a:endParaRPr>
          </a:p>
          <a:p>
            <a:pPr algn="l" fontAlgn="base"/>
            <a:r>
              <a:rPr lang="en-US" sz="2800" b="0" i="0" dirty="0">
                <a:solidFill>
                  <a:schemeClr val="bg1"/>
                </a:solidFill>
                <a:effectLst/>
                <a:latin typeface="Abadi" panose="020B0604020104020204" pitchFamily="34" charset="0"/>
              </a:rPr>
              <a:t>Although your beginning fire of faith may be small, righteous choices bring greater confidence in God, and your faith grows. </a:t>
            </a:r>
            <a:r>
              <a:rPr lang="en-US" sz="2000" dirty="0">
                <a:solidFill>
                  <a:schemeClr val="bg1"/>
                </a:solidFill>
                <a:latin typeface="Abadi" panose="020B0604020104020204" pitchFamily="34" charset="0"/>
              </a:rPr>
              <a:t>(3)</a:t>
            </a:r>
          </a:p>
        </p:txBody>
      </p:sp>
    </p:spTree>
    <p:extLst>
      <p:ext uri="{BB962C8B-B14F-4D97-AF65-F5344CB8AC3E}">
        <p14:creationId xmlns:p14="http://schemas.microsoft.com/office/powerpoint/2010/main" val="38350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A622B-041F-5C19-DA60-06A0AA8BD8EE}"/>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6" name="TextBox 5"/>
          <p:cNvSpPr txBox="1"/>
          <p:nvPr/>
        </p:nvSpPr>
        <p:spPr>
          <a:xfrm>
            <a:off x="0" y="0"/>
            <a:ext cx="12192000" cy="646331"/>
          </a:xfrm>
          <a:prstGeom prst="rect">
            <a:avLst/>
          </a:prstGeom>
          <a:noFill/>
        </p:spPr>
        <p:txBody>
          <a:bodyPr wrap="square" rtlCol="0">
            <a:spAutoFit/>
          </a:bodyPr>
          <a:lstStyle/>
          <a:p>
            <a:pPr algn="ctr" fontAlgn="base"/>
            <a:r>
              <a:rPr lang="en-US" sz="3600" b="1" dirty="0">
                <a:latin typeface="Dubai Medium" panose="020B0603030403030204" pitchFamily="34" charset="-78"/>
                <a:cs typeface="Dubai Medium" panose="020B0603030403030204" pitchFamily="34" charset="-78"/>
              </a:rPr>
              <a:t>Jesus Christ is the divine Son of God the Father and of Mary</a:t>
            </a:r>
            <a:endParaRPr lang="en-US" sz="3600" dirty="0">
              <a:solidFill>
                <a:schemeClr val="bg1"/>
              </a:solidFill>
              <a:latin typeface="Dubai Medium" panose="020B0603030403030204" pitchFamily="34" charset="-78"/>
              <a:cs typeface="Dubai Medium" panose="020B0603030403030204" pitchFamily="34" charset="-78"/>
            </a:endParaRP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t>Luke 1:32-33</a:t>
            </a:r>
          </a:p>
        </p:txBody>
      </p:sp>
      <p:sp>
        <p:nvSpPr>
          <p:cNvPr id="19" name="TextBox 18"/>
          <p:cNvSpPr txBox="1"/>
          <p:nvPr/>
        </p:nvSpPr>
        <p:spPr>
          <a:xfrm>
            <a:off x="11693237" y="6539345"/>
            <a:ext cx="498764" cy="369332"/>
          </a:xfrm>
          <a:prstGeom prst="rect">
            <a:avLst/>
          </a:prstGeom>
          <a:noFill/>
        </p:spPr>
        <p:txBody>
          <a:bodyPr wrap="square" rtlCol="0">
            <a:spAutoFit/>
          </a:bodyPr>
          <a:lstStyle/>
          <a:p>
            <a:r>
              <a:rPr lang="en-US" dirty="0"/>
              <a:t>(4)</a:t>
            </a:r>
          </a:p>
        </p:txBody>
      </p:sp>
      <p:sp>
        <p:nvSpPr>
          <p:cNvPr id="7" name="TextBox 6"/>
          <p:cNvSpPr txBox="1"/>
          <p:nvPr/>
        </p:nvSpPr>
        <p:spPr>
          <a:xfrm>
            <a:off x="355599" y="1247032"/>
            <a:ext cx="7301346" cy="830997"/>
          </a:xfrm>
          <a:prstGeom prst="rect">
            <a:avLst/>
          </a:prstGeom>
          <a:noFill/>
        </p:spPr>
        <p:txBody>
          <a:bodyPr wrap="square" rtlCol="0">
            <a:spAutoFit/>
          </a:bodyPr>
          <a:lstStyle/>
          <a:p>
            <a:r>
              <a:rPr lang="en-US" sz="2400" dirty="0"/>
              <a:t>Mortality=Through Jesus’s mortal mother, Mary, He inherited the ability to “lay down His life voluntarily.” </a:t>
            </a:r>
          </a:p>
        </p:txBody>
      </p:sp>
      <p:sp>
        <p:nvSpPr>
          <p:cNvPr id="8" name="Rectangle 7"/>
          <p:cNvSpPr/>
          <p:nvPr/>
        </p:nvSpPr>
        <p:spPr>
          <a:xfrm>
            <a:off x="5181600" y="3809059"/>
            <a:ext cx="6096000" cy="2677656"/>
          </a:xfrm>
          <a:prstGeom prst="rect">
            <a:avLst/>
          </a:prstGeom>
        </p:spPr>
        <p:txBody>
          <a:bodyPr>
            <a:spAutoFit/>
          </a:bodyPr>
          <a:lstStyle/>
          <a:p>
            <a:r>
              <a:rPr lang="en-US" sz="2400" dirty="0"/>
              <a:t>Immortality= Capacity to live forever through resurrection.</a:t>
            </a:r>
          </a:p>
          <a:p>
            <a:endParaRPr lang="en-US" sz="2400" dirty="0"/>
          </a:p>
          <a:p>
            <a:r>
              <a:rPr lang="en-US" sz="2400" dirty="0"/>
              <a:t>From His Heavenly Father, Jesus inherited the ability to endure suffering during His atoning sacrifice “such as no other being who has lived on earth might even conceive as possible.” </a:t>
            </a:r>
          </a:p>
        </p:txBody>
      </p:sp>
      <p:grpSp>
        <p:nvGrpSpPr>
          <p:cNvPr id="12" name="Group 11"/>
          <p:cNvGrpSpPr/>
          <p:nvPr/>
        </p:nvGrpSpPr>
        <p:grpSpPr>
          <a:xfrm>
            <a:off x="7609321" y="822757"/>
            <a:ext cx="2247900" cy="2844002"/>
            <a:chOff x="7609321" y="822757"/>
            <a:chExt cx="2247900" cy="2844002"/>
          </a:xfrm>
        </p:grpSpPr>
        <p:pic>
          <p:nvPicPr>
            <p:cNvPr id="57346" name="Picture 2" descr="https://s-media-cache-ak0.pinimg.com/236x/84/08/cf/8408cff8099b3550d4a9044a03f40b89.jpg"/>
            <p:cNvPicPr>
              <a:picLocks noChangeAspect="1" noChangeArrowheads="1"/>
            </p:cNvPicPr>
            <p:nvPr/>
          </p:nvPicPr>
          <p:blipFill>
            <a:blip r:embed="rId3" cstate="print"/>
            <a:srcRect/>
            <a:stretch>
              <a:fillRect/>
            </a:stretch>
          </p:blipFill>
          <p:spPr bwMode="auto">
            <a:xfrm>
              <a:off x="7609321" y="822757"/>
              <a:ext cx="2247900" cy="2809876"/>
            </a:xfrm>
            <a:prstGeom prst="rect">
              <a:avLst/>
            </a:prstGeom>
            <a:noFill/>
          </p:spPr>
        </p:pic>
        <p:sp>
          <p:nvSpPr>
            <p:cNvPr id="11" name="TextBox 10"/>
            <p:cNvSpPr txBox="1"/>
            <p:nvPr/>
          </p:nvSpPr>
          <p:spPr>
            <a:xfrm>
              <a:off x="7619999" y="3435927"/>
              <a:ext cx="1930400" cy="230832"/>
            </a:xfrm>
            <a:prstGeom prst="rect">
              <a:avLst/>
            </a:prstGeom>
            <a:noFill/>
          </p:spPr>
          <p:txBody>
            <a:bodyPr wrap="square" rtlCol="0">
              <a:spAutoFit/>
            </a:bodyPr>
            <a:lstStyle/>
            <a:p>
              <a:r>
                <a:rPr lang="en-US" sz="900" dirty="0">
                  <a:solidFill>
                    <a:schemeClr val="bg1"/>
                  </a:solidFill>
                </a:rPr>
                <a:t>Howard Lyon</a:t>
              </a:r>
            </a:p>
          </p:txBody>
        </p:sp>
      </p:grpSp>
      <p:pic>
        <p:nvPicPr>
          <p:cNvPr id="57348" name="Picture 4" descr="http://www.godslovinghealinghands.com/files/4319846/uploaded/god-father-medium.jpg"/>
          <p:cNvPicPr>
            <a:picLocks noChangeAspect="1" noChangeArrowheads="1"/>
          </p:cNvPicPr>
          <p:nvPr/>
        </p:nvPicPr>
        <p:blipFill>
          <a:blip r:embed="rId4" cstate="print"/>
          <a:srcRect/>
          <a:stretch>
            <a:fillRect/>
          </a:stretch>
        </p:blipFill>
        <p:spPr bwMode="auto">
          <a:xfrm>
            <a:off x="914400" y="2455285"/>
            <a:ext cx="3685309" cy="3753752"/>
          </a:xfrm>
          <a:prstGeom prst="rect">
            <a:avLst/>
          </a:prstGeom>
          <a:noFill/>
        </p:spPr>
      </p:pic>
    </p:spTree>
    <p:extLst>
      <p:ext uri="{BB962C8B-B14F-4D97-AF65-F5344CB8AC3E}">
        <p14:creationId xmlns:p14="http://schemas.microsoft.com/office/powerpoint/2010/main" val="26449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57348"/>
                                        </p:tgtEl>
                                        <p:attrNameLst>
                                          <p:attrName>style.visibility</p:attrName>
                                        </p:attrNameLst>
                                      </p:cBhvr>
                                      <p:to>
                                        <p:strVal val="visible"/>
                                      </p:to>
                                    </p:set>
                                    <p:animEffect transition="in" filter="fade">
                                      <p:cBhvr>
                                        <p:cTn id="19" dur="1000"/>
                                        <p:tgtEl>
                                          <p:spTgt spid="57348"/>
                                        </p:tgtEl>
                                      </p:cBhvr>
                                    </p:animEffect>
                                    <p:anim calcmode="lin" valueType="num">
                                      <p:cBhvr>
                                        <p:cTn id="20" dur="1000" fill="hold"/>
                                        <p:tgtEl>
                                          <p:spTgt spid="57348"/>
                                        </p:tgtEl>
                                        <p:attrNameLst>
                                          <p:attrName>ppt_x</p:attrName>
                                        </p:attrNameLst>
                                      </p:cBhvr>
                                      <p:tavLst>
                                        <p:tav tm="0">
                                          <p:val>
                                            <p:strVal val="#ppt_x"/>
                                          </p:val>
                                        </p:tav>
                                        <p:tav tm="100000">
                                          <p:val>
                                            <p:strVal val="#ppt_x"/>
                                          </p:val>
                                        </p:tav>
                                      </p:tavLst>
                                    </p:anim>
                                    <p:anim calcmode="lin" valueType="num">
                                      <p:cBhvr>
                                        <p:cTn id="21" dur="1000" fill="hold"/>
                                        <p:tgtEl>
                                          <p:spTgt spid="5734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17F57-B8FE-CA75-ACF0-008B2DCE8B6D}"/>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4" name="TextBox 3">
            <a:extLst>
              <a:ext uri="{FF2B5EF4-FFF2-40B4-BE49-F238E27FC236}">
                <a16:creationId xmlns:a16="http://schemas.microsoft.com/office/drawing/2014/main" id="{986853F0-A0ED-9D87-E615-19F1ABBFB2BF}"/>
              </a:ext>
            </a:extLst>
          </p:cNvPr>
          <p:cNvSpPr txBox="1"/>
          <p:nvPr/>
        </p:nvSpPr>
        <p:spPr>
          <a:xfrm>
            <a:off x="4320209" y="366623"/>
            <a:ext cx="7222435" cy="6124754"/>
          </a:xfrm>
          <a:prstGeom prst="rect">
            <a:avLst/>
          </a:prstGeom>
          <a:noFill/>
        </p:spPr>
        <p:txBody>
          <a:bodyPr wrap="square">
            <a:spAutoFit/>
          </a:bodyPr>
          <a:lstStyle/>
          <a:p>
            <a:r>
              <a:rPr lang="en-US" sz="2800" b="0" i="0" dirty="0">
                <a:solidFill>
                  <a:srgbClr val="000000"/>
                </a:solidFill>
                <a:effectLst/>
              </a:rPr>
              <a:t>From His immortal Father, Jesus inherited the power to live forever. </a:t>
            </a:r>
          </a:p>
          <a:p>
            <a:endParaRPr lang="en-US" sz="2800" dirty="0">
              <a:solidFill>
                <a:srgbClr val="000000"/>
              </a:solidFill>
            </a:endParaRPr>
          </a:p>
          <a:p>
            <a:r>
              <a:rPr lang="en-US" sz="2800" b="0" i="0" dirty="0">
                <a:solidFill>
                  <a:srgbClr val="000000"/>
                </a:solidFill>
                <a:effectLst/>
              </a:rPr>
              <a:t>From His mortal mother He inherited the fate of physical death. </a:t>
            </a:r>
          </a:p>
          <a:p>
            <a:endParaRPr lang="en-US" sz="2800" dirty="0">
              <a:solidFill>
                <a:srgbClr val="000000"/>
              </a:solidFill>
            </a:endParaRPr>
          </a:p>
          <a:p>
            <a:r>
              <a:rPr lang="en-US" sz="2800" b="0" i="0" dirty="0">
                <a:solidFill>
                  <a:srgbClr val="000000"/>
                </a:solidFill>
                <a:effectLst/>
              </a:rPr>
              <a:t>Those unique attributes were essential for His mission to atone for the sins of all mankind. </a:t>
            </a:r>
          </a:p>
          <a:p>
            <a:endParaRPr lang="en-US" sz="2800" dirty="0">
              <a:solidFill>
                <a:srgbClr val="000000"/>
              </a:solidFill>
            </a:endParaRPr>
          </a:p>
          <a:p>
            <a:r>
              <a:rPr lang="en-US" sz="2800" b="0" i="0" dirty="0">
                <a:solidFill>
                  <a:srgbClr val="000000"/>
                </a:solidFill>
                <a:effectLst/>
              </a:rPr>
              <a:t>Thus Jesus the Christ was born to die (see </a:t>
            </a:r>
            <a:r>
              <a:rPr lang="en-US" sz="2800" b="0" i="0" u="none" strike="noStrike" dirty="0">
                <a:effectLst/>
              </a:rPr>
              <a:t>3 Nephi 27:13–15</a:t>
            </a:r>
            <a:r>
              <a:rPr lang="en-US" sz="2800" b="0" i="0" dirty="0">
                <a:solidFill>
                  <a:srgbClr val="000000"/>
                </a:solidFill>
                <a:effectLst/>
              </a:rPr>
              <a:t>). </a:t>
            </a:r>
          </a:p>
          <a:p>
            <a:endParaRPr lang="en-US" sz="2800" dirty="0">
              <a:solidFill>
                <a:srgbClr val="000000"/>
              </a:solidFill>
            </a:endParaRPr>
          </a:p>
          <a:p>
            <a:r>
              <a:rPr lang="en-US" sz="2800" b="0" i="0" dirty="0">
                <a:solidFill>
                  <a:srgbClr val="000000"/>
                </a:solidFill>
                <a:effectLst/>
              </a:rPr>
              <a:t>He died that we might live. He was born that all humankind could live beyond the grave. (6)</a:t>
            </a:r>
            <a:endParaRPr lang="en-US" sz="2800" dirty="0"/>
          </a:p>
        </p:txBody>
      </p:sp>
      <p:pic>
        <p:nvPicPr>
          <p:cNvPr id="6" name="Picture 5">
            <a:extLst>
              <a:ext uri="{FF2B5EF4-FFF2-40B4-BE49-F238E27FC236}">
                <a16:creationId xmlns:a16="http://schemas.microsoft.com/office/drawing/2014/main" id="{D8C73273-4573-DBED-64D1-16AC1059D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31" y="1183274"/>
            <a:ext cx="3587766" cy="4491451"/>
          </a:xfrm>
          <a:prstGeom prst="rect">
            <a:avLst/>
          </a:prstGeom>
        </p:spPr>
      </p:pic>
    </p:spTree>
    <p:extLst>
      <p:ext uri="{BB962C8B-B14F-4D97-AF65-F5344CB8AC3E}">
        <p14:creationId xmlns:p14="http://schemas.microsoft.com/office/powerpoint/2010/main" val="262394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1B4A22-7104-414B-A077-A3C5ED16D603}"/>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dirty="0"/>
              <a:t>The </a:t>
            </a:r>
            <a:r>
              <a:rPr lang="en-US" sz="5400" dirty="0">
                <a:latin typeface="Dubai Medium" panose="020B0603030403030204" pitchFamily="34" charset="-78"/>
                <a:cs typeface="Dubai Medium" panose="020B0603030403030204" pitchFamily="34" charset="-78"/>
              </a:rPr>
              <a:t>Name</a:t>
            </a:r>
          </a:p>
        </p:txBody>
      </p:sp>
      <p:sp>
        <p:nvSpPr>
          <p:cNvPr id="65" name="TextBox 64"/>
          <p:cNvSpPr txBox="1"/>
          <p:nvPr/>
        </p:nvSpPr>
        <p:spPr>
          <a:xfrm>
            <a:off x="-9237" y="6539345"/>
            <a:ext cx="5855856" cy="369332"/>
          </a:xfrm>
          <a:prstGeom prst="rect">
            <a:avLst/>
          </a:prstGeom>
          <a:noFill/>
        </p:spPr>
        <p:txBody>
          <a:bodyPr wrap="square" rtlCol="0">
            <a:spAutoFit/>
          </a:bodyPr>
          <a:lstStyle/>
          <a:p>
            <a:r>
              <a:rPr lang="en-US" dirty="0"/>
              <a:t>Luke 1:32</a:t>
            </a:r>
          </a:p>
        </p:txBody>
      </p:sp>
      <p:sp>
        <p:nvSpPr>
          <p:cNvPr id="19" name="TextBox 18"/>
          <p:cNvSpPr txBox="1"/>
          <p:nvPr/>
        </p:nvSpPr>
        <p:spPr>
          <a:xfrm>
            <a:off x="11693237" y="6539345"/>
            <a:ext cx="498764" cy="369332"/>
          </a:xfrm>
          <a:prstGeom prst="rect">
            <a:avLst/>
          </a:prstGeom>
          <a:noFill/>
        </p:spPr>
        <p:txBody>
          <a:bodyPr wrap="square" rtlCol="0">
            <a:spAutoFit/>
          </a:bodyPr>
          <a:lstStyle/>
          <a:p>
            <a:r>
              <a:rPr lang="en-US" dirty="0"/>
              <a:t>(2)</a:t>
            </a:r>
          </a:p>
        </p:txBody>
      </p:sp>
      <p:sp>
        <p:nvSpPr>
          <p:cNvPr id="30" name="Rectangle 29"/>
          <p:cNvSpPr/>
          <p:nvPr/>
        </p:nvSpPr>
        <p:spPr>
          <a:xfrm>
            <a:off x="3048000" y="809719"/>
            <a:ext cx="6096000" cy="923330"/>
          </a:xfrm>
          <a:prstGeom prst="rect">
            <a:avLst/>
          </a:prstGeom>
        </p:spPr>
        <p:txBody>
          <a:bodyPr>
            <a:spAutoFit/>
          </a:bodyPr>
          <a:lstStyle/>
          <a:p>
            <a:pPr fontAlgn="base"/>
            <a:r>
              <a:rPr lang="en-US" i="1" dirty="0"/>
              <a:t>And he shall be called Jesus Christ, the Son of God, the Father of heaven and earth, the Creator of all things from the beginning; and his mother shall be called Mary. Mosiah 3:8</a:t>
            </a:r>
          </a:p>
        </p:txBody>
      </p:sp>
      <p:sp>
        <p:nvSpPr>
          <p:cNvPr id="7" name="TextBox 6"/>
          <p:cNvSpPr txBox="1"/>
          <p:nvPr/>
        </p:nvSpPr>
        <p:spPr>
          <a:xfrm>
            <a:off x="540326" y="1948996"/>
            <a:ext cx="7301346" cy="461665"/>
          </a:xfrm>
          <a:prstGeom prst="rect">
            <a:avLst/>
          </a:prstGeom>
          <a:noFill/>
        </p:spPr>
        <p:txBody>
          <a:bodyPr wrap="square" rtlCol="0">
            <a:spAutoFit/>
          </a:bodyPr>
          <a:lstStyle/>
          <a:p>
            <a:r>
              <a:rPr lang="en-US" sz="2400" dirty="0"/>
              <a:t>“Son of the Highest” = Jesus Christ is the Son of God</a:t>
            </a:r>
          </a:p>
        </p:txBody>
      </p:sp>
      <p:sp>
        <p:nvSpPr>
          <p:cNvPr id="8" name="Rectangle 7"/>
          <p:cNvSpPr/>
          <p:nvPr/>
        </p:nvSpPr>
        <p:spPr>
          <a:xfrm>
            <a:off x="4627418" y="2690429"/>
            <a:ext cx="6096000" cy="2031325"/>
          </a:xfrm>
          <a:prstGeom prst="rect">
            <a:avLst/>
          </a:prstGeom>
        </p:spPr>
        <p:txBody>
          <a:bodyPr>
            <a:spAutoFit/>
          </a:bodyPr>
          <a:lstStyle/>
          <a:p>
            <a:r>
              <a:rPr lang="en-US" dirty="0"/>
              <a:t>“That Child to be born of Mary … was of right to be called the ‘Son of the Highest.’ In His nature would be combined the powers of Godhood with the capacity and possibilities of mortality. … The Child Jesus was to inherit the physical, mental, and spiritual traits, tendencies, and powers that characterized His parents—one immortal and glorified—God, the other human—woman.” (6)</a:t>
            </a:r>
          </a:p>
        </p:txBody>
      </p:sp>
      <p:sp>
        <p:nvSpPr>
          <p:cNvPr id="10" name="Rectangle 9"/>
          <p:cNvSpPr/>
          <p:nvPr/>
        </p:nvSpPr>
        <p:spPr>
          <a:xfrm>
            <a:off x="4544291" y="5405735"/>
            <a:ext cx="6096000" cy="1200329"/>
          </a:xfrm>
          <a:prstGeom prst="rect">
            <a:avLst/>
          </a:prstGeom>
        </p:spPr>
        <p:txBody>
          <a:bodyPr>
            <a:spAutoFit/>
          </a:bodyPr>
          <a:lstStyle/>
          <a:p>
            <a:r>
              <a:rPr lang="en-US" sz="2400" i="1" dirty="0"/>
              <a:t>'The Lord himself shall give you a sign; Behold, a virgin shall conceive, and bear a son, and shall call his name Immanuel.' (Isaiah 7:14)</a:t>
            </a:r>
          </a:p>
        </p:txBody>
      </p:sp>
      <p:grpSp>
        <p:nvGrpSpPr>
          <p:cNvPr id="12" name="Group 11"/>
          <p:cNvGrpSpPr/>
          <p:nvPr/>
        </p:nvGrpSpPr>
        <p:grpSpPr>
          <a:xfrm>
            <a:off x="834887" y="2537693"/>
            <a:ext cx="3430293" cy="4086948"/>
            <a:chOff x="1330036" y="2537693"/>
            <a:chExt cx="2935144" cy="3497014"/>
          </a:xfrm>
        </p:grpSpPr>
        <p:pic>
          <p:nvPicPr>
            <p:cNvPr id="32770" name="Picture 2" descr="http://www.novachristianwriters.org/wp-content/uploads/2012/12/be-it-unto-me-baby-jesus-and-mary-liz-swindle.jpg"/>
            <p:cNvPicPr>
              <a:picLocks noChangeAspect="1" noChangeArrowheads="1"/>
            </p:cNvPicPr>
            <p:nvPr/>
          </p:nvPicPr>
          <p:blipFill>
            <a:blip r:embed="rId3" cstate="print"/>
            <a:srcRect/>
            <a:stretch>
              <a:fillRect/>
            </a:stretch>
          </p:blipFill>
          <p:spPr bwMode="auto">
            <a:xfrm>
              <a:off x="1330036" y="2537693"/>
              <a:ext cx="2935144" cy="3497014"/>
            </a:xfrm>
            <a:prstGeom prst="rect">
              <a:avLst/>
            </a:prstGeom>
            <a:noFill/>
          </p:spPr>
        </p:pic>
        <p:sp>
          <p:nvSpPr>
            <p:cNvPr id="11" name="TextBox 10"/>
            <p:cNvSpPr txBox="1"/>
            <p:nvPr/>
          </p:nvSpPr>
          <p:spPr>
            <a:xfrm>
              <a:off x="1366982" y="5800436"/>
              <a:ext cx="1782618" cy="215444"/>
            </a:xfrm>
            <a:prstGeom prst="rect">
              <a:avLst/>
            </a:prstGeom>
            <a:noFill/>
          </p:spPr>
          <p:txBody>
            <a:bodyPr wrap="square" rtlCol="0">
              <a:spAutoFit/>
            </a:bodyPr>
            <a:lstStyle/>
            <a:p>
              <a:r>
                <a:rPr lang="en-US" sz="800" dirty="0">
                  <a:solidFill>
                    <a:schemeClr val="bg1"/>
                  </a:solidFill>
                </a:rPr>
                <a:t>Liz Lemon</a:t>
              </a:r>
            </a:p>
          </p:txBody>
        </p:sp>
      </p:grpSp>
    </p:spTree>
    <p:extLst>
      <p:ext uri="{BB962C8B-B14F-4D97-AF65-F5344CB8AC3E}">
        <p14:creationId xmlns:p14="http://schemas.microsoft.com/office/powerpoint/2010/main" val="256902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p:bldP spid="8"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F65074-9B36-BBF2-D5D7-AC243A165053}"/>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latin typeface="Dubai Medium" panose="020B0603030403030204" pitchFamily="34" charset="-78"/>
              </a:rPr>
              <a:t>To Save</a:t>
            </a:r>
          </a:p>
        </p:txBody>
      </p:sp>
      <p:sp>
        <p:nvSpPr>
          <p:cNvPr id="5" name="Rectangle 4"/>
          <p:cNvSpPr/>
          <p:nvPr/>
        </p:nvSpPr>
        <p:spPr>
          <a:xfrm>
            <a:off x="0" y="6523615"/>
            <a:ext cx="9296255" cy="307777"/>
          </a:xfrm>
          <a:prstGeom prst="rect">
            <a:avLst/>
          </a:prstGeom>
        </p:spPr>
        <p:txBody>
          <a:bodyPr wrap="square">
            <a:spAutoFit/>
          </a:bodyPr>
          <a:lstStyle/>
          <a:p>
            <a:r>
              <a:rPr lang="en-US" sz="1400" dirty="0"/>
              <a:t>Matthew 1:21</a:t>
            </a:r>
          </a:p>
        </p:txBody>
      </p:sp>
      <p:sp>
        <p:nvSpPr>
          <p:cNvPr id="9" name="TextBox 8"/>
          <p:cNvSpPr txBox="1"/>
          <p:nvPr/>
        </p:nvSpPr>
        <p:spPr>
          <a:xfrm>
            <a:off x="11576162" y="6488668"/>
            <a:ext cx="626136" cy="369332"/>
          </a:xfrm>
          <a:prstGeom prst="rect">
            <a:avLst/>
          </a:prstGeom>
          <a:noFill/>
        </p:spPr>
        <p:txBody>
          <a:bodyPr wrap="square" rtlCol="0">
            <a:spAutoFit/>
          </a:bodyPr>
          <a:lstStyle/>
          <a:p>
            <a:pPr algn="r"/>
            <a:r>
              <a:rPr lang="en-US" dirty="0">
                <a:solidFill>
                  <a:schemeClr val="bg1"/>
                </a:solidFill>
              </a:rPr>
              <a:t>(3)</a:t>
            </a:r>
          </a:p>
        </p:txBody>
      </p:sp>
      <p:sp>
        <p:nvSpPr>
          <p:cNvPr id="7" name="Rectangle 6"/>
          <p:cNvSpPr/>
          <p:nvPr/>
        </p:nvSpPr>
        <p:spPr>
          <a:xfrm>
            <a:off x="391592" y="755735"/>
            <a:ext cx="4942408" cy="3416320"/>
          </a:xfrm>
          <a:prstGeom prst="rect">
            <a:avLst/>
          </a:prstGeom>
        </p:spPr>
        <p:txBody>
          <a:bodyPr wrap="square">
            <a:spAutoFit/>
          </a:bodyPr>
          <a:lstStyle/>
          <a:p>
            <a:r>
              <a:rPr lang="en-US" sz="2400" dirty="0"/>
              <a:t>The name </a:t>
            </a:r>
            <a:r>
              <a:rPr lang="en-US" sz="2400" i="1" dirty="0"/>
              <a:t>Jesus</a:t>
            </a:r>
            <a:r>
              <a:rPr lang="en-US" sz="2400" dirty="0"/>
              <a:t> comes from </a:t>
            </a:r>
            <a:r>
              <a:rPr lang="en-US" sz="2400" i="1" dirty="0" err="1"/>
              <a:t>Iēsous</a:t>
            </a:r>
            <a:r>
              <a:rPr lang="en-US" sz="2400" i="1" dirty="0"/>
              <a:t>,</a:t>
            </a:r>
            <a:r>
              <a:rPr lang="en-US" sz="2400" dirty="0"/>
              <a:t> a Greek form of the Hebrew name </a:t>
            </a:r>
            <a:r>
              <a:rPr lang="en-US" sz="2400" i="1" dirty="0" err="1"/>
              <a:t>Yeshua</a:t>
            </a:r>
            <a:r>
              <a:rPr lang="en-US" sz="2400" dirty="0"/>
              <a:t> (Joshua in English). </a:t>
            </a:r>
          </a:p>
          <a:p>
            <a:endParaRPr lang="en-US" sz="2400" i="1" dirty="0"/>
          </a:p>
          <a:p>
            <a:r>
              <a:rPr lang="en-US" sz="2400" i="1" dirty="0" err="1"/>
              <a:t>Yeshua</a:t>
            </a:r>
            <a:r>
              <a:rPr lang="en-US" sz="2400" dirty="0"/>
              <a:t> means “Jehovah saves,” and the long form of the name, </a:t>
            </a:r>
          </a:p>
          <a:p>
            <a:endParaRPr lang="en-US" sz="2400" i="1" dirty="0"/>
          </a:p>
          <a:p>
            <a:r>
              <a:rPr lang="en-US" sz="2400" i="1" dirty="0" err="1"/>
              <a:t>Yehoshua</a:t>
            </a:r>
            <a:r>
              <a:rPr lang="en-US" sz="2400" i="1" dirty="0"/>
              <a:t>,</a:t>
            </a:r>
            <a:r>
              <a:rPr lang="en-US" sz="2400" dirty="0"/>
              <a:t> means “Jehovah is salvation.”</a:t>
            </a:r>
          </a:p>
        </p:txBody>
      </p:sp>
      <p:sp>
        <p:nvSpPr>
          <p:cNvPr id="3" name="Rectangle 2"/>
          <p:cNvSpPr/>
          <p:nvPr/>
        </p:nvSpPr>
        <p:spPr>
          <a:xfrm>
            <a:off x="5627915" y="3946519"/>
            <a:ext cx="6096000" cy="2677656"/>
          </a:xfrm>
          <a:prstGeom prst="rect">
            <a:avLst/>
          </a:prstGeom>
        </p:spPr>
        <p:txBody>
          <a:bodyPr>
            <a:spAutoFit/>
          </a:bodyPr>
          <a:lstStyle/>
          <a:p>
            <a:r>
              <a:rPr lang="en-US" sz="2400" dirty="0"/>
              <a:t>Both forms of the name bear witness of the identity and mission of Jesus Christ, who was Jehovah in the premortal life. </a:t>
            </a:r>
          </a:p>
          <a:p>
            <a:endParaRPr lang="en-US" sz="2400" dirty="0"/>
          </a:p>
          <a:p>
            <a:r>
              <a:rPr lang="en-US" sz="2400" dirty="0"/>
              <a:t>Matthew described the Savior’s mission of salvation by declaring, “He shall save his people from their sins.”</a:t>
            </a:r>
          </a:p>
        </p:txBody>
      </p:sp>
      <p:sp>
        <p:nvSpPr>
          <p:cNvPr id="8" name="Rectangle 7"/>
          <p:cNvSpPr/>
          <p:nvPr/>
        </p:nvSpPr>
        <p:spPr>
          <a:xfrm>
            <a:off x="685653" y="4609171"/>
            <a:ext cx="4354286" cy="1477328"/>
          </a:xfrm>
          <a:prstGeom prst="rect">
            <a:avLst/>
          </a:prstGeom>
        </p:spPr>
        <p:txBody>
          <a:bodyPr wrap="square">
            <a:spAutoFit/>
          </a:bodyPr>
          <a:lstStyle/>
          <a:p>
            <a:r>
              <a:rPr lang="en-US" b="1" i="1" dirty="0">
                <a:effectLst/>
              </a:rPr>
              <a:t>…for he said unto him that the Lord surely should come to redeem his people, but that he should not come to redeem them in their sins, but to redeem them from their sins. Helaman 5:10</a:t>
            </a:r>
            <a:endParaRPr lang="en-US" b="1" i="1" dirty="0"/>
          </a:p>
        </p:txBody>
      </p:sp>
      <p:pic>
        <p:nvPicPr>
          <p:cNvPr id="17410" name="Picture 2" descr="https://i.ytimg.com/vi/Abq4fDvgkxc/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2086" y="685041"/>
            <a:ext cx="5289984" cy="297561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byeshua.org/wp-content/uploads/2013/07/Yeshua.jpg"/>
          <p:cNvPicPr>
            <a:picLocks noChangeAspect="1" noChangeArrowheads="1"/>
          </p:cNvPicPr>
          <p:nvPr/>
        </p:nvPicPr>
        <p:blipFill rotWithShape="1">
          <a:blip r:embed="rId4">
            <a:extLst>
              <a:ext uri="{28A0092B-C50C-407E-A947-70E740481C1C}">
                <a14:useLocalDpi xmlns:a14="http://schemas.microsoft.com/office/drawing/2010/main" val="0"/>
              </a:ext>
            </a:extLst>
          </a:blip>
          <a:srcRect l="37108" t="15543" r="39083" b="33256"/>
          <a:stretch/>
        </p:blipFill>
        <p:spPr bwMode="auto">
          <a:xfrm>
            <a:off x="2166257" y="161066"/>
            <a:ext cx="990600" cy="55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6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68296-0E91-06F8-C9A6-88B880307BC9}"/>
              </a:ext>
            </a:extLst>
          </p:cNvPr>
          <p:cNvPicPr>
            <a:picLocks noChangeAspect="1"/>
          </p:cNvPicPr>
          <p:nvPr/>
        </p:nvPicPr>
        <p:blipFill rotWithShape="1">
          <a:blip r:embed="rId2"/>
          <a:srcRect t="1315" b="1"/>
          <a:stretch/>
        </p:blipFill>
        <p:spPr>
          <a:xfrm>
            <a:off x="10298" y="0"/>
            <a:ext cx="12192000" cy="6861030"/>
          </a:xfrm>
          <a:prstGeom prst="rect">
            <a:avLst/>
          </a:prstGeom>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latin typeface="Dubai Medium" panose="020B0603030403030204" pitchFamily="34" charset="-78"/>
                <a:cs typeface="Dubai Medium" panose="020B0603030403030204" pitchFamily="34" charset="-78"/>
              </a:rPr>
              <a:t>Betrothed</a:t>
            </a:r>
          </a:p>
        </p:txBody>
      </p:sp>
      <p:sp>
        <p:nvSpPr>
          <p:cNvPr id="5" name="Rectangle 4"/>
          <p:cNvSpPr/>
          <p:nvPr/>
        </p:nvSpPr>
        <p:spPr>
          <a:xfrm>
            <a:off x="88521" y="6457890"/>
            <a:ext cx="9296255" cy="400110"/>
          </a:xfrm>
          <a:prstGeom prst="rect">
            <a:avLst/>
          </a:prstGeom>
        </p:spPr>
        <p:txBody>
          <a:bodyPr wrap="square">
            <a:spAutoFit/>
          </a:bodyPr>
          <a:lstStyle/>
          <a:p>
            <a:r>
              <a:rPr lang="en-US" sz="2000" dirty="0"/>
              <a:t>Matthew 1:18, 25; Deuteronomy 22:23-24</a:t>
            </a:r>
          </a:p>
        </p:txBody>
      </p:sp>
      <p:sp>
        <p:nvSpPr>
          <p:cNvPr id="9" name="TextBox 8"/>
          <p:cNvSpPr txBox="1"/>
          <p:nvPr/>
        </p:nvSpPr>
        <p:spPr>
          <a:xfrm>
            <a:off x="11576162" y="6488668"/>
            <a:ext cx="626136" cy="369332"/>
          </a:xfrm>
          <a:prstGeom prst="rect">
            <a:avLst/>
          </a:prstGeom>
          <a:noFill/>
        </p:spPr>
        <p:txBody>
          <a:bodyPr wrap="square" rtlCol="0">
            <a:spAutoFit/>
          </a:bodyPr>
          <a:lstStyle/>
          <a:p>
            <a:pPr algn="r"/>
            <a:r>
              <a:rPr lang="en-US" dirty="0"/>
              <a:t>(5)</a:t>
            </a:r>
          </a:p>
        </p:txBody>
      </p:sp>
      <p:sp>
        <p:nvSpPr>
          <p:cNvPr id="6" name="Rectangle 5"/>
          <p:cNvSpPr/>
          <p:nvPr/>
        </p:nvSpPr>
        <p:spPr>
          <a:xfrm>
            <a:off x="468085" y="708663"/>
            <a:ext cx="6422571" cy="1200329"/>
          </a:xfrm>
          <a:prstGeom prst="rect">
            <a:avLst/>
          </a:prstGeom>
        </p:spPr>
        <p:txBody>
          <a:bodyPr wrap="square">
            <a:spAutoFit/>
          </a:bodyPr>
          <a:lstStyle/>
          <a:p>
            <a:r>
              <a:rPr lang="en-US" sz="2400" dirty="0"/>
              <a:t>Marriage between a young man and a young woman was arranged and agreed to by the heads of the respective families—usually the fathers.</a:t>
            </a:r>
          </a:p>
        </p:txBody>
      </p:sp>
      <p:grpSp>
        <p:nvGrpSpPr>
          <p:cNvPr id="10" name="Group 9"/>
          <p:cNvGrpSpPr/>
          <p:nvPr/>
        </p:nvGrpSpPr>
        <p:grpSpPr>
          <a:xfrm>
            <a:off x="1877863" y="1942287"/>
            <a:ext cx="3250727" cy="4425198"/>
            <a:chOff x="4551137" y="3036055"/>
            <a:chExt cx="2334398" cy="3244644"/>
          </a:xfrm>
        </p:grpSpPr>
        <p:pic>
          <p:nvPicPr>
            <p:cNvPr id="13314" name="Picture 2" descr="New Testament–era bridal cou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435" y="3036055"/>
              <a:ext cx="2324100" cy="3095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551137" y="6122731"/>
              <a:ext cx="838261" cy="157968"/>
            </a:xfrm>
            <a:prstGeom prst="rect">
              <a:avLst/>
            </a:prstGeom>
          </p:spPr>
          <p:txBody>
            <a:bodyPr wrap="none">
              <a:spAutoFit/>
            </a:bodyPr>
            <a:lstStyle/>
            <a:p>
              <a:r>
                <a:rPr lang="en-US" sz="800" b="0" i="0" dirty="0">
                  <a:effectLst/>
                  <a:latin typeface="Calibri" panose="020F0502020204030204" pitchFamily="34" charset="0"/>
                </a:rPr>
                <a:t>Painting by Lyle </a:t>
              </a:r>
              <a:r>
                <a:rPr lang="en-US" sz="800" b="0" i="0" dirty="0" err="1">
                  <a:effectLst/>
                  <a:latin typeface="Calibri" panose="020F0502020204030204" pitchFamily="34" charset="0"/>
                </a:rPr>
                <a:t>Beddes</a:t>
              </a:r>
              <a:endParaRPr lang="en-US" sz="800" dirty="0"/>
            </a:p>
          </p:txBody>
        </p:sp>
      </p:grpSp>
      <p:sp>
        <p:nvSpPr>
          <p:cNvPr id="11" name="Rectangle 10"/>
          <p:cNvSpPr/>
          <p:nvPr/>
        </p:nvSpPr>
        <p:spPr>
          <a:xfrm>
            <a:off x="6660145" y="1539660"/>
            <a:ext cx="4245428" cy="1938992"/>
          </a:xfrm>
          <a:prstGeom prst="rect">
            <a:avLst/>
          </a:prstGeom>
        </p:spPr>
        <p:txBody>
          <a:bodyPr wrap="square">
            <a:spAutoFit/>
          </a:bodyPr>
          <a:lstStyle/>
          <a:p>
            <a:r>
              <a:rPr lang="en-US" sz="2400" b="0" i="0" dirty="0">
                <a:effectLst/>
              </a:rPr>
              <a:t>Once the marriage was agreed upon, the wedding consisted of two stages: betrothal (also called espousal) and a wedding ceremony.</a:t>
            </a:r>
            <a:endParaRPr lang="en-US" sz="2400" dirty="0"/>
          </a:p>
        </p:txBody>
      </p:sp>
      <p:sp>
        <p:nvSpPr>
          <p:cNvPr id="12" name="Rectangle 11"/>
          <p:cNvSpPr/>
          <p:nvPr/>
        </p:nvSpPr>
        <p:spPr>
          <a:xfrm>
            <a:off x="5480162" y="3544219"/>
            <a:ext cx="6096000" cy="3046988"/>
          </a:xfrm>
          <a:prstGeom prst="rect">
            <a:avLst/>
          </a:prstGeom>
        </p:spPr>
        <p:txBody>
          <a:bodyPr>
            <a:spAutoFit/>
          </a:bodyPr>
          <a:lstStyle/>
          <a:p>
            <a:r>
              <a:rPr lang="en-US" sz="2400" b="0" i="0" dirty="0">
                <a:effectLst/>
              </a:rPr>
              <a:t>Though betrothed couples were legally regarded as husband and wife, between the time of betrothal and the wedding ceremony, a strict code of chastity was enforced.</a:t>
            </a:r>
          </a:p>
          <a:p>
            <a:endParaRPr lang="en-US" sz="2400" dirty="0"/>
          </a:p>
          <a:p>
            <a:r>
              <a:rPr lang="en-US" sz="2400" b="0" i="0" dirty="0">
                <a:effectLst/>
              </a:rPr>
              <a:t>At the time of betrothal the young man took legal possession of the young woman, but not physical possession.</a:t>
            </a:r>
            <a:endParaRPr lang="en-US" sz="2400" dirty="0"/>
          </a:p>
        </p:txBody>
      </p:sp>
      <p:pic>
        <p:nvPicPr>
          <p:cNvPr id="7" name="Picture 6">
            <a:extLst>
              <a:ext uri="{FF2B5EF4-FFF2-40B4-BE49-F238E27FC236}">
                <a16:creationId xmlns:a16="http://schemas.microsoft.com/office/drawing/2014/main" id="{ED112D9E-970F-875E-6E86-98EE8B495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871" y="266793"/>
            <a:ext cx="1094301" cy="1527462"/>
          </a:xfrm>
          <a:prstGeom prst="rect">
            <a:avLst/>
          </a:prstGeom>
        </p:spPr>
      </p:pic>
    </p:spTree>
    <p:extLst>
      <p:ext uri="{BB962C8B-B14F-4D97-AF65-F5344CB8AC3E}">
        <p14:creationId xmlns:p14="http://schemas.microsoft.com/office/powerpoint/2010/main" val="406952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extremethinkover.files.wordpress.com/2009/12/starofbethlehem-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299" y="-39293"/>
            <a:ext cx="12368553" cy="6970179"/>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0" y="-33295"/>
            <a:ext cx="12192000" cy="830997"/>
          </a:xfrm>
          <a:prstGeom prst="rect">
            <a:avLst/>
          </a:prstGeom>
          <a:noFill/>
        </p:spPr>
        <p:txBody>
          <a:bodyPr wrap="square" rtlCol="0">
            <a:spAutoFit/>
          </a:bodyPr>
          <a:lstStyle/>
          <a:p>
            <a:pPr algn="ctr"/>
            <a:r>
              <a:rPr lang="en-US" sz="4800" dirty="0">
                <a:solidFill>
                  <a:schemeClr val="bg1"/>
                </a:solidFill>
                <a:latin typeface="Dubai Medium" panose="020B0603030403030204" pitchFamily="34" charset="-78"/>
              </a:rPr>
              <a:t>The Year of His Birth</a:t>
            </a:r>
          </a:p>
        </p:txBody>
      </p:sp>
      <p:sp>
        <p:nvSpPr>
          <p:cNvPr id="5" name="Rectangle 4"/>
          <p:cNvSpPr/>
          <p:nvPr/>
        </p:nvSpPr>
        <p:spPr>
          <a:xfrm>
            <a:off x="0" y="6523615"/>
            <a:ext cx="9296255" cy="307777"/>
          </a:xfrm>
          <a:prstGeom prst="rect">
            <a:avLst/>
          </a:prstGeom>
        </p:spPr>
        <p:txBody>
          <a:bodyPr wrap="square">
            <a:spAutoFit/>
          </a:bodyPr>
          <a:lstStyle/>
          <a:p>
            <a:r>
              <a:rPr lang="en-US" sz="1400" dirty="0"/>
              <a:t>Matthew 1:25</a:t>
            </a:r>
          </a:p>
        </p:txBody>
      </p:sp>
      <p:sp>
        <p:nvSpPr>
          <p:cNvPr id="7" name="Rectangle 6"/>
          <p:cNvSpPr/>
          <p:nvPr/>
        </p:nvSpPr>
        <p:spPr>
          <a:xfrm>
            <a:off x="2627198" y="1029169"/>
            <a:ext cx="6172199" cy="5262979"/>
          </a:xfrm>
          <a:prstGeom prst="rect">
            <a:avLst/>
          </a:prstGeom>
        </p:spPr>
        <p:txBody>
          <a:bodyPr wrap="square">
            <a:spAutoFit/>
          </a:bodyPr>
          <a:lstStyle/>
          <a:p>
            <a:r>
              <a:rPr lang="en-US" sz="2400" dirty="0">
                <a:solidFill>
                  <a:schemeClr val="bg1"/>
                </a:solidFill>
              </a:rPr>
              <a:t>Concerning the year in which Jesus Christ was born, “the Church has made no official declaration on the matter” (7) </a:t>
            </a:r>
          </a:p>
          <a:p>
            <a:endParaRPr lang="en-US" sz="2400" dirty="0">
              <a:solidFill>
                <a:schemeClr val="bg1"/>
              </a:solidFill>
            </a:endParaRPr>
          </a:p>
          <a:p>
            <a:r>
              <a:rPr lang="en-US" sz="2400" dirty="0">
                <a:solidFill>
                  <a:schemeClr val="bg1"/>
                </a:solidFill>
              </a:rPr>
              <a:t>The calendar currently used throughout most of the world was created many centuries after Jesus Christ lived, and experts disagree about how to use existing historical information to calculate the year of His birth. (2)</a:t>
            </a:r>
          </a:p>
          <a:p>
            <a:endParaRPr lang="en-US" sz="2400" b="1" dirty="0">
              <a:solidFill>
                <a:schemeClr val="bg1"/>
              </a:solidFill>
            </a:endParaRPr>
          </a:p>
          <a:p>
            <a:r>
              <a:rPr lang="en-US" sz="2400" dirty="0">
                <a:solidFill>
                  <a:schemeClr val="bg1"/>
                </a:solidFill>
              </a:rPr>
              <a:t>“This is not a settled issue. Perhaps also it does not matter too much as long as we have an accepted framework of time within which to relate the actual events of [Christ’s] life” (5)</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0638" y="128108"/>
            <a:ext cx="1007123" cy="140577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609" y="171368"/>
            <a:ext cx="1164336" cy="1402080"/>
          </a:xfrm>
          <a:prstGeom prst="rect">
            <a:avLst/>
          </a:prstGeom>
        </p:spPr>
      </p:pic>
      <p:pic>
        <p:nvPicPr>
          <p:cNvPr id="19460" name="Picture 4" descr="http://www.salaam.co.uk/themeofthemonth/june02/images/astrolabed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08" y="2421715"/>
            <a:ext cx="1666875" cy="1838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DE514F-268C-E9FB-8AE7-CAB3196F19A7}"/>
              </a:ext>
            </a:extLst>
          </p:cNvPr>
          <p:cNvPicPr>
            <a:picLocks noChangeAspect="1"/>
          </p:cNvPicPr>
          <p:nvPr/>
        </p:nvPicPr>
        <p:blipFill rotWithShape="1">
          <a:blip r:embed="rId2"/>
          <a:srcRect t="1315" b="1"/>
          <a:stretch/>
        </p:blipFill>
        <p:spPr>
          <a:xfrm>
            <a:off x="0" y="0"/>
            <a:ext cx="12192000" cy="6861030"/>
          </a:xfrm>
          <a:prstGeom prst="rect">
            <a:avLst/>
          </a:prstGeom>
        </p:spPr>
      </p:pic>
      <p:sp>
        <p:nvSpPr>
          <p:cNvPr id="5" name="TextBox 4">
            <a:extLst>
              <a:ext uri="{FF2B5EF4-FFF2-40B4-BE49-F238E27FC236}">
                <a16:creationId xmlns:a16="http://schemas.microsoft.com/office/drawing/2014/main" id="{937BA381-6074-6F07-B259-F341563B021D}"/>
              </a:ext>
            </a:extLst>
          </p:cNvPr>
          <p:cNvSpPr txBox="1"/>
          <p:nvPr/>
        </p:nvSpPr>
        <p:spPr>
          <a:xfrm>
            <a:off x="289670" y="267920"/>
            <a:ext cx="7569200" cy="4801314"/>
          </a:xfrm>
          <a:prstGeom prst="rect">
            <a:avLst/>
          </a:prstGeom>
          <a:noFill/>
        </p:spPr>
        <p:txBody>
          <a:bodyPr wrap="square">
            <a:spAutoFit/>
          </a:bodyPr>
          <a:lstStyle/>
          <a:p>
            <a:pPr fontAlgn="base"/>
            <a:r>
              <a:rPr lang="en-US" b="1" i="0" dirty="0">
                <a:effectLst/>
                <a:cs typeface="Dubai Medium" panose="020B0603030403030204" pitchFamily="34" charset="-78"/>
              </a:rPr>
              <a:t>Sources:</a:t>
            </a:r>
          </a:p>
          <a:p>
            <a:pPr marL="342900" indent="-342900" algn="l" fontAlgn="base">
              <a:buAutoNum type="arabicPeriod"/>
            </a:pPr>
            <a:r>
              <a:rPr lang="en-US" b="0" i="0" dirty="0">
                <a:effectLst/>
              </a:rPr>
              <a:t>Ronald A. </a:t>
            </a:r>
            <a:r>
              <a:rPr lang="en-US" b="0" i="0" dirty="0" err="1">
                <a:effectLst/>
              </a:rPr>
              <a:t>Rasband</a:t>
            </a:r>
            <a:r>
              <a:rPr lang="en-US" b="0" i="0" dirty="0">
                <a:effectLst/>
              </a:rPr>
              <a:t>, “</a:t>
            </a:r>
            <a:r>
              <a:rPr lang="en-US" b="0" i="0" u="none" strike="noStrike" dirty="0">
                <a:effectLst/>
                <a:hlinkClick r:id="rId3">
                  <a:extLst>
                    <a:ext uri="{A12FA001-AC4F-418D-AE19-62706E023703}">
                      <ahyp:hlinkClr xmlns:ahyp="http://schemas.microsoft.com/office/drawing/2018/hyperlinkcolor" val="tx"/>
                    </a:ext>
                  </a:extLst>
                </a:hlinkClick>
              </a:rPr>
              <a:t>Jesus Christ Is the Answer</a:t>
            </a:r>
            <a:r>
              <a:rPr lang="en-US" b="0" i="0" dirty="0">
                <a:effectLst/>
              </a:rPr>
              <a:t>,” [evening with a General Authority, Feb. 8, 2019], broadcasts.ChurchofJesusChrist.org</a:t>
            </a:r>
          </a:p>
          <a:p>
            <a:pPr marL="342900" indent="-342900" algn="l" fontAlgn="base">
              <a:buAutoNum type="arabicPeriod"/>
            </a:pPr>
            <a:r>
              <a:rPr lang="en-US" dirty="0"/>
              <a:t>Bible Dictionary</a:t>
            </a:r>
          </a:p>
          <a:p>
            <a:pPr marL="342900" indent="-342900" algn="l" fontAlgn="base">
              <a:buAutoNum type="arabicPeriod"/>
            </a:pPr>
            <a:r>
              <a:rPr lang="en-US" b="0" i="0" dirty="0">
                <a:effectLst/>
              </a:rPr>
              <a:t>New Testament Institute Student Manual</a:t>
            </a:r>
          </a:p>
          <a:p>
            <a:pPr marL="342900" indent="-342900" fontAlgn="base">
              <a:buFontTx/>
              <a:buAutoNum type="arabicPeriod"/>
            </a:pPr>
            <a:r>
              <a:rPr lang="en-US" dirty="0"/>
              <a:t>James E. Talmage </a:t>
            </a:r>
            <a:r>
              <a:rPr lang="en-US" i="1" dirty="0"/>
              <a:t>Jesus the Christ,</a:t>
            </a:r>
            <a:r>
              <a:rPr lang="en-US" dirty="0"/>
              <a:t> 81, 613</a:t>
            </a:r>
          </a:p>
          <a:p>
            <a:pPr marL="342900" indent="-342900" fontAlgn="base">
              <a:buFontTx/>
              <a:buAutoNum type="arabicPeriod"/>
            </a:pPr>
            <a:r>
              <a:rPr lang="en-US" dirty="0"/>
              <a:t>Elder Bruce R. McConkie  (</a:t>
            </a:r>
            <a:r>
              <a:rPr lang="en-US" i="1" dirty="0"/>
              <a:t>The Mortal Messiah: From Bethlehem to Calvary,</a:t>
            </a:r>
            <a:r>
              <a:rPr lang="en-US" dirty="0"/>
              <a:t> 4 vols. [Salt Lake City: Deseret Book Co., 1979-1981], 1: 306-307.) and (</a:t>
            </a:r>
            <a:r>
              <a:rPr lang="en-US" i="1" dirty="0"/>
              <a:t>Doctrinal New Testament Commentary,</a:t>
            </a:r>
            <a:r>
              <a:rPr lang="en-US" dirty="0"/>
              <a:t> 1:89).</a:t>
            </a:r>
          </a:p>
          <a:p>
            <a:pPr marL="342900" indent="-342900" fontAlgn="base">
              <a:buFontTx/>
              <a:buAutoNum type="arabicPeriod"/>
            </a:pPr>
            <a:r>
              <a:rPr lang="en-US" b="0" i="0" dirty="0">
                <a:effectLst/>
                <a:latin typeface="Calibri" panose="020F0502020204030204" pitchFamily="34" charset="0"/>
              </a:rPr>
              <a:t>Russell M. Nelson, “Christ the Savior Is Born,” </a:t>
            </a:r>
            <a:r>
              <a:rPr lang="en-US" b="0" i="1" dirty="0">
                <a:effectLst/>
                <a:latin typeface="Calibri" panose="020F0502020204030204" pitchFamily="34" charset="0"/>
              </a:rPr>
              <a:t>New Era</a:t>
            </a:r>
            <a:r>
              <a:rPr lang="en-US" b="0" i="0" dirty="0">
                <a:effectLst/>
                <a:latin typeface="Calibri" panose="020F0502020204030204" pitchFamily="34" charset="0"/>
              </a:rPr>
              <a:t>, Dec. 2006, 5</a:t>
            </a:r>
          </a:p>
          <a:p>
            <a:pPr marL="342900" indent="-342900" fontAlgn="base">
              <a:buFontTx/>
              <a:buAutoNum type="arabicPeriod"/>
            </a:pPr>
            <a:r>
              <a:rPr lang="en-US" dirty="0"/>
              <a:t>J. Reuben Clark Jr., </a:t>
            </a:r>
            <a:r>
              <a:rPr lang="en-US" i="1" dirty="0"/>
              <a:t>Our Lord of the Gospels</a:t>
            </a:r>
            <a:r>
              <a:rPr lang="en-US" dirty="0"/>
              <a:t>[1954], vi.</a:t>
            </a:r>
          </a:p>
          <a:p>
            <a:pPr marL="342900" indent="-342900" fontAlgn="base">
              <a:buFontTx/>
              <a:buAutoNum type="arabicPeriod"/>
            </a:pPr>
            <a:r>
              <a:rPr lang="en-US" i="1" dirty="0"/>
              <a:t>The Teachings of Harold B. Lee,</a:t>
            </a:r>
            <a:r>
              <a:rPr lang="en-US" dirty="0"/>
              <a:t> ed. Clyde J. Williams [1996], 14 </a:t>
            </a:r>
          </a:p>
          <a:p>
            <a:pPr marL="342900" indent="-342900" fontAlgn="base">
              <a:buFontTx/>
              <a:buAutoNum type="arabicPeriod"/>
            </a:pPr>
            <a:r>
              <a:rPr lang="en-US" dirty="0"/>
              <a:t>New Testament Teacher Manual</a:t>
            </a:r>
          </a:p>
          <a:p>
            <a:pPr marL="342900" indent="-342900" fontAlgn="base">
              <a:buFontTx/>
              <a:buAutoNum type="arabicPeriod"/>
            </a:pPr>
            <a:endParaRPr lang="en-US" dirty="0"/>
          </a:p>
          <a:p>
            <a:pPr marL="342900" indent="-342900" fontAlgn="base">
              <a:buFontTx/>
              <a:buAutoNum type="arabicPeriod"/>
            </a:pPr>
            <a:endParaRPr lang="en-US" dirty="0"/>
          </a:p>
          <a:p>
            <a:pPr marL="342900" indent="-342900" algn="l" fontAlgn="base">
              <a:buAutoNum type="arabicPeriod"/>
            </a:pPr>
            <a:endParaRPr lang="en-US" b="0" i="0" dirty="0">
              <a:effectLst/>
            </a:endParaRPr>
          </a:p>
          <a:p>
            <a:pPr fontAlgn="base"/>
            <a:endParaRPr lang="en-US" b="1" i="0" dirty="0">
              <a:effectLst/>
              <a:cs typeface="Dubai Medium" panose="020B0603030403030204" pitchFamily="34" charset="-78"/>
            </a:endParaRPr>
          </a:p>
        </p:txBody>
      </p:sp>
    </p:spTree>
    <p:extLst>
      <p:ext uri="{BB962C8B-B14F-4D97-AF65-F5344CB8AC3E}">
        <p14:creationId xmlns:p14="http://schemas.microsoft.com/office/powerpoint/2010/main" val="4106194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72" y="4436008"/>
            <a:ext cx="6074228" cy="1200329"/>
          </a:xfrm>
          <a:prstGeom prst="rect">
            <a:avLst/>
          </a:prstGeom>
          <a:ln>
            <a:solidFill>
              <a:schemeClr val="tx1"/>
            </a:solidFill>
          </a:ln>
        </p:spPr>
        <p:txBody>
          <a:bodyPr wrap="square">
            <a:spAutoFit/>
          </a:bodyPr>
          <a:lstStyle/>
          <a:p>
            <a:r>
              <a:rPr lang="en-US" sz="1200" b="1" dirty="0"/>
              <a:t>Matthew 1:19: Betrothal</a:t>
            </a:r>
          </a:p>
          <a:p>
            <a:r>
              <a:rPr lang="en-US" sz="1200" dirty="0"/>
              <a:t>A betrothal was not like our idea of engagement.  It was a very serious covenant – legally binding – could not break without a divorce.  During a betrothal they were as if legally married but not yet consummated. Adultery during this period was seen as worse than after the wedding.  (Mary and Joseph)  Choosing a companion was not the prerogative of the bride – only the groom.  She could only accept or reject.  </a:t>
            </a:r>
          </a:p>
        </p:txBody>
      </p:sp>
      <p:sp>
        <p:nvSpPr>
          <p:cNvPr id="3" name="Rectangle 2"/>
          <p:cNvSpPr/>
          <p:nvPr/>
        </p:nvSpPr>
        <p:spPr>
          <a:xfrm>
            <a:off x="0" y="0"/>
            <a:ext cx="6074229" cy="2492990"/>
          </a:xfrm>
          <a:prstGeom prst="rect">
            <a:avLst/>
          </a:prstGeom>
          <a:ln>
            <a:solidFill>
              <a:schemeClr val="tx1"/>
            </a:solidFill>
          </a:ln>
        </p:spPr>
        <p:txBody>
          <a:bodyPr wrap="square">
            <a:spAutoFit/>
          </a:bodyPr>
          <a:lstStyle/>
          <a:p>
            <a:r>
              <a:rPr lang="en-US" sz="1200" b="1" dirty="0"/>
              <a:t>Matthew 1:1-17  The Royal Linage:</a:t>
            </a:r>
          </a:p>
          <a:p>
            <a:r>
              <a:rPr lang="en-US" sz="1200" dirty="0"/>
              <a:t>“The consensus of judgment on the part of investigators is that Matthew’s account is that of the royal lineage, establishing the order of sequence among the legal successors to the throne of David, while the account given by Luke is a personal pedigree, demonstrating descent from David without adherence to the line of legal succession to the throne through primogeniture or nearness of kin. Luke’s record is regarded by many, however, as the pedigree of Mary, while Matthew’s is accepted as that of Joseph. The all important fact to be remembered is that the Child promised by Gabriel to Mary, the virginal bride of Joseph, would be born in the royal line” James E. </a:t>
            </a:r>
            <a:r>
              <a:rPr lang="en-US" sz="1200" dirty="0" err="1"/>
              <a:t>Talmage</a:t>
            </a:r>
            <a:r>
              <a:rPr lang="en-US" sz="1200" dirty="0"/>
              <a:t> (</a:t>
            </a:r>
            <a:r>
              <a:rPr lang="en-US" sz="1200" i="1" dirty="0"/>
              <a:t>Jesus the Christ,</a:t>
            </a:r>
            <a:r>
              <a:rPr lang="en-US" sz="1200" dirty="0"/>
              <a:t>3rd ed. [1916], 86).</a:t>
            </a:r>
          </a:p>
          <a:p>
            <a:r>
              <a:rPr lang="en-US" sz="1200" dirty="0"/>
              <a:t>Though both Matthew’s and Luke’s accounts are correct, the most important aspect of Jesus Christ’s genealogy has been made clear on several occasions by God the Father: “This is my beloved Son, in whom I am well pleased; hear ye him”</a:t>
            </a:r>
          </a:p>
          <a:p>
            <a:r>
              <a:rPr lang="en-US" sz="1200" dirty="0"/>
              <a:t> Old Testament Institute Student Manual</a:t>
            </a:r>
          </a:p>
        </p:txBody>
      </p:sp>
      <p:sp>
        <p:nvSpPr>
          <p:cNvPr id="10" name="Rectangle 9"/>
          <p:cNvSpPr/>
          <p:nvPr/>
        </p:nvSpPr>
        <p:spPr>
          <a:xfrm>
            <a:off x="0" y="2492990"/>
            <a:ext cx="6074228" cy="1938992"/>
          </a:xfrm>
          <a:prstGeom prst="rect">
            <a:avLst/>
          </a:prstGeom>
          <a:ln>
            <a:solidFill>
              <a:schemeClr val="tx1"/>
            </a:solidFill>
          </a:ln>
        </p:spPr>
        <p:txBody>
          <a:bodyPr wrap="square">
            <a:spAutoFit/>
          </a:bodyPr>
          <a:lstStyle/>
          <a:p>
            <a:r>
              <a:rPr lang="en-US" sz="1200" b="1" dirty="0"/>
              <a:t>Matthew 1:1-17 The Genealogy of Jesus:</a:t>
            </a:r>
          </a:p>
          <a:p>
            <a:r>
              <a:rPr lang="en-US" sz="1200" dirty="0"/>
              <a:t>“Jesus was not Joseph’s son, but Joseph’s genealogy is essentially Mary’s genealogy, for they were cousins; Jesus inherited from his mother, Mary, the blood of David and therefore the right to David’s throne. Jesus was born in the royal line, and as Elder James E. </a:t>
            </a:r>
            <a:r>
              <a:rPr lang="en-US" sz="1200" dirty="0" err="1"/>
              <a:t>Talmage</a:t>
            </a:r>
            <a:r>
              <a:rPr lang="en-US" sz="1200" dirty="0"/>
              <a:t> has explained, ‘Had Judah been a free and independent nation, ruled by her rightful sovereign, Joseph the carpenter would have been her crowned king; and his lawful successor to the throne would have been Jesus of Nazareth, the King of the Jews’ [</a:t>
            </a:r>
            <a:r>
              <a:rPr lang="en-US" sz="1200" i="1" dirty="0"/>
              <a:t>Jesus the Christ,</a:t>
            </a:r>
            <a:r>
              <a:rPr lang="en-US" sz="1200" dirty="0"/>
              <a:t> 3rd ed. (1916), 87; see also </a:t>
            </a:r>
            <a:r>
              <a:rPr lang="en-US" sz="1200" i="1" dirty="0"/>
              <a:t>Jesus the Christ,</a:t>
            </a:r>
            <a:r>
              <a:rPr lang="en-US" sz="1200" dirty="0"/>
              <a:t> 83–86, 89–90; Bruce R. McConkie, </a:t>
            </a:r>
            <a:r>
              <a:rPr lang="en-US" sz="1200" i="1" dirty="0"/>
              <a:t>Doctrinal New Testament Commentary,</a:t>
            </a:r>
            <a:r>
              <a:rPr lang="en-US" sz="1200" dirty="0"/>
              <a:t> 3 vols. (1965–73), 1:94–95]” (</a:t>
            </a:r>
            <a:r>
              <a:rPr lang="en-US" sz="1200" i="1" dirty="0"/>
              <a:t>The Life and Teachings of Jesus and His Apostles,</a:t>
            </a:r>
            <a:r>
              <a:rPr lang="en-US" sz="1200" dirty="0"/>
              <a:t> 2nd ed. [Church Educational System manual, 1979], 22).</a:t>
            </a:r>
          </a:p>
        </p:txBody>
      </p:sp>
      <p:sp>
        <p:nvSpPr>
          <p:cNvPr id="12" name="Rectangle 11"/>
          <p:cNvSpPr/>
          <p:nvPr/>
        </p:nvSpPr>
        <p:spPr>
          <a:xfrm>
            <a:off x="6074228" y="4175"/>
            <a:ext cx="6074228" cy="2123658"/>
          </a:xfrm>
          <a:prstGeom prst="rect">
            <a:avLst/>
          </a:prstGeom>
          <a:ln>
            <a:solidFill>
              <a:schemeClr val="tx1"/>
            </a:solidFill>
          </a:ln>
        </p:spPr>
        <p:txBody>
          <a:bodyPr wrap="square">
            <a:spAutoFit/>
          </a:bodyPr>
          <a:lstStyle/>
          <a:p>
            <a:r>
              <a:rPr lang="en-US" sz="1200" b="1" dirty="0"/>
              <a:t>The Dreams of Joseph </a:t>
            </a:r>
          </a:p>
          <a:p>
            <a:r>
              <a:rPr lang="en-US" sz="1200" dirty="0"/>
              <a:t>“Gerald N. Lund, who later became a member of the Seventy, discussed Joseph’s visions and spiritual sensitivity: ‘Matthew tells us that [Joseph] was of the lineage of King David, that he was a just and considerate man, that in a dream an angel told him who Jesus would be, that he was obedient, and that he gave Jesus his name, which means </a:t>
            </a:r>
            <a:r>
              <a:rPr lang="en-US" sz="1200" i="1" dirty="0"/>
              <a:t>savior.</a:t>
            </a:r>
            <a:r>
              <a:rPr lang="en-US" sz="1200" dirty="0"/>
              <a:t> (See Matt. 1.) We know that he took Mary to Bethlehem, where Jesus was born. (See Luke 2:4–6.) Less than two years later, Joseph took his family into Egypt to escape Herod, after being warned in a dream. In Egypt, a dream again told him when to return, and another dream told him to go to Galilee. (See Matt. 2:13–15, 19–22.) Four dreams from God! Joseph must have been an exceptionally visionary and spiritually sensitive man’ (</a:t>
            </a:r>
            <a:r>
              <a:rPr lang="en-US" sz="1200" i="1" dirty="0"/>
              <a:t>Jesus Christ, Key to the Plan of Salvation</a:t>
            </a:r>
            <a:r>
              <a:rPr lang="en-US" sz="1200" dirty="0"/>
              <a:t> [1991], 51–52)” (</a:t>
            </a:r>
            <a:r>
              <a:rPr lang="en-US" sz="1200" i="1" dirty="0"/>
              <a:t>New Testament Student Manual</a:t>
            </a:r>
            <a:r>
              <a:rPr lang="en-US" sz="1200" dirty="0"/>
              <a:t> [Church Educational System manual, 2014], 13–14).</a:t>
            </a:r>
          </a:p>
        </p:txBody>
      </p:sp>
      <p:sp>
        <p:nvSpPr>
          <p:cNvPr id="6" name="Rectangle 5">
            <a:extLst>
              <a:ext uri="{FF2B5EF4-FFF2-40B4-BE49-F238E27FC236}">
                <a16:creationId xmlns:a16="http://schemas.microsoft.com/office/drawing/2014/main" id="{073C715E-F26C-604D-BA93-4DC9FAC3A76C}"/>
              </a:ext>
            </a:extLst>
          </p:cNvPr>
          <p:cNvSpPr/>
          <p:nvPr/>
        </p:nvSpPr>
        <p:spPr>
          <a:xfrm>
            <a:off x="6074228" y="2162459"/>
            <a:ext cx="6074228" cy="1938992"/>
          </a:xfrm>
          <a:prstGeom prst="rect">
            <a:avLst/>
          </a:prstGeom>
          <a:ln>
            <a:solidFill>
              <a:schemeClr val="tx1"/>
            </a:solidFill>
          </a:ln>
        </p:spPr>
        <p:txBody>
          <a:bodyPr wrap="square">
            <a:spAutoFit/>
          </a:bodyPr>
          <a:lstStyle/>
          <a:p>
            <a:pPr fontAlgn="base"/>
            <a:r>
              <a:rPr lang="en-US" sz="1200" b="1" dirty="0"/>
              <a:t>Forerunner: Luke 1:17</a:t>
            </a:r>
          </a:p>
          <a:p>
            <a:pPr fontAlgn="base"/>
            <a:r>
              <a:rPr lang="en-US" sz="1200" dirty="0"/>
              <a:t>“Being the forerunner was neither a simple task nor an honorary title. Difficult and dangerous work needed to be done. … John, a mere mortal—armed with the Aaronic Priesthood, a divine commission, personal righteousness, the truth of God, and a huge amount of courage—was launched on his ministry to prepare the way for the Son of God. What John was called to do placed his life in jeopardy.</a:t>
            </a:r>
          </a:p>
          <a:p>
            <a:pPr fontAlgn="base"/>
            <a:r>
              <a:rPr lang="en-US" sz="1200" dirty="0"/>
              <a:t>“The term </a:t>
            </a:r>
            <a:r>
              <a:rPr lang="en-US" sz="1200" i="1" dirty="0"/>
              <a:t>forerunner</a:t>
            </a:r>
            <a:r>
              <a:rPr lang="en-US" sz="1200" dirty="0"/>
              <a:t> is descriptive. Forerunners anciently would run before the chariot of the king and clear the path of rocks or other obstacles, and loudly proclaim the coming of the ruler. … John was both a forerunner and a </a:t>
            </a:r>
            <a:r>
              <a:rPr lang="en-US" sz="1200" dirty="0" err="1"/>
              <a:t>proclaimer</a:t>
            </a:r>
            <a:r>
              <a:rPr lang="en-US" sz="1200" dirty="0"/>
              <a:t> of Jesus. He was the divinely appointed herald” (Robert J. Matthews, </a:t>
            </a:r>
            <a:r>
              <a:rPr lang="en-US" sz="1200" i="1" dirty="0"/>
              <a:t>Behold the Messiah</a:t>
            </a:r>
            <a:r>
              <a:rPr lang="en-US" sz="1200" dirty="0"/>
              <a:t> [1994], 46).</a:t>
            </a:r>
          </a:p>
        </p:txBody>
      </p:sp>
      <p:sp>
        <p:nvSpPr>
          <p:cNvPr id="7" name="Rectangle 6">
            <a:extLst>
              <a:ext uri="{FF2B5EF4-FFF2-40B4-BE49-F238E27FC236}">
                <a16:creationId xmlns:a16="http://schemas.microsoft.com/office/drawing/2014/main" id="{1594A8EE-00C8-2C23-9CE2-0698A9505186}"/>
              </a:ext>
            </a:extLst>
          </p:cNvPr>
          <p:cNvSpPr/>
          <p:nvPr/>
        </p:nvSpPr>
        <p:spPr>
          <a:xfrm>
            <a:off x="21772" y="5653496"/>
            <a:ext cx="6074228" cy="1200329"/>
          </a:xfrm>
          <a:prstGeom prst="rect">
            <a:avLst/>
          </a:prstGeom>
          <a:ln>
            <a:solidFill>
              <a:schemeClr val="tx1"/>
            </a:solidFill>
          </a:ln>
        </p:spPr>
        <p:txBody>
          <a:bodyPr wrap="square">
            <a:spAutoFit/>
          </a:bodyPr>
          <a:lstStyle/>
          <a:p>
            <a:pPr fontAlgn="base"/>
            <a:r>
              <a:rPr lang="en-US" sz="1200" b="1" dirty="0"/>
              <a:t>Inherited  Luke 1:32-33:</a:t>
            </a:r>
          </a:p>
          <a:p>
            <a:pPr fontAlgn="base"/>
            <a:r>
              <a:rPr lang="en-US" sz="1200" dirty="0"/>
              <a:t>“From His immortal Father, Jesus inherited the power to live forever. From His mortal mother He inherited the fate of physical death. Those unique attributes were essential for His mission to atone for the sins of all mankind. Thus Jesus the Christ was born to die (see 3 Nephi 27:13–15). He died that we might live. He was born that all humankind could live beyond the grave.” Elder Russell M. Nelson  (</a:t>
            </a:r>
            <a:r>
              <a:rPr lang="en-US" sz="1200" u="sng" dirty="0"/>
              <a:t>“Christ the Savior Is Born,”</a:t>
            </a:r>
            <a:r>
              <a:rPr lang="en-US" sz="1200" i="1" dirty="0"/>
              <a:t> New Era, </a:t>
            </a:r>
            <a:r>
              <a:rPr lang="en-US" sz="1200" dirty="0"/>
              <a:t>Dec. 2006, 5).</a:t>
            </a:r>
          </a:p>
        </p:txBody>
      </p:sp>
      <p:sp>
        <p:nvSpPr>
          <p:cNvPr id="8" name="Rectangle 7">
            <a:extLst>
              <a:ext uri="{FF2B5EF4-FFF2-40B4-BE49-F238E27FC236}">
                <a16:creationId xmlns:a16="http://schemas.microsoft.com/office/drawing/2014/main" id="{6874ED4A-7317-6BB7-C0B0-DA8D1DCB8B4D}"/>
              </a:ext>
            </a:extLst>
          </p:cNvPr>
          <p:cNvSpPr/>
          <p:nvPr/>
        </p:nvSpPr>
        <p:spPr>
          <a:xfrm>
            <a:off x="6096000" y="4109521"/>
            <a:ext cx="6074228" cy="1938992"/>
          </a:xfrm>
          <a:prstGeom prst="rect">
            <a:avLst/>
          </a:prstGeom>
          <a:ln>
            <a:solidFill>
              <a:schemeClr val="tx1"/>
            </a:solidFill>
          </a:ln>
        </p:spPr>
        <p:txBody>
          <a:bodyPr wrap="square">
            <a:spAutoFit/>
          </a:bodyPr>
          <a:lstStyle/>
          <a:p>
            <a:pPr fontAlgn="base"/>
            <a:r>
              <a:rPr lang="en-US" sz="1200" b="1" dirty="0"/>
              <a:t>Jesus is the Son of God   Luke 1:35</a:t>
            </a:r>
          </a:p>
          <a:p>
            <a:pPr fontAlgn="base"/>
            <a:r>
              <a:rPr lang="en-US" sz="1200" dirty="0"/>
              <a:t>President Ezra Taft Benson taught: “the testimonies of appointed witnesses leave no question as to the paternity of Jesus Christ. God was the Father of His fleshly tabernacle, and Mary, a mortal woman, was His mother. … He was not the son of Joseph, nor was He begotten by the Holy Ghost. He is the Son of the Eternal Father!” (“Five Marks of the Divinity of Jesus Christ,”</a:t>
            </a:r>
            <a:r>
              <a:rPr lang="en-US" sz="1200" i="1" dirty="0"/>
              <a:t> Ensign,</a:t>
            </a:r>
            <a:r>
              <a:rPr lang="en-US" sz="1200" dirty="0"/>
              <a:t> Dec. 2001, 10–11).</a:t>
            </a:r>
          </a:p>
          <a:p>
            <a:pPr fontAlgn="base"/>
            <a:r>
              <a:rPr lang="en-US" sz="1200" dirty="0"/>
              <a:t>“[Jesus Christ] was the Only Begotten Son of our Heavenly Father in the flesh—the only child whose mortal body was begotten by our Heavenly Father. His mortal mother, </a:t>
            </a:r>
            <a:r>
              <a:rPr lang="en-US" sz="1200" b="1" dirty="0"/>
              <a:t>Mary, was called a virgin, both before and after she gave birth</a:t>
            </a:r>
            <a:r>
              <a:rPr lang="en-US" sz="1200" dirty="0"/>
              <a:t>. (See 1 Ne. 11:20.)” (“Joy in Christ,”</a:t>
            </a:r>
            <a:r>
              <a:rPr lang="en-US" sz="1200" i="1" dirty="0"/>
              <a:t> Ensign,</a:t>
            </a:r>
            <a:r>
              <a:rPr lang="en-US" sz="1200" dirty="0"/>
              <a:t> Mar. 1986, 3–4).</a:t>
            </a:r>
          </a:p>
        </p:txBody>
      </p:sp>
    </p:spTree>
    <p:extLst>
      <p:ext uri="{BB962C8B-B14F-4D97-AF65-F5344CB8AC3E}">
        <p14:creationId xmlns:p14="http://schemas.microsoft.com/office/powerpoint/2010/main" val="780049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DC530B-FBFC-6E54-E05D-09C6CF7A4E78}"/>
              </a:ext>
            </a:extLst>
          </p:cNvPr>
          <p:cNvSpPr txBox="1"/>
          <p:nvPr/>
        </p:nvSpPr>
        <p:spPr>
          <a:xfrm>
            <a:off x="0" y="0"/>
            <a:ext cx="6387548" cy="2462213"/>
          </a:xfrm>
          <a:prstGeom prst="rect">
            <a:avLst/>
          </a:prstGeom>
          <a:noFill/>
          <a:ln>
            <a:solidFill>
              <a:schemeClr val="tx1"/>
            </a:solidFill>
          </a:ln>
        </p:spPr>
        <p:txBody>
          <a:bodyPr wrap="square">
            <a:spAutoFit/>
          </a:bodyPr>
          <a:lstStyle/>
          <a:p>
            <a:r>
              <a:rPr lang="en-US" sz="1400" b="1" dirty="0"/>
              <a:t>Inheritance: </a:t>
            </a:r>
            <a:r>
              <a:rPr lang="en-US" sz="1400" dirty="0"/>
              <a:t>“Just as Jesus is literally the Son of Mary, so he is the personal and literal offspring of God the Eternal Father. … Matthew’s statement, ‘she was found with child of the Holy Ghost,’ properly translated should say, ‘she was found with child </a:t>
            </a:r>
            <a:r>
              <a:rPr lang="en-US" sz="1400" i="1" dirty="0"/>
              <a:t>by the power of the Holy Ghost.</a:t>
            </a:r>
            <a:r>
              <a:rPr lang="en-US" sz="1400" dirty="0"/>
              <a:t>’ </a:t>
            </a:r>
          </a:p>
          <a:p>
            <a:endParaRPr lang="en-US" sz="1400" dirty="0"/>
          </a:p>
          <a:p>
            <a:r>
              <a:rPr lang="en-US" sz="1400" dirty="0"/>
              <a:t>… Alma perfectly describes our Lord’s conception and birth by prophesying: Christ ‘shall be born of Mary, … she being a virgin, a precious and chosen vessel, who shall be overshadowed and </a:t>
            </a:r>
            <a:r>
              <a:rPr lang="en-US" sz="1400" i="1" dirty="0"/>
              <a:t>conceive by the power of the Holy Ghost,</a:t>
            </a:r>
            <a:r>
              <a:rPr lang="en-US" sz="1400" dirty="0"/>
              <a:t> and bring forth a son, yea, even </a:t>
            </a:r>
            <a:r>
              <a:rPr lang="en-US" sz="1400" i="1" dirty="0"/>
              <a:t>the Son of God.</a:t>
            </a:r>
            <a:r>
              <a:rPr lang="en-US" sz="1400" dirty="0"/>
              <a:t>’ (Alma 7:10)”</a:t>
            </a:r>
          </a:p>
          <a:p>
            <a:r>
              <a:rPr lang="en-US" sz="1400" dirty="0"/>
              <a:t>Elder Bruce R. McConkie (</a:t>
            </a:r>
            <a:r>
              <a:rPr lang="en-US" sz="1400" i="1" dirty="0"/>
              <a:t>Doctrinal New Testament Commentary,</a:t>
            </a:r>
            <a:r>
              <a:rPr lang="en-US" sz="1400" dirty="0"/>
              <a:t> 3 vols. [1965–73], 1:82).</a:t>
            </a:r>
            <a:r>
              <a:rPr lang="en-US" sz="1400" i="1" dirty="0"/>
              <a:t> The Mortal Messiah: From Bethlehem to Calvary,</a:t>
            </a:r>
            <a:r>
              <a:rPr lang="en-US" sz="1400" dirty="0"/>
              <a:t> 4 vols. [1979–81], 1:350</a:t>
            </a:r>
          </a:p>
        </p:txBody>
      </p:sp>
      <p:sp>
        <p:nvSpPr>
          <p:cNvPr id="5" name="TextBox 4">
            <a:extLst>
              <a:ext uri="{FF2B5EF4-FFF2-40B4-BE49-F238E27FC236}">
                <a16:creationId xmlns:a16="http://schemas.microsoft.com/office/drawing/2014/main" id="{3ED6EC2F-3FD1-0700-7D6F-D3EE8391401D}"/>
              </a:ext>
            </a:extLst>
          </p:cNvPr>
          <p:cNvSpPr txBox="1"/>
          <p:nvPr/>
        </p:nvSpPr>
        <p:spPr>
          <a:xfrm>
            <a:off x="0" y="2462213"/>
            <a:ext cx="6387548" cy="2031325"/>
          </a:xfrm>
          <a:prstGeom prst="rect">
            <a:avLst/>
          </a:prstGeom>
          <a:noFill/>
          <a:ln>
            <a:solidFill>
              <a:schemeClr val="tx1"/>
            </a:solidFill>
          </a:ln>
        </p:spPr>
        <p:txBody>
          <a:bodyPr wrap="square">
            <a:spAutoFit/>
          </a:bodyPr>
          <a:lstStyle/>
          <a:p>
            <a:r>
              <a:rPr lang="en-US" sz="1400" dirty="0"/>
              <a:t>“That Child to be born of Mary was begotten of Elohim, the Eternal Father. … In His nature would be combined the powers of Godhood with the capacity and possibilities of mortality. … The Child Jesus was to inherit the physical, mental, and spiritual traits, tendencies, and powers that characterized His parents—one immortal and glorified—God, the other human—woman.” B</a:t>
            </a:r>
            <a:r>
              <a:rPr lang="en-US" sz="1400" b="0" i="0" dirty="0">
                <a:effectLst/>
              </a:rPr>
              <a:t>ecause Jesus was the Son of an immortal Father and a mortal mother, He had the capacity to live eternally if He chose, as well as the ability to die. This divine nature uniquely qualified Him to be able to suffer for our sins, die on the cross, and be resurrected. </a:t>
            </a:r>
            <a:r>
              <a:rPr lang="en-US" sz="1400" dirty="0"/>
              <a:t>James E. Talmage (</a:t>
            </a:r>
            <a:r>
              <a:rPr lang="en-US" sz="1400" i="1" dirty="0"/>
              <a:t>Jesus the Christ, </a:t>
            </a:r>
            <a:r>
              <a:rPr lang="en-US" sz="1400" dirty="0"/>
              <a:t>3rd ed. [1916], 81).</a:t>
            </a:r>
            <a:endParaRPr lang="en-US" sz="1800" dirty="0"/>
          </a:p>
        </p:txBody>
      </p:sp>
      <p:sp>
        <p:nvSpPr>
          <p:cNvPr id="6" name="Rectangle 5">
            <a:extLst>
              <a:ext uri="{FF2B5EF4-FFF2-40B4-BE49-F238E27FC236}">
                <a16:creationId xmlns:a16="http://schemas.microsoft.com/office/drawing/2014/main" id="{3C6CC1C5-C442-3D05-C2A7-FA6FEF78C66A}"/>
              </a:ext>
            </a:extLst>
          </p:cNvPr>
          <p:cNvSpPr/>
          <p:nvPr/>
        </p:nvSpPr>
        <p:spPr>
          <a:xfrm>
            <a:off x="6387548" y="0"/>
            <a:ext cx="5804452" cy="4524315"/>
          </a:xfrm>
          <a:prstGeom prst="rect">
            <a:avLst/>
          </a:prstGeom>
          <a:ln>
            <a:solidFill>
              <a:schemeClr val="tx1"/>
            </a:solidFill>
          </a:ln>
        </p:spPr>
        <p:txBody>
          <a:bodyPr wrap="square">
            <a:spAutoFit/>
          </a:bodyPr>
          <a:lstStyle/>
          <a:p>
            <a:pPr fontAlgn="base"/>
            <a:r>
              <a:rPr lang="en-US" sz="1200" b="1" dirty="0"/>
              <a:t>Mary’s Faith, The Angel Departed From Her   Luke 1:38:</a:t>
            </a:r>
          </a:p>
          <a:p>
            <a:pPr fontAlgn="base"/>
            <a:r>
              <a:rPr lang="en-US" sz="1200" dirty="0"/>
              <a:t>"Mary's example teaches us much about giving the answer of faith when things happen that we don't understand, about trusting in the Lord when things happen that try us and challenge our faith, about having confidence in his goodness at seasons of loss and sorrow.</a:t>
            </a:r>
          </a:p>
          <a:p>
            <a:pPr fontAlgn="base"/>
            <a:r>
              <a:rPr lang="en-US" sz="1200" dirty="0"/>
              <a:t>"We are so used to thinking of the annunciation as the beginning of the joyous celebration of Christmas that we focus on Mary's joy, which I'm sure she felt, and on the great gladness of the Savior's birth. We are not used to thinking of this season as a time of loss for Mary. But it was a loss. She was a righteous young woman, but she was bound to lose her reputation among her family and friends and those who knew her in Nazareth. What else could they think, when they saw her pregnant, but that she had been unchaste? The last line in the annunciation is, 'And the angel departed from her' (v. 38). In other words, the angel didn't take the rabbi aside for a quiet chat about this very special young woman he had in town. He didn't whisper to the chief merchants that Mary was going to be remembered till the end of time, while their names would barely survive their own generation. The angel was not there at the well when Mary went for water, after she came back from visiting Elisabeth, her body already rounded with a sixth-month pregnancy. He didn't explain to the other women, shocked and scandalized and whispering to each other behind their hands, that Mary was the chosen vessel of the Lord. Nobody explained to the girls younger than Mary that she was the living embodiment of faith.</a:t>
            </a:r>
          </a:p>
          <a:p>
            <a:pPr fontAlgn="base"/>
            <a:r>
              <a:rPr lang="en-US" sz="1200" dirty="0"/>
              <a:t>"Furthermore, </a:t>
            </a:r>
            <a:r>
              <a:rPr lang="en-US" sz="1200" i="1" dirty="0"/>
              <a:t>Mary</a:t>
            </a:r>
            <a:r>
              <a:rPr lang="en-US" sz="1200" dirty="0"/>
              <a:t> didn't explain it either. She obviously didn't explain it even to Joseph, because Joseph was the one person to whom the angel did come, to tell him that his faith in Mary was not misplaced. So, yes, I think we have to admit that despite the joy this was also a season of loss and mourning." </a:t>
            </a:r>
            <a:r>
              <a:rPr lang="en-US" sz="1200" b="1" dirty="0"/>
              <a:t>Chieko N. Okazaki </a:t>
            </a:r>
            <a:r>
              <a:rPr lang="en-US" sz="1200" dirty="0"/>
              <a:t>(</a:t>
            </a:r>
            <a:r>
              <a:rPr lang="en-US" sz="1200" i="1" dirty="0"/>
              <a:t>Disciples </a:t>
            </a:r>
            <a:r>
              <a:rPr lang="en-US" sz="1200" dirty="0"/>
              <a:t>[Salt Lake City: Deseret Book Co., 1998], 165 - 166.)</a:t>
            </a:r>
          </a:p>
        </p:txBody>
      </p:sp>
      <p:sp>
        <p:nvSpPr>
          <p:cNvPr id="7" name="Rectangle 6">
            <a:extLst>
              <a:ext uri="{FF2B5EF4-FFF2-40B4-BE49-F238E27FC236}">
                <a16:creationId xmlns:a16="http://schemas.microsoft.com/office/drawing/2014/main" id="{DDA33338-3BD7-C4AE-59A8-FDBB054AE673}"/>
              </a:ext>
            </a:extLst>
          </p:cNvPr>
          <p:cNvSpPr/>
          <p:nvPr/>
        </p:nvSpPr>
        <p:spPr>
          <a:xfrm>
            <a:off x="0" y="4493538"/>
            <a:ext cx="6387548" cy="1200329"/>
          </a:xfrm>
          <a:prstGeom prst="rect">
            <a:avLst/>
          </a:prstGeom>
          <a:ln>
            <a:solidFill>
              <a:schemeClr val="tx1"/>
            </a:solidFill>
          </a:ln>
        </p:spPr>
        <p:txBody>
          <a:bodyPr wrap="square">
            <a:spAutoFit/>
          </a:bodyPr>
          <a:lstStyle/>
          <a:p>
            <a:pPr fontAlgn="base"/>
            <a:r>
              <a:rPr lang="en-US" sz="1200" b="1" dirty="0"/>
              <a:t>Jesus Born of Mortal and Immortal   Luke 1:31-35</a:t>
            </a:r>
          </a:p>
          <a:p>
            <a:pPr fontAlgn="base"/>
            <a:r>
              <a:rPr lang="en-US" sz="1200" dirty="0"/>
              <a:t>if Jesus Christ had been born of two mortal parents, He could not have endured the infinite pain and suffering of the Atonement or overcome death. If He had been born of two immortal parents, He would not have been subject to physical suffering and death. Because Jesus was born of one divine parent and one mortal parent, He had the ability to suffer infinitely, to allow Himself to die, and then to overcome death through His Resurrection.)</a:t>
            </a:r>
          </a:p>
        </p:txBody>
      </p:sp>
      <p:sp>
        <p:nvSpPr>
          <p:cNvPr id="9" name="TextBox 8">
            <a:extLst>
              <a:ext uri="{FF2B5EF4-FFF2-40B4-BE49-F238E27FC236}">
                <a16:creationId xmlns:a16="http://schemas.microsoft.com/office/drawing/2014/main" id="{AB0A4298-8D69-5BD3-FAB8-A3A11798135F}"/>
              </a:ext>
            </a:extLst>
          </p:cNvPr>
          <p:cNvSpPr txBox="1"/>
          <p:nvPr/>
        </p:nvSpPr>
        <p:spPr>
          <a:xfrm>
            <a:off x="6435587" y="4524315"/>
            <a:ext cx="5708374" cy="1815882"/>
          </a:xfrm>
          <a:prstGeom prst="rect">
            <a:avLst/>
          </a:prstGeom>
          <a:noFill/>
          <a:ln>
            <a:solidFill>
              <a:schemeClr val="tx1"/>
            </a:solidFill>
          </a:ln>
        </p:spPr>
        <p:txBody>
          <a:bodyPr wrap="square">
            <a:spAutoFit/>
          </a:bodyPr>
          <a:lstStyle/>
          <a:p>
            <a:pPr algn="l" fontAlgn="base"/>
            <a:r>
              <a:rPr lang="en-US" sz="1400" b="1" i="0" dirty="0">
                <a:solidFill>
                  <a:srgbClr val="000000"/>
                </a:solidFill>
                <a:effectLst/>
              </a:rPr>
              <a:t>Paternity of Jesus Christ:  Matthew 1:18 </a:t>
            </a:r>
            <a:r>
              <a:rPr lang="en-US" sz="1400" b="0" i="0" dirty="0">
                <a:solidFill>
                  <a:srgbClr val="000000"/>
                </a:solidFill>
                <a:effectLst/>
              </a:rPr>
              <a:t>The testimonies of appointed witnesses leave no question as to the paternity of Jesus Christ. God was the Father of His fleshly tabernacle, and Mary, a mortal woman, was His mother. …</a:t>
            </a:r>
          </a:p>
          <a:p>
            <a:pPr algn="l" fontAlgn="base"/>
            <a:r>
              <a:rPr lang="en-US" sz="1400" b="0" i="0" dirty="0">
                <a:solidFill>
                  <a:srgbClr val="000000"/>
                </a:solidFill>
                <a:effectLst/>
              </a:rPr>
              <a:t>… He was not the son of Joseph, nor was He begotten by the Holy Ghost. He is the Son of the Eternal Father!</a:t>
            </a:r>
          </a:p>
          <a:p>
            <a:pPr algn="l" fontAlgn="base"/>
            <a:r>
              <a:rPr lang="en-US" sz="1400" b="0" i="0" dirty="0">
                <a:solidFill>
                  <a:srgbClr val="000000"/>
                </a:solidFill>
                <a:effectLst/>
              </a:rPr>
              <a:t>(Ezra Taft Benson, “Five Marks of the Divinity of Jesus Christ,” </a:t>
            </a:r>
            <a:r>
              <a:rPr lang="en-US" sz="1400" b="0" i="1" dirty="0">
                <a:solidFill>
                  <a:srgbClr val="000000"/>
                </a:solidFill>
                <a:effectLst/>
              </a:rPr>
              <a:t>Ensign</a:t>
            </a:r>
            <a:r>
              <a:rPr lang="en-US" sz="1400" b="0" i="0" dirty="0">
                <a:solidFill>
                  <a:srgbClr val="000000"/>
                </a:solidFill>
                <a:effectLst/>
              </a:rPr>
              <a:t>, Dec. 2001, 10, 11)</a:t>
            </a:r>
          </a:p>
        </p:txBody>
      </p:sp>
    </p:spTree>
    <p:extLst>
      <p:ext uri="{BB962C8B-B14F-4D97-AF65-F5344CB8AC3E}">
        <p14:creationId xmlns:p14="http://schemas.microsoft.com/office/powerpoint/2010/main" val="20374750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DE621B-AA52-26F2-2D16-6897AE881432}"/>
              </a:ext>
            </a:extLst>
          </p:cNvPr>
          <p:cNvPicPr>
            <a:picLocks noChangeAspect="1"/>
          </p:cNvPicPr>
          <p:nvPr/>
        </p:nvPicPr>
        <p:blipFill>
          <a:blip r:embed="rId2"/>
          <a:stretch>
            <a:fillRect/>
          </a:stretch>
        </p:blipFill>
        <p:spPr>
          <a:xfrm>
            <a:off x="6037" y="0"/>
            <a:ext cx="12185963" cy="6858000"/>
          </a:xfrm>
          <a:prstGeom prst="rect">
            <a:avLst/>
          </a:prstGeom>
        </p:spPr>
      </p:pic>
      <p:sp>
        <p:nvSpPr>
          <p:cNvPr id="7" name="TextBox 6">
            <a:extLst>
              <a:ext uri="{FF2B5EF4-FFF2-40B4-BE49-F238E27FC236}">
                <a16:creationId xmlns:a16="http://schemas.microsoft.com/office/drawing/2014/main" id="{FF31C62C-6EBA-F21F-F187-1D891323BA5D}"/>
              </a:ext>
            </a:extLst>
          </p:cNvPr>
          <p:cNvSpPr txBox="1"/>
          <p:nvPr/>
        </p:nvSpPr>
        <p:spPr>
          <a:xfrm>
            <a:off x="3048000" y="551934"/>
            <a:ext cx="6096000" cy="4154984"/>
          </a:xfrm>
          <a:prstGeom prst="rect">
            <a:avLst/>
          </a:prstGeom>
          <a:noFill/>
        </p:spPr>
        <p:txBody>
          <a:bodyPr wrap="square">
            <a:spAutoFit/>
          </a:bodyPr>
          <a:lstStyle/>
          <a:p>
            <a:pPr algn="ctr" fontAlgn="base"/>
            <a:r>
              <a:rPr lang="en-US" sz="6600" b="1" i="0" dirty="0">
                <a:solidFill>
                  <a:srgbClr val="000000"/>
                </a:solidFill>
                <a:effectLst/>
                <a:latin typeface="Harrington" panose="04040505050A02020702" pitchFamily="82" charset="0"/>
              </a:rPr>
              <a:t>Rejoice and Praise God</a:t>
            </a:r>
          </a:p>
          <a:p>
            <a:pPr algn="ctr" fontAlgn="base"/>
            <a:endParaRPr lang="en-US" sz="6600" b="1" i="0" dirty="0">
              <a:solidFill>
                <a:srgbClr val="000000"/>
              </a:solidFill>
              <a:effectLst/>
              <a:latin typeface="Harrington" panose="04040505050A02020702" pitchFamily="82" charset="0"/>
            </a:endParaRPr>
          </a:p>
          <a:p>
            <a:pPr algn="ctr" fontAlgn="base"/>
            <a:r>
              <a:rPr lang="en-US" sz="6600" b="1" i="0" dirty="0">
                <a:solidFill>
                  <a:srgbClr val="000000"/>
                </a:solidFill>
                <a:effectLst/>
                <a:latin typeface="Harrington" panose="04040505050A02020702" pitchFamily="82" charset="0"/>
              </a:rPr>
              <a:t>Luke 1:39–79</a:t>
            </a:r>
          </a:p>
        </p:txBody>
      </p:sp>
      <p:grpSp>
        <p:nvGrpSpPr>
          <p:cNvPr id="8" name="Group 7">
            <a:extLst>
              <a:ext uri="{FF2B5EF4-FFF2-40B4-BE49-F238E27FC236}">
                <a16:creationId xmlns:a16="http://schemas.microsoft.com/office/drawing/2014/main" id="{BB0F5C7E-C546-D681-840B-2779D869A0C4}"/>
              </a:ext>
            </a:extLst>
          </p:cNvPr>
          <p:cNvGrpSpPr/>
          <p:nvPr/>
        </p:nvGrpSpPr>
        <p:grpSpPr>
          <a:xfrm>
            <a:off x="476576" y="1483360"/>
            <a:ext cx="3177077" cy="5032407"/>
            <a:chOff x="259226" y="1139082"/>
            <a:chExt cx="3394428" cy="5376685"/>
          </a:xfrm>
        </p:grpSpPr>
        <p:sp>
          <p:nvSpPr>
            <p:cNvPr id="9" name="Oval 81">
              <a:extLst>
                <a:ext uri="{FF2B5EF4-FFF2-40B4-BE49-F238E27FC236}">
                  <a16:creationId xmlns:a16="http://schemas.microsoft.com/office/drawing/2014/main" id="{F24634CA-1177-A148-323E-001B552939AF}"/>
                </a:ext>
              </a:extLst>
            </p:cNvPr>
            <p:cNvSpPr/>
            <p:nvPr/>
          </p:nvSpPr>
          <p:spPr>
            <a:xfrm>
              <a:off x="259226" y="1249915"/>
              <a:ext cx="3345709" cy="2979055"/>
            </a:xfrm>
            <a:custGeom>
              <a:avLst/>
              <a:gdLst>
                <a:gd name="connsiteX0" fmla="*/ 0 w 2559839"/>
                <a:gd name="connsiteY0" fmla="*/ 1615819 h 3231637"/>
                <a:gd name="connsiteX1" fmla="*/ 1279920 w 2559839"/>
                <a:gd name="connsiteY1" fmla="*/ 0 h 3231637"/>
                <a:gd name="connsiteX2" fmla="*/ 2559840 w 2559839"/>
                <a:gd name="connsiteY2" fmla="*/ 1615819 h 3231637"/>
                <a:gd name="connsiteX3" fmla="*/ 1279920 w 2559839"/>
                <a:gd name="connsiteY3" fmla="*/ 3231638 h 3231637"/>
                <a:gd name="connsiteX4" fmla="*/ 0 w 2559839"/>
                <a:gd name="connsiteY4" fmla="*/ 1615819 h 3231637"/>
                <a:gd name="connsiteX0" fmla="*/ 310022 w 2869862"/>
                <a:gd name="connsiteY0" fmla="*/ 1621634 h 3243268"/>
                <a:gd name="connsiteX1" fmla="*/ 1589942 w 2869862"/>
                <a:gd name="connsiteY1" fmla="*/ 5815 h 3243268"/>
                <a:gd name="connsiteX2" fmla="*/ 2869862 w 2869862"/>
                <a:gd name="connsiteY2" fmla="*/ 1621634 h 3243268"/>
                <a:gd name="connsiteX3" fmla="*/ 1589942 w 2869862"/>
                <a:gd name="connsiteY3" fmla="*/ 3237453 h 3243268"/>
                <a:gd name="connsiteX4" fmla="*/ 310022 w 2869862"/>
                <a:gd name="connsiteY4" fmla="*/ 1621634 h 3243268"/>
                <a:gd name="connsiteX0" fmla="*/ 310022 w 3345709"/>
                <a:gd name="connsiteY0" fmla="*/ 1621634 h 3243268"/>
                <a:gd name="connsiteX1" fmla="*/ 1589942 w 3345709"/>
                <a:gd name="connsiteY1" fmla="*/ 5815 h 3243268"/>
                <a:gd name="connsiteX2" fmla="*/ 2869862 w 3345709"/>
                <a:gd name="connsiteY2" fmla="*/ 1621634 h 3243268"/>
                <a:gd name="connsiteX3" fmla="*/ 1589942 w 3345709"/>
                <a:gd name="connsiteY3" fmla="*/ 3237453 h 3243268"/>
                <a:gd name="connsiteX4" fmla="*/ 310022 w 3345709"/>
                <a:gd name="connsiteY4" fmla="*/ 1621634 h 324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709" h="3243268">
                  <a:moveTo>
                    <a:pt x="310022" y="1621634"/>
                  </a:moveTo>
                  <a:cubicBezTo>
                    <a:pt x="1276974" y="-185158"/>
                    <a:pt x="883062" y="5815"/>
                    <a:pt x="1589942" y="5815"/>
                  </a:cubicBezTo>
                  <a:cubicBezTo>
                    <a:pt x="2296822" y="5815"/>
                    <a:pt x="2869862" y="729242"/>
                    <a:pt x="2869862" y="1621634"/>
                  </a:cubicBezTo>
                  <a:cubicBezTo>
                    <a:pt x="4236207" y="3218219"/>
                    <a:pt x="2296822" y="3237453"/>
                    <a:pt x="1589942" y="3237453"/>
                  </a:cubicBezTo>
                  <a:cubicBezTo>
                    <a:pt x="883062" y="3237453"/>
                    <a:pt x="-656930" y="3428426"/>
                    <a:pt x="310022" y="1621634"/>
                  </a:cubicBez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90E7AB54-4CF2-F78D-EBF1-00B2E01D1751}"/>
                </a:ext>
              </a:extLst>
            </p:cNvPr>
            <p:cNvSpPr/>
            <p:nvPr/>
          </p:nvSpPr>
          <p:spPr>
            <a:xfrm rot="18808458">
              <a:off x="1902981" y="1910751"/>
              <a:ext cx="1633275" cy="1868070"/>
            </a:xfrm>
            <a:custGeom>
              <a:avLst/>
              <a:gdLst>
                <a:gd name="connsiteX0" fmla="*/ 453872 w 2525131"/>
                <a:gd name="connsiteY0" fmla="*/ 338276 h 3346004"/>
                <a:gd name="connsiteX1" fmla="*/ 1090093 w 2525131"/>
                <a:gd name="connsiteY1" fmla="*/ 0 h 3346004"/>
                <a:gd name="connsiteX2" fmla="*/ 2525131 w 2525131"/>
                <a:gd name="connsiteY2" fmla="*/ 0 h 3346004"/>
                <a:gd name="connsiteX3" fmla="*/ 2525131 w 2525131"/>
                <a:gd name="connsiteY3" fmla="*/ 767256 h 3346004"/>
                <a:gd name="connsiteX4" fmla="*/ 1757875 w 2525131"/>
                <a:gd name="connsiteY4" fmla="*/ 1534512 h 3346004"/>
                <a:gd name="connsiteX5" fmla="*/ 1675726 w 2525131"/>
                <a:gd name="connsiteY5" fmla="*/ 1534512 h 3346004"/>
                <a:gd name="connsiteX6" fmla="*/ 1704625 w 2525131"/>
                <a:gd name="connsiteY6" fmla="*/ 1657989 h 3346004"/>
                <a:gd name="connsiteX7" fmla="*/ 1683873 w 2525131"/>
                <a:gd name="connsiteY7" fmla="*/ 1961958 h 3346004"/>
                <a:gd name="connsiteX8" fmla="*/ 1304728 w 2525131"/>
                <a:gd name="connsiteY8" fmla="*/ 3346004 h 3346004"/>
                <a:gd name="connsiteX9" fmla="*/ 564736 w 2525131"/>
                <a:gd name="connsiteY9" fmla="*/ 3143292 h 3346004"/>
                <a:gd name="connsiteX10" fmla="*/ 27456 w 2525131"/>
                <a:gd name="connsiteY10" fmla="*/ 2200587 h 3346004"/>
                <a:gd name="connsiteX11" fmla="*/ 322837 w 2525131"/>
                <a:gd name="connsiteY11" fmla="*/ 1122311 h 3346004"/>
                <a:gd name="connsiteX12" fmla="*/ 322837 w 2525131"/>
                <a:gd name="connsiteY12" fmla="*/ 767256 h 3346004"/>
                <a:gd name="connsiteX13" fmla="*/ 453872 w 2525131"/>
                <a:gd name="connsiteY13" fmla="*/ 338276 h 33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131" h="3346004">
                  <a:moveTo>
                    <a:pt x="453872" y="338276"/>
                  </a:moveTo>
                  <a:cubicBezTo>
                    <a:pt x="591753" y="134185"/>
                    <a:pt x="825253" y="0"/>
                    <a:pt x="1090093" y="0"/>
                  </a:cubicBezTo>
                  <a:lnTo>
                    <a:pt x="2525131" y="0"/>
                  </a:lnTo>
                  <a:lnTo>
                    <a:pt x="2525131" y="767256"/>
                  </a:lnTo>
                  <a:cubicBezTo>
                    <a:pt x="2525131" y="1191000"/>
                    <a:pt x="2181619" y="1534512"/>
                    <a:pt x="1757875" y="1534512"/>
                  </a:cubicBezTo>
                  <a:lnTo>
                    <a:pt x="1675726" y="1534512"/>
                  </a:lnTo>
                  <a:lnTo>
                    <a:pt x="1704625" y="1657989"/>
                  </a:lnTo>
                  <a:cubicBezTo>
                    <a:pt x="1717819" y="1756778"/>
                    <a:pt x="1711861" y="1859786"/>
                    <a:pt x="1683873" y="1961958"/>
                  </a:cubicBezTo>
                  <a:lnTo>
                    <a:pt x="1304728" y="3346004"/>
                  </a:lnTo>
                  <a:lnTo>
                    <a:pt x="564736" y="3143292"/>
                  </a:lnTo>
                  <a:cubicBezTo>
                    <a:pt x="156049" y="3031337"/>
                    <a:pt x="-84499" y="2609274"/>
                    <a:pt x="27456" y="2200587"/>
                  </a:cubicBezTo>
                  <a:lnTo>
                    <a:pt x="322837" y="1122311"/>
                  </a:lnTo>
                  <a:lnTo>
                    <a:pt x="322837" y="767256"/>
                  </a:lnTo>
                  <a:cubicBezTo>
                    <a:pt x="322837" y="608352"/>
                    <a:pt x="371143" y="460731"/>
                    <a:pt x="453872" y="33827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717B01A8-4328-1B1E-EADE-0B6A2A12B3B1}"/>
                </a:ext>
              </a:extLst>
            </p:cNvPr>
            <p:cNvSpPr/>
            <p:nvPr/>
          </p:nvSpPr>
          <p:spPr>
            <a:xfrm rot="2791542" flipH="1">
              <a:off x="391572" y="1958200"/>
              <a:ext cx="1695944" cy="1825185"/>
            </a:xfrm>
            <a:custGeom>
              <a:avLst/>
              <a:gdLst>
                <a:gd name="connsiteX0" fmla="*/ 453872 w 2525131"/>
                <a:gd name="connsiteY0" fmla="*/ 338276 h 3346004"/>
                <a:gd name="connsiteX1" fmla="*/ 1090093 w 2525131"/>
                <a:gd name="connsiteY1" fmla="*/ 0 h 3346004"/>
                <a:gd name="connsiteX2" fmla="*/ 2525131 w 2525131"/>
                <a:gd name="connsiteY2" fmla="*/ 0 h 3346004"/>
                <a:gd name="connsiteX3" fmla="*/ 2525131 w 2525131"/>
                <a:gd name="connsiteY3" fmla="*/ 767256 h 3346004"/>
                <a:gd name="connsiteX4" fmla="*/ 1757875 w 2525131"/>
                <a:gd name="connsiteY4" fmla="*/ 1534512 h 3346004"/>
                <a:gd name="connsiteX5" fmla="*/ 1675726 w 2525131"/>
                <a:gd name="connsiteY5" fmla="*/ 1534512 h 3346004"/>
                <a:gd name="connsiteX6" fmla="*/ 1704625 w 2525131"/>
                <a:gd name="connsiteY6" fmla="*/ 1657989 h 3346004"/>
                <a:gd name="connsiteX7" fmla="*/ 1683873 w 2525131"/>
                <a:gd name="connsiteY7" fmla="*/ 1961958 h 3346004"/>
                <a:gd name="connsiteX8" fmla="*/ 1304728 w 2525131"/>
                <a:gd name="connsiteY8" fmla="*/ 3346004 h 3346004"/>
                <a:gd name="connsiteX9" fmla="*/ 564736 w 2525131"/>
                <a:gd name="connsiteY9" fmla="*/ 3143292 h 3346004"/>
                <a:gd name="connsiteX10" fmla="*/ 27456 w 2525131"/>
                <a:gd name="connsiteY10" fmla="*/ 2200587 h 3346004"/>
                <a:gd name="connsiteX11" fmla="*/ 322837 w 2525131"/>
                <a:gd name="connsiteY11" fmla="*/ 1122311 h 3346004"/>
                <a:gd name="connsiteX12" fmla="*/ 322837 w 2525131"/>
                <a:gd name="connsiteY12" fmla="*/ 767256 h 3346004"/>
                <a:gd name="connsiteX13" fmla="*/ 453872 w 2525131"/>
                <a:gd name="connsiteY13" fmla="*/ 338276 h 33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131" h="3346004">
                  <a:moveTo>
                    <a:pt x="453872" y="338276"/>
                  </a:moveTo>
                  <a:cubicBezTo>
                    <a:pt x="591753" y="134185"/>
                    <a:pt x="825253" y="0"/>
                    <a:pt x="1090093" y="0"/>
                  </a:cubicBezTo>
                  <a:lnTo>
                    <a:pt x="2525131" y="0"/>
                  </a:lnTo>
                  <a:lnTo>
                    <a:pt x="2525131" y="767256"/>
                  </a:lnTo>
                  <a:cubicBezTo>
                    <a:pt x="2525131" y="1191000"/>
                    <a:pt x="2181619" y="1534512"/>
                    <a:pt x="1757875" y="1534512"/>
                  </a:cubicBezTo>
                  <a:lnTo>
                    <a:pt x="1675726" y="1534512"/>
                  </a:lnTo>
                  <a:lnTo>
                    <a:pt x="1704625" y="1657989"/>
                  </a:lnTo>
                  <a:cubicBezTo>
                    <a:pt x="1717819" y="1756778"/>
                    <a:pt x="1711861" y="1859786"/>
                    <a:pt x="1683873" y="1961958"/>
                  </a:cubicBezTo>
                  <a:lnTo>
                    <a:pt x="1304728" y="3346004"/>
                  </a:lnTo>
                  <a:lnTo>
                    <a:pt x="564736" y="3143292"/>
                  </a:lnTo>
                  <a:cubicBezTo>
                    <a:pt x="156049" y="3031337"/>
                    <a:pt x="-84499" y="2609274"/>
                    <a:pt x="27456" y="2200587"/>
                  </a:cubicBezTo>
                  <a:lnTo>
                    <a:pt x="322837" y="1122311"/>
                  </a:lnTo>
                  <a:lnTo>
                    <a:pt x="322837" y="767256"/>
                  </a:lnTo>
                  <a:cubicBezTo>
                    <a:pt x="322837" y="608352"/>
                    <a:pt x="371143" y="460731"/>
                    <a:pt x="453872" y="33827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140C663-0B1D-A5DF-11D3-23DE0BB7B5C8}"/>
                </a:ext>
              </a:extLst>
            </p:cNvPr>
            <p:cNvSpPr/>
            <p:nvPr/>
          </p:nvSpPr>
          <p:spPr>
            <a:xfrm rot="20950279">
              <a:off x="1822494" y="6014644"/>
              <a:ext cx="852443" cy="501123"/>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6B5434-A3FA-4205-850E-961C7068B762}"/>
                </a:ext>
              </a:extLst>
            </p:cNvPr>
            <p:cNvSpPr/>
            <p:nvPr/>
          </p:nvSpPr>
          <p:spPr>
            <a:xfrm rot="20950279">
              <a:off x="1126245" y="6014644"/>
              <a:ext cx="852443" cy="501123"/>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0F7E100-A112-B9C8-2636-521D072B26E2}"/>
                </a:ext>
              </a:extLst>
            </p:cNvPr>
            <p:cNvSpPr/>
            <p:nvPr/>
          </p:nvSpPr>
          <p:spPr>
            <a:xfrm rot="18314943">
              <a:off x="324494" y="4534215"/>
              <a:ext cx="823504" cy="4177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F54EE60-A505-2C92-2144-647245A8CB79}"/>
                </a:ext>
              </a:extLst>
            </p:cNvPr>
            <p:cNvSpPr/>
            <p:nvPr/>
          </p:nvSpPr>
          <p:spPr>
            <a:xfrm rot="3619950" flipH="1">
              <a:off x="2703744" y="4366332"/>
              <a:ext cx="823504" cy="41773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4FE15A10-BD3F-D7BB-4170-43C7F98BD6B4}"/>
                </a:ext>
              </a:extLst>
            </p:cNvPr>
            <p:cNvSpPr/>
            <p:nvPr/>
          </p:nvSpPr>
          <p:spPr>
            <a:xfrm rot="1387028" flipH="1">
              <a:off x="746722" y="2600154"/>
              <a:ext cx="802931" cy="2158908"/>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AA0A484C-286C-F82B-EBF0-30060B616E62}"/>
                </a:ext>
              </a:extLst>
            </p:cNvPr>
            <p:cNvSpPr/>
            <p:nvPr/>
          </p:nvSpPr>
          <p:spPr>
            <a:xfrm rot="20106621">
              <a:off x="2315910" y="2686650"/>
              <a:ext cx="737613" cy="1986748"/>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205C7491-C125-5FCA-F1E4-A7EA4ED80F27}"/>
                </a:ext>
              </a:extLst>
            </p:cNvPr>
            <p:cNvSpPr/>
            <p:nvPr/>
          </p:nvSpPr>
          <p:spPr>
            <a:xfrm>
              <a:off x="1040582" y="2603907"/>
              <a:ext cx="1784440" cy="3664760"/>
            </a:xfrm>
            <a:prstGeom prst="trapezoid">
              <a:avLst/>
            </a:prstGeom>
            <a:solidFill>
              <a:srgbClr val="F6E1A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8256FFAC-DD00-E7B8-B3F9-FACE4BA2B5D0}"/>
                </a:ext>
              </a:extLst>
            </p:cNvPr>
            <p:cNvSpPr/>
            <p:nvPr/>
          </p:nvSpPr>
          <p:spPr>
            <a:xfrm flipH="1">
              <a:off x="1030042" y="2790761"/>
              <a:ext cx="1777682" cy="3202755"/>
            </a:xfrm>
            <a:custGeom>
              <a:avLst/>
              <a:gdLst>
                <a:gd name="connsiteX0" fmla="*/ 783032 w 972777"/>
                <a:gd name="connsiteY0" fmla="*/ 0 h 1752600"/>
                <a:gd name="connsiteX1" fmla="*/ 723145 w 972777"/>
                <a:gd name="connsiteY1" fmla="*/ 0 h 1752600"/>
                <a:gd name="connsiteX2" fmla="*/ 681896 w 972777"/>
                <a:gd name="connsiteY2" fmla="*/ 381000 h 1752600"/>
                <a:gd name="connsiteX3" fmla="*/ 290881 w 972777"/>
                <a:gd name="connsiteY3" fmla="*/ 381000 h 1752600"/>
                <a:gd name="connsiteX4" fmla="*/ 249632 w 972777"/>
                <a:gd name="connsiteY4" fmla="*/ 0 h 1752600"/>
                <a:gd name="connsiteX5" fmla="*/ 189745 w 972777"/>
                <a:gd name="connsiteY5" fmla="*/ 0 h 1752600"/>
                <a:gd name="connsiteX6" fmla="*/ 0 w 972777"/>
                <a:gd name="connsiteY6" fmla="*/ 1752600 h 1752600"/>
                <a:gd name="connsiteX7" fmla="*/ 439377 w 972777"/>
                <a:gd name="connsiteY7" fmla="*/ 1752600 h 1752600"/>
                <a:gd name="connsiteX8" fmla="*/ 332130 w 972777"/>
                <a:gd name="connsiteY8" fmla="*/ 762000 h 1752600"/>
                <a:gd name="connsiteX9" fmla="*/ 640647 w 972777"/>
                <a:gd name="connsiteY9" fmla="*/ 762000 h 1752600"/>
                <a:gd name="connsiteX10" fmla="*/ 533400 w 972777"/>
                <a:gd name="connsiteY10" fmla="*/ 1752600 h 1752600"/>
                <a:gd name="connsiteX11" fmla="*/ 972777 w 972777"/>
                <a:gd name="connsiteY11" fmla="*/ 17526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2777" h="1752600">
                  <a:moveTo>
                    <a:pt x="783032" y="0"/>
                  </a:moveTo>
                  <a:lnTo>
                    <a:pt x="723145" y="0"/>
                  </a:lnTo>
                  <a:lnTo>
                    <a:pt x="681896" y="381000"/>
                  </a:lnTo>
                  <a:lnTo>
                    <a:pt x="290881" y="381000"/>
                  </a:lnTo>
                  <a:lnTo>
                    <a:pt x="249632" y="0"/>
                  </a:lnTo>
                  <a:lnTo>
                    <a:pt x="189745" y="0"/>
                  </a:lnTo>
                  <a:lnTo>
                    <a:pt x="0" y="1752600"/>
                  </a:lnTo>
                  <a:lnTo>
                    <a:pt x="439377" y="1752600"/>
                  </a:lnTo>
                  <a:lnTo>
                    <a:pt x="332130" y="762000"/>
                  </a:lnTo>
                  <a:lnTo>
                    <a:pt x="640647" y="762000"/>
                  </a:lnTo>
                  <a:lnTo>
                    <a:pt x="533400" y="1752600"/>
                  </a:lnTo>
                  <a:lnTo>
                    <a:pt x="972777" y="1752600"/>
                  </a:lnTo>
                  <a:close/>
                </a:path>
              </a:pathLst>
            </a:cu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rapezoid 19">
              <a:extLst>
                <a:ext uri="{FF2B5EF4-FFF2-40B4-BE49-F238E27FC236}">
                  <a16:creationId xmlns:a16="http://schemas.microsoft.com/office/drawing/2014/main" id="{985D7A1E-1023-C55F-EE40-8EDD025676B5}"/>
                </a:ext>
              </a:extLst>
            </p:cNvPr>
            <p:cNvSpPr/>
            <p:nvPr/>
          </p:nvSpPr>
          <p:spPr>
            <a:xfrm flipH="1">
              <a:off x="1296776" y="4302725"/>
              <a:ext cx="1253252" cy="1374791"/>
            </a:xfrm>
            <a:prstGeom prst="trapezoid">
              <a:avLst>
                <a:gd name="adj" fmla="val 15144"/>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30CBF0F-0FAC-8983-E59B-B893A5EA21E1}"/>
                </a:ext>
              </a:extLst>
            </p:cNvPr>
            <p:cNvSpPr/>
            <p:nvPr/>
          </p:nvSpPr>
          <p:spPr>
            <a:xfrm>
              <a:off x="1716996" y="2548299"/>
              <a:ext cx="392940" cy="69625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BD23795-C0FD-36F0-2471-73EA943457AA}"/>
                </a:ext>
              </a:extLst>
            </p:cNvPr>
            <p:cNvSpPr/>
            <p:nvPr/>
          </p:nvSpPr>
          <p:spPr>
            <a:xfrm>
              <a:off x="1190213" y="1275015"/>
              <a:ext cx="1425902" cy="179677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09A4276-9795-6DEF-FE20-FA3B79C6B1DC}"/>
                </a:ext>
              </a:extLst>
            </p:cNvPr>
            <p:cNvSpPr/>
            <p:nvPr/>
          </p:nvSpPr>
          <p:spPr>
            <a:xfrm>
              <a:off x="1151142" y="4179903"/>
              <a:ext cx="1531752" cy="234654"/>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0423C1A4-7FE3-33E9-AB2B-4213EBE61374}"/>
                </a:ext>
              </a:extLst>
            </p:cNvPr>
            <p:cNvSpPr/>
            <p:nvPr/>
          </p:nvSpPr>
          <p:spPr>
            <a:xfrm>
              <a:off x="1299245" y="2826797"/>
              <a:ext cx="233215" cy="201538"/>
            </a:xfrm>
            <a:prstGeom prst="hexagon">
              <a:avLst>
                <a:gd name="adj" fmla="val 30826"/>
                <a:gd name="vf" fmla="val 11547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F5B8B7E6-BA1C-DE27-4D3C-F60BEEF98AC5}"/>
                </a:ext>
              </a:extLst>
            </p:cNvPr>
            <p:cNvSpPr/>
            <p:nvPr/>
          </p:nvSpPr>
          <p:spPr>
            <a:xfrm>
              <a:off x="2268551" y="2837638"/>
              <a:ext cx="233215" cy="201538"/>
            </a:xfrm>
            <a:prstGeom prst="hexagon">
              <a:avLst>
                <a:gd name="adj" fmla="val 30826"/>
                <a:gd name="vf" fmla="val 115470"/>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CF2ECB4-6183-56FD-A92D-E5013DCC61DE}"/>
                </a:ext>
              </a:extLst>
            </p:cNvPr>
            <p:cNvSpPr/>
            <p:nvPr/>
          </p:nvSpPr>
          <p:spPr>
            <a:xfrm rot="3490137">
              <a:off x="1232097" y="1084650"/>
              <a:ext cx="1184884" cy="1570068"/>
            </a:xfrm>
            <a:custGeom>
              <a:avLst/>
              <a:gdLst>
                <a:gd name="connsiteX0" fmla="*/ 453872 w 2525131"/>
                <a:gd name="connsiteY0" fmla="*/ 338276 h 3346004"/>
                <a:gd name="connsiteX1" fmla="*/ 1090093 w 2525131"/>
                <a:gd name="connsiteY1" fmla="*/ 0 h 3346004"/>
                <a:gd name="connsiteX2" fmla="*/ 2525131 w 2525131"/>
                <a:gd name="connsiteY2" fmla="*/ 0 h 3346004"/>
                <a:gd name="connsiteX3" fmla="*/ 2525131 w 2525131"/>
                <a:gd name="connsiteY3" fmla="*/ 767256 h 3346004"/>
                <a:gd name="connsiteX4" fmla="*/ 1757875 w 2525131"/>
                <a:gd name="connsiteY4" fmla="*/ 1534512 h 3346004"/>
                <a:gd name="connsiteX5" fmla="*/ 1675726 w 2525131"/>
                <a:gd name="connsiteY5" fmla="*/ 1534512 h 3346004"/>
                <a:gd name="connsiteX6" fmla="*/ 1704625 w 2525131"/>
                <a:gd name="connsiteY6" fmla="*/ 1657989 h 3346004"/>
                <a:gd name="connsiteX7" fmla="*/ 1683873 w 2525131"/>
                <a:gd name="connsiteY7" fmla="*/ 1961958 h 3346004"/>
                <a:gd name="connsiteX8" fmla="*/ 1304728 w 2525131"/>
                <a:gd name="connsiteY8" fmla="*/ 3346004 h 3346004"/>
                <a:gd name="connsiteX9" fmla="*/ 564736 w 2525131"/>
                <a:gd name="connsiteY9" fmla="*/ 3143292 h 3346004"/>
                <a:gd name="connsiteX10" fmla="*/ 27456 w 2525131"/>
                <a:gd name="connsiteY10" fmla="*/ 2200587 h 3346004"/>
                <a:gd name="connsiteX11" fmla="*/ 322837 w 2525131"/>
                <a:gd name="connsiteY11" fmla="*/ 1122311 h 3346004"/>
                <a:gd name="connsiteX12" fmla="*/ 322837 w 2525131"/>
                <a:gd name="connsiteY12" fmla="*/ 767256 h 3346004"/>
                <a:gd name="connsiteX13" fmla="*/ 453872 w 2525131"/>
                <a:gd name="connsiteY13" fmla="*/ 338276 h 33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25131" h="3346004">
                  <a:moveTo>
                    <a:pt x="453872" y="338276"/>
                  </a:moveTo>
                  <a:cubicBezTo>
                    <a:pt x="591753" y="134185"/>
                    <a:pt x="825253" y="0"/>
                    <a:pt x="1090093" y="0"/>
                  </a:cubicBezTo>
                  <a:lnTo>
                    <a:pt x="2525131" y="0"/>
                  </a:lnTo>
                  <a:lnTo>
                    <a:pt x="2525131" y="767256"/>
                  </a:lnTo>
                  <a:cubicBezTo>
                    <a:pt x="2525131" y="1191000"/>
                    <a:pt x="2181619" y="1534512"/>
                    <a:pt x="1757875" y="1534512"/>
                  </a:cubicBezTo>
                  <a:lnTo>
                    <a:pt x="1675726" y="1534512"/>
                  </a:lnTo>
                  <a:lnTo>
                    <a:pt x="1704625" y="1657989"/>
                  </a:lnTo>
                  <a:cubicBezTo>
                    <a:pt x="1717819" y="1756778"/>
                    <a:pt x="1711861" y="1859786"/>
                    <a:pt x="1683873" y="1961958"/>
                  </a:cubicBezTo>
                  <a:lnTo>
                    <a:pt x="1304728" y="3346004"/>
                  </a:lnTo>
                  <a:lnTo>
                    <a:pt x="564736" y="3143292"/>
                  </a:lnTo>
                  <a:cubicBezTo>
                    <a:pt x="156049" y="3031337"/>
                    <a:pt x="-84499" y="2609274"/>
                    <a:pt x="27456" y="2200587"/>
                  </a:cubicBezTo>
                  <a:lnTo>
                    <a:pt x="322837" y="1122311"/>
                  </a:lnTo>
                  <a:lnTo>
                    <a:pt x="322837" y="767256"/>
                  </a:lnTo>
                  <a:cubicBezTo>
                    <a:pt x="322837" y="608352"/>
                    <a:pt x="371143" y="460731"/>
                    <a:pt x="453872" y="338276"/>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A29FB4C0-8506-CD9F-DA3C-7612CA1D0970}"/>
                </a:ext>
              </a:extLst>
            </p:cNvPr>
            <p:cNvSpPr/>
            <p:nvPr/>
          </p:nvSpPr>
          <p:spPr>
            <a:xfrm>
              <a:off x="1161409" y="4102888"/>
              <a:ext cx="1520703" cy="354586"/>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C50C8BFF-1CF7-5E74-40E0-840CCDF68232}"/>
                </a:ext>
              </a:extLst>
            </p:cNvPr>
            <p:cNvSpPr/>
            <p:nvPr/>
          </p:nvSpPr>
          <p:spPr>
            <a:xfrm>
              <a:off x="960685" y="1139082"/>
              <a:ext cx="2003160" cy="569995"/>
            </a:xfrm>
            <a:custGeom>
              <a:avLst/>
              <a:gdLst>
                <a:gd name="connsiteX0" fmla="*/ 643305 w 1286610"/>
                <a:gd name="connsiteY0" fmla="*/ 0 h 421584"/>
                <a:gd name="connsiteX1" fmla="*/ 1226609 w 1286610"/>
                <a:gd name="connsiteY1" fmla="*/ 324050 h 421584"/>
                <a:gd name="connsiteX2" fmla="*/ 1286610 w 1286610"/>
                <a:gd name="connsiteY2" fmla="*/ 421584 h 421584"/>
                <a:gd name="connsiteX3" fmla="*/ 0 w 1286610"/>
                <a:gd name="connsiteY3" fmla="*/ 421584 h 421584"/>
                <a:gd name="connsiteX4" fmla="*/ 60001 w 1286610"/>
                <a:gd name="connsiteY4" fmla="*/ 324050 h 421584"/>
                <a:gd name="connsiteX5" fmla="*/ 643305 w 1286610"/>
                <a:gd name="connsiteY5" fmla="*/ 0 h 42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6610" h="421584">
                  <a:moveTo>
                    <a:pt x="643305" y="0"/>
                  </a:moveTo>
                  <a:cubicBezTo>
                    <a:pt x="871100" y="0"/>
                    <a:pt x="1077329" y="123835"/>
                    <a:pt x="1226609" y="324050"/>
                  </a:cubicBezTo>
                  <a:lnTo>
                    <a:pt x="1286610" y="421584"/>
                  </a:lnTo>
                  <a:lnTo>
                    <a:pt x="0" y="421584"/>
                  </a:lnTo>
                  <a:lnTo>
                    <a:pt x="60001" y="324050"/>
                  </a:lnTo>
                  <a:cubicBezTo>
                    <a:pt x="209282" y="123835"/>
                    <a:pt x="415511" y="0"/>
                    <a:pt x="643305" y="0"/>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Rounded Corners 28">
              <a:extLst>
                <a:ext uri="{FF2B5EF4-FFF2-40B4-BE49-F238E27FC236}">
                  <a16:creationId xmlns:a16="http://schemas.microsoft.com/office/drawing/2014/main" id="{5A3E9F5D-562E-6F70-FE82-57B65DF4E5D3}"/>
                </a:ext>
              </a:extLst>
            </p:cNvPr>
            <p:cNvSpPr/>
            <p:nvPr/>
          </p:nvSpPr>
          <p:spPr>
            <a:xfrm>
              <a:off x="899380" y="1688230"/>
              <a:ext cx="2083687" cy="291831"/>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F38E329-BA9F-A5F9-3B18-FC8E682BAAE1}"/>
                </a:ext>
              </a:extLst>
            </p:cNvPr>
            <p:cNvSpPr/>
            <p:nvPr/>
          </p:nvSpPr>
          <p:spPr>
            <a:xfrm>
              <a:off x="1137442" y="1629251"/>
              <a:ext cx="1520703" cy="354586"/>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7BA40F7E-3AF6-A6D4-CB68-7FD2B800D401}"/>
                </a:ext>
              </a:extLst>
            </p:cNvPr>
            <p:cNvSpPr/>
            <p:nvPr/>
          </p:nvSpPr>
          <p:spPr>
            <a:xfrm rot="19979880">
              <a:off x="2721908" y="4422365"/>
              <a:ext cx="618155" cy="153118"/>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1FF9C193-1124-AEEE-D22B-CB519EE2DA42}"/>
                </a:ext>
              </a:extLst>
            </p:cNvPr>
            <p:cNvSpPr/>
            <p:nvPr/>
          </p:nvSpPr>
          <p:spPr>
            <a:xfrm rot="1288127">
              <a:off x="450251" y="4515753"/>
              <a:ext cx="618155" cy="153118"/>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1BB1A5F9-B46D-6C61-6935-AC09B06A0079}"/>
                </a:ext>
              </a:extLst>
            </p:cNvPr>
            <p:cNvSpPr/>
            <p:nvPr/>
          </p:nvSpPr>
          <p:spPr>
            <a:xfrm>
              <a:off x="1298271" y="5559758"/>
              <a:ext cx="1199044" cy="84898"/>
            </a:xfrm>
            <a:custGeom>
              <a:avLst/>
              <a:gdLst>
                <a:gd name="connsiteX0" fmla="*/ 1095214 w 2377001"/>
                <a:gd name="connsiteY0" fmla="*/ 13688 h 554251"/>
                <a:gd name="connsiteX1" fmla="*/ 1283346 w 2377001"/>
                <a:gd name="connsiteY1" fmla="*/ 13688 h 554251"/>
                <a:gd name="connsiteX2" fmla="*/ 1434575 w 2377001"/>
                <a:gd name="connsiteY2" fmla="*/ 283476 h 554251"/>
                <a:gd name="connsiteX3" fmla="*/ 1283346 w 2377001"/>
                <a:gd name="connsiteY3" fmla="*/ 553264 h 554251"/>
                <a:gd name="connsiteX4" fmla="*/ 1095214 w 2377001"/>
                <a:gd name="connsiteY4" fmla="*/ 553264 h 554251"/>
                <a:gd name="connsiteX5" fmla="*/ 943985 w 2377001"/>
                <a:gd name="connsiteY5" fmla="*/ 283476 h 554251"/>
                <a:gd name="connsiteX6" fmla="*/ 151229 w 2377001"/>
                <a:gd name="connsiteY6" fmla="*/ 13688 h 554251"/>
                <a:gd name="connsiteX7" fmla="*/ 339361 w 2377001"/>
                <a:gd name="connsiteY7" fmla="*/ 13688 h 554251"/>
                <a:gd name="connsiteX8" fmla="*/ 471993 w 2377001"/>
                <a:gd name="connsiteY8" fmla="*/ 250299 h 554251"/>
                <a:gd name="connsiteX9" fmla="*/ 604624 w 2377001"/>
                <a:gd name="connsiteY9" fmla="*/ 13688 h 554251"/>
                <a:gd name="connsiteX10" fmla="*/ 792756 w 2377001"/>
                <a:gd name="connsiteY10" fmla="*/ 13688 h 554251"/>
                <a:gd name="connsiteX11" fmla="*/ 943985 w 2377001"/>
                <a:gd name="connsiteY11" fmla="*/ 283476 h 554251"/>
                <a:gd name="connsiteX12" fmla="*/ 792756 w 2377001"/>
                <a:gd name="connsiteY12" fmla="*/ 553264 h 554251"/>
                <a:gd name="connsiteX13" fmla="*/ 604624 w 2377001"/>
                <a:gd name="connsiteY13" fmla="*/ 553264 h 554251"/>
                <a:gd name="connsiteX14" fmla="*/ 471993 w 2377001"/>
                <a:gd name="connsiteY14" fmla="*/ 316653 h 554251"/>
                <a:gd name="connsiteX15" fmla="*/ 339361 w 2377001"/>
                <a:gd name="connsiteY15" fmla="*/ 553264 h 554251"/>
                <a:gd name="connsiteX16" fmla="*/ 151229 w 2377001"/>
                <a:gd name="connsiteY16" fmla="*/ 553264 h 554251"/>
                <a:gd name="connsiteX17" fmla="*/ 0 w 2377001"/>
                <a:gd name="connsiteY17" fmla="*/ 283476 h 554251"/>
                <a:gd name="connsiteX18" fmla="*/ 2037640 w 2377001"/>
                <a:gd name="connsiteY18" fmla="*/ 0 h 554251"/>
                <a:gd name="connsiteX19" fmla="*/ 2225772 w 2377001"/>
                <a:gd name="connsiteY19" fmla="*/ 0 h 554251"/>
                <a:gd name="connsiteX20" fmla="*/ 2377001 w 2377001"/>
                <a:gd name="connsiteY20" fmla="*/ 269788 h 554251"/>
                <a:gd name="connsiteX21" fmla="*/ 2225772 w 2377001"/>
                <a:gd name="connsiteY21" fmla="*/ 539576 h 554251"/>
                <a:gd name="connsiteX22" fmla="*/ 2037640 w 2377001"/>
                <a:gd name="connsiteY22" fmla="*/ 539576 h 554251"/>
                <a:gd name="connsiteX23" fmla="*/ 1909901 w 2377001"/>
                <a:gd name="connsiteY23" fmla="*/ 311694 h 554251"/>
                <a:gd name="connsiteX24" fmla="*/ 1773936 w 2377001"/>
                <a:gd name="connsiteY24" fmla="*/ 554251 h 554251"/>
                <a:gd name="connsiteX25" fmla="*/ 1585804 w 2377001"/>
                <a:gd name="connsiteY25" fmla="*/ 554251 h 554251"/>
                <a:gd name="connsiteX26" fmla="*/ 1434575 w 2377001"/>
                <a:gd name="connsiteY26" fmla="*/ 284463 h 554251"/>
                <a:gd name="connsiteX27" fmla="*/ 1585804 w 2377001"/>
                <a:gd name="connsiteY27" fmla="*/ 14675 h 554251"/>
                <a:gd name="connsiteX28" fmla="*/ 1773936 w 2377001"/>
                <a:gd name="connsiteY28" fmla="*/ 14675 h 554251"/>
                <a:gd name="connsiteX29" fmla="*/ 1901675 w 2377001"/>
                <a:gd name="connsiteY29" fmla="*/ 242558 h 55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77001" h="554251">
                  <a:moveTo>
                    <a:pt x="1095214" y="13688"/>
                  </a:moveTo>
                  <a:lnTo>
                    <a:pt x="1283346" y="13688"/>
                  </a:lnTo>
                  <a:lnTo>
                    <a:pt x="1434575" y="283476"/>
                  </a:lnTo>
                  <a:lnTo>
                    <a:pt x="1283346" y="553264"/>
                  </a:lnTo>
                  <a:lnTo>
                    <a:pt x="1095214" y="553264"/>
                  </a:lnTo>
                  <a:lnTo>
                    <a:pt x="943985" y="283476"/>
                  </a:lnTo>
                  <a:close/>
                  <a:moveTo>
                    <a:pt x="151229" y="13688"/>
                  </a:moveTo>
                  <a:lnTo>
                    <a:pt x="339361" y="13688"/>
                  </a:lnTo>
                  <a:lnTo>
                    <a:pt x="471993" y="250299"/>
                  </a:lnTo>
                  <a:lnTo>
                    <a:pt x="604624" y="13688"/>
                  </a:lnTo>
                  <a:lnTo>
                    <a:pt x="792756" y="13688"/>
                  </a:lnTo>
                  <a:lnTo>
                    <a:pt x="943985" y="283476"/>
                  </a:lnTo>
                  <a:lnTo>
                    <a:pt x="792756" y="553264"/>
                  </a:lnTo>
                  <a:lnTo>
                    <a:pt x="604624" y="553264"/>
                  </a:lnTo>
                  <a:lnTo>
                    <a:pt x="471993" y="316653"/>
                  </a:lnTo>
                  <a:lnTo>
                    <a:pt x="339361" y="553264"/>
                  </a:lnTo>
                  <a:lnTo>
                    <a:pt x="151229" y="553264"/>
                  </a:lnTo>
                  <a:lnTo>
                    <a:pt x="0" y="283476"/>
                  </a:lnTo>
                  <a:close/>
                  <a:moveTo>
                    <a:pt x="2037640" y="0"/>
                  </a:moveTo>
                  <a:lnTo>
                    <a:pt x="2225772" y="0"/>
                  </a:lnTo>
                  <a:lnTo>
                    <a:pt x="2377001" y="269788"/>
                  </a:lnTo>
                  <a:lnTo>
                    <a:pt x="2225772" y="539576"/>
                  </a:lnTo>
                  <a:lnTo>
                    <a:pt x="2037640" y="539576"/>
                  </a:lnTo>
                  <a:lnTo>
                    <a:pt x="1909901" y="311694"/>
                  </a:lnTo>
                  <a:lnTo>
                    <a:pt x="1773936" y="554251"/>
                  </a:lnTo>
                  <a:lnTo>
                    <a:pt x="1585804" y="554251"/>
                  </a:lnTo>
                  <a:lnTo>
                    <a:pt x="1434575" y="284463"/>
                  </a:lnTo>
                  <a:lnTo>
                    <a:pt x="1585804" y="14675"/>
                  </a:lnTo>
                  <a:lnTo>
                    <a:pt x="1773936" y="14675"/>
                  </a:lnTo>
                  <a:lnTo>
                    <a:pt x="1901675" y="242558"/>
                  </a:lnTo>
                  <a:close/>
                </a:path>
              </a:pathLst>
            </a:cu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4" name="Group 90">
            <a:extLst>
              <a:ext uri="{FF2B5EF4-FFF2-40B4-BE49-F238E27FC236}">
                <a16:creationId xmlns:a16="http://schemas.microsoft.com/office/drawing/2014/main" id="{5005A9F3-6954-2A29-FB4A-9E9185DBA583}"/>
              </a:ext>
            </a:extLst>
          </p:cNvPr>
          <p:cNvGrpSpPr/>
          <p:nvPr/>
        </p:nvGrpSpPr>
        <p:grpSpPr>
          <a:xfrm>
            <a:off x="8835445" y="1927953"/>
            <a:ext cx="2427644" cy="4658872"/>
            <a:chOff x="3976557" y="2590800"/>
            <a:chExt cx="2444327" cy="4874417"/>
          </a:xfrm>
        </p:grpSpPr>
        <p:sp>
          <p:nvSpPr>
            <p:cNvPr id="35" name="Oval 34">
              <a:extLst>
                <a:ext uri="{FF2B5EF4-FFF2-40B4-BE49-F238E27FC236}">
                  <a16:creationId xmlns:a16="http://schemas.microsoft.com/office/drawing/2014/main" id="{295D006C-2826-858B-9A91-A7B16D1A2457}"/>
                </a:ext>
              </a:extLst>
            </p:cNvPr>
            <p:cNvSpPr/>
            <p:nvPr/>
          </p:nvSpPr>
          <p:spPr>
            <a:xfrm rot="2332152">
              <a:off x="4752215" y="6627017"/>
              <a:ext cx="447935"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71F15A7-4A36-4306-B88E-A0D572181ADC}"/>
                </a:ext>
              </a:extLst>
            </p:cNvPr>
            <p:cNvSpPr/>
            <p:nvPr/>
          </p:nvSpPr>
          <p:spPr>
            <a:xfrm rot="18708024">
              <a:off x="5211706" y="6681874"/>
              <a:ext cx="477114"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9D296A8-70D7-26C6-1761-FF2E680BF988}"/>
                </a:ext>
              </a:extLst>
            </p:cNvPr>
            <p:cNvSpPr/>
            <p:nvPr/>
          </p:nvSpPr>
          <p:spPr>
            <a:xfrm>
              <a:off x="5715000" y="5486400"/>
              <a:ext cx="519827"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4C013DD-B2FB-BA19-F903-44327F5D9491}"/>
                </a:ext>
              </a:extLst>
            </p:cNvPr>
            <p:cNvSpPr/>
            <p:nvPr/>
          </p:nvSpPr>
          <p:spPr>
            <a:xfrm>
              <a:off x="4290207" y="5486400"/>
              <a:ext cx="510392"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4AC87134-7FB9-5FCC-7FCF-E073521F7790}"/>
                </a:ext>
              </a:extLst>
            </p:cNvPr>
            <p:cNvSpPr/>
            <p:nvPr/>
          </p:nvSpPr>
          <p:spPr>
            <a:xfrm>
              <a:off x="3976557" y="2780667"/>
              <a:ext cx="2444327" cy="348089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C68A1149-D005-AE04-B2E1-8D6117FCB6E9}"/>
                </a:ext>
              </a:extLst>
            </p:cNvPr>
            <p:cNvSpPr/>
            <p:nvPr/>
          </p:nvSpPr>
          <p:spPr>
            <a:xfrm rot="1733689" flipH="1">
              <a:off x="4358807" y="45777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61B4AF4D-D5A6-BDD3-A896-9DB5D0FCA002}"/>
                </a:ext>
              </a:extLst>
            </p:cNvPr>
            <p:cNvSpPr/>
            <p:nvPr/>
          </p:nvSpPr>
          <p:spPr>
            <a:xfrm rot="19866311">
              <a:off x="5120807" y="4501535"/>
              <a:ext cx="1066800" cy="1600200"/>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Merge 41">
              <a:extLst>
                <a:ext uri="{FF2B5EF4-FFF2-40B4-BE49-F238E27FC236}">
                  <a16:creationId xmlns:a16="http://schemas.microsoft.com/office/drawing/2014/main" id="{4F25283C-2E2F-2535-097D-D83D51CB32F5}"/>
                </a:ext>
              </a:extLst>
            </p:cNvPr>
            <p:cNvSpPr/>
            <p:nvPr/>
          </p:nvSpPr>
          <p:spPr>
            <a:xfrm rot="10800000">
              <a:off x="4572001" y="4114799"/>
              <a:ext cx="1371600" cy="2969522"/>
            </a:xfrm>
            <a:prstGeom prst="flowChartMerge">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Merge 42">
              <a:extLst>
                <a:ext uri="{FF2B5EF4-FFF2-40B4-BE49-F238E27FC236}">
                  <a16:creationId xmlns:a16="http://schemas.microsoft.com/office/drawing/2014/main" id="{257A0543-6B1E-51D3-E7DC-0D79DE72E7CE}"/>
                </a:ext>
              </a:extLst>
            </p:cNvPr>
            <p:cNvSpPr/>
            <p:nvPr/>
          </p:nvSpPr>
          <p:spPr>
            <a:xfrm>
              <a:off x="4917504" y="4362893"/>
              <a:ext cx="690026" cy="666307"/>
            </a:xfrm>
            <a:prstGeom prst="flowChartMerg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apezoid 43">
              <a:extLst>
                <a:ext uri="{FF2B5EF4-FFF2-40B4-BE49-F238E27FC236}">
                  <a16:creationId xmlns:a16="http://schemas.microsoft.com/office/drawing/2014/main" id="{7392B4F9-4043-40FC-CA5A-3CAF33C296CA}"/>
                </a:ext>
              </a:extLst>
            </p:cNvPr>
            <p:cNvSpPr/>
            <p:nvPr/>
          </p:nvSpPr>
          <p:spPr>
            <a:xfrm rot="393591" flipH="1">
              <a:off x="4615055" y="4525915"/>
              <a:ext cx="649016" cy="2124979"/>
            </a:xfrm>
            <a:prstGeom prst="trapezoid">
              <a:avLst>
                <a:gd name="adj" fmla="val 37426"/>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3F780969-0E4A-AA0E-AA07-37E4DB04A26E}"/>
                </a:ext>
              </a:extLst>
            </p:cNvPr>
            <p:cNvSpPr/>
            <p:nvPr/>
          </p:nvSpPr>
          <p:spPr>
            <a:xfrm rot="21062122">
              <a:off x="5300855" y="4525916"/>
              <a:ext cx="649016" cy="2124979"/>
            </a:xfrm>
            <a:prstGeom prst="trapezoid">
              <a:avLst>
                <a:gd name="adj" fmla="val 35557"/>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76141A2-62D0-6AA3-A012-418E5E553385}"/>
                </a:ext>
              </a:extLst>
            </p:cNvPr>
            <p:cNvSpPr/>
            <p:nvPr/>
          </p:nvSpPr>
          <p:spPr>
            <a:xfrm>
              <a:off x="4729315" y="3124200"/>
              <a:ext cx="1066404" cy="1524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a:extLst>
                <a:ext uri="{FF2B5EF4-FFF2-40B4-BE49-F238E27FC236}">
                  <a16:creationId xmlns:a16="http://schemas.microsoft.com/office/drawing/2014/main" id="{29D85BCF-B28A-1047-8D15-68628DD712FE}"/>
                </a:ext>
              </a:extLst>
            </p:cNvPr>
            <p:cNvSpPr/>
            <p:nvPr/>
          </p:nvSpPr>
          <p:spPr>
            <a:xfrm>
              <a:off x="4495800" y="2743200"/>
              <a:ext cx="1371600" cy="8382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3DE9BA82-8A60-CF6F-53E3-2B52BB019709}"/>
                </a:ext>
              </a:extLst>
            </p:cNvPr>
            <p:cNvSpPr/>
            <p:nvPr/>
          </p:nvSpPr>
          <p:spPr>
            <a:xfrm rot="20802715">
              <a:off x="5746855" y="2862600"/>
              <a:ext cx="649016" cy="2344696"/>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AB9C244A-D02B-2D1A-314E-3E52D2572EBC}"/>
                </a:ext>
              </a:extLst>
            </p:cNvPr>
            <p:cNvSpPr/>
            <p:nvPr/>
          </p:nvSpPr>
          <p:spPr>
            <a:xfrm rot="797285" flipH="1">
              <a:off x="4124549" y="2864308"/>
              <a:ext cx="649016" cy="2217067"/>
            </a:xfrm>
            <a:prstGeom prst="trapezoid">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Delay 49">
              <a:extLst>
                <a:ext uri="{FF2B5EF4-FFF2-40B4-BE49-F238E27FC236}">
                  <a16:creationId xmlns:a16="http://schemas.microsoft.com/office/drawing/2014/main" id="{BC753163-B9D1-1F27-F4C6-69B52CA654CB}"/>
                </a:ext>
              </a:extLst>
            </p:cNvPr>
            <p:cNvSpPr/>
            <p:nvPr/>
          </p:nvSpPr>
          <p:spPr>
            <a:xfrm rot="16200000">
              <a:off x="5010150" y="2076450"/>
              <a:ext cx="495300" cy="1524000"/>
            </a:xfrm>
            <a:prstGeom prst="flowChartDelay">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4">
            <a:extLst>
              <a:ext uri="{FF2B5EF4-FFF2-40B4-BE49-F238E27FC236}">
                <a16:creationId xmlns:a16="http://schemas.microsoft.com/office/drawing/2014/main" id="{0C417C86-F2DF-B848-FB7B-1B041953A4B9}"/>
              </a:ext>
            </a:extLst>
          </p:cNvPr>
          <p:cNvSpPr>
            <a:spLocks noGrp="1"/>
          </p:cNvSpPr>
          <p:nvPr/>
        </p:nvSpPr>
        <p:spPr>
          <a:xfrm>
            <a:off x="12902" y="653391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1394268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4EDA1-06D5-BA93-1112-4EA1D7184017}"/>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1693"/>
            <a:ext cx="12192000" cy="6854613"/>
          </a:xfrm>
          <a:prstGeom prst="rect">
            <a:avLst/>
          </a:prstGeom>
        </p:spPr>
      </p:pic>
      <p:sp>
        <p:nvSpPr>
          <p:cNvPr id="8" name="TextBox 7">
            <a:extLst>
              <a:ext uri="{FF2B5EF4-FFF2-40B4-BE49-F238E27FC236}">
                <a16:creationId xmlns:a16="http://schemas.microsoft.com/office/drawing/2014/main" id="{ED24790D-4C34-2607-A406-4BA6A6FB940D}"/>
              </a:ext>
            </a:extLst>
          </p:cNvPr>
          <p:cNvSpPr txBox="1"/>
          <p:nvPr/>
        </p:nvSpPr>
        <p:spPr>
          <a:xfrm>
            <a:off x="172719" y="382011"/>
            <a:ext cx="6603811" cy="5262979"/>
          </a:xfrm>
          <a:prstGeom prst="rect">
            <a:avLst/>
          </a:prstGeom>
          <a:noFill/>
        </p:spPr>
        <p:txBody>
          <a:bodyPr wrap="square">
            <a:spAutoFit/>
          </a:bodyPr>
          <a:lstStyle/>
          <a:p>
            <a:r>
              <a:rPr lang="en-US" sz="2400" b="0" i="0" dirty="0">
                <a:effectLst/>
                <a:latin typeface="Abadi" panose="020B0604020104020204" pitchFamily="34" charset="0"/>
              </a:rPr>
              <a:t>Sources:</a:t>
            </a:r>
          </a:p>
          <a:p>
            <a:pPr marL="457200" indent="-457200">
              <a:buAutoNum type="arabicPeriod"/>
            </a:pPr>
            <a:r>
              <a:rPr lang="en-US" sz="2400" dirty="0">
                <a:latin typeface="Abadi" panose="020B0604020104020204" pitchFamily="34" charset="0"/>
              </a:rPr>
              <a:t>Teacher Manual Overview</a:t>
            </a:r>
          </a:p>
          <a:p>
            <a:pPr marL="457200" indent="-457200">
              <a:buAutoNum type="arabicPeriod"/>
            </a:pPr>
            <a:r>
              <a:rPr lang="en-US" sz="2400" b="0" i="0" dirty="0">
                <a:effectLst/>
                <a:latin typeface="Abadi" panose="020B0604020104020204" pitchFamily="34" charset="0"/>
              </a:rPr>
              <a:t>New Testament Institute Manual</a:t>
            </a:r>
          </a:p>
          <a:p>
            <a:pPr marL="457200" indent="-457200">
              <a:buAutoNum type="arabicPeriod"/>
            </a:pPr>
            <a:r>
              <a:rPr lang="en-US" sz="2400" b="0" i="0" dirty="0">
                <a:effectLst/>
                <a:latin typeface="Ensign:Sans"/>
              </a:rPr>
              <a:t>Neil L. Andersen, “</a:t>
            </a:r>
            <a:r>
              <a:rPr lang="en-US" sz="2400" b="0" i="0" u="none" strike="noStrike" dirty="0">
                <a:effectLst/>
                <a:latin typeface="Ensign:Sans"/>
                <a:hlinkClick r:id="rId3">
                  <a:extLst>
                    <a:ext uri="{A12FA001-AC4F-418D-AE19-62706E023703}">
                      <ahyp:hlinkClr xmlns:ahyp="http://schemas.microsoft.com/office/drawing/2018/hyperlinkcolor" val="tx"/>
                    </a:ext>
                  </a:extLst>
                </a:hlinkClick>
              </a:rPr>
              <a:t>Faith Is Not by Chance, but by Choice</a:t>
            </a:r>
            <a:r>
              <a:rPr lang="en-US" sz="2400" b="0" i="0" dirty="0">
                <a:effectLst/>
                <a:latin typeface="Ensign:Sans"/>
              </a:rPr>
              <a:t>,” </a:t>
            </a:r>
            <a:r>
              <a:rPr lang="en-US" sz="2400" b="0" i="1" dirty="0">
                <a:effectLst/>
                <a:latin typeface="Ensign:Sans"/>
              </a:rPr>
              <a:t>Ensign</a:t>
            </a:r>
            <a:r>
              <a:rPr lang="en-US" sz="2400" b="0" i="0" dirty="0">
                <a:effectLst/>
                <a:latin typeface="Ensign:Sans"/>
              </a:rPr>
              <a:t> or </a:t>
            </a:r>
            <a:r>
              <a:rPr lang="en-US" sz="2400" b="0" i="1" dirty="0">
                <a:effectLst/>
                <a:latin typeface="Ensign:Sans"/>
              </a:rPr>
              <a:t>Liahona</a:t>
            </a:r>
            <a:r>
              <a:rPr lang="en-US" sz="2400" b="0" i="0" dirty="0">
                <a:effectLst/>
                <a:latin typeface="Ensign:Sans"/>
              </a:rPr>
              <a:t>, Nov. 2015, 65–67</a:t>
            </a:r>
            <a:endParaRPr lang="en-US" sz="2400" b="0" i="0" dirty="0">
              <a:effectLst/>
              <a:latin typeface="Abadi" panose="020B0604020104020204" pitchFamily="34" charset="0"/>
            </a:endParaRPr>
          </a:p>
          <a:p>
            <a:pPr marL="457200" indent="-457200">
              <a:buAutoNum type="arabicPeriod"/>
            </a:pPr>
            <a:endParaRPr lang="en-US" sz="2400" dirty="0">
              <a:latin typeface="Abadi" panose="020B0604020104020204" pitchFamily="34" charset="0"/>
            </a:endParaRPr>
          </a:p>
          <a:p>
            <a:pPr marL="457200" indent="-457200">
              <a:buAutoNum type="arabicPeriod"/>
            </a:pPr>
            <a:r>
              <a:rPr lang="en-US" sz="2400" b="0" i="0" dirty="0">
                <a:effectLst/>
                <a:latin typeface="Abadi" panose="020B0604020104020204" pitchFamily="34" charset="0"/>
              </a:rPr>
              <a:t>Handout </a:t>
            </a:r>
            <a:r>
              <a:rPr lang="en-US" sz="2400" b="0" i="0" dirty="0">
                <a:effectLst/>
                <a:latin typeface="Abadi" panose="020B0604020104020204" pitchFamily="34" charset="0"/>
                <a:hlinkClick r:id="rId4">
                  <a:extLst>
                    <a:ext uri="{A12FA001-AC4F-418D-AE19-62706E023703}">
                      <ahyp:hlinkClr xmlns:ahyp="http://schemas.microsoft.com/office/drawing/2018/hyperlinkcolor" val="tx"/>
                    </a:ext>
                  </a:extLst>
                </a:hlinkClick>
              </a:rPr>
              <a:t>https://www.churchofjesuschrist.org/study/manual/new-testament-seminary-teacher-manual-2023/acquiring-spiritual-knowledge-part-1?lang=eng</a:t>
            </a:r>
            <a:endParaRPr lang="en-US" sz="2400" b="0" i="0" dirty="0">
              <a:effectLst/>
              <a:latin typeface="Abadi" panose="020B0604020104020204" pitchFamily="34" charset="0"/>
            </a:endParaRPr>
          </a:p>
          <a:p>
            <a:endParaRPr lang="en-US" sz="2400" b="0" i="0" dirty="0">
              <a:effectLst/>
              <a:latin typeface="Abadi" panose="020B0604020104020204" pitchFamily="34" charset="0"/>
            </a:endParaRPr>
          </a:p>
          <a:p>
            <a:pPr marL="457200" indent="-457200">
              <a:buAutoNum type="arabicPeriod"/>
            </a:pPr>
            <a:endParaRPr lang="en-US" sz="2400" b="0" i="0" dirty="0">
              <a:effectLst/>
              <a:latin typeface="Abadi" panose="020B0604020104020204" pitchFamily="34" charset="0"/>
            </a:endParaRPr>
          </a:p>
          <a:p>
            <a:endParaRPr lang="en-US" sz="2400" dirty="0">
              <a:latin typeface="Abadi" panose="020B0604020104020204" pitchFamily="34" charset="0"/>
            </a:endParaRPr>
          </a:p>
        </p:txBody>
      </p:sp>
    </p:spTree>
    <p:extLst>
      <p:ext uri="{BB962C8B-B14F-4D97-AF65-F5344CB8AC3E}">
        <p14:creationId xmlns:p14="http://schemas.microsoft.com/office/powerpoint/2010/main" val="28834138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D01826-1C17-1A4A-F700-888E4A96B9E6}"/>
              </a:ext>
            </a:extLst>
          </p:cNvPr>
          <p:cNvPicPr>
            <a:picLocks noChangeAspect="1"/>
          </p:cNvPicPr>
          <p:nvPr/>
        </p:nvPicPr>
        <p:blipFill>
          <a:blip r:embed="rId2"/>
          <a:stretch>
            <a:fillRect/>
          </a:stretch>
        </p:blipFill>
        <p:spPr>
          <a:xfrm>
            <a:off x="6037" y="0"/>
            <a:ext cx="12185963"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b="1" dirty="0">
                <a:latin typeface="Harrington" panose="04040505050A02020702" pitchFamily="82" charset="0"/>
              </a:rPr>
              <a:t>Mary and Elisabeth</a:t>
            </a:r>
            <a:endParaRPr lang="en-US" sz="5400" dirty="0">
              <a:latin typeface="Harrington" panose="04040505050A02020702" pitchFamily="82" charset="0"/>
            </a:endParaRP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1:38-41</a:t>
            </a:r>
          </a:p>
        </p:txBody>
      </p:sp>
      <p:sp>
        <p:nvSpPr>
          <p:cNvPr id="19" name="TextBox 18"/>
          <p:cNvSpPr txBox="1"/>
          <p:nvPr/>
        </p:nvSpPr>
        <p:spPr>
          <a:xfrm>
            <a:off x="11009745" y="6539345"/>
            <a:ext cx="1182256" cy="369332"/>
          </a:xfrm>
          <a:prstGeom prst="rect">
            <a:avLst/>
          </a:prstGeom>
          <a:noFill/>
        </p:spPr>
        <p:txBody>
          <a:bodyPr wrap="square" rtlCol="0">
            <a:spAutoFit/>
          </a:bodyPr>
          <a:lstStyle/>
          <a:p>
            <a:pPr algn="r"/>
            <a:r>
              <a:rPr lang="en-US" dirty="0">
                <a:solidFill>
                  <a:schemeClr val="bg1"/>
                </a:solidFill>
              </a:rPr>
              <a:t>(1)</a:t>
            </a:r>
          </a:p>
        </p:txBody>
      </p:sp>
      <p:sp>
        <p:nvSpPr>
          <p:cNvPr id="194" name="Rectangle 193"/>
          <p:cNvSpPr/>
          <p:nvPr/>
        </p:nvSpPr>
        <p:spPr>
          <a:xfrm>
            <a:off x="5024583" y="1471092"/>
            <a:ext cx="6096000" cy="4247317"/>
          </a:xfrm>
          <a:prstGeom prst="rect">
            <a:avLst/>
          </a:prstGeom>
        </p:spPr>
        <p:txBody>
          <a:bodyPr>
            <a:spAutoFit/>
          </a:bodyPr>
          <a:lstStyle/>
          <a:p>
            <a:pPr fontAlgn="base"/>
            <a:r>
              <a:rPr lang="en-US" dirty="0"/>
              <a:t>“… her singular time of confusion and wonder and awe, Mary went to another woman. She knew she could go to Elisabeth. </a:t>
            </a:r>
          </a:p>
          <a:p>
            <a:pPr fontAlgn="base"/>
            <a:endParaRPr lang="en-US" dirty="0"/>
          </a:p>
          <a:p>
            <a:pPr fontAlgn="base"/>
            <a:r>
              <a:rPr lang="en-US" dirty="0"/>
              <a:t>Mary was very young-probably in her mid-teens at most-and Elisabeth was well beyond her childbearing years. </a:t>
            </a:r>
          </a:p>
          <a:p>
            <a:pPr fontAlgn="base"/>
            <a:endParaRPr lang="en-US" dirty="0"/>
          </a:p>
          <a:p>
            <a:pPr fontAlgn="base"/>
            <a:r>
              <a:rPr lang="en-US" dirty="0"/>
              <a:t>The scripture says she was 'well stricken' in years. Yet these two women came together, greeting one another in a bond that only women can know. </a:t>
            </a:r>
          </a:p>
          <a:p>
            <a:pPr fontAlgn="base"/>
            <a:endParaRPr lang="en-US" dirty="0"/>
          </a:p>
          <a:p>
            <a:pPr fontAlgn="base"/>
            <a:r>
              <a:rPr lang="en-US" dirty="0"/>
              <a:t>…And in the special roles they were destined to play, these two beloved women-representing both personally and </a:t>
            </a:r>
            <a:r>
              <a:rPr lang="en-US" dirty="0" err="1"/>
              <a:t>dispensationally</a:t>
            </a:r>
            <a:r>
              <a:rPr lang="en-US" dirty="0"/>
              <a:t> the old and the new-sang to each other even as the babe in the womb of one leapt in recognition of the divinity of the other.”</a:t>
            </a:r>
          </a:p>
        </p:txBody>
      </p:sp>
      <p:pic>
        <p:nvPicPr>
          <p:cNvPr id="11" name="Picture 8" descr="https://www.lds.org/bc/content/bible-videos/videos/mary-and-elisabeth-rejoice-together/images/elizabethbg.jpg"/>
          <p:cNvPicPr>
            <a:picLocks noChangeAspect="1" noChangeArrowheads="1"/>
          </p:cNvPicPr>
          <p:nvPr/>
        </p:nvPicPr>
        <p:blipFill>
          <a:blip r:embed="rId3" cstate="print"/>
          <a:srcRect/>
          <a:stretch>
            <a:fillRect/>
          </a:stretch>
        </p:blipFill>
        <p:spPr bwMode="auto">
          <a:xfrm>
            <a:off x="427203" y="1297565"/>
            <a:ext cx="4170177" cy="4420844"/>
          </a:xfrm>
          <a:prstGeom prst="rect">
            <a:avLst/>
          </a:prstGeom>
          <a:noFill/>
        </p:spPr>
      </p:pic>
      <p:grpSp>
        <p:nvGrpSpPr>
          <p:cNvPr id="14" name="Group 13"/>
          <p:cNvGrpSpPr/>
          <p:nvPr/>
        </p:nvGrpSpPr>
        <p:grpSpPr>
          <a:xfrm>
            <a:off x="8674110" y="5465485"/>
            <a:ext cx="1958110" cy="1201989"/>
            <a:chOff x="8109527" y="5344174"/>
            <a:chExt cx="2466110" cy="1513826"/>
          </a:xfrm>
        </p:grpSpPr>
        <p:pic>
          <p:nvPicPr>
            <p:cNvPr id="61442" name="Picture 2" descr="https://speeches.byu.edu/wp-content/uploads/jpg/HollandPatricia-web.jpg"/>
            <p:cNvPicPr>
              <a:picLocks noChangeAspect="1" noChangeArrowheads="1"/>
            </p:cNvPicPr>
            <p:nvPr/>
          </p:nvPicPr>
          <p:blipFill>
            <a:blip r:embed="rId4" cstate="print"/>
            <a:srcRect/>
            <a:stretch>
              <a:fillRect/>
            </a:stretch>
          </p:blipFill>
          <p:spPr bwMode="auto">
            <a:xfrm>
              <a:off x="8109527" y="5344174"/>
              <a:ext cx="1181966" cy="1513826"/>
            </a:xfrm>
            <a:prstGeom prst="rect">
              <a:avLst/>
            </a:prstGeom>
            <a:noFill/>
          </p:spPr>
        </p:pic>
        <p:pic>
          <p:nvPicPr>
            <p:cNvPr id="13" name="Picture 12" descr="Jeffrey R. Holland.jpg"/>
            <p:cNvPicPr>
              <a:picLocks noChangeAspect="1"/>
            </p:cNvPicPr>
            <p:nvPr/>
          </p:nvPicPr>
          <p:blipFill>
            <a:blip r:embed="rId5" cstate="print"/>
            <a:stretch>
              <a:fillRect/>
            </a:stretch>
          </p:blipFill>
          <p:spPr>
            <a:xfrm>
              <a:off x="9365597" y="5346575"/>
              <a:ext cx="1210040" cy="1511425"/>
            </a:xfrm>
            <a:prstGeom prst="rect">
              <a:avLst/>
            </a:prstGeom>
          </p:spPr>
        </p:pic>
      </p:grpSp>
    </p:spTree>
    <p:extLst>
      <p:ext uri="{BB962C8B-B14F-4D97-AF65-F5344CB8AC3E}">
        <p14:creationId xmlns:p14="http://schemas.microsoft.com/office/powerpoint/2010/main" val="333207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4">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ED61B8-D90E-D428-05D5-0DD6ABEB1352}"/>
              </a:ext>
            </a:extLst>
          </p:cNvPr>
          <p:cNvPicPr>
            <a:picLocks noChangeAspect="1"/>
          </p:cNvPicPr>
          <p:nvPr/>
        </p:nvPicPr>
        <p:blipFill>
          <a:blip r:embed="rId2"/>
          <a:stretch>
            <a:fillRect/>
          </a:stretch>
        </p:blipFill>
        <p:spPr>
          <a:xfrm>
            <a:off x="6037" y="0"/>
            <a:ext cx="12185963"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b="1" dirty="0">
                <a:latin typeface="Harrington" panose="04040505050A02020702" pitchFamily="82" charset="0"/>
              </a:rPr>
              <a:t>Song of Mary</a:t>
            </a:r>
            <a:endParaRPr lang="en-US" sz="5400" dirty="0">
              <a:latin typeface="Harrington" panose="04040505050A02020702" pitchFamily="82" charset="0"/>
            </a:endParaRP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1:41-55, 67-80</a:t>
            </a:r>
          </a:p>
        </p:txBody>
      </p:sp>
      <p:sp>
        <p:nvSpPr>
          <p:cNvPr id="19" name="TextBox 18"/>
          <p:cNvSpPr txBox="1"/>
          <p:nvPr/>
        </p:nvSpPr>
        <p:spPr>
          <a:xfrm>
            <a:off x="11009745" y="6539345"/>
            <a:ext cx="1182256" cy="369332"/>
          </a:xfrm>
          <a:prstGeom prst="rect">
            <a:avLst/>
          </a:prstGeom>
          <a:noFill/>
        </p:spPr>
        <p:txBody>
          <a:bodyPr wrap="square" rtlCol="0">
            <a:spAutoFit/>
          </a:bodyPr>
          <a:lstStyle/>
          <a:p>
            <a:pPr algn="r"/>
            <a:r>
              <a:rPr lang="en-US" dirty="0">
                <a:solidFill>
                  <a:schemeClr val="bg1"/>
                </a:solidFill>
              </a:rPr>
              <a:t>(5)</a:t>
            </a:r>
          </a:p>
        </p:txBody>
      </p:sp>
      <p:sp>
        <p:nvSpPr>
          <p:cNvPr id="194" name="Rectangle 193"/>
          <p:cNvSpPr/>
          <p:nvPr/>
        </p:nvSpPr>
        <p:spPr>
          <a:xfrm>
            <a:off x="3633804" y="826177"/>
            <a:ext cx="6096000" cy="400110"/>
          </a:xfrm>
          <a:prstGeom prst="rect">
            <a:avLst/>
          </a:prstGeom>
        </p:spPr>
        <p:txBody>
          <a:bodyPr>
            <a:spAutoFit/>
          </a:bodyPr>
          <a:lstStyle/>
          <a:p>
            <a:pPr fontAlgn="base"/>
            <a:r>
              <a:rPr lang="en-US" sz="2000" b="1" dirty="0"/>
              <a:t>Magnificat  = which in Latin means “magnifies”</a:t>
            </a:r>
          </a:p>
        </p:txBody>
      </p:sp>
      <p:sp>
        <p:nvSpPr>
          <p:cNvPr id="14" name="Rectangle 13"/>
          <p:cNvSpPr/>
          <p:nvPr/>
        </p:nvSpPr>
        <p:spPr>
          <a:xfrm>
            <a:off x="3410770" y="1267754"/>
            <a:ext cx="6096000" cy="1200329"/>
          </a:xfrm>
          <a:prstGeom prst="rect">
            <a:avLst/>
          </a:prstGeom>
        </p:spPr>
        <p:txBody>
          <a:bodyPr>
            <a:spAutoFit/>
          </a:bodyPr>
          <a:lstStyle/>
          <a:p>
            <a:r>
              <a:rPr lang="en-US" sz="2400" b="1" dirty="0"/>
              <a:t>Elisabeth recognized Mary’s remarkable mission and, filled with the Holy Ghost, spoke words of praise and testimony</a:t>
            </a:r>
          </a:p>
        </p:txBody>
      </p:sp>
      <p:sp>
        <p:nvSpPr>
          <p:cNvPr id="15" name="Rectangle 14"/>
          <p:cNvSpPr/>
          <p:nvPr/>
        </p:nvSpPr>
        <p:spPr>
          <a:xfrm>
            <a:off x="800351" y="4265481"/>
            <a:ext cx="6096000" cy="1938992"/>
          </a:xfrm>
          <a:prstGeom prst="rect">
            <a:avLst/>
          </a:prstGeom>
        </p:spPr>
        <p:txBody>
          <a:bodyPr>
            <a:spAutoFit/>
          </a:bodyPr>
          <a:lstStyle/>
          <a:p>
            <a:r>
              <a:rPr lang="en-US" sz="2400" b="1" dirty="0"/>
              <a:t>When Zacharias’s tongue was loosed at the time his son, John, was circumcised and named, Zacharias, also filled with the Holy Ghost, spoke beautiful words of praise, testifying of the mission of the Savior.</a:t>
            </a:r>
          </a:p>
        </p:txBody>
      </p:sp>
      <p:sp>
        <p:nvSpPr>
          <p:cNvPr id="16" name="Rectangle 15"/>
          <p:cNvSpPr/>
          <p:nvPr/>
        </p:nvSpPr>
        <p:spPr>
          <a:xfrm>
            <a:off x="6035938" y="5810234"/>
            <a:ext cx="6096000" cy="830997"/>
          </a:xfrm>
          <a:prstGeom prst="rect">
            <a:avLst/>
          </a:prstGeom>
        </p:spPr>
        <p:txBody>
          <a:bodyPr>
            <a:spAutoFit/>
          </a:bodyPr>
          <a:lstStyle/>
          <a:p>
            <a:r>
              <a:rPr lang="en-US" sz="2400" b="1" dirty="0"/>
              <a:t>Zacharias’s hymn of praise is known as the Benedictus (which in Latin means “blessed”.</a:t>
            </a:r>
          </a:p>
        </p:txBody>
      </p:sp>
      <p:pic>
        <p:nvPicPr>
          <p:cNvPr id="63490" name="Picture 2" descr="https://encrypted-tbn2.gstatic.com/images?q=tbn:ANd9GcTrxd12qcxPNfxDg9uTYbr3Q0VvHiAkvfRfYAl3GudvhEyVoq6-rg"/>
          <p:cNvPicPr>
            <a:picLocks noChangeAspect="1" noChangeArrowheads="1"/>
          </p:cNvPicPr>
          <p:nvPr/>
        </p:nvPicPr>
        <p:blipFill>
          <a:blip r:embed="rId3" cstate="print"/>
          <a:srcRect/>
          <a:stretch>
            <a:fillRect/>
          </a:stretch>
        </p:blipFill>
        <p:spPr bwMode="auto">
          <a:xfrm>
            <a:off x="7249101" y="2710216"/>
            <a:ext cx="4462653" cy="2975104"/>
          </a:xfrm>
          <a:prstGeom prst="rect">
            <a:avLst/>
          </a:prstGeom>
          <a:noFill/>
        </p:spPr>
      </p:pic>
      <p:pic>
        <p:nvPicPr>
          <p:cNvPr id="17" name="Picture 16" descr="mary and elisabeth.jpg"/>
          <p:cNvPicPr>
            <a:picLocks noChangeAspect="1"/>
          </p:cNvPicPr>
          <p:nvPr/>
        </p:nvPicPr>
        <p:blipFill>
          <a:blip r:embed="rId4" cstate="print"/>
          <a:srcRect l="20968" t="493" r="20565" b="2382"/>
          <a:stretch>
            <a:fillRect/>
          </a:stretch>
        </p:blipFill>
        <p:spPr>
          <a:xfrm>
            <a:off x="265628" y="375920"/>
            <a:ext cx="2856262" cy="3880577"/>
          </a:xfrm>
          <a:prstGeom prst="rect">
            <a:avLst/>
          </a:prstGeom>
        </p:spPr>
      </p:pic>
    </p:spTree>
    <p:extLst>
      <p:ext uri="{BB962C8B-B14F-4D97-AF65-F5344CB8AC3E}">
        <p14:creationId xmlns:p14="http://schemas.microsoft.com/office/powerpoint/2010/main" val="71213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4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5ECD4-E84D-5DEF-6E97-546445D9D8D8}"/>
              </a:ext>
            </a:extLst>
          </p:cNvPr>
          <p:cNvPicPr>
            <a:picLocks noChangeAspect="1"/>
          </p:cNvPicPr>
          <p:nvPr/>
        </p:nvPicPr>
        <p:blipFill>
          <a:blip r:embed="rId2"/>
          <a:stretch>
            <a:fillRect/>
          </a:stretch>
        </p:blipFill>
        <p:spPr>
          <a:xfrm>
            <a:off x="6037" y="0"/>
            <a:ext cx="12185963"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b="1" dirty="0">
                <a:latin typeface="Harrington" panose="04040505050A02020702" pitchFamily="82" charset="0"/>
              </a:rPr>
              <a:t>Hymns of Praise in the Bible</a:t>
            </a:r>
            <a:endParaRPr lang="en-US" sz="5400" dirty="0">
              <a:latin typeface="Harrington" panose="04040505050A02020702" pitchFamily="82" charset="0"/>
            </a:endParaRP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1:46-55</a:t>
            </a:r>
          </a:p>
        </p:txBody>
      </p:sp>
      <p:sp>
        <p:nvSpPr>
          <p:cNvPr id="19" name="TextBox 18"/>
          <p:cNvSpPr txBox="1"/>
          <p:nvPr/>
        </p:nvSpPr>
        <p:spPr>
          <a:xfrm>
            <a:off x="11009745" y="6539345"/>
            <a:ext cx="1182256" cy="369332"/>
          </a:xfrm>
          <a:prstGeom prst="rect">
            <a:avLst/>
          </a:prstGeom>
          <a:noFill/>
        </p:spPr>
        <p:txBody>
          <a:bodyPr wrap="square" rtlCol="0">
            <a:spAutoFit/>
          </a:bodyPr>
          <a:lstStyle/>
          <a:p>
            <a:pPr algn="r"/>
            <a:r>
              <a:rPr lang="en-US" dirty="0">
                <a:solidFill>
                  <a:schemeClr val="bg1"/>
                </a:solidFill>
              </a:rPr>
              <a:t>(5)</a:t>
            </a:r>
          </a:p>
        </p:txBody>
      </p:sp>
      <p:sp>
        <p:nvSpPr>
          <p:cNvPr id="14" name="Rectangle 13"/>
          <p:cNvSpPr/>
          <p:nvPr/>
        </p:nvSpPr>
        <p:spPr>
          <a:xfrm>
            <a:off x="3489483" y="4122754"/>
            <a:ext cx="7143297" cy="2554545"/>
          </a:xfrm>
          <a:prstGeom prst="rect">
            <a:avLst/>
          </a:prstGeom>
        </p:spPr>
        <p:txBody>
          <a:bodyPr wrap="square">
            <a:spAutoFit/>
          </a:bodyPr>
          <a:lstStyle/>
          <a:p>
            <a:r>
              <a:rPr lang="en-US" sz="2000" b="1" dirty="0"/>
              <a:t>Mary’s song closely resembles the song of Hannah. Hannah was a handmaid of the Lord who, through faith, miraculously conceived Samuel and dedicated him to God’s service .</a:t>
            </a:r>
          </a:p>
          <a:p>
            <a:endParaRPr lang="en-US" sz="2000" b="1" dirty="0"/>
          </a:p>
          <a:p>
            <a:r>
              <a:rPr lang="en-US" sz="2000" b="1" dirty="0"/>
              <a:t>The Song of Mary associates the birth of Jesus Christ with Israel’s sacred past and celebrates the Lord’s mercy in once again reaching out to bless and honor His people—particularly those of “low degree”.</a:t>
            </a:r>
          </a:p>
        </p:txBody>
      </p:sp>
      <p:grpSp>
        <p:nvGrpSpPr>
          <p:cNvPr id="12" name="Group 11"/>
          <p:cNvGrpSpPr/>
          <p:nvPr/>
        </p:nvGrpSpPr>
        <p:grpSpPr>
          <a:xfrm>
            <a:off x="406400" y="1400601"/>
            <a:ext cx="2979879" cy="3640939"/>
            <a:chOff x="2819400" y="3657600"/>
            <a:chExt cx="1447800" cy="2048762"/>
          </a:xfrm>
        </p:grpSpPr>
        <p:sp>
          <p:nvSpPr>
            <p:cNvPr id="13" name="Rectangle 12"/>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Old Testament</a:t>
              </a:r>
            </a:p>
          </p:txBody>
        </p:sp>
        <p:sp>
          <p:nvSpPr>
            <p:cNvPr id="21" name="Rectangle 20"/>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174946" y="2285729"/>
            <a:ext cx="2198253" cy="1510023"/>
            <a:chOff x="4239492" y="1209964"/>
            <a:chExt cx="2198253" cy="1510023"/>
          </a:xfrm>
        </p:grpSpPr>
        <p:sp>
          <p:nvSpPr>
            <p:cNvPr id="22" name="TextBox 21"/>
            <p:cNvSpPr txBox="1"/>
            <p:nvPr/>
          </p:nvSpPr>
          <p:spPr>
            <a:xfrm>
              <a:off x="4239492" y="1209964"/>
              <a:ext cx="1708727" cy="369332"/>
            </a:xfrm>
            <a:prstGeom prst="rect">
              <a:avLst/>
            </a:prstGeom>
            <a:solidFill>
              <a:srgbClr val="FFFF99"/>
            </a:solidFill>
            <a:ln>
              <a:solidFill>
                <a:srgbClr val="FF0000"/>
              </a:solidFill>
            </a:ln>
          </p:spPr>
          <p:txBody>
            <a:bodyPr wrap="square" rtlCol="0">
              <a:spAutoFit/>
            </a:bodyPr>
            <a:lstStyle/>
            <a:p>
              <a:r>
                <a:rPr lang="en-US" dirty="0"/>
                <a:t>Exodus 15:1-21</a:t>
              </a:r>
            </a:p>
          </p:txBody>
        </p:sp>
        <p:sp>
          <p:nvSpPr>
            <p:cNvPr id="23" name="TextBox 22"/>
            <p:cNvSpPr txBox="1"/>
            <p:nvPr/>
          </p:nvSpPr>
          <p:spPr>
            <a:xfrm>
              <a:off x="4244110" y="1768764"/>
              <a:ext cx="1708727" cy="369332"/>
            </a:xfrm>
            <a:prstGeom prst="rect">
              <a:avLst/>
            </a:prstGeom>
            <a:solidFill>
              <a:srgbClr val="FFFF99"/>
            </a:solidFill>
            <a:ln>
              <a:solidFill>
                <a:srgbClr val="FF0000"/>
              </a:solidFill>
            </a:ln>
          </p:spPr>
          <p:txBody>
            <a:bodyPr wrap="square" rtlCol="0">
              <a:spAutoFit/>
            </a:bodyPr>
            <a:lstStyle/>
            <a:p>
              <a:r>
                <a:rPr lang="en-US" dirty="0"/>
                <a:t>Judges 5:1-31</a:t>
              </a:r>
            </a:p>
          </p:txBody>
        </p:sp>
        <p:sp>
          <p:nvSpPr>
            <p:cNvPr id="24" name="TextBox 23"/>
            <p:cNvSpPr txBox="1"/>
            <p:nvPr/>
          </p:nvSpPr>
          <p:spPr>
            <a:xfrm>
              <a:off x="4244110" y="2350655"/>
              <a:ext cx="2193635" cy="369332"/>
            </a:xfrm>
            <a:prstGeom prst="rect">
              <a:avLst/>
            </a:prstGeom>
            <a:solidFill>
              <a:srgbClr val="FFFF99"/>
            </a:solidFill>
            <a:ln>
              <a:solidFill>
                <a:srgbClr val="FF0000"/>
              </a:solidFill>
            </a:ln>
          </p:spPr>
          <p:txBody>
            <a:bodyPr wrap="square" rtlCol="0">
              <a:spAutoFit/>
            </a:bodyPr>
            <a:lstStyle/>
            <a:p>
              <a:r>
                <a:rPr lang="en-US" dirty="0"/>
                <a:t>1 Chronicles 16:7-36</a:t>
              </a:r>
            </a:p>
          </p:txBody>
        </p:sp>
      </p:grpSp>
      <p:grpSp>
        <p:nvGrpSpPr>
          <p:cNvPr id="29" name="Group 28"/>
          <p:cNvGrpSpPr/>
          <p:nvPr/>
        </p:nvGrpSpPr>
        <p:grpSpPr>
          <a:xfrm>
            <a:off x="7034795" y="2391023"/>
            <a:ext cx="2198253" cy="854241"/>
            <a:chOff x="6894946" y="3509818"/>
            <a:chExt cx="2198253" cy="854241"/>
          </a:xfrm>
        </p:grpSpPr>
        <p:sp>
          <p:nvSpPr>
            <p:cNvPr id="25" name="TextBox 24"/>
            <p:cNvSpPr txBox="1"/>
            <p:nvPr/>
          </p:nvSpPr>
          <p:spPr>
            <a:xfrm>
              <a:off x="6899564" y="3509818"/>
              <a:ext cx="2193635" cy="369332"/>
            </a:xfrm>
            <a:prstGeom prst="rect">
              <a:avLst/>
            </a:prstGeom>
            <a:solidFill>
              <a:srgbClr val="FFFF99"/>
            </a:solidFill>
            <a:ln>
              <a:solidFill>
                <a:srgbClr val="FF0000"/>
              </a:solidFill>
            </a:ln>
          </p:spPr>
          <p:txBody>
            <a:bodyPr wrap="square" rtlCol="0">
              <a:spAutoFit/>
            </a:bodyPr>
            <a:lstStyle/>
            <a:p>
              <a:r>
                <a:rPr lang="en-US" dirty="0"/>
                <a:t>1 Samuel 1:11, 28</a:t>
              </a:r>
            </a:p>
          </p:txBody>
        </p:sp>
        <p:sp>
          <p:nvSpPr>
            <p:cNvPr id="26" name="TextBox 25"/>
            <p:cNvSpPr txBox="1"/>
            <p:nvPr/>
          </p:nvSpPr>
          <p:spPr>
            <a:xfrm>
              <a:off x="6894946" y="3994727"/>
              <a:ext cx="2193635" cy="369332"/>
            </a:xfrm>
            <a:prstGeom prst="rect">
              <a:avLst/>
            </a:prstGeom>
            <a:solidFill>
              <a:srgbClr val="FFFF99"/>
            </a:solidFill>
            <a:ln>
              <a:solidFill>
                <a:srgbClr val="FF0000"/>
              </a:solidFill>
            </a:ln>
          </p:spPr>
          <p:txBody>
            <a:bodyPr wrap="square" rtlCol="0">
              <a:spAutoFit/>
            </a:bodyPr>
            <a:lstStyle/>
            <a:p>
              <a:r>
                <a:rPr lang="en-US" dirty="0"/>
                <a:t>1 Samuel 2:1-10</a:t>
              </a:r>
            </a:p>
          </p:txBody>
        </p:sp>
      </p:grpSp>
      <p:pic>
        <p:nvPicPr>
          <p:cNvPr id="27" name="Picture 2" descr="http://1.bp.blogspot.com/-BcGWKGjZi-A/UnxFihB-sVI/AAAAAAAAHXU/eg0I-GS55pk/s1600/Hannah.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3537" y="854454"/>
            <a:ext cx="2287810" cy="3268300"/>
          </a:xfrm>
          <a:prstGeom prst="rect">
            <a:avLst/>
          </a:prstGeom>
          <a:noFill/>
          <a:extLst>
            <a:ext uri="{909E8E84-426E-40DD-AFC4-6F175D3DCCD1}">
              <a14:hiddenFill xmlns:a14="http://schemas.microsoft.com/office/drawing/2010/main">
                <a:solidFill>
                  <a:srgbClr val="FFFFFF"/>
                </a:solidFill>
              </a14:hiddenFill>
            </a:ext>
          </a:extLst>
        </p:spPr>
      </p:pic>
      <p:sp>
        <p:nvSpPr>
          <p:cNvPr id="30" name="Notched Right Arrow 29"/>
          <p:cNvSpPr/>
          <p:nvPr/>
        </p:nvSpPr>
        <p:spPr>
          <a:xfrm>
            <a:off x="3485477" y="2818503"/>
            <a:ext cx="516367" cy="484094"/>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818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893ADF-73F7-47D7-6958-2E291472DD73}"/>
              </a:ext>
            </a:extLst>
          </p:cNvPr>
          <p:cNvPicPr>
            <a:picLocks noChangeAspect="1"/>
          </p:cNvPicPr>
          <p:nvPr/>
        </p:nvPicPr>
        <p:blipFill>
          <a:blip r:embed="rId2"/>
          <a:stretch>
            <a:fillRect/>
          </a:stretch>
        </p:blipFill>
        <p:spPr>
          <a:xfrm>
            <a:off x="6037" y="0"/>
            <a:ext cx="12185963" cy="6858000"/>
          </a:xfrm>
          <a:prstGeom prst="rect">
            <a:avLst/>
          </a:prstGeom>
        </p:spPr>
      </p:pic>
      <p:sp>
        <p:nvSpPr>
          <p:cNvPr id="6" name="TextBox 5">
            <a:extLst>
              <a:ext uri="{FF2B5EF4-FFF2-40B4-BE49-F238E27FC236}">
                <a16:creationId xmlns:a16="http://schemas.microsoft.com/office/drawing/2014/main" id="{E7DD4DA4-2742-90DB-3A27-78080E50AF4A}"/>
              </a:ext>
            </a:extLst>
          </p:cNvPr>
          <p:cNvSpPr txBox="1"/>
          <p:nvPr/>
        </p:nvSpPr>
        <p:spPr>
          <a:xfrm>
            <a:off x="0" y="0"/>
            <a:ext cx="12192000" cy="923330"/>
          </a:xfrm>
          <a:prstGeom prst="rect">
            <a:avLst/>
          </a:prstGeom>
          <a:noFill/>
        </p:spPr>
        <p:txBody>
          <a:bodyPr wrap="square" rtlCol="0">
            <a:spAutoFit/>
          </a:bodyPr>
          <a:lstStyle/>
          <a:p>
            <a:pPr algn="ctr" fontAlgn="base"/>
            <a:r>
              <a:rPr lang="en-US" sz="5400" b="1" dirty="0">
                <a:latin typeface="Harrington" panose="04040505050A02020702" pitchFamily="82" charset="0"/>
              </a:rPr>
              <a:t>Humility and </a:t>
            </a:r>
            <a:r>
              <a:rPr lang="en-US" sz="5400" b="1" dirty="0" err="1">
                <a:latin typeface="Harrington" panose="04040505050A02020702" pitchFamily="82" charset="0"/>
              </a:rPr>
              <a:t>Revernance</a:t>
            </a:r>
            <a:r>
              <a:rPr lang="en-US" sz="5400" b="1" dirty="0">
                <a:latin typeface="Harrington" panose="04040505050A02020702" pitchFamily="82" charset="0"/>
              </a:rPr>
              <a:t> </a:t>
            </a:r>
            <a:endParaRPr lang="en-US" sz="5400" dirty="0">
              <a:latin typeface="Harrington" panose="04040505050A02020702" pitchFamily="82" charset="0"/>
            </a:endParaRPr>
          </a:p>
        </p:txBody>
      </p:sp>
      <p:sp>
        <p:nvSpPr>
          <p:cNvPr id="8" name="TextBox 7">
            <a:extLst>
              <a:ext uri="{FF2B5EF4-FFF2-40B4-BE49-F238E27FC236}">
                <a16:creationId xmlns:a16="http://schemas.microsoft.com/office/drawing/2014/main" id="{3CA30FF7-EE83-0237-554C-2167D19436CE}"/>
              </a:ext>
            </a:extLst>
          </p:cNvPr>
          <p:cNvSpPr txBox="1"/>
          <p:nvPr/>
        </p:nvSpPr>
        <p:spPr>
          <a:xfrm>
            <a:off x="4364076" y="2031290"/>
            <a:ext cx="3460831" cy="2062103"/>
          </a:xfrm>
          <a:prstGeom prst="rect">
            <a:avLst/>
          </a:prstGeom>
          <a:noFill/>
        </p:spPr>
        <p:txBody>
          <a:bodyPr wrap="square">
            <a:spAutoFit/>
          </a:bodyPr>
          <a:lstStyle/>
          <a:p>
            <a:pPr algn="ctr"/>
            <a:r>
              <a:rPr lang="en-US" sz="3200" b="0" i="0" dirty="0">
                <a:solidFill>
                  <a:srgbClr val="000000"/>
                </a:solidFill>
                <a:effectLst/>
              </a:rPr>
              <a:t>God knows and loves His children regardless of their circumstances.</a:t>
            </a:r>
            <a:endParaRPr lang="en-US" sz="3200" dirty="0"/>
          </a:p>
        </p:txBody>
      </p:sp>
      <p:grpSp>
        <p:nvGrpSpPr>
          <p:cNvPr id="12" name="Group 11">
            <a:extLst>
              <a:ext uri="{FF2B5EF4-FFF2-40B4-BE49-F238E27FC236}">
                <a16:creationId xmlns:a16="http://schemas.microsoft.com/office/drawing/2014/main" id="{099A128C-2B02-DA5B-B44C-DA8E33C2B0E4}"/>
              </a:ext>
            </a:extLst>
          </p:cNvPr>
          <p:cNvGrpSpPr/>
          <p:nvPr/>
        </p:nvGrpSpPr>
        <p:grpSpPr>
          <a:xfrm>
            <a:off x="451411" y="1169044"/>
            <a:ext cx="3796497" cy="5008523"/>
            <a:chOff x="451411" y="1169044"/>
            <a:chExt cx="3796497" cy="5008523"/>
          </a:xfrm>
        </p:grpSpPr>
        <p:pic>
          <p:nvPicPr>
            <p:cNvPr id="10" name="Picture 9">
              <a:extLst>
                <a:ext uri="{FF2B5EF4-FFF2-40B4-BE49-F238E27FC236}">
                  <a16:creationId xmlns:a16="http://schemas.microsoft.com/office/drawing/2014/main" id="{8B65A69C-5B41-985C-E3C8-A5E4F7C8099C}"/>
                </a:ext>
              </a:extLst>
            </p:cNvPr>
            <p:cNvPicPr>
              <a:picLocks noChangeAspect="1"/>
            </p:cNvPicPr>
            <p:nvPr/>
          </p:nvPicPr>
          <p:blipFill rotWithShape="1">
            <a:blip r:embed="rId3">
              <a:extLst>
                <a:ext uri="{28A0092B-C50C-407E-A947-70E740481C1C}">
                  <a14:useLocalDpi xmlns:a14="http://schemas.microsoft.com/office/drawing/2010/main" val="0"/>
                </a:ext>
              </a:extLst>
            </a:blip>
            <a:srcRect l="8059" t="12413" r="14536" b="9212"/>
            <a:stretch/>
          </p:blipFill>
          <p:spPr>
            <a:xfrm>
              <a:off x="451411" y="1169044"/>
              <a:ext cx="3796497" cy="5008523"/>
            </a:xfrm>
            <a:prstGeom prst="rect">
              <a:avLst/>
            </a:prstGeom>
          </p:spPr>
        </p:pic>
        <p:sp>
          <p:nvSpPr>
            <p:cNvPr id="11" name="TextBox 10">
              <a:extLst>
                <a:ext uri="{FF2B5EF4-FFF2-40B4-BE49-F238E27FC236}">
                  <a16:creationId xmlns:a16="http://schemas.microsoft.com/office/drawing/2014/main" id="{EDC85CDE-88AF-B5C6-A3C2-D2A180525812}"/>
                </a:ext>
              </a:extLst>
            </p:cNvPr>
            <p:cNvSpPr txBox="1"/>
            <p:nvPr/>
          </p:nvSpPr>
          <p:spPr>
            <a:xfrm>
              <a:off x="451411" y="5869790"/>
              <a:ext cx="3646027" cy="307777"/>
            </a:xfrm>
            <a:prstGeom prst="rect">
              <a:avLst/>
            </a:prstGeom>
            <a:noFill/>
          </p:spPr>
          <p:txBody>
            <a:bodyPr wrap="square">
              <a:spAutoFit/>
            </a:bodyPr>
            <a:lstStyle/>
            <a:p>
              <a:r>
                <a:rPr lang="en-US" sz="1400" b="0" i="0" dirty="0">
                  <a:solidFill>
                    <a:schemeClr val="bg1"/>
                  </a:solidFill>
                  <a:effectLst/>
                </a:rPr>
                <a:t>Howard Lyon</a:t>
              </a:r>
              <a:endParaRPr lang="en-US" sz="1400" dirty="0">
                <a:solidFill>
                  <a:schemeClr val="bg1"/>
                </a:solidFill>
              </a:endParaRPr>
            </a:p>
          </p:txBody>
        </p:sp>
      </p:grpSp>
      <p:pic>
        <p:nvPicPr>
          <p:cNvPr id="14" name="Picture 13">
            <a:extLst>
              <a:ext uri="{FF2B5EF4-FFF2-40B4-BE49-F238E27FC236}">
                <a16:creationId xmlns:a16="http://schemas.microsoft.com/office/drawing/2014/main" id="{8F2A2F6A-2D43-0F0C-379D-05E70D44310B}"/>
              </a:ext>
            </a:extLst>
          </p:cNvPr>
          <p:cNvPicPr>
            <a:picLocks noChangeAspect="1"/>
          </p:cNvPicPr>
          <p:nvPr/>
        </p:nvPicPr>
        <p:blipFill>
          <a:blip r:embed="rId4"/>
          <a:stretch>
            <a:fillRect/>
          </a:stretch>
        </p:blipFill>
        <p:spPr>
          <a:xfrm>
            <a:off x="7944094" y="1198911"/>
            <a:ext cx="3911801" cy="4978656"/>
          </a:xfrm>
          <a:prstGeom prst="rect">
            <a:avLst/>
          </a:prstGeom>
        </p:spPr>
      </p:pic>
      <p:sp>
        <p:nvSpPr>
          <p:cNvPr id="15" name="TextBox 14">
            <a:extLst>
              <a:ext uri="{FF2B5EF4-FFF2-40B4-BE49-F238E27FC236}">
                <a16:creationId xmlns:a16="http://schemas.microsoft.com/office/drawing/2014/main" id="{4B15275D-C406-4718-3FEE-DF1EE58E3EB2}"/>
              </a:ext>
            </a:extLst>
          </p:cNvPr>
          <p:cNvSpPr txBox="1"/>
          <p:nvPr/>
        </p:nvSpPr>
        <p:spPr>
          <a:xfrm>
            <a:off x="7941075" y="5869790"/>
            <a:ext cx="3646027" cy="307777"/>
          </a:xfrm>
          <a:prstGeom prst="rect">
            <a:avLst/>
          </a:prstGeom>
          <a:noFill/>
        </p:spPr>
        <p:txBody>
          <a:bodyPr wrap="square">
            <a:spAutoFit/>
          </a:bodyPr>
          <a:lstStyle/>
          <a:p>
            <a:r>
              <a:rPr lang="en-US" sz="1400" b="0" i="0" dirty="0">
                <a:effectLst/>
              </a:rPr>
              <a:t>Howard Lyon</a:t>
            </a:r>
            <a:endParaRPr lang="en-US" sz="1400" dirty="0"/>
          </a:p>
        </p:txBody>
      </p:sp>
    </p:spTree>
    <p:extLst>
      <p:ext uri="{BB962C8B-B14F-4D97-AF65-F5344CB8AC3E}">
        <p14:creationId xmlns:p14="http://schemas.microsoft.com/office/powerpoint/2010/main" val="939848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3FEA8-BD9D-13D4-C786-DFB50116929D}"/>
              </a:ext>
            </a:extLst>
          </p:cNvPr>
          <p:cNvPicPr>
            <a:picLocks noChangeAspect="1"/>
          </p:cNvPicPr>
          <p:nvPr/>
        </p:nvPicPr>
        <p:blipFill>
          <a:blip r:embed="rId2"/>
          <a:stretch>
            <a:fillRect/>
          </a:stretch>
        </p:blipFill>
        <p:spPr>
          <a:xfrm>
            <a:off x="6037" y="0"/>
            <a:ext cx="12185963" cy="6858000"/>
          </a:xfrm>
          <a:prstGeom prst="rect">
            <a:avLst/>
          </a:prstGeom>
        </p:spPr>
      </p:pic>
      <p:grpSp>
        <p:nvGrpSpPr>
          <p:cNvPr id="24" name="Group 23">
            <a:extLst>
              <a:ext uri="{FF2B5EF4-FFF2-40B4-BE49-F238E27FC236}">
                <a16:creationId xmlns:a16="http://schemas.microsoft.com/office/drawing/2014/main" id="{3849F104-AEF7-55C3-0136-E63BF1FD7F4A}"/>
              </a:ext>
            </a:extLst>
          </p:cNvPr>
          <p:cNvGrpSpPr/>
          <p:nvPr/>
        </p:nvGrpSpPr>
        <p:grpSpPr>
          <a:xfrm>
            <a:off x="3649131" y="512924"/>
            <a:ext cx="2830691" cy="2440251"/>
            <a:chOff x="3649131" y="512924"/>
            <a:chExt cx="2830691" cy="2440251"/>
          </a:xfrm>
        </p:grpSpPr>
        <p:sp>
          <p:nvSpPr>
            <p:cNvPr id="9" name="Hexagon 8">
              <a:extLst>
                <a:ext uri="{FF2B5EF4-FFF2-40B4-BE49-F238E27FC236}">
                  <a16:creationId xmlns:a16="http://schemas.microsoft.com/office/drawing/2014/main" id="{E2DF6725-D178-83E9-2C12-7FDF7777F6CF}"/>
                </a:ext>
              </a:extLst>
            </p:cNvPr>
            <p:cNvSpPr/>
            <p:nvPr/>
          </p:nvSpPr>
          <p:spPr>
            <a:xfrm>
              <a:off x="3649131" y="512924"/>
              <a:ext cx="2830691" cy="244025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D4F3A8B-1629-9C61-9C84-8D4D781906CF}"/>
                </a:ext>
              </a:extLst>
            </p:cNvPr>
            <p:cNvSpPr txBox="1"/>
            <p:nvPr/>
          </p:nvSpPr>
          <p:spPr>
            <a:xfrm>
              <a:off x="4093975" y="785407"/>
              <a:ext cx="2086906" cy="1200329"/>
            </a:xfrm>
            <a:prstGeom prst="rect">
              <a:avLst/>
            </a:prstGeom>
            <a:noFill/>
          </p:spPr>
          <p:txBody>
            <a:bodyPr wrap="square">
              <a:spAutoFit/>
            </a:bodyPr>
            <a:lstStyle/>
            <a:p>
              <a:r>
                <a:rPr lang="en-US" sz="1800" b="1" i="0" dirty="0">
                  <a:effectLst/>
                </a:rPr>
                <a:t>We can rejoice in knowing that we have a Savior</a:t>
              </a:r>
            </a:p>
            <a:p>
              <a:r>
                <a:rPr lang="en-US" sz="1800" i="0" dirty="0">
                  <a:effectLst/>
                </a:rPr>
                <a:t> </a:t>
              </a:r>
              <a:r>
                <a:rPr lang="en-US" sz="1800" i="0" u="none" strike="noStrike" dirty="0">
                  <a:effectLst/>
                </a:rPr>
                <a:t>Luke 1:47</a:t>
              </a:r>
              <a:endParaRPr lang="en-US" dirty="0"/>
            </a:p>
          </p:txBody>
        </p:sp>
      </p:grpSp>
      <p:grpSp>
        <p:nvGrpSpPr>
          <p:cNvPr id="25" name="Group 24">
            <a:extLst>
              <a:ext uri="{FF2B5EF4-FFF2-40B4-BE49-F238E27FC236}">
                <a16:creationId xmlns:a16="http://schemas.microsoft.com/office/drawing/2014/main" id="{EC30B5B0-C207-E1C9-4274-1D41FB36D25A}"/>
              </a:ext>
            </a:extLst>
          </p:cNvPr>
          <p:cNvGrpSpPr/>
          <p:nvPr/>
        </p:nvGrpSpPr>
        <p:grpSpPr>
          <a:xfrm>
            <a:off x="5712177" y="512924"/>
            <a:ext cx="2830691" cy="2440251"/>
            <a:chOff x="5712177" y="512924"/>
            <a:chExt cx="2830691" cy="2440251"/>
          </a:xfrm>
        </p:grpSpPr>
        <p:sp>
          <p:nvSpPr>
            <p:cNvPr id="8" name="Hexagon 7">
              <a:extLst>
                <a:ext uri="{FF2B5EF4-FFF2-40B4-BE49-F238E27FC236}">
                  <a16:creationId xmlns:a16="http://schemas.microsoft.com/office/drawing/2014/main" id="{C198C4D1-BD62-F753-336A-42A8C4F92C65}"/>
                </a:ext>
              </a:extLst>
            </p:cNvPr>
            <p:cNvSpPr/>
            <p:nvPr/>
          </p:nvSpPr>
          <p:spPr>
            <a:xfrm>
              <a:off x="5712177" y="512924"/>
              <a:ext cx="2830691" cy="244025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A5CD8B6-2C81-04EF-AA1E-92EA475ED962}"/>
                </a:ext>
              </a:extLst>
            </p:cNvPr>
            <p:cNvSpPr txBox="1"/>
            <p:nvPr/>
          </p:nvSpPr>
          <p:spPr>
            <a:xfrm>
              <a:off x="6479822" y="833453"/>
              <a:ext cx="1697154" cy="1200329"/>
            </a:xfrm>
            <a:prstGeom prst="rect">
              <a:avLst/>
            </a:prstGeom>
            <a:noFill/>
          </p:spPr>
          <p:txBody>
            <a:bodyPr wrap="square">
              <a:spAutoFit/>
            </a:bodyPr>
            <a:lstStyle/>
            <a:p>
              <a:pPr algn="l" fontAlgn="base"/>
              <a:r>
                <a:rPr lang="en-US" sz="1800" b="1" i="0" dirty="0">
                  <a:effectLst/>
                </a:rPr>
                <a:t>The Lord is mighty and can do great things </a:t>
              </a:r>
              <a:endParaRPr lang="en-US" dirty="0"/>
            </a:p>
            <a:p>
              <a:pPr algn="l" fontAlgn="base"/>
              <a:r>
                <a:rPr lang="en-US" sz="1800" b="0" i="0" dirty="0">
                  <a:effectLst/>
                </a:rPr>
                <a:t> </a:t>
              </a:r>
              <a:r>
                <a:rPr lang="en-US" sz="1800" b="0" i="0" u="none" strike="noStrike" dirty="0">
                  <a:effectLst/>
                </a:rPr>
                <a:t>Luke 1:49</a:t>
              </a:r>
              <a:endParaRPr lang="en-US" sz="1800" b="0" i="0" dirty="0">
                <a:effectLst/>
              </a:endParaRPr>
            </a:p>
          </p:txBody>
        </p:sp>
      </p:grpSp>
      <p:grpSp>
        <p:nvGrpSpPr>
          <p:cNvPr id="29" name="Group 28">
            <a:extLst>
              <a:ext uri="{FF2B5EF4-FFF2-40B4-BE49-F238E27FC236}">
                <a16:creationId xmlns:a16="http://schemas.microsoft.com/office/drawing/2014/main" id="{C894CBF5-BA58-D20D-4AA9-2750444E57E3}"/>
              </a:ext>
            </a:extLst>
          </p:cNvPr>
          <p:cNvGrpSpPr/>
          <p:nvPr/>
        </p:nvGrpSpPr>
        <p:grpSpPr>
          <a:xfrm>
            <a:off x="6627754" y="2249501"/>
            <a:ext cx="2830691" cy="2440251"/>
            <a:chOff x="6627754" y="2249501"/>
            <a:chExt cx="2830691" cy="2440251"/>
          </a:xfrm>
        </p:grpSpPr>
        <p:sp>
          <p:nvSpPr>
            <p:cNvPr id="7" name="Hexagon 6">
              <a:extLst>
                <a:ext uri="{FF2B5EF4-FFF2-40B4-BE49-F238E27FC236}">
                  <a16:creationId xmlns:a16="http://schemas.microsoft.com/office/drawing/2014/main" id="{382851EE-90C3-A9F7-681A-A142D02B4785}"/>
                </a:ext>
              </a:extLst>
            </p:cNvPr>
            <p:cNvSpPr/>
            <p:nvPr/>
          </p:nvSpPr>
          <p:spPr>
            <a:xfrm>
              <a:off x="6627754" y="2249501"/>
              <a:ext cx="2830691" cy="244025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5B01753-8BFA-37F1-B730-C9BAFC07B18D}"/>
                </a:ext>
              </a:extLst>
            </p:cNvPr>
            <p:cNvSpPr txBox="1"/>
            <p:nvPr/>
          </p:nvSpPr>
          <p:spPr>
            <a:xfrm>
              <a:off x="7241359" y="2983362"/>
              <a:ext cx="2217086" cy="1200329"/>
            </a:xfrm>
            <a:prstGeom prst="rect">
              <a:avLst/>
            </a:prstGeom>
            <a:noFill/>
          </p:spPr>
          <p:txBody>
            <a:bodyPr wrap="square">
              <a:spAutoFit/>
            </a:bodyPr>
            <a:lstStyle/>
            <a:p>
              <a:pPr algn="l" fontAlgn="base"/>
              <a:r>
                <a:rPr lang="en-US" sz="1800" b="1" i="0" dirty="0">
                  <a:effectLst/>
                </a:rPr>
                <a:t>God is merciful to those who honor and obey Him </a:t>
              </a:r>
              <a:endParaRPr lang="en-US" dirty="0"/>
            </a:p>
            <a:p>
              <a:pPr algn="l" fontAlgn="base"/>
              <a:r>
                <a:rPr lang="en-US" sz="1800" b="0" i="0" dirty="0">
                  <a:effectLst/>
                </a:rPr>
                <a:t>             </a:t>
              </a:r>
              <a:r>
                <a:rPr lang="en-US" sz="1800" b="0" i="0" u="none" strike="noStrike" dirty="0">
                  <a:effectLst/>
                </a:rPr>
                <a:t>Luke 1:50</a:t>
              </a:r>
              <a:endParaRPr lang="en-US" sz="1800" b="0" i="0" dirty="0">
                <a:effectLst/>
              </a:endParaRPr>
            </a:p>
          </p:txBody>
        </p:sp>
      </p:grpSp>
      <p:grpSp>
        <p:nvGrpSpPr>
          <p:cNvPr id="28" name="Group 27">
            <a:extLst>
              <a:ext uri="{FF2B5EF4-FFF2-40B4-BE49-F238E27FC236}">
                <a16:creationId xmlns:a16="http://schemas.microsoft.com/office/drawing/2014/main" id="{7CA443E5-5D33-7A0A-B3D1-AFE2C4DAB37F}"/>
              </a:ext>
            </a:extLst>
          </p:cNvPr>
          <p:cNvGrpSpPr/>
          <p:nvPr/>
        </p:nvGrpSpPr>
        <p:grpSpPr>
          <a:xfrm>
            <a:off x="5700182" y="3986077"/>
            <a:ext cx="2966628" cy="2440251"/>
            <a:chOff x="5700182" y="3986077"/>
            <a:chExt cx="2966628" cy="2440251"/>
          </a:xfrm>
        </p:grpSpPr>
        <p:sp>
          <p:nvSpPr>
            <p:cNvPr id="6" name="Hexagon 5">
              <a:extLst>
                <a:ext uri="{FF2B5EF4-FFF2-40B4-BE49-F238E27FC236}">
                  <a16:creationId xmlns:a16="http://schemas.microsoft.com/office/drawing/2014/main" id="{3496D835-E6B5-E235-13B4-B63393237EDC}"/>
                </a:ext>
              </a:extLst>
            </p:cNvPr>
            <p:cNvSpPr/>
            <p:nvPr/>
          </p:nvSpPr>
          <p:spPr>
            <a:xfrm>
              <a:off x="5700182" y="3986077"/>
              <a:ext cx="2830691" cy="244025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BA1E5DE-54B9-B1F0-39DE-318B1647E100}"/>
                </a:ext>
              </a:extLst>
            </p:cNvPr>
            <p:cNvSpPr txBox="1"/>
            <p:nvPr/>
          </p:nvSpPr>
          <p:spPr>
            <a:xfrm>
              <a:off x="6455844" y="4877394"/>
              <a:ext cx="2210966" cy="1200329"/>
            </a:xfrm>
            <a:prstGeom prst="rect">
              <a:avLst/>
            </a:prstGeom>
            <a:noFill/>
          </p:spPr>
          <p:txBody>
            <a:bodyPr wrap="square">
              <a:spAutoFit/>
            </a:bodyPr>
            <a:lstStyle/>
            <a:p>
              <a:pPr algn="l" fontAlgn="base"/>
              <a:r>
                <a:rPr lang="en-US" sz="1800" b="1" i="0" dirty="0">
                  <a:effectLst/>
                </a:rPr>
                <a:t>God humbles the proud and lifts the humble</a:t>
              </a:r>
            </a:p>
            <a:p>
              <a:pPr algn="l" fontAlgn="base"/>
              <a:r>
                <a:rPr lang="en-US" sz="1800" b="0" i="0" dirty="0">
                  <a:effectLst/>
                </a:rPr>
                <a:t> </a:t>
              </a:r>
              <a:r>
                <a:rPr lang="en-US" sz="1800" b="0" i="0" u="none" strike="noStrike" dirty="0">
                  <a:effectLst/>
                </a:rPr>
                <a:t>Luke 1:52</a:t>
              </a:r>
              <a:endParaRPr lang="en-US" sz="1800" b="0" i="0" dirty="0">
                <a:effectLst/>
              </a:endParaRPr>
            </a:p>
          </p:txBody>
        </p:sp>
      </p:grpSp>
      <p:grpSp>
        <p:nvGrpSpPr>
          <p:cNvPr id="27" name="Group 26">
            <a:extLst>
              <a:ext uri="{FF2B5EF4-FFF2-40B4-BE49-F238E27FC236}">
                <a16:creationId xmlns:a16="http://schemas.microsoft.com/office/drawing/2014/main" id="{1517B354-7C3B-21A2-4CA6-5E5AF588E298}"/>
              </a:ext>
            </a:extLst>
          </p:cNvPr>
          <p:cNvGrpSpPr/>
          <p:nvPr/>
        </p:nvGrpSpPr>
        <p:grpSpPr>
          <a:xfrm>
            <a:off x="3649131" y="3994074"/>
            <a:ext cx="2830691" cy="2440251"/>
            <a:chOff x="3649131" y="3994074"/>
            <a:chExt cx="2830691" cy="2440251"/>
          </a:xfrm>
        </p:grpSpPr>
        <p:sp>
          <p:nvSpPr>
            <p:cNvPr id="5" name="Hexagon 4">
              <a:extLst>
                <a:ext uri="{FF2B5EF4-FFF2-40B4-BE49-F238E27FC236}">
                  <a16:creationId xmlns:a16="http://schemas.microsoft.com/office/drawing/2014/main" id="{648A7C46-627F-17E6-A306-2EF8D3665904}"/>
                </a:ext>
              </a:extLst>
            </p:cNvPr>
            <p:cNvSpPr/>
            <p:nvPr/>
          </p:nvSpPr>
          <p:spPr>
            <a:xfrm>
              <a:off x="3649131" y="3994074"/>
              <a:ext cx="2830691" cy="244025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9633F3-943D-00C5-5101-5971F39EE9C6}"/>
                </a:ext>
              </a:extLst>
            </p:cNvPr>
            <p:cNvSpPr txBox="1"/>
            <p:nvPr/>
          </p:nvSpPr>
          <p:spPr>
            <a:xfrm>
              <a:off x="4038010" y="4780508"/>
              <a:ext cx="2198836" cy="1477328"/>
            </a:xfrm>
            <a:prstGeom prst="rect">
              <a:avLst/>
            </a:prstGeom>
            <a:noFill/>
          </p:spPr>
          <p:txBody>
            <a:bodyPr wrap="square">
              <a:spAutoFit/>
            </a:bodyPr>
            <a:lstStyle/>
            <a:p>
              <a:r>
                <a:rPr lang="en-US" sz="1800" b="1" i="0" dirty="0">
                  <a:effectLst/>
                </a:rPr>
                <a:t>When we hunger spiritually,</a:t>
              </a:r>
            </a:p>
            <a:p>
              <a:r>
                <a:rPr lang="en-US" sz="1800" b="1" i="0" dirty="0">
                  <a:effectLst/>
                </a:rPr>
                <a:t> the Lord can </a:t>
              </a:r>
            </a:p>
            <a:p>
              <a:r>
                <a:rPr lang="en-US" sz="1800" b="1" i="0" dirty="0">
                  <a:effectLst/>
                </a:rPr>
                <a:t>fill us </a:t>
              </a:r>
              <a:r>
                <a:rPr lang="en-US" sz="1800" b="0" i="0" dirty="0">
                  <a:effectLst/>
                </a:rPr>
                <a:t> </a:t>
              </a:r>
            </a:p>
            <a:p>
              <a:r>
                <a:rPr lang="en-US" sz="1800" b="0" i="0" u="none" strike="noStrike" dirty="0">
                  <a:effectLst/>
                </a:rPr>
                <a:t>     Luke 1:53</a:t>
              </a:r>
              <a:endParaRPr lang="en-US" dirty="0"/>
            </a:p>
          </p:txBody>
        </p:sp>
      </p:grpSp>
      <p:grpSp>
        <p:nvGrpSpPr>
          <p:cNvPr id="26" name="Group 25">
            <a:extLst>
              <a:ext uri="{FF2B5EF4-FFF2-40B4-BE49-F238E27FC236}">
                <a16:creationId xmlns:a16="http://schemas.microsoft.com/office/drawing/2014/main" id="{68EC1358-6197-C96A-D131-11E149F92BE6}"/>
              </a:ext>
            </a:extLst>
          </p:cNvPr>
          <p:cNvGrpSpPr/>
          <p:nvPr/>
        </p:nvGrpSpPr>
        <p:grpSpPr>
          <a:xfrm>
            <a:off x="2733554" y="2262735"/>
            <a:ext cx="2830691" cy="2440251"/>
            <a:chOff x="2733554" y="2262735"/>
            <a:chExt cx="2830691" cy="2440251"/>
          </a:xfrm>
        </p:grpSpPr>
        <p:sp>
          <p:nvSpPr>
            <p:cNvPr id="10" name="Hexagon 9">
              <a:extLst>
                <a:ext uri="{FF2B5EF4-FFF2-40B4-BE49-F238E27FC236}">
                  <a16:creationId xmlns:a16="http://schemas.microsoft.com/office/drawing/2014/main" id="{31A87189-D4D1-B722-3AE6-4A9042121830}"/>
                </a:ext>
              </a:extLst>
            </p:cNvPr>
            <p:cNvSpPr/>
            <p:nvPr/>
          </p:nvSpPr>
          <p:spPr>
            <a:xfrm>
              <a:off x="2733554" y="2262735"/>
              <a:ext cx="2830691" cy="2440251"/>
            </a:xfrm>
            <a:prstGeom prst="hexagon">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99B7EB0-E59F-C971-7AA7-92C921F5E10A}"/>
                </a:ext>
              </a:extLst>
            </p:cNvPr>
            <p:cNvSpPr txBox="1"/>
            <p:nvPr/>
          </p:nvSpPr>
          <p:spPr>
            <a:xfrm>
              <a:off x="3005308" y="3049171"/>
              <a:ext cx="2287182" cy="923330"/>
            </a:xfrm>
            <a:prstGeom prst="rect">
              <a:avLst/>
            </a:prstGeom>
            <a:noFill/>
          </p:spPr>
          <p:txBody>
            <a:bodyPr wrap="square">
              <a:spAutoFit/>
            </a:bodyPr>
            <a:lstStyle/>
            <a:p>
              <a:pPr algn="l" fontAlgn="base"/>
              <a:r>
                <a:rPr lang="en-US" sz="1800" b="1" i="0" dirty="0">
                  <a:effectLst/>
                </a:rPr>
                <a:t>God fulfills His promises</a:t>
              </a:r>
            </a:p>
            <a:p>
              <a:pPr algn="l" fontAlgn="base"/>
              <a:r>
                <a:rPr lang="en-US" sz="1800" b="0" i="0" u="none" strike="noStrike" dirty="0">
                  <a:effectLst/>
                </a:rPr>
                <a:t>Luke 1:54</a:t>
              </a:r>
              <a:endParaRPr lang="en-US" sz="1800" b="0" i="0" dirty="0">
                <a:effectLst/>
              </a:endParaRPr>
            </a:p>
          </p:txBody>
        </p:sp>
      </p:grpSp>
      <p:sp>
        <p:nvSpPr>
          <p:cNvPr id="30" name="TextBox 29">
            <a:extLst>
              <a:ext uri="{FF2B5EF4-FFF2-40B4-BE49-F238E27FC236}">
                <a16:creationId xmlns:a16="http://schemas.microsoft.com/office/drawing/2014/main" id="{2089103B-A45F-5DFC-1627-F01D61C4E73F}"/>
              </a:ext>
            </a:extLst>
          </p:cNvPr>
          <p:cNvSpPr txBox="1"/>
          <p:nvPr/>
        </p:nvSpPr>
        <p:spPr>
          <a:xfrm>
            <a:off x="5451304" y="3147701"/>
            <a:ext cx="1335267" cy="584775"/>
          </a:xfrm>
          <a:prstGeom prst="rect">
            <a:avLst/>
          </a:prstGeom>
          <a:noFill/>
        </p:spPr>
        <p:txBody>
          <a:bodyPr wrap="square" rtlCol="0">
            <a:spAutoFit/>
          </a:bodyPr>
          <a:lstStyle/>
          <a:p>
            <a:pPr algn="ctr"/>
            <a:r>
              <a:rPr lang="en-US" sz="3200" dirty="0">
                <a:solidFill>
                  <a:srgbClr val="FFFF00"/>
                </a:solidFill>
              </a:rPr>
              <a:t>Truths</a:t>
            </a:r>
          </a:p>
        </p:txBody>
      </p:sp>
    </p:spTree>
    <p:extLst>
      <p:ext uri="{BB962C8B-B14F-4D97-AF65-F5344CB8AC3E}">
        <p14:creationId xmlns:p14="http://schemas.microsoft.com/office/powerpoint/2010/main" val="224289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F736A-8D27-AEDA-D8B0-9156CAA23199}"/>
              </a:ext>
            </a:extLst>
          </p:cNvPr>
          <p:cNvPicPr>
            <a:picLocks noChangeAspect="1"/>
          </p:cNvPicPr>
          <p:nvPr/>
        </p:nvPicPr>
        <p:blipFill>
          <a:blip r:embed="rId2"/>
          <a:stretch>
            <a:fillRect/>
          </a:stretch>
        </p:blipFill>
        <p:spPr>
          <a:xfrm>
            <a:off x="6037" y="0"/>
            <a:ext cx="12185963" cy="6858000"/>
          </a:xfrm>
          <a:prstGeom prst="rect">
            <a:avLst/>
          </a:prstGeom>
        </p:spPr>
      </p:pic>
      <p:sp>
        <p:nvSpPr>
          <p:cNvPr id="4" name="TextBox 3">
            <a:extLst>
              <a:ext uri="{FF2B5EF4-FFF2-40B4-BE49-F238E27FC236}">
                <a16:creationId xmlns:a16="http://schemas.microsoft.com/office/drawing/2014/main" id="{E7381A29-6FAC-50EF-D334-312DE89E9882}"/>
              </a:ext>
            </a:extLst>
          </p:cNvPr>
          <p:cNvSpPr txBox="1"/>
          <p:nvPr/>
        </p:nvSpPr>
        <p:spPr>
          <a:xfrm>
            <a:off x="4467827" y="1259175"/>
            <a:ext cx="6204030" cy="3970318"/>
          </a:xfrm>
          <a:prstGeom prst="rect">
            <a:avLst/>
          </a:prstGeom>
          <a:noFill/>
        </p:spPr>
        <p:txBody>
          <a:bodyPr wrap="square">
            <a:spAutoFit/>
          </a:bodyPr>
          <a:lstStyle/>
          <a:p>
            <a:pPr algn="l" fontAlgn="base"/>
            <a:r>
              <a:rPr lang="en-US" sz="2800" b="0" i="0" dirty="0">
                <a:solidFill>
                  <a:srgbClr val="000000"/>
                </a:solidFill>
                <a:effectLst/>
              </a:rPr>
              <a:t>“As I have reflected on gifts from our Heavenly Father and from Jesus Christ, I have come to know of Their infinite love and Their incomprehensible compassion for all Heavenly Father’s children. </a:t>
            </a:r>
          </a:p>
          <a:p>
            <a:pPr algn="l" fontAlgn="base"/>
            <a:endParaRPr lang="en-US" sz="2800" dirty="0">
              <a:solidFill>
                <a:srgbClr val="000000"/>
              </a:solidFill>
            </a:endParaRPr>
          </a:p>
          <a:p>
            <a:pPr algn="l" fontAlgn="base"/>
            <a:r>
              <a:rPr lang="en-US" sz="2800" b="0" i="0" dirty="0">
                <a:solidFill>
                  <a:srgbClr val="000000"/>
                </a:solidFill>
                <a:effectLst/>
              </a:rPr>
              <a:t>This knowledge has changed me, and it will change you too.”</a:t>
            </a:r>
          </a:p>
          <a:p>
            <a:pPr algn="l" fontAlgn="base"/>
            <a:r>
              <a:rPr lang="en-US" sz="2800" b="0" i="0" dirty="0">
                <a:solidFill>
                  <a:srgbClr val="000000"/>
                </a:solidFill>
                <a:effectLst/>
              </a:rPr>
              <a:t>(2)</a:t>
            </a:r>
          </a:p>
        </p:txBody>
      </p:sp>
      <p:pic>
        <p:nvPicPr>
          <p:cNvPr id="6" name="Picture 5">
            <a:extLst>
              <a:ext uri="{FF2B5EF4-FFF2-40B4-BE49-F238E27FC236}">
                <a16:creationId xmlns:a16="http://schemas.microsoft.com/office/drawing/2014/main" id="{5135F466-55B6-58CD-021C-6862076F4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146" y="1106293"/>
            <a:ext cx="3104078" cy="4645414"/>
          </a:xfrm>
          <a:prstGeom prst="rect">
            <a:avLst/>
          </a:prstGeom>
        </p:spPr>
      </p:pic>
      <p:sp>
        <p:nvSpPr>
          <p:cNvPr id="8" name="TextBox 7">
            <a:extLst>
              <a:ext uri="{FF2B5EF4-FFF2-40B4-BE49-F238E27FC236}">
                <a16:creationId xmlns:a16="http://schemas.microsoft.com/office/drawing/2014/main" id="{C2A1F88D-6A50-49FB-FC10-E6724D68E3B8}"/>
              </a:ext>
            </a:extLst>
          </p:cNvPr>
          <p:cNvSpPr txBox="1"/>
          <p:nvPr/>
        </p:nvSpPr>
        <p:spPr>
          <a:xfrm>
            <a:off x="234388" y="6488668"/>
            <a:ext cx="6094070" cy="369332"/>
          </a:xfrm>
          <a:prstGeom prst="rect">
            <a:avLst/>
          </a:prstGeom>
          <a:noFill/>
        </p:spPr>
        <p:txBody>
          <a:bodyPr wrap="square">
            <a:spAutoFit/>
          </a:bodyPr>
          <a:lstStyle/>
          <a:p>
            <a:r>
              <a:rPr lang="en-US" sz="1800" b="0" i="0" u="none" strike="noStrike" dirty="0">
                <a:solidFill>
                  <a:srgbClr val="000000"/>
                </a:solidFill>
                <a:effectLst/>
              </a:rPr>
              <a:t>2 Nephi 26:33</a:t>
            </a:r>
            <a:r>
              <a:rPr lang="en-US" sz="1800" b="0" i="0" dirty="0">
                <a:solidFill>
                  <a:srgbClr val="000000"/>
                </a:solidFill>
                <a:effectLst/>
              </a:rPr>
              <a:t> </a:t>
            </a:r>
            <a:endParaRPr lang="en-US" dirty="0"/>
          </a:p>
        </p:txBody>
      </p:sp>
    </p:spTree>
    <p:extLst>
      <p:ext uri="{BB962C8B-B14F-4D97-AF65-F5344CB8AC3E}">
        <p14:creationId xmlns:p14="http://schemas.microsoft.com/office/powerpoint/2010/main" val="285827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38EBE-D93C-0D76-63F4-DC4EC97E2F7D}"/>
              </a:ext>
            </a:extLst>
          </p:cNvPr>
          <p:cNvPicPr>
            <a:picLocks noChangeAspect="1"/>
          </p:cNvPicPr>
          <p:nvPr/>
        </p:nvPicPr>
        <p:blipFill>
          <a:blip r:embed="rId2"/>
          <a:stretch>
            <a:fillRect/>
          </a:stretch>
        </p:blipFill>
        <p:spPr>
          <a:xfrm>
            <a:off x="6037" y="0"/>
            <a:ext cx="12185963" cy="6858000"/>
          </a:xfrm>
          <a:prstGeom prst="rect">
            <a:avLst/>
          </a:prstGeom>
        </p:spPr>
      </p:pic>
      <p:sp>
        <p:nvSpPr>
          <p:cNvPr id="4" name="TextBox 3">
            <a:extLst>
              <a:ext uri="{FF2B5EF4-FFF2-40B4-BE49-F238E27FC236}">
                <a16:creationId xmlns:a16="http://schemas.microsoft.com/office/drawing/2014/main" id="{A55950D0-8C31-A394-D152-C8F46FC02BB3}"/>
              </a:ext>
            </a:extLst>
          </p:cNvPr>
          <p:cNvSpPr txBox="1"/>
          <p:nvPr/>
        </p:nvSpPr>
        <p:spPr>
          <a:xfrm>
            <a:off x="338559" y="332428"/>
            <a:ext cx="7798443" cy="6001643"/>
          </a:xfrm>
          <a:prstGeom prst="rect">
            <a:avLst/>
          </a:prstGeom>
          <a:noFill/>
        </p:spPr>
        <p:txBody>
          <a:bodyPr wrap="square">
            <a:spAutoFit/>
          </a:bodyPr>
          <a:lstStyle/>
          <a:p>
            <a:pPr algn="l" fontAlgn="base"/>
            <a:r>
              <a:rPr lang="en-US" sz="3200" b="0" i="0" dirty="0">
                <a:solidFill>
                  <a:srgbClr val="000000"/>
                </a:solidFill>
                <a:effectLst/>
                <a:latin typeface="Calibri" panose="020F0502020204030204" pitchFamily="34" charset="0"/>
              </a:rPr>
              <a:t>What are some blessings from Heavenly Father that you are most grateful for?</a:t>
            </a:r>
          </a:p>
          <a:p>
            <a:pPr algn="l" fontAlgn="base"/>
            <a:endParaRPr lang="en-US" sz="3200" b="0" i="0" dirty="0">
              <a:solidFill>
                <a:srgbClr val="000000"/>
              </a:solidFill>
              <a:effectLst/>
              <a:latin typeface="Calibri" panose="020F0502020204030204" pitchFamily="34" charset="0"/>
            </a:endParaRPr>
          </a:p>
          <a:p>
            <a:pPr algn="l" fontAlgn="base"/>
            <a:r>
              <a:rPr lang="en-US" sz="3200" b="0" i="0" dirty="0">
                <a:solidFill>
                  <a:srgbClr val="000000"/>
                </a:solidFill>
                <a:effectLst/>
                <a:latin typeface="Calibri" panose="020F0502020204030204" pitchFamily="34" charset="0"/>
              </a:rPr>
              <a:t>What do these blessings help you understand about Heavenly Father and Jesus Christ?</a:t>
            </a:r>
          </a:p>
          <a:p>
            <a:pPr algn="l" fontAlgn="base"/>
            <a:endParaRPr lang="en-US" sz="3200" b="0" i="0" dirty="0">
              <a:solidFill>
                <a:srgbClr val="000000"/>
              </a:solidFill>
              <a:effectLst/>
              <a:latin typeface="Calibri" panose="020F0502020204030204" pitchFamily="34" charset="0"/>
            </a:endParaRPr>
          </a:p>
          <a:p>
            <a:pPr algn="l" fontAlgn="base"/>
            <a:r>
              <a:rPr lang="en-US" sz="3200" b="0" i="0" dirty="0">
                <a:solidFill>
                  <a:srgbClr val="000000"/>
                </a:solidFill>
                <a:effectLst/>
                <a:latin typeface="Calibri" panose="020F0502020204030204" pitchFamily="34" charset="0"/>
              </a:rPr>
              <a:t>When have you felt joy because of recognizing God’s blessings for you or someone you know?</a:t>
            </a:r>
          </a:p>
          <a:p>
            <a:pPr algn="l" fontAlgn="base"/>
            <a:endParaRPr lang="en-US" sz="3200" b="0" i="0" dirty="0">
              <a:solidFill>
                <a:srgbClr val="000000"/>
              </a:solidFill>
              <a:effectLst/>
              <a:latin typeface="Calibri" panose="020F0502020204030204" pitchFamily="34" charset="0"/>
            </a:endParaRPr>
          </a:p>
          <a:p>
            <a:pPr algn="l" fontAlgn="base"/>
            <a:r>
              <a:rPr lang="en-US" sz="3200" b="0" i="0" dirty="0">
                <a:solidFill>
                  <a:srgbClr val="000000"/>
                </a:solidFill>
                <a:effectLst/>
                <a:latin typeface="Calibri" panose="020F0502020204030204" pitchFamily="34" charset="0"/>
              </a:rPr>
              <a:t>What scripture story or verse helps you want to praise God?</a:t>
            </a:r>
          </a:p>
        </p:txBody>
      </p:sp>
      <p:pic>
        <p:nvPicPr>
          <p:cNvPr id="5" name="Picture 2" descr="http://www.uni.edu/becker/anImated%20question%20mark%20.gif">
            <a:extLst>
              <a:ext uri="{FF2B5EF4-FFF2-40B4-BE49-F238E27FC236}">
                <a16:creationId xmlns:a16="http://schemas.microsoft.com/office/drawing/2014/main" id="{EC5D118A-CDDE-E96A-0854-4382A8B64174}"/>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6295" y="1477607"/>
            <a:ext cx="2174849" cy="369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4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left)">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wipe(left)">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wipe(left)">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FDCB2-0A1A-B4A8-B029-BB35C40AAF22}"/>
              </a:ext>
            </a:extLst>
          </p:cNvPr>
          <p:cNvPicPr>
            <a:picLocks noChangeAspect="1"/>
          </p:cNvPicPr>
          <p:nvPr/>
        </p:nvPicPr>
        <p:blipFill>
          <a:blip r:embed="rId2"/>
          <a:stretch>
            <a:fillRect/>
          </a:stretch>
        </p:blipFill>
        <p:spPr>
          <a:xfrm>
            <a:off x="6037" y="0"/>
            <a:ext cx="12185963" cy="6858000"/>
          </a:xfrm>
          <a:prstGeom prst="rect">
            <a:avLst/>
          </a:prstGeom>
        </p:spPr>
      </p:pic>
      <p:grpSp>
        <p:nvGrpSpPr>
          <p:cNvPr id="3" name="Group 2">
            <a:extLst>
              <a:ext uri="{FF2B5EF4-FFF2-40B4-BE49-F238E27FC236}">
                <a16:creationId xmlns:a16="http://schemas.microsoft.com/office/drawing/2014/main" id="{523F2E85-6D71-DE4C-0C8C-EE8E6519E2D7}"/>
              </a:ext>
            </a:extLst>
          </p:cNvPr>
          <p:cNvGrpSpPr/>
          <p:nvPr/>
        </p:nvGrpSpPr>
        <p:grpSpPr>
          <a:xfrm>
            <a:off x="219920" y="196771"/>
            <a:ext cx="11771452" cy="6354500"/>
            <a:chOff x="3296216" y="2483667"/>
            <a:chExt cx="3834387" cy="1923862"/>
          </a:xfrm>
        </p:grpSpPr>
        <p:grpSp>
          <p:nvGrpSpPr>
            <p:cNvPr id="4" name="Group 3">
              <a:extLst>
                <a:ext uri="{FF2B5EF4-FFF2-40B4-BE49-F238E27FC236}">
                  <a16:creationId xmlns:a16="http://schemas.microsoft.com/office/drawing/2014/main" id="{38B034B8-29FB-5233-9A0F-F8A16D88A940}"/>
                </a:ext>
              </a:extLst>
            </p:cNvPr>
            <p:cNvGrpSpPr/>
            <p:nvPr/>
          </p:nvGrpSpPr>
          <p:grpSpPr>
            <a:xfrm>
              <a:off x="3296216" y="2483667"/>
              <a:ext cx="3834387" cy="1923862"/>
              <a:chOff x="138066" y="140328"/>
              <a:chExt cx="3834387" cy="1923862"/>
            </a:xfrm>
          </p:grpSpPr>
          <p:grpSp>
            <p:nvGrpSpPr>
              <p:cNvPr id="9" name="Group 18">
                <a:extLst>
                  <a:ext uri="{FF2B5EF4-FFF2-40B4-BE49-F238E27FC236}">
                    <a16:creationId xmlns:a16="http://schemas.microsoft.com/office/drawing/2014/main" id="{EAD5E14E-D0FB-43D8-E292-D1664DC77A1F}"/>
                  </a:ext>
                </a:extLst>
              </p:cNvPr>
              <p:cNvGrpSpPr/>
              <p:nvPr/>
            </p:nvGrpSpPr>
            <p:grpSpPr>
              <a:xfrm>
                <a:off x="138066" y="140328"/>
                <a:ext cx="3834387" cy="1923862"/>
                <a:chOff x="965200" y="2286000"/>
                <a:chExt cx="7302500" cy="2743200"/>
              </a:xfrm>
            </p:grpSpPr>
            <p:sp>
              <p:nvSpPr>
                <p:cNvPr id="22" name="Rectangle 21">
                  <a:extLst>
                    <a:ext uri="{FF2B5EF4-FFF2-40B4-BE49-F238E27FC236}">
                      <a16:creationId xmlns:a16="http://schemas.microsoft.com/office/drawing/2014/main" id="{E093A39F-AE89-AD6C-FF78-59AB1D1CD323}"/>
                    </a:ext>
                  </a:extLst>
                </p:cNvPr>
                <p:cNvSpPr/>
                <p:nvPr/>
              </p:nvSpPr>
              <p:spPr>
                <a:xfrm>
                  <a:off x="1014606" y="2286000"/>
                  <a:ext cx="7191473" cy="249381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B0C1725C-1E08-AFE2-4624-A69C96B18C0E}"/>
                    </a:ext>
                  </a:extLst>
                </p:cNvPr>
                <p:cNvSpPr/>
                <p:nvPr/>
              </p:nvSpPr>
              <p:spPr>
                <a:xfrm>
                  <a:off x="965200" y="4739054"/>
                  <a:ext cx="7302500" cy="290146"/>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4" name="Straight Connector 23">
                  <a:extLst>
                    <a:ext uri="{FF2B5EF4-FFF2-40B4-BE49-F238E27FC236}">
                      <a16:creationId xmlns:a16="http://schemas.microsoft.com/office/drawing/2014/main" id="{B9E1C759-1873-5AED-067C-00C43507C966}"/>
                    </a:ext>
                  </a:extLst>
                </p:cNvPr>
                <p:cNvCxnSpPr/>
                <p:nvPr/>
              </p:nvCxnSpPr>
              <p:spPr>
                <a:xfrm>
                  <a:off x="965200" y="4787412"/>
                  <a:ext cx="73025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CD9613-2AD9-A119-14AD-75A405A09F9B}"/>
                    </a:ext>
                  </a:extLst>
                </p:cNvPr>
                <p:cNvCxnSpPr>
                  <a:stCxn id="23" idx="1"/>
                  <a:endCxn id="23" idx="3"/>
                </p:cNvCxnSpPr>
                <p:nvPr/>
              </p:nvCxnSpPr>
              <p:spPr>
                <a:xfrm>
                  <a:off x="965200" y="4884127"/>
                  <a:ext cx="73025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F476635-C742-D53A-466D-C851CC55E026}"/>
                    </a:ext>
                  </a:extLst>
                </p:cNvPr>
                <p:cNvCxnSpPr/>
                <p:nvPr/>
              </p:nvCxnSpPr>
              <p:spPr>
                <a:xfrm>
                  <a:off x="965200" y="4980842"/>
                  <a:ext cx="7302500"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33B8784-7C8F-E7E5-7459-FD52763977B4}"/>
                  </a:ext>
                </a:extLst>
              </p:cNvPr>
              <p:cNvGrpSpPr/>
              <p:nvPr/>
            </p:nvGrpSpPr>
            <p:grpSpPr>
              <a:xfrm>
                <a:off x="2888057" y="1828799"/>
                <a:ext cx="669956" cy="190123"/>
                <a:chOff x="1032095" y="2562130"/>
                <a:chExt cx="1865018" cy="597529"/>
              </a:xfrm>
            </p:grpSpPr>
            <p:sp>
              <p:nvSpPr>
                <p:cNvPr id="19" name="Trapezoid 18">
                  <a:extLst>
                    <a:ext uri="{FF2B5EF4-FFF2-40B4-BE49-F238E27FC236}">
                      <a16:creationId xmlns:a16="http://schemas.microsoft.com/office/drawing/2014/main" id="{A08479A3-20E4-EF69-74B5-DC1FD2995F19}"/>
                    </a:ext>
                  </a:extLst>
                </p:cNvPr>
                <p:cNvSpPr/>
                <p:nvPr/>
              </p:nvSpPr>
              <p:spPr>
                <a:xfrm rot="16200000">
                  <a:off x="2254313" y="2589291"/>
                  <a:ext cx="597529" cy="543208"/>
                </a:xfrm>
                <a:prstGeom prst="trapezoid">
                  <a:avLst>
                    <a:gd name="adj" fmla="val 16667"/>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rapezoid 19">
                  <a:extLst>
                    <a:ext uri="{FF2B5EF4-FFF2-40B4-BE49-F238E27FC236}">
                      <a16:creationId xmlns:a16="http://schemas.microsoft.com/office/drawing/2014/main" id="{D26F1E38-ED7E-2D21-62F7-570926A737FB}"/>
                    </a:ext>
                  </a:extLst>
                </p:cNvPr>
                <p:cNvSpPr/>
                <p:nvPr/>
              </p:nvSpPr>
              <p:spPr>
                <a:xfrm rot="16200000">
                  <a:off x="2572318" y="2684730"/>
                  <a:ext cx="340262" cy="309329"/>
                </a:xfrm>
                <a:prstGeom prst="trapezoid">
                  <a:avLst>
                    <a:gd name="adj" fmla="val 16667"/>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Rounded Corners 20">
                  <a:extLst>
                    <a:ext uri="{FF2B5EF4-FFF2-40B4-BE49-F238E27FC236}">
                      <a16:creationId xmlns:a16="http://schemas.microsoft.com/office/drawing/2014/main" id="{4CFF3C41-8649-EF9E-34F3-5EFD2C083AEB}"/>
                    </a:ext>
                  </a:extLst>
                </p:cNvPr>
                <p:cNvSpPr/>
                <p:nvPr/>
              </p:nvSpPr>
              <p:spPr>
                <a:xfrm>
                  <a:off x="1032095" y="2670772"/>
                  <a:ext cx="1276539" cy="380246"/>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a:extLst>
                  <a:ext uri="{FF2B5EF4-FFF2-40B4-BE49-F238E27FC236}">
                    <a16:creationId xmlns:a16="http://schemas.microsoft.com/office/drawing/2014/main" id="{921322E4-0E10-286E-2534-BA21CA334583}"/>
                  </a:ext>
                </a:extLst>
              </p:cNvPr>
              <p:cNvGrpSpPr/>
              <p:nvPr/>
            </p:nvGrpSpPr>
            <p:grpSpPr>
              <a:xfrm>
                <a:off x="2035523" y="1818237"/>
                <a:ext cx="669956" cy="190123"/>
                <a:chOff x="1032095" y="2562130"/>
                <a:chExt cx="1865018" cy="597529"/>
              </a:xfrm>
            </p:grpSpPr>
            <p:sp>
              <p:nvSpPr>
                <p:cNvPr id="16" name="Trapezoid 15">
                  <a:extLst>
                    <a:ext uri="{FF2B5EF4-FFF2-40B4-BE49-F238E27FC236}">
                      <a16:creationId xmlns:a16="http://schemas.microsoft.com/office/drawing/2014/main" id="{56AE550D-5F4D-7FC1-B307-6D41AE603005}"/>
                    </a:ext>
                  </a:extLst>
                </p:cNvPr>
                <p:cNvSpPr/>
                <p:nvPr/>
              </p:nvSpPr>
              <p:spPr>
                <a:xfrm rot="16200000">
                  <a:off x="2254313" y="2589291"/>
                  <a:ext cx="597529" cy="543208"/>
                </a:xfrm>
                <a:prstGeom prst="trapezoid">
                  <a:avLst>
                    <a:gd name="adj" fmla="val 16667"/>
                  </a:avLst>
                </a:prstGeom>
                <a:solidFill>
                  <a:srgbClr val="00B050"/>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rapezoid 16">
                  <a:extLst>
                    <a:ext uri="{FF2B5EF4-FFF2-40B4-BE49-F238E27FC236}">
                      <a16:creationId xmlns:a16="http://schemas.microsoft.com/office/drawing/2014/main" id="{36FB8905-F516-0D52-0526-CB94BDBFF436}"/>
                    </a:ext>
                  </a:extLst>
                </p:cNvPr>
                <p:cNvSpPr/>
                <p:nvPr/>
              </p:nvSpPr>
              <p:spPr>
                <a:xfrm rot="16200000">
                  <a:off x="2572318" y="2684730"/>
                  <a:ext cx="340262" cy="309329"/>
                </a:xfrm>
                <a:prstGeom prst="trapezoid">
                  <a:avLst>
                    <a:gd name="adj" fmla="val 16667"/>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Rounded Corners 17">
                  <a:extLst>
                    <a:ext uri="{FF2B5EF4-FFF2-40B4-BE49-F238E27FC236}">
                      <a16:creationId xmlns:a16="http://schemas.microsoft.com/office/drawing/2014/main" id="{18E8CC47-4522-20A1-80C6-F4506B2ED719}"/>
                    </a:ext>
                  </a:extLst>
                </p:cNvPr>
                <p:cNvSpPr/>
                <p:nvPr/>
              </p:nvSpPr>
              <p:spPr>
                <a:xfrm>
                  <a:off x="1032095" y="2670772"/>
                  <a:ext cx="1276539" cy="380246"/>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2" name="Group 11">
                <a:extLst>
                  <a:ext uri="{FF2B5EF4-FFF2-40B4-BE49-F238E27FC236}">
                    <a16:creationId xmlns:a16="http://schemas.microsoft.com/office/drawing/2014/main" id="{557AB8E2-5854-8E1D-4AA4-43FA6013785D}"/>
                  </a:ext>
                </a:extLst>
              </p:cNvPr>
              <p:cNvGrpSpPr/>
              <p:nvPr/>
            </p:nvGrpSpPr>
            <p:grpSpPr>
              <a:xfrm>
                <a:off x="398351" y="1837854"/>
                <a:ext cx="646278" cy="144856"/>
                <a:chOff x="1249378" y="2507810"/>
                <a:chExt cx="1050202" cy="235391"/>
              </a:xfrm>
            </p:grpSpPr>
            <p:sp>
              <p:nvSpPr>
                <p:cNvPr id="14" name="Rectangle: Rounded Corners 13">
                  <a:extLst>
                    <a:ext uri="{FF2B5EF4-FFF2-40B4-BE49-F238E27FC236}">
                      <a16:creationId xmlns:a16="http://schemas.microsoft.com/office/drawing/2014/main" id="{DFD5FB80-93B9-0960-90CF-914ABA67BE70}"/>
                    </a:ext>
                  </a:extLst>
                </p:cNvPr>
                <p:cNvSpPr/>
                <p:nvPr/>
              </p:nvSpPr>
              <p:spPr>
                <a:xfrm>
                  <a:off x="1249378" y="2507810"/>
                  <a:ext cx="1050202" cy="81481"/>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Rounded Corners 14">
                  <a:extLst>
                    <a:ext uri="{FF2B5EF4-FFF2-40B4-BE49-F238E27FC236}">
                      <a16:creationId xmlns:a16="http://schemas.microsoft.com/office/drawing/2014/main" id="{5ACE078C-50AA-C2C1-F03B-BB2380E0A627}"/>
                    </a:ext>
                  </a:extLst>
                </p:cNvPr>
                <p:cNvSpPr/>
                <p:nvPr/>
              </p:nvSpPr>
              <p:spPr>
                <a:xfrm>
                  <a:off x="1295400" y="2590801"/>
                  <a:ext cx="967212" cy="152400"/>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nvGrpSpPr>
            <p:cNvPr id="5" name="Group 4">
              <a:extLst>
                <a:ext uri="{FF2B5EF4-FFF2-40B4-BE49-F238E27FC236}">
                  <a16:creationId xmlns:a16="http://schemas.microsoft.com/office/drawing/2014/main" id="{B12F9B9C-7E92-3017-5E52-8887A303C3BD}"/>
                </a:ext>
              </a:extLst>
            </p:cNvPr>
            <p:cNvGrpSpPr/>
            <p:nvPr/>
          </p:nvGrpSpPr>
          <p:grpSpPr>
            <a:xfrm>
              <a:off x="4380370" y="4126869"/>
              <a:ext cx="669956" cy="190123"/>
              <a:chOff x="1032095" y="2562130"/>
              <a:chExt cx="1865018" cy="597529"/>
            </a:xfrm>
          </p:grpSpPr>
          <p:sp>
            <p:nvSpPr>
              <p:cNvPr id="6" name="Trapezoid 5">
                <a:extLst>
                  <a:ext uri="{FF2B5EF4-FFF2-40B4-BE49-F238E27FC236}">
                    <a16:creationId xmlns:a16="http://schemas.microsoft.com/office/drawing/2014/main" id="{0F5718F7-B00E-469F-102C-B9BFAF5B0971}"/>
                  </a:ext>
                </a:extLst>
              </p:cNvPr>
              <p:cNvSpPr/>
              <p:nvPr/>
            </p:nvSpPr>
            <p:spPr>
              <a:xfrm rot="16200000">
                <a:off x="2254313" y="2589291"/>
                <a:ext cx="597529" cy="543208"/>
              </a:xfrm>
              <a:prstGeom prst="trapezoid">
                <a:avLst>
                  <a:gd name="adj" fmla="val 16667"/>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rapezoid 6">
                <a:extLst>
                  <a:ext uri="{FF2B5EF4-FFF2-40B4-BE49-F238E27FC236}">
                    <a16:creationId xmlns:a16="http://schemas.microsoft.com/office/drawing/2014/main" id="{A0F758CC-863B-C64C-E407-B581671BED6C}"/>
                  </a:ext>
                </a:extLst>
              </p:cNvPr>
              <p:cNvSpPr/>
              <p:nvPr/>
            </p:nvSpPr>
            <p:spPr>
              <a:xfrm rot="16200000">
                <a:off x="2572318" y="2684730"/>
                <a:ext cx="340262" cy="309329"/>
              </a:xfrm>
              <a:prstGeom prst="trapezoid">
                <a:avLst>
                  <a:gd name="adj" fmla="val 16667"/>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Rounded Corners 7">
                <a:extLst>
                  <a:ext uri="{FF2B5EF4-FFF2-40B4-BE49-F238E27FC236}">
                    <a16:creationId xmlns:a16="http://schemas.microsoft.com/office/drawing/2014/main" id="{E321E968-EA82-160B-6E57-1DE1BA3DA6B8}"/>
                  </a:ext>
                </a:extLst>
              </p:cNvPr>
              <p:cNvSpPr/>
              <p:nvPr/>
            </p:nvSpPr>
            <p:spPr>
              <a:xfrm>
                <a:off x="1032095" y="2670772"/>
                <a:ext cx="1276539" cy="380246"/>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27" name="Rectangle: Folded Corner 26">
            <a:extLst>
              <a:ext uri="{FF2B5EF4-FFF2-40B4-BE49-F238E27FC236}">
                <a16:creationId xmlns:a16="http://schemas.microsoft.com/office/drawing/2014/main" id="{BC6BDB36-52FA-6801-AE90-3E1DC31EBB06}"/>
              </a:ext>
            </a:extLst>
          </p:cNvPr>
          <p:cNvSpPr/>
          <p:nvPr/>
        </p:nvSpPr>
        <p:spPr>
          <a:xfrm>
            <a:off x="4772137" y="519810"/>
            <a:ext cx="2500132" cy="2430684"/>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12E2181-34AA-1E8F-4EF6-8ED5814FCE98}"/>
              </a:ext>
            </a:extLst>
          </p:cNvPr>
          <p:cNvSpPr txBox="1"/>
          <p:nvPr/>
        </p:nvSpPr>
        <p:spPr>
          <a:xfrm>
            <a:off x="4772137" y="642783"/>
            <a:ext cx="2415592" cy="1938992"/>
          </a:xfrm>
          <a:prstGeom prst="rect">
            <a:avLst/>
          </a:prstGeom>
          <a:noFill/>
        </p:spPr>
        <p:txBody>
          <a:bodyPr wrap="square" rtlCol="0">
            <a:spAutoFit/>
          </a:bodyPr>
          <a:lstStyle/>
          <a:p>
            <a:pPr algn="ctr"/>
            <a:r>
              <a:rPr lang="en-US" sz="4000" dirty="0">
                <a:latin typeface="Scribeedoo" panose="02000500000000000000" pitchFamily="2" charset="0"/>
              </a:rPr>
              <a:t>How Can I Praise God?</a:t>
            </a:r>
          </a:p>
        </p:txBody>
      </p:sp>
      <p:pic>
        <p:nvPicPr>
          <p:cNvPr id="29" name="Picture 2" descr="Treble Clef Icon #225878 - Free Icons Library">
            <a:extLst>
              <a:ext uri="{FF2B5EF4-FFF2-40B4-BE49-F238E27FC236}">
                <a16:creationId xmlns:a16="http://schemas.microsoft.com/office/drawing/2014/main" id="{C3A3B559-BE10-5071-AD56-1A33F1479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01645">
            <a:off x="317720" y="459063"/>
            <a:ext cx="1669609" cy="166960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55A373AA-BF7D-17AD-F38F-3E4C7E9F74D1}"/>
              </a:ext>
            </a:extLst>
          </p:cNvPr>
          <p:cNvGrpSpPr/>
          <p:nvPr/>
        </p:nvGrpSpPr>
        <p:grpSpPr>
          <a:xfrm rot="1193743">
            <a:off x="2356676" y="625774"/>
            <a:ext cx="1424175" cy="2057400"/>
            <a:chOff x="5401235" y="685800"/>
            <a:chExt cx="2752165" cy="3975848"/>
          </a:xfrm>
        </p:grpSpPr>
        <p:sp>
          <p:nvSpPr>
            <p:cNvPr id="31" name="Rectangle 30">
              <a:extLst>
                <a:ext uri="{FF2B5EF4-FFF2-40B4-BE49-F238E27FC236}">
                  <a16:creationId xmlns:a16="http://schemas.microsoft.com/office/drawing/2014/main" id="{A669003C-4FB6-4A6F-81F1-55034A0CBA3F}"/>
                </a:ext>
              </a:extLst>
            </p:cNvPr>
            <p:cNvSpPr/>
            <p:nvPr/>
          </p:nvSpPr>
          <p:spPr>
            <a:xfrm>
              <a:off x="5486400" y="685800"/>
              <a:ext cx="2667000"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ame 31">
              <a:extLst>
                <a:ext uri="{FF2B5EF4-FFF2-40B4-BE49-F238E27FC236}">
                  <a16:creationId xmlns:a16="http://schemas.microsoft.com/office/drawing/2014/main" id="{206B8C2F-B2CD-F0F1-9C12-033B053B1196}"/>
                </a:ext>
              </a:extLst>
            </p:cNvPr>
            <p:cNvSpPr/>
            <p:nvPr/>
          </p:nvSpPr>
          <p:spPr>
            <a:xfrm>
              <a:off x="5638800" y="762000"/>
              <a:ext cx="2362200" cy="3810000"/>
            </a:xfrm>
            <a:prstGeom prst="frame">
              <a:avLst>
                <a:gd name="adj1" fmla="val 1873"/>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TextBox 32">
              <a:extLst>
                <a:ext uri="{FF2B5EF4-FFF2-40B4-BE49-F238E27FC236}">
                  <a16:creationId xmlns:a16="http://schemas.microsoft.com/office/drawing/2014/main" id="{12D88755-B157-3299-79A4-3491ECAB7B68}"/>
                </a:ext>
              </a:extLst>
            </p:cNvPr>
            <p:cNvSpPr txBox="1"/>
            <p:nvPr/>
          </p:nvSpPr>
          <p:spPr>
            <a:xfrm>
              <a:off x="5791200" y="914401"/>
              <a:ext cx="2057400" cy="773198"/>
            </a:xfrm>
            <a:prstGeom prst="rect">
              <a:avLst/>
            </a:prstGeom>
            <a:noFill/>
            <a:ln w="12700">
              <a:noFill/>
            </a:ln>
          </p:spPr>
          <p:txBody>
            <a:bodyPr wrap="square" rtlCol="0">
              <a:spAutoFit/>
            </a:bodyPr>
            <a:lstStyle/>
            <a:p>
              <a:pPr algn="ctr"/>
              <a:r>
                <a:rPr lang="en-US" sz="2000" dirty="0">
                  <a:solidFill>
                    <a:schemeClr val="bg2">
                      <a:lumMod val="75000"/>
                    </a:schemeClr>
                  </a:solidFill>
                  <a:latin typeface="Angsana New" pitchFamily="18" charset="-34"/>
                  <a:cs typeface="Angsana New" pitchFamily="18" charset="-34"/>
                </a:rPr>
                <a:t>HYMNS</a:t>
              </a:r>
            </a:p>
          </p:txBody>
        </p:sp>
        <p:grpSp>
          <p:nvGrpSpPr>
            <p:cNvPr id="34" name="Group 80">
              <a:extLst>
                <a:ext uri="{FF2B5EF4-FFF2-40B4-BE49-F238E27FC236}">
                  <a16:creationId xmlns:a16="http://schemas.microsoft.com/office/drawing/2014/main" id="{CCEE3B50-BD24-3178-5060-84626396C8C2}"/>
                </a:ext>
              </a:extLst>
            </p:cNvPr>
            <p:cNvGrpSpPr/>
            <p:nvPr/>
          </p:nvGrpSpPr>
          <p:grpSpPr>
            <a:xfrm>
              <a:off x="6199094" y="1676400"/>
              <a:ext cx="1219136" cy="745062"/>
              <a:chOff x="2931459" y="4937760"/>
              <a:chExt cx="4020670" cy="1965955"/>
            </a:xfrm>
          </p:grpSpPr>
          <p:grpSp>
            <p:nvGrpSpPr>
              <p:cNvPr id="36" name="Group 9">
                <a:extLst>
                  <a:ext uri="{FF2B5EF4-FFF2-40B4-BE49-F238E27FC236}">
                    <a16:creationId xmlns:a16="http://schemas.microsoft.com/office/drawing/2014/main" id="{B773B887-E6B6-B702-192C-4489FAD5D875}"/>
                  </a:ext>
                </a:extLst>
              </p:cNvPr>
              <p:cNvGrpSpPr/>
              <p:nvPr/>
            </p:nvGrpSpPr>
            <p:grpSpPr>
              <a:xfrm>
                <a:off x="2931459" y="5266765"/>
                <a:ext cx="381000" cy="1600200"/>
                <a:chOff x="3854824" y="4876800"/>
                <a:chExt cx="381000" cy="1600200"/>
              </a:xfrm>
            </p:grpSpPr>
            <p:sp>
              <p:nvSpPr>
                <p:cNvPr id="103" name="Rounded Rectangle 5">
                  <a:extLst>
                    <a:ext uri="{FF2B5EF4-FFF2-40B4-BE49-F238E27FC236}">
                      <a16:creationId xmlns:a16="http://schemas.microsoft.com/office/drawing/2014/main" id="{2D039C90-EA64-7476-2629-162B5A276544}"/>
                    </a:ext>
                  </a:extLst>
                </p:cNvPr>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6">
                  <a:extLst>
                    <a:ext uri="{FF2B5EF4-FFF2-40B4-BE49-F238E27FC236}">
                      <a16:creationId xmlns:a16="http://schemas.microsoft.com/office/drawing/2014/main" id="{6E2A3FA8-8A43-84E4-6B32-BC530BE01FF8}"/>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7">
                  <a:extLst>
                    <a:ext uri="{FF2B5EF4-FFF2-40B4-BE49-F238E27FC236}">
                      <a16:creationId xmlns:a16="http://schemas.microsoft.com/office/drawing/2014/main" id="{C68D2813-4BE7-6F06-E1E1-9B0736AA5985}"/>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8">
                  <a:extLst>
                    <a:ext uri="{FF2B5EF4-FFF2-40B4-BE49-F238E27FC236}">
                      <a16:creationId xmlns:a16="http://schemas.microsoft.com/office/drawing/2014/main" id="{50CC8106-75D8-1CA4-5FEA-F98C7934B012}"/>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0">
                <a:extLst>
                  <a:ext uri="{FF2B5EF4-FFF2-40B4-BE49-F238E27FC236}">
                    <a16:creationId xmlns:a16="http://schemas.microsoft.com/office/drawing/2014/main" id="{83D6283A-0779-6A56-10A3-2C6EF4EE9248}"/>
                  </a:ext>
                </a:extLst>
              </p:cNvPr>
              <p:cNvGrpSpPr/>
              <p:nvPr/>
            </p:nvGrpSpPr>
            <p:grpSpPr>
              <a:xfrm>
                <a:off x="6571129" y="5275729"/>
                <a:ext cx="381000" cy="1600200"/>
                <a:chOff x="3854824" y="4876800"/>
                <a:chExt cx="381000" cy="1600200"/>
              </a:xfrm>
            </p:grpSpPr>
            <p:sp>
              <p:nvSpPr>
                <p:cNvPr id="99" name="Rounded Rectangle 11">
                  <a:extLst>
                    <a:ext uri="{FF2B5EF4-FFF2-40B4-BE49-F238E27FC236}">
                      <a16:creationId xmlns:a16="http://schemas.microsoft.com/office/drawing/2014/main" id="{EFB83E87-8BB8-5ED4-65C2-099D4502AEBA}"/>
                    </a:ext>
                  </a:extLst>
                </p:cNvPr>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12">
                  <a:extLst>
                    <a:ext uri="{FF2B5EF4-FFF2-40B4-BE49-F238E27FC236}">
                      <a16:creationId xmlns:a16="http://schemas.microsoft.com/office/drawing/2014/main" id="{F541FA5F-FB34-222D-54A8-EDEBAC8B682A}"/>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3">
                  <a:extLst>
                    <a:ext uri="{FF2B5EF4-FFF2-40B4-BE49-F238E27FC236}">
                      <a16:creationId xmlns:a16="http://schemas.microsoft.com/office/drawing/2014/main" id="{3CCE8EFF-F289-761C-DA46-026EEDC534B3}"/>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4">
                  <a:extLst>
                    <a:ext uri="{FF2B5EF4-FFF2-40B4-BE49-F238E27FC236}">
                      <a16:creationId xmlns:a16="http://schemas.microsoft.com/office/drawing/2014/main" id="{0DFDF397-7CF4-4D7F-4E11-BD8BB629881D}"/>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5">
                <a:extLst>
                  <a:ext uri="{FF2B5EF4-FFF2-40B4-BE49-F238E27FC236}">
                    <a16:creationId xmlns:a16="http://schemas.microsoft.com/office/drawing/2014/main" id="{B19E8428-EBFD-C1C7-2AD1-3B84612F5CE9}"/>
                  </a:ext>
                </a:extLst>
              </p:cNvPr>
              <p:cNvGrpSpPr/>
              <p:nvPr/>
            </p:nvGrpSpPr>
            <p:grpSpPr>
              <a:xfrm>
                <a:off x="4343400" y="4937760"/>
                <a:ext cx="457200" cy="1920240"/>
                <a:chOff x="3854824" y="4876800"/>
                <a:chExt cx="381000" cy="1600200"/>
              </a:xfrm>
            </p:grpSpPr>
            <p:sp>
              <p:nvSpPr>
                <p:cNvPr id="95" name="Rounded Rectangle 154">
                  <a:extLst>
                    <a:ext uri="{FF2B5EF4-FFF2-40B4-BE49-F238E27FC236}">
                      <a16:creationId xmlns:a16="http://schemas.microsoft.com/office/drawing/2014/main" id="{7B6C5FC0-DE04-A7B6-002B-7C3C08DB21FB}"/>
                    </a:ext>
                  </a:extLst>
                </p:cNvPr>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683CAE74-48B7-A790-B596-59D074E43C9A}"/>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8F05258-06F6-D370-6128-13E961192E46}"/>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45FF5B5-D253-DB6D-3C8A-BBB6E06E954E}"/>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0">
                <a:extLst>
                  <a:ext uri="{FF2B5EF4-FFF2-40B4-BE49-F238E27FC236}">
                    <a16:creationId xmlns:a16="http://schemas.microsoft.com/office/drawing/2014/main" id="{B4CCDCD5-0B14-747B-6E33-498006D3836D}"/>
                  </a:ext>
                </a:extLst>
              </p:cNvPr>
              <p:cNvGrpSpPr/>
              <p:nvPr/>
            </p:nvGrpSpPr>
            <p:grpSpPr>
              <a:xfrm>
                <a:off x="5029200" y="4937760"/>
                <a:ext cx="457200" cy="1920240"/>
                <a:chOff x="3854824" y="4876800"/>
                <a:chExt cx="381000" cy="1600200"/>
              </a:xfrm>
            </p:grpSpPr>
            <p:sp>
              <p:nvSpPr>
                <p:cNvPr id="91" name="Rounded Rectangle 150">
                  <a:extLst>
                    <a:ext uri="{FF2B5EF4-FFF2-40B4-BE49-F238E27FC236}">
                      <a16:creationId xmlns:a16="http://schemas.microsoft.com/office/drawing/2014/main" id="{709EC597-65B7-2733-4E45-510192BECDD3}"/>
                    </a:ext>
                  </a:extLst>
                </p:cNvPr>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55F46BF-D508-60CF-34D3-D40881E3AC50}"/>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30F96D11-067F-4F0B-7DE9-452B83E365E3}"/>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3A415028-9D61-F2DB-1659-551E6F6246CC}"/>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5">
                <a:extLst>
                  <a:ext uri="{FF2B5EF4-FFF2-40B4-BE49-F238E27FC236}">
                    <a16:creationId xmlns:a16="http://schemas.microsoft.com/office/drawing/2014/main" id="{59A70C52-D008-3CF5-645D-AC716613F3AF}"/>
                  </a:ext>
                </a:extLst>
              </p:cNvPr>
              <p:cNvGrpSpPr/>
              <p:nvPr/>
            </p:nvGrpSpPr>
            <p:grpSpPr>
              <a:xfrm>
                <a:off x="3505200" y="5577840"/>
                <a:ext cx="304800" cy="1280160"/>
                <a:chOff x="3854824" y="4876800"/>
                <a:chExt cx="381000" cy="1600200"/>
              </a:xfrm>
            </p:grpSpPr>
            <p:sp>
              <p:nvSpPr>
                <p:cNvPr id="87" name="Rounded Rectangle 26">
                  <a:extLst>
                    <a:ext uri="{FF2B5EF4-FFF2-40B4-BE49-F238E27FC236}">
                      <a16:creationId xmlns:a16="http://schemas.microsoft.com/office/drawing/2014/main" id="{429E8CEC-DE6B-2CB2-8074-042A81B0B0ED}"/>
                    </a:ext>
                  </a:extLst>
                </p:cNvPr>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27">
                  <a:extLst>
                    <a:ext uri="{FF2B5EF4-FFF2-40B4-BE49-F238E27FC236}">
                      <a16:creationId xmlns:a16="http://schemas.microsoft.com/office/drawing/2014/main" id="{5F954599-F55F-B2D1-81E2-88F640FB752C}"/>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28">
                  <a:extLst>
                    <a:ext uri="{FF2B5EF4-FFF2-40B4-BE49-F238E27FC236}">
                      <a16:creationId xmlns:a16="http://schemas.microsoft.com/office/drawing/2014/main" id="{12DE29D7-1623-A969-FD93-144E53044D1B}"/>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3AC3D37-1F88-500D-FC0D-D6C9592C235A}"/>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30">
                <a:extLst>
                  <a:ext uri="{FF2B5EF4-FFF2-40B4-BE49-F238E27FC236}">
                    <a16:creationId xmlns:a16="http://schemas.microsoft.com/office/drawing/2014/main" id="{48E63514-8AA9-4843-9CC4-1A79E5CB1F84}"/>
                  </a:ext>
                </a:extLst>
              </p:cNvPr>
              <p:cNvGrpSpPr/>
              <p:nvPr/>
            </p:nvGrpSpPr>
            <p:grpSpPr>
              <a:xfrm>
                <a:off x="6042212" y="5586805"/>
                <a:ext cx="304800" cy="1280159"/>
                <a:chOff x="3854824" y="4876800"/>
                <a:chExt cx="381000" cy="1600199"/>
              </a:xfrm>
            </p:grpSpPr>
            <p:sp>
              <p:nvSpPr>
                <p:cNvPr id="83" name="Rounded Rectangle 142">
                  <a:extLst>
                    <a:ext uri="{FF2B5EF4-FFF2-40B4-BE49-F238E27FC236}">
                      <a16:creationId xmlns:a16="http://schemas.microsoft.com/office/drawing/2014/main" id="{F3CB1B2D-5547-E517-4218-BCA9A67CE884}"/>
                    </a:ext>
                  </a:extLst>
                </p:cNvPr>
                <p:cNvSpPr/>
                <p:nvPr/>
              </p:nvSpPr>
              <p:spPr>
                <a:xfrm>
                  <a:off x="3962400" y="5257799"/>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59331E20-F18F-19FC-6693-9EE4C865A4BE}"/>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9E970C5E-5571-D8CD-BB7A-F1CC5102AF13}"/>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89F608-6304-3E8A-2B25-D1DEA9C2F9AE}"/>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35">
                <a:extLst>
                  <a:ext uri="{FF2B5EF4-FFF2-40B4-BE49-F238E27FC236}">
                    <a16:creationId xmlns:a16="http://schemas.microsoft.com/office/drawing/2014/main" id="{52E893B5-B207-DE72-50E6-BE6AFEDDAF48}"/>
                  </a:ext>
                </a:extLst>
              </p:cNvPr>
              <p:cNvGrpSpPr/>
              <p:nvPr/>
            </p:nvGrpSpPr>
            <p:grpSpPr>
              <a:xfrm>
                <a:off x="4025153" y="5262281"/>
                <a:ext cx="367553" cy="1586753"/>
                <a:chOff x="3854824" y="4876800"/>
                <a:chExt cx="381000" cy="1600200"/>
              </a:xfrm>
            </p:grpSpPr>
            <p:sp>
              <p:nvSpPr>
                <p:cNvPr id="79" name="Rounded Rectangle 138">
                  <a:extLst>
                    <a:ext uri="{FF2B5EF4-FFF2-40B4-BE49-F238E27FC236}">
                      <a16:creationId xmlns:a16="http://schemas.microsoft.com/office/drawing/2014/main" id="{F25978B4-B0EC-0E98-610F-C778F2B4AB10}"/>
                    </a:ext>
                  </a:extLst>
                </p:cNvPr>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1693746-ECCE-E272-088E-6543E009578F}"/>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4622AE8A-8009-C06F-5EDF-2928864893BD}"/>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2F3DB86-6687-4C8B-52E0-6DC186ED7668}"/>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0">
                <a:extLst>
                  <a:ext uri="{FF2B5EF4-FFF2-40B4-BE49-F238E27FC236}">
                    <a16:creationId xmlns:a16="http://schemas.microsoft.com/office/drawing/2014/main" id="{5DBAC098-190A-7BD5-DC7B-02654B50454B}"/>
                  </a:ext>
                </a:extLst>
              </p:cNvPr>
              <p:cNvGrpSpPr/>
              <p:nvPr/>
            </p:nvGrpSpPr>
            <p:grpSpPr>
              <a:xfrm>
                <a:off x="5459506" y="5271246"/>
                <a:ext cx="389966" cy="1582271"/>
                <a:chOff x="3854824" y="4876800"/>
                <a:chExt cx="381000" cy="1600200"/>
              </a:xfrm>
            </p:grpSpPr>
            <p:sp>
              <p:nvSpPr>
                <p:cNvPr id="75" name="Rounded Rectangle 134">
                  <a:extLst>
                    <a:ext uri="{FF2B5EF4-FFF2-40B4-BE49-F238E27FC236}">
                      <a16:creationId xmlns:a16="http://schemas.microsoft.com/office/drawing/2014/main" id="{E9CF9B8E-7619-58ED-5D55-67D5F889A1F7}"/>
                    </a:ext>
                  </a:extLst>
                </p:cNvPr>
                <p:cNvSpPr/>
                <p:nvPr/>
              </p:nvSpPr>
              <p:spPr>
                <a:xfrm>
                  <a:off x="3962400" y="5257800"/>
                  <a:ext cx="152400" cy="12192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B6509296-1E13-7D8F-B94A-7BD4E280A5E3}"/>
                    </a:ext>
                  </a:extLst>
                </p:cNvPr>
                <p:cNvSpPr/>
                <p:nvPr/>
              </p:nvSpPr>
              <p:spPr>
                <a:xfrm>
                  <a:off x="3962400" y="5105400"/>
                  <a:ext cx="1524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73754B7-8D58-7DA5-1BF8-91BC46FFBE79}"/>
                    </a:ext>
                  </a:extLst>
                </p:cNvPr>
                <p:cNvSpPr/>
                <p:nvPr/>
              </p:nvSpPr>
              <p:spPr>
                <a:xfrm>
                  <a:off x="3886200" y="4876800"/>
                  <a:ext cx="304800" cy="3048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55E126C4-DF09-0353-A6FE-791EA972AE10}"/>
                    </a:ext>
                  </a:extLst>
                </p:cNvPr>
                <p:cNvSpPr/>
                <p:nvPr/>
              </p:nvSpPr>
              <p:spPr>
                <a:xfrm>
                  <a:off x="3854824" y="5087471"/>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a16="http://schemas.microsoft.com/office/drawing/2014/main" id="{21514BDB-F892-16BE-F083-CCD79BE05FB7}"/>
                  </a:ext>
                </a:extLst>
              </p:cNvPr>
              <p:cNvSpPr/>
              <p:nvPr/>
            </p:nvSpPr>
            <p:spPr>
              <a:xfrm>
                <a:off x="4701988" y="5732930"/>
                <a:ext cx="381000" cy="152400"/>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04">
                <a:extLst>
                  <a:ext uri="{FF2B5EF4-FFF2-40B4-BE49-F238E27FC236}">
                    <a16:creationId xmlns:a16="http://schemas.microsoft.com/office/drawing/2014/main" id="{2C446C49-C7C6-E2D6-8F06-DA262197F3F1}"/>
                  </a:ext>
                </a:extLst>
              </p:cNvPr>
              <p:cNvSpPr/>
              <p:nvPr/>
            </p:nvSpPr>
            <p:spPr>
              <a:xfrm>
                <a:off x="4648200"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05">
                <a:extLst>
                  <a:ext uri="{FF2B5EF4-FFF2-40B4-BE49-F238E27FC236}">
                    <a16:creationId xmlns:a16="http://schemas.microsoft.com/office/drawing/2014/main" id="{21F24DF7-F60E-9D21-F9DF-D9A50961D8F2}"/>
                  </a:ext>
                </a:extLst>
              </p:cNvPr>
              <p:cNvSpPr/>
              <p:nvPr/>
            </p:nvSpPr>
            <p:spPr>
              <a:xfrm>
                <a:off x="4809565" y="5867401"/>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106">
                <a:extLst>
                  <a:ext uri="{FF2B5EF4-FFF2-40B4-BE49-F238E27FC236}">
                    <a16:creationId xmlns:a16="http://schemas.microsoft.com/office/drawing/2014/main" id="{F274EA21-541C-72D7-8E95-5CC31FDEF319}"/>
                  </a:ext>
                </a:extLst>
              </p:cNvPr>
              <p:cNvSpPr/>
              <p:nvPr/>
            </p:nvSpPr>
            <p:spPr>
              <a:xfrm>
                <a:off x="4979894" y="5867400"/>
                <a:ext cx="152400" cy="990600"/>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07">
                <a:extLst>
                  <a:ext uri="{FF2B5EF4-FFF2-40B4-BE49-F238E27FC236}">
                    <a16:creationId xmlns:a16="http://schemas.microsoft.com/office/drawing/2014/main" id="{83CF46B8-7586-C133-5D07-9BCE0D2400D4}"/>
                  </a:ext>
                </a:extLst>
              </p:cNvPr>
              <p:cNvSpPr/>
              <p:nvPr/>
            </p:nvSpPr>
            <p:spPr>
              <a:xfrm>
                <a:off x="4688541" y="5862918"/>
                <a:ext cx="416859" cy="8068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Block Arc 48">
                <a:extLst>
                  <a:ext uri="{FF2B5EF4-FFF2-40B4-BE49-F238E27FC236}">
                    <a16:creationId xmlns:a16="http://schemas.microsoft.com/office/drawing/2014/main" id="{10CD6702-1EBC-01AA-93A8-230512CB068F}"/>
                  </a:ext>
                </a:extLst>
              </p:cNvPr>
              <p:cNvSpPr/>
              <p:nvPr/>
            </p:nvSpPr>
            <p:spPr>
              <a:xfrm rot="10800000">
                <a:off x="4724400" y="5410200"/>
                <a:ext cx="333375" cy="381000"/>
              </a:xfrm>
              <a:prstGeom prst="blockArc">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ounded Rectangle 109">
                <a:extLst>
                  <a:ext uri="{FF2B5EF4-FFF2-40B4-BE49-F238E27FC236}">
                    <a16:creationId xmlns:a16="http://schemas.microsoft.com/office/drawing/2014/main" id="{2EA5D607-179C-0DC8-70FE-8DB6C03EE4C6}"/>
                  </a:ext>
                </a:extLst>
              </p:cNvPr>
              <p:cNvSpPr/>
              <p:nvPr/>
            </p:nvSpPr>
            <p:spPr>
              <a:xfrm>
                <a:off x="4267200" y="6042212"/>
                <a:ext cx="206187"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110">
                <a:extLst>
                  <a:ext uri="{FF2B5EF4-FFF2-40B4-BE49-F238E27FC236}">
                    <a16:creationId xmlns:a16="http://schemas.microsoft.com/office/drawing/2014/main" id="{D7EC40B2-A052-205B-455F-3C4E8C83BC61}"/>
                  </a:ext>
                </a:extLst>
              </p:cNvPr>
              <p:cNvSpPr/>
              <p:nvPr/>
            </p:nvSpPr>
            <p:spPr>
              <a:xfrm>
                <a:off x="5351928" y="6033247"/>
                <a:ext cx="210671" cy="815788"/>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11">
                <a:extLst>
                  <a:ext uri="{FF2B5EF4-FFF2-40B4-BE49-F238E27FC236}">
                    <a16:creationId xmlns:a16="http://schemas.microsoft.com/office/drawing/2014/main" id="{EF9D1F8A-447D-9767-A4D3-402E947C35C9}"/>
                  </a:ext>
                </a:extLst>
              </p:cNvPr>
              <p:cNvSpPr/>
              <p:nvPr/>
            </p:nvSpPr>
            <p:spPr>
              <a:xfrm>
                <a:off x="39892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12">
                <a:extLst>
                  <a:ext uri="{FF2B5EF4-FFF2-40B4-BE49-F238E27FC236}">
                    <a16:creationId xmlns:a16="http://schemas.microsoft.com/office/drawing/2014/main" id="{8C154C56-A0F7-FDA4-5791-385768C488DC}"/>
                  </a:ext>
                </a:extLst>
              </p:cNvPr>
              <p:cNvSpPr/>
              <p:nvPr/>
            </p:nvSpPr>
            <p:spPr>
              <a:xfrm>
                <a:off x="3836893" y="6060140"/>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13">
                <a:extLst>
                  <a:ext uri="{FF2B5EF4-FFF2-40B4-BE49-F238E27FC236}">
                    <a16:creationId xmlns:a16="http://schemas.microsoft.com/office/drawing/2014/main" id="{A56B4BF8-FA41-CDA7-2738-95B09A605639}"/>
                  </a:ext>
                </a:extLst>
              </p:cNvPr>
              <p:cNvSpPr/>
              <p:nvPr/>
            </p:nvSpPr>
            <p:spPr>
              <a:xfrm>
                <a:off x="3720352" y="606910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63">
                <a:extLst>
                  <a:ext uri="{FF2B5EF4-FFF2-40B4-BE49-F238E27FC236}">
                    <a16:creationId xmlns:a16="http://schemas.microsoft.com/office/drawing/2014/main" id="{B3F9D105-C6A3-6BD4-BE6D-C02BFD932BE2}"/>
                  </a:ext>
                </a:extLst>
              </p:cNvPr>
              <p:cNvGrpSpPr/>
              <p:nvPr/>
            </p:nvGrpSpPr>
            <p:grpSpPr>
              <a:xfrm>
                <a:off x="3191434" y="6051175"/>
                <a:ext cx="407895" cy="797859"/>
                <a:chOff x="3191434" y="6051175"/>
                <a:chExt cx="407895" cy="797859"/>
              </a:xfrm>
            </p:grpSpPr>
            <p:sp>
              <p:nvSpPr>
                <p:cNvPr id="72" name="Rounded Rectangle 131">
                  <a:extLst>
                    <a:ext uri="{FF2B5EF4-FFF2-40B4-BE49-F238E27FC236}">
                      <a16:creationId xmlns:a16="http://schemas.microsoft.com/office/drawing/2014/main" id="{B37CB6F8-62C3-CED0-6D27-4EB494DD0032}"/>
                    </a:ext>
                  </a:extLst>
                </p:cNvPr>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132">
                  <a:extLst>
                    <a:ext uri="{FF2B5EF4-FFF2-40B4-BE49-F238E27FC236}">
                      <a16:creationId xmlns:a16="http://schemas.microsoft.com/office/drawing/2014/main" id="{2E7D47BB-894B-C28D-FC45-0A3449D788C8}"/>
                    </a:ext>
                  </a:extLst>
                </p:cNvPr>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133">
                  <a:extLst>
                    <a:ext uri="{FF2B5EF4-FFF2-40B4-BE49-F238E27FC236}">
                      <a16:creationId xmlns:a16="http://schemas.microsoft.com/office/drawing/2014/main" id="{1D67D72E-4B7C-FE02-305B-1A9B12C6C519}"/>
                    </a:ext>
                  </a:extLst>
                </p:cNvPr>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64">
                <a:extLst>
                  <a:ext uri="{FF2B5EF4-FFF2-40B4-BE49-F238E27FC236}">
                    <a16:creationId xmlns:a16="http://schemas.microsoft.com/office/drawing/2014/main" id="{AC6370A0-16DB-5B9C-5812-1A195939181A}"/>
                  </a:ext>
                </a:extLst>
              </p:cNvPr>
              <p:cNvGrpSpPr/>
              <p:nvPr/>
            </p:nvGrpSpPr>
            <p:grpSpPr>
              <a:xfrm>
                <a:off x="6275294" y="6060141"/>
                <a:ext cx="407895" cy="797859"/>
                <a:chOff x="3191434" y="6051175"/>
                <a:chExt cx="407895" cy="797859"/>
              </a:xfrm>
            </p:grpSpPr>
            <p:sp>
              <p:nvSpPr>
                <p:cNvPr id="69" name="Rounded Rectangle 128">
                  <a:extLst>
                    <a:ext uri="{FF2B5EF4-FFF2-40B4-BE49-F238E27FC236}">
                      <a16:creationId xmlns:a16="http://schemas.microsoft.com/office/drawing/2014/main" id="{F6CA2AD0-4D04-9EC2-2D49-D0DC434937F3}"/>
                    </a:ext>
                  </a:extLst>
                </p:cNvPr>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29">
                  <a:extLst>
                    <a:ext uri="{FF2B5EF4-FFF2-40B4-BE49-F238E27FC236}">
                      <a16:creationId xmlns:a16="http://schemas.microsoft.com/office/drawing/2014/main" id="{E52C773C-14FA-2B7F-CA49-0BC0487424C8}"/>
                    </a:ext>
                  </a:extLst>
                </p:cNvPr>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30">
                  <a:extLst>
                    <a:ext uri="{FF2B5EF4-FFF2-40B4-BE49-F238E27FC236}">
                      <a16:creationId xmlns:a16="http://schemas.microsoft.com/office/drawing/2014/main" id="{753ACF21-A13E-78EC-926F-FD2F856717E0}"/>
                    </a:ext>
                  </a:extLst>
                </p:cNvPr>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68">
                <a:extLst>
                  <a:ext uri="{FF2B5EF4-FFF2-40B4-BE49-F238E27FC236}">
                    <a16:creationId xmlns:a16="http://schemas.microsoft.com/office/drawing/2014/main" id="{50D16952-4826-31F2-B13C-6F901AE108B7}"/>
                  </a:ext>
                </a:extLst>
              </p:cNvPr>
              <p:cNvGrpSpPr/>
              <p:nvPr/>
            </p:nvGrpSpPr>
            <p:grpSpPr>
              <a:xfrm>
                <a:off x="5715000" y="6060141"/>
                <a:ext cx="407895" cy="797859"/>
                <a:chOff x="3191434" y="6051175"/>
                <a:chExt cx="407895" cy="797859"/>
              </a:xfrm>
            </p:grpSpPr>
            <p:sp>
              <p:nvSpPr>
                <p:cNvPr id="66" name="Rounded Rectangle 125">
                  <a:extLst>
                    <a:ext uri="{FF2B5EF4-FFF2-40B4-BE49-F238E27FC236}">
                      <a16:creationId xmlns:a16="http://schemas.microsoft.com/office/drawing/2014/main" id="{0886CD1D-0E72-E047-E561-A06D3D95387A}"/>
                    </a:ext>
                  </a:extLst>
                </p:cNvPr>
                <p:cNvSpPr/>
                <p:nvPr/>
              </p:nvSpPr>
              <p:spPr>
                <a:xfrm>
                  <a:off x="3460376"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26">
                  <a:extLst>
                    <a:ext uri="{FF2B5EF4-FFF2-40B4-BE49-F238E27FC236}">
                      <a16:creationId xmlns:a16="http://schemas.microsoft.com/office/drawing/2014/main" id="{0C9F81B3-A54B-AFAB-FE58-A7DBF53CE663}"/>
                    </a:ext>
                  </a:extLst>
                </p:cNvPr>
                <p:cNvSpPr/>
                <p:nvPr/>
              </p:nvSpPr>
              <p:spPr>
                <a:xfrm>
                  <a:off x="3316940"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127">
                  <a:extLst>
                    <a:ext uri="{FF2B5EF4-FFF2-40B4-BE49-F238E27FC236}">
                      <a16:creationId xmlns:a16="http://schemas.microsoft.com/office/drawing/2014/main" id="{14BF2BCC-56CD-D9AD-83E6-7CC3B8E92DE3}"/>
                    </a:ext>
                  </a:extLst>
                </p:cNvPr>
                <p:cNvSpPr/>
                <p:nvPr/>
              </p:nvSpPr>
              <p:spPr>
                <a:xfrm>
                  <a:off x="3191434" y="6051175"/>
                  <a:ext cx="138953" cy="797859"/>
                </a:xfrm>
                <a:prstGeom prst="round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ounded Rectangle 117">
                <a:extLst>
                  <a:ext uri="{FF2B5EF4-FFF2-40B4-BE49-F238E27FC236}">
                    <a16:creationId xmlns:a16="http://schemas.microsoft.com/office/drawing/2014/main" id="{C8F7916C-797D-A047-F851-BF84D3B88441}"/>
                  </a:ext>
                </a:extLst>
              </p:cNvPr>
              <p:cNvSpPr/>
              <p:nvPr/>
            </p:nvSpPr>
            <p:spPr>
              <a:xfrm flipV="1">
                <a:off x="3048000" y="6750423"/>
                <a:ext cx="3810000" cy="15329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118">
                <a:extLst>
                  <a:ext uri="{FF2B5EF4-FFF2-40B4-BE49-F238E27FC236}">
                    <a16:creationId xmlns:a16="http://schemas.microsoft.com/office/drawing/2014/main" id="{1A36326C-6E03-67F6-D735-1DF861F597AC}"/>
                  </a:ext>
                </a:extLst>
              </p:cNvPr>
              <p:cNvSpPr/>
              <p:nvPr/>
            </p:nvSpPr>
            <p:spPr>
              <a:xfrm flipV="1">
                <a:off x="3200400" y="6042211"/>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19">
                <a:extLst>
                  <a:ext uri="{FF2B5EF4-FFF2-40B4-BE49-F238E27FC236}">
                    <a16:creationId xmlns:a16="http://schemas.microsoft.com/office/drawing/2014/main" id="{A25F30DA-DA76-A034-BD20-A9DF6DF53383}"/>
                  </a:ext>
                </a:extLst>
              </p:cNvPr>
              <p:cNvSpPr/>
              <p:nvPr/>
            </p:nvSpPr>
            <p:spPr>
              <a:xfrm flipV="1">
                <a:off x="6275294" y="6033246"/>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20">
                <a:extLst>
                  <a:ext uri="{FF2B5EF4-FFF2-40B4-BE49-F238E27FC236}">
                    <a16:creationId xmlns:a16="http://schemas.microsoft.com/office/drawing/2014/main" id="{C72414E0-BDB9-ECE4-69BF-86B9D3CB7192}"/>
                  </a:ext>
                </a:extLst>
              </p:cNvPr>
              <p:cNvSpPr/>
              <p:nvPr/>
            </p:nvSpPr>
            <p:spPr>
              <a:xfrm flipV="1">
                <a:off x="3729318"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21">
                <a:extLst>
                  <a:ext uri="{FF2B5EF4-FFF2-40B4-BE49-F238E27FC236}">
                    <a16:creationId xmlns:a16="http://schemas.microsoft.com/office/drawing/2014/main" id="{F62B0EF6-6B32-5FB9-AD0F-914860FF3FA9}"/>
                  </a:ext>
                </a:extLst>
              </p:cNvPr>
              <p:cNvSpPr/>
              <p:nvPr/>
            </p:nvSpPr>
            <p:spPr>
              <a:xfrm flipV="1">
                <a:off x="5728447" y="6024282"/>
                <a:ext cx="376518" cy="125506"/>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122">
                <a:extLst>
                  <a:ext uri="{FF2B5EF4-FFF2-40B4-BE49-F238E27FC236}">
                    <a16:creationId xmlns:a16="http://schemas.microsoft.com/office/drawing/2014/main" id="{D272179F-1EF1-7F0D-91B5-C5EDA72384F0}"/>
                  </a:ext>
                </a:extLst>
              </p:cNvPr>
              <p:cNvSpPr/>
              <p:nvPr/>
            </p:nvSpPr>
            <p:spPr>
              <a:xfrm flipV="1">
                <a:off x="4262718" y="6033246"/>
                <a:ext cx="197224" cy="89648"/>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123">
                <a:extLst>
                  <a:ext uri="{FF2B5EF4-FFF2-40B4-BE49-F238E27FC236}">
                    <a16:creationId xmlns:a16="http://schemas.microsoft.com/office/drawing/2014/main" id="{E823344A-A309-A8B6-87A5-DD220AAC79DE}"/>
                  </a:ext>
                </a:extLst>
              </p:cNvPr>
              <p:cNvSpPr/>
              <p:nvPr/>
            </p:nvSpPr>
            <p:spPr>
              <a:xfrm flipV="1">
                <a:off x="5342965" y="6019799"/>
                <a:ext cx="215153" cy="58272"/>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A5C1776-2F34-8D1C-8446-DE18F6CCC62B}"/>
                  </a:ext>
                </a:extLst>
              </p:cNvPr>
              <p:cNvSpPr/>
              <p:nvPr/>
            </p:nvSpPr>
            <p:spPr>
              <a:xfrm>
                <a:off x="4648200" y="6615952"/>
                <a:ext cx="533400" cy="242047"/>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6152CAD4-DA64-0BC2-57CE-6E5BF8EE2775}"/>
                </a:ext>
              </a:extLst>
            </p:cNvPr>
            <p:cNvSpPr/>
            <p:nvPr/>
          </p:nvSpPr>
          <p:spPr>
            <a:xfrm flipH="1">
              <a:off x="5401235" y="699248"/>
              <a:ext cx="85165" cy="3962400"/>
            </a:xfrm>
            <a:prstGeom prst="rect">
              <a:avLst/>
            </a:prstGeom>
            <a:solidFill>
              <a:srgbClr val="287A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BA303E66-EA91-CBDB-01B1-E1AED2567A83}"/>
              </a:ext>
            </a:extLst>
          </p:cNvPr>
          <p:cNvGrpSpPr/>
          <p:nvPr/>
        </p:nvGrpSpPr>
        <p:grpSpPr>
          <a:xfrm>
            <a:off x="8562889" y="652831"/>
            <a:ext cx="2156166" cy="2680602"/>
            <a:chOff x="5943600" y="3048000"/>
            <a:chExt cx="2286000" cy="3048000"/>
          </a:xfrm>
        </p:grpSpPr>
        <p:sp>
          <p:nvSpPr>
            <p:cNvPr id="116" name="Rectangle 115">
              <a:extLst>
                <a:ext uri="{FF2B5EF4-FFF2-40B4-BE49-F238E27FC236}">
                  <a16:creationId xmlns:a16="http://schemas.microsoft.com/office/drawing/2014/main" id="{6F1CA0FA-5C04-5AF1-7A35-C3AB4300BC05}"/>
                </a:ext>
              </a:extLst>
            </p:cNvPr>
            <p:cNvSpPr/>
            <p:nvPr/>
          </p:nvSpPr>
          <p:spPr>
            <a:xfrm>
              <a:off x="5943600" y="3048000"/>
              <a:ext cx="2286000" cy="304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18" name="Group 263">
              <a:extLst>
                <a:ext uri="{FF2B5EF4-FFF2-40B4-BE49-F238E27FC236}">
                  <a16:creationId xmlns:a16="http://schemas.microsoft.com/office/drawing/2014/main" id="{6EC594F5-CD95-6018-39D2-3C499C1C64B3}"/>
                </a:ext>
              </a:extLst>
            </p:cNvPr>
            <p:cNvGrpSpPr/>
            <p:nvPr/>
          </p:nvGrpSpPr>
          <p:grpSpPr>
            <a:xfrm>
              <a:off x="7391400" y="3124200"/>
              <a:ext cx="625839" cy="635833"/>
              <a:chOff x="4352333" y="1239342"/>
              <a:chExt cx="2535964" cy="2518341"/>
            </a:xfrm>
          </p:grpSpPr>
          <p:sp>
            <p:nvSpPr>
              <p:cNvPr id="119" name="Heart 118">
                <a:extLst>
                  <a:ext uri="{FF2B5EF4-FFF2-40B4-BE49-F238E27FC236}">
                    <a16:creationId xmlns:a16="http://schemas.microsoft.com/office/drawing/2014/main" id="{B9AA1051-B990-2029-C27F-076C6B546802}"/>
                  </a:ext>
                </a:extLst>
              </p:cNvPr>
              <p:cNvSpPr/>
              <p:nvPr/>
            </p:nvSpPr>
            <p:spPr>
              <a:xfrm rot="3297309">
                <a:off x="5402397" y="1353642"/>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eart 119">
                <a:extLst>
                  <a:ext uri="{FF2B5EF4-FFF2-40B4-BE49-F238E27FC236}">
                    <a16:creationId xmlns:a16="http://schemas.microsoft.com/office/drawing/2014/main" id="{D38F3BDB-1E32-FD90-D1B0-40ADF59F82CC}"/>
                  </a:ext>
                </a:extLst>
              </p:cNvPr>
              <p:cNvSpPr/>
              <p:nvPr/>
            </p:nvSpPr>
            <p:spPr>
              <a:xfrm rot="9942521">
                <a:off x="5021330" y="2386083"/>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eart 120">
                <a:extLst>
                  <a:ext uri="{FF2B5EF4-FFF2-40B4-BE49-F238E27FC236}">
                    <a16:creationId xmlns:a16="http://schemas.microsoft.com/office/drawing/2014/main" id="{26912E38-E36E-7474-546D-9C11C05C8180}"/>
                  </a:ext>
                </a:extLst>
              </p:cNvPr>
              <p:cNvSpPr/>
              <p:nvPr/>
            </p:nvSpPr>
            <p:spPr>
              <a:xfrm rot="16974101">
                <a:off x="4238033" y="1618826"/>
                <a:ext cx="1600200" cy="1371600"/>
              </a:xfrm>
              <a:prstGeom prst="heart">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5-Point Star 44">
                <a:extLst>
                  <a:ext uri="{FF2B5EF4-FFF2-40B4-BE49-F238E27FC236}">
                    <a16:creationId xmlns:a16="http://schemas.microsoft.com/office/drawing/2014/main" id="{E7691B18-7D3E-FB9F-8CB0-C3A35267A396}"/>
                  </a:ext>
                </a:extLst>
              </p:cNvPr>
              <p:cNvSpPr/>
              <p:nvPr/>
            </p:nvSpPr>
            <p:spPr>
              <a:xfrm>
                <a:off x="5181600" y="1905000"/>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5-Point Star 45">
                <a:extLst>
                  <a:ext uri="{FF2B5EF4-FFF2-40B4-BE49-F238E27FC236}">
                    <a16:creationId xmlns:a16="http://schemas.microsoft.com/office/drawing/2014/main" id="{5B0DE41B-06AA-BAD7-9F17-077E3176EF20}"/>
                  </a:ext>
                </a:extLst>
              </p:cNvPr>
              <p:cNvSpPr/>
              <p:nvPr/>
            </p:nvSpPr>
            <p:spPr>
              <a:xfrm rot="1844900">
                <a:off x="5221570" y="1969804"/>
                <a:ext cx="1143000" cy="1066800"/>
              </a:xfrm>
              <a:prstGeom prst="star5">
                <a:avLst>
                  <a:gd name="adj" fmla="val 28527"/>
                  <a:gd name="hf" fmla="val 105146"/>
                  <a:gd name="vf" fmla="val 110557"/>
                </a:avLst>
              </a:prstGeom>
              <a:solidFill>
                <a:schemeClr val="accent3">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C0DD099B-F365-0CBB-F926-33AC7D122597}"/>
                  </a:ext>
                </a:extLst>
              </p:cNvPr>
              <p:cNvSpPr/>
              <p:nvPr/>
            </p:nvSpPr>
            <p:spPr>
              <a:xfrm>
                <a:off x="5410200" y="2209800"/>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 name="Group 106">
            <a:extLst>
              <a:ext uri="{FF2B5EF4-FFF2-40B4-BE49-F238E27FC236}">
                <a16:creationId xmlns:a16="http://schemas.microsoft.com/office/drawing/2014/main" id="{5467D7EA-A5AD-FDB0-F11C-FA7581515E7A}"/>
              </a:ext>
            </a:extLst>
          </p:cNvPr>
          <p:cNvGrpSpPr/>
          <p:nvPr/>
        </p:nvGrpSpPr>
        <p:grpSpPr>
          <a:xfrm rot="19073771" flipH="1">
            <a:off x="8326767" y="549721"/>
            <a:ext cx="587847" cy="1796198"/>
            <a:chOff x="5257800" y="990600"/>
            <a:chExt cx="1371600" cy="4191000"/>
          </a:xfrm>
        </p:grpSpPr>
        <p:sp>
          <p:nvSpPr>
            <p:cNvPr id="108" name="Rectangle 107">
              <a:extLst>
                <a:ext uri="{FF2B5EF4-FFF2-40B4-BE49-F238E27FC236}">
                  <a16:creationId xmlns:a16="http://schemas.microsoft.com/office/drawing/2014/main" id="{61FCBD12-D14F-89EB-CBC0-E5C4A046B5B0}"/>
                </a:ext>
              </a:extLst>
            </p:cNvPr>
            <p:cNvSpPr/>
            <p:nvPr/>
          </p:nvSpPr>
          <p:spPr>
            <a:xfrm>
              <a:off x="5334000" y="1905000"/>
              <a:ext cx="1219200" cy="23622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a:extLst>
                <a:ext uri="{FF2B5EF4-FFF2-40B4-BE49-F238E27FC236}">
                  <a16:creationId xmlns:a16="http://schemas.microsoft.com/office/drawing/2014/main" id="{9F93F1C4-0457-D1E5-885F-0719A3ADB9E7}"/>
                </a:ext>
              </a:extLst>
            </p:cNvPr>
            <p:cNvSpPr/>
            <p:nvPr/>
          </p:nvSpPr>
          <p:spPr>
            <a:xfrm rot="10800000">
              <a:off x="5562600" y="4724400"/>
              <a:ext cx="762000" cy="457200"/>
            </a:xfrm>
            <a:prstGeom prst="triangle">
              <a:avLst>
                <a:gd name="adj" fmla="val 4882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41169F69-B774-1736-21DC-C5CFE5EF8EB5}"/>
                </a:ext>
              </a:extLst>
            </p:cNvPr>
            <p:cNvSpPr/>
            <p:nvPr/>
          </p:nvSpPr>
          <p:spPr>
            <a:xfrm>
              <a:off x="5486400" y="1981200"/>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74327E3-9011-B523-9AC6-83AB052470A0}"/>
                </a:ext>
              </a:extLst>
            </p:cNvPr>
            <p:cNvSpPr/>
            <p:nvPr/>
          </p:nvSpPr>
          <p:spPr>
            <a:xfrm>
              <a:off x="6019800" y="1981200"/>
              <a:ext cx="304800" cy="2286000"/>
            </a:xfrm>
            <a:prstGeom prst="rect">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Manual Operation 111">
              <a:extLst>
                <a:ext uri="{FF2B5EF4-FFF2-40B4-BE49-F238E27FC236}">
                  <a16:creationId xmlns:a16="http://schemas.microsoft.com/office/drawing/2014/main" id="{AC58EC57-537C-FE0A-4637-15275A322326}"/>
                </a:ext>
              </a:extLst>
            </p:cNvPr>
            <p:cNvSpPr/>
            <p:nvPr/>
          </p:nvSpPr>
          <p:spPr>
            <a:xfrm>
              <a:off x="5334000" y="4267200"/>
              <a:ext cx="1219200" cy="457200"/>
            </a:xfrm>
            <a:prstGeom prst="flowChartManualOperati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5">
              <a:extLst>
                <a:ext uri="{FF2B5EF4-FFF2-40B4-BE49-F238E27FC236}">
                  <a16:creationId xmlns:a16="http://schemas.microsoft.com/office/drawing/2014/main" id="{D4475F26-D83C-F13D-EEA2-6B0685734369}"/>
                </a:ext>
              </a:extLst>
            </p:cNvPr>
            <p:cNvSpPr/>
            <p:nvPr/>
          </p:nvSpPr>
          <p:spPr>
            <a:xfrm>
              <a:off x="5257800" y="1447800"/>
              <a:ext cx="1371600" cy="533400"/>
            </a:xfrm>
            <a:prstGeom prst="roundRect">
              <a:avLst>
                <a:gd name="adj" fmla="val 35491"/>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Magnetic Disk 113">
              <a:extLst>
                <a:ext uri="{FF2B5EF4-FFF2-40B4-BE49-F238E27FC236}">
                  <a16:creationId xmlns:a16="http://schemas.microsoft.com/office/drawing/2014/main" id="{A4CA2A23-42DA-9EB3-70DF-B9E8B624AD16}"/>
                </a:ext>
              </a:extLst>
            </p:cNvPr>
            <p:cNvSpPr/>
            <p:nvPr/>
          </p:nvSpPr>
          <p:spPr>
            <a:xfrm>
              <a:off x="5257800" y="990600"/>
              <a:ext cx="1371600" cy="609600"/>
            </a:xfrm>
            <a:prstGeom prst="flowChartMagneticDisk">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7FBE3A80-B416-7D77-7D37-BDEF4EBF1292}"/>
              </a:ext>
            </a:extLst>
          </p:cNvPr>
          <p:cNvGrpSpPr/>
          <p:nvPr/>
        </p:nvGrpSpPr>
        <p:grpSpPr>
          <a:xfrm>
            <a:off x="997762" y="2821575"/>
            <a:ext cx="1639118" cy="2397722"/>
            <a:chOff x="997762" y="2821575"/>
            <a:chExt cx="1639118" cy="2397722"/>
          </a:xfrm>
        </p:grpSpPr>
        <p:grpSp>
          <p:nvGrpSpPr>
            <p:cNvPr id="125" name="Group 13">
              <a:extLst>
                <a:ext uri="{FF2B5EF4-FFF2-40B4-BE49-F238E27FC236}">
                  <a16:creationId xmlns:a16="http://schemas.microsoft.com/office/drawing/2014/main" id="{C10E60EA-CFAE-7F6A-400E-F891464C3864}"/>
                </a:ext>
              </a:extLst>
            </p:cNvPr>
            <p:cNvGrpSpPr/>
            <p:nvPr/>
          </p:nvGrpSpPr>
          <p:grpSpPr>
            <a:xfrm rot="20888378">
              <a:off x="1015871" y="2821575"/>
              <a:ext cx="1621009" cy="2397722"/>
              <a:chOff x="4572000" y="1778032"/>
              <a:chExt cx="2438400" cy="3606769"/>
            </a:xfrm>
          </p:grpSpPr>
          <p:sp>
            <p:nvSpPr>
              <p:cNvPr id="126" name="Rectangle 125">
                <a:extLst>
                  <a:ext uri="{FF2B5EF4-FFF2-40B4-BE49-F238E27FC236}">
                    <a16:creationId xmlns:a16="http://schemas.microsoft.com/office/drawing/2014/main" id="{D548592E-8B71-468D-814A-7ACE7C242BA9}"/>
                  </a:ext>
                </a:extLst>
              </p:cNvPr>
              <p:cNvSpPr/>
              <p:nvPr/>
            </p:nvSpPr>
            <p:spPr>
              <a:xfrm rot="17518575">
                <a:off x="3369684" y="3517901"/>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E0C5F560-F605-91ED-8FC6-75B22F57522F}"/>
                  </a:ext>
                </a:extLst>
              </p:cNvPr>
              <p:cNvSpPr/>
              <p:nvPr/>
            </p:nvSpPr>
            <p:spPr>
              <a:xfrm rot="15193427">
                <a:off x="4576928" y="3492532"/>
                <a:ext cx="3581400" cy="1524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2D2CDEC3-2796-9AA2-4E7B-E176E45010D7}"/>
                  </a:ext>
                </a:extLst>
              </p:cNvPr>
              <p:cNvSpPr/>
              <p:nvPr/>
            </p:nvSpPr>
            <p:spPr>
              <a:xfrm>
                <a:off x="4800600" y="4038600"/>
                <a:ext cx="1813128" cy="190301"/>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9ED9B44-309C-EC2C-A7E3-A97C6673BD6B}"/>
                  </a:ext>
                </a:extLst>
              </p:cNvPr>
              <p:cNvSpPr/>
              <p:nvPr/>
            </p:nvSpPr>
            <p:spPr>
              <a:xfrm>
                <a:off x="4572000" y="2286000"/>
                <a:ext cx="2438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rame 129">
                <a:extLst>
                  <a:ext uri="{FF2B5EF4-FFF2-40B4-BE49-F238E27FC236}">
                    <a16:creationId xmlns:a16="http://schemas.microsoft.com/office/drawing/2014/main" id="{E962B076-1B77-81DE-925A-222DDE292949}"/>
                  </a:ext>
                </a:extLst>
              </p:cNvPr>
              <p:cNvSpPr/>
              <p:nvPr/>
            </p:nvSpPr>
            <p:spPr>
              <a:xfrm>
                <a:off x="4572000" y="2286000"/>
                <a:ext cx="2438400" cy="1752600"/>
              </a:xfrm>
              <a:prstGeom prst="frame">
                <a:avLst>
                  <a:gd name="adj1" fmla="val 2781"/>
                </a:avLst>
              </a:prstGeom>
              <a:solidFill>
                <a:srgbClr val="ECCD94"/>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38" name="Picture 137">
              <a:extLst>
                <a:ext uri="{FF2B5EF4-FFF2-40B4-BE49-F238E27FC236}">
                  <a16:creationId xmlns:a16="http://schemas.microsoft.com/office/drawing/2014/main" id="{50191CC5-48AF-CDF1-D694-1D9F4061C374}"/>
                </a:ext>
              </a:extLst>
            </p:cNvPr>
            <p:cNvPicPr>
              <a:picLocks noChangeAspect="1"/>
            </p:cNvPicPr>
            <p:nvPr/>
          </p:nvPicPr>
          <p:blipFill>
            <a:blip r:embed="rId4"/>
            <a:stretch>
              <a:fillRect/>
            </a:stretch>
          </p:blipFill>
          <p:spPr>
            <a:xfrm rot="20800990">
              <a:off x="997762" y="3200002"/>
              <a:ext cx="1577361" cy="1108662"/>
            </a:xfrm>
            <a:prstGeom prst="rect">
              <a:avLst/>
            </a:prstGeom>
          </p:spPr>
        </p:pic>
      </p:grpSp>
      <p:grpSp>
        <p:nvGrpSpPr>
          <p:cNvPr id="140" name="Group 139">
            <a:extLst>
              <a:ext uri="{FF2B5EF4-FFF2-40B4-BE49-F238E27FC236}">
                <a16:creationId xmlns:a16="http://schemas.microsoft.com/office/drawing/2014/main" id="{C8FEE3D5-A7C6-F181-E398-4501A1DFBFFB}"/>
              </a:ext>
            </a:extLst>
          </p:cNvPr>
          <p:cNvGrpSpPr/>
          <p:nvPr/>
        </p:nvGrpSpPr>
        <p:grpSpPr>
          <a:xfrm rot="900000">
            <a:off x="3600536" y="3451104"/>
            <a:ext cx="1185333" cy="1524000"/>
            <a:chOff x="1676400" y="685800"/>
            <a:chExt cx="2133600" cy="2743200"/>
          </a:xfrm>
        </p:grpSpPr>
        <p:sp>
          <p:nvSpPr>
            <p:cNvPr id="141" name="Rounded Rectangle 27">
              <a:extLst>
                <a:ext uri="{FF2B5EF4-FFF2-40B4-BE49-F238E27FC236}">
                  <a16:creationId xmlns:a16="http://schemas.microsoft.com/office/drawing/2014/main" id="{545F87A6-6AEB-5E35-749A-192A881C41BB}"/>
                </a:ext>
              </a:extLst>
            </p:cNvPr>
            <p:cNvSpPr/>
            <p:nvPr/>
          </p:nvSpPr>
          <p:spPr>
            <a:xfrm>
              <a:off x="1981200" y="698269"/>
              <a:ext cx="1828800" cy="2730731"/>
            </a:xfrm>
            <a:prstGeom prst="round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28">
              <a:extLst>
                <a:ext uri="{FF2B5EF4-FFF2-40B4-BE49-F238E27FC236}">
                  <a16:creationId xmlns:a16="http://schemas.microsoft.com/office/drawing/2014/main" id="{D3B0F77E-4FAA-9409-17ED-B1AEEF9B4167}"/>
                </a:ext>
              </a:extLst>
            </p:cNvPr>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29">
              <a:extLst>
                <a:ext uri="{FF2B5EF4-FFF2-40B4-BE49-F238E27FC236}">
                  <a16:creationId xmlns:a16="http://schemas.microsoft.com/office/drawing/2014/main" id="{8D237C9D-E92E-9DEE-891A-873CBABBFB25}"/>
                </a:ext>
              </a:extLst>
            </p:cNvPr>
            <p:cNvSpPr/>
            <p:nvPr/>
          </p:nvSpPr>
          <p:spPr>
            <a:xfrm>
              <a:off x="1676400" y="685800"/>
              <a:ext cx="1828801" cy="2722417"/>
            </a:xfrm>
            <a:prstGeom prst="roundRect">
              <a:avLst>
                <a:gd name="adj" fmla="val 10303"/>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64944674-2859-7DC3-A37D-EAA20ED2AD5C}"/>
              </a:ext>
            </a:extLst>
          </p:cNvPr>
          <p:cNvGrpSpPr/>
          <p:nvPr/>
        </p:nvGrpSpPr>
        <p:grpSpPr>
          <a:xfrm>
            <a:off x="9054985" y="1025643"/>
            <a:ext cx="343867" cy="336277"/>
            <a:chOff x="2133600" y="3352800"/>
            <a:chExt cx="1558400" cy="1524000"/>
          </a:xfrm>
        </p:grpSpPr>
        <p:sp>
          <p:nvSpPr>
            <p:cNvPr id="145" name="Rectangle 144">
              <a:extLst>
                <a:ext uri="{FF2B5EF4-FFF2-40B4-BE49-F238E27FC236}">
                  <a16:creationId xmlns:a16="http://schemas.microsoft.com/office/drawing/2014/main" id="{80024911-2580-C792-DF7C-A30F733D8F24}"/>
                </a:ext>
              </a:extLst>
            </p:cNvPr>
            <p:cNvSpPr/>
            <p:nvPr/>
          </p:nvSpPr>
          <p:spPr>
            <a:xfrm>
              <a:off x="2667000" y="35814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491E384-3ED9-41F6-3367-A92D4D4BCE0E}"/>
                </a:ext>
              </a:extLst>
            </p:cNvPr>
            <p:cNvSpPr/>
            <p:nvPr/>
          </p:nvSpPr>
          <p:spPr>
            <a:xfrm>
              <a:off x="2133600" y="43434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123B26BB-08FC-492E-6E9C-BCFB6B5142F4}"/>
                </a:ext>
              </a:extLst>
            </p:cNvPr>
            <p:cNvSpPr/>
            <p:nvPr/>
          </p:nvSpPr>
          <p:spPr>
            <a:xfrm>
              <a:off x="3505200" y="33528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0E397F4C-3B83-DC34-172C-C2F8DEAC9AA1}"/>
                </a:ext>
              </a:extLst>
            </p:cNvPr>
            <p:cNvSpPr/>
            <p:nvPr/>
          </p:nvSpPr>
          <p:spPr>
            <a:xfrm>
              <a:off x="2971800" y="41148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6972D2D2-E2E6-9107-E8E7-1AA28D5E8FE5}"/>
                </a:ext>
              </a:extLst>
            </p:cNvPr>
            <p:cNvSpPr/>
            <p:nvPr/>
          </p:nvSpPr>
          <p:spPr>
            <a:xfrm rot="15315348">
              <a:off x="3062634" y="3000212"/>
              <a:ext cx="248758" cy="1009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id="{DD1ED102-05A6-72E2-7DDD-738646FCF78F}"/>
              </a:ext>
            </a:extLst>
          </p:cNvPr>
          <p:cNvGrpSpPr/>
          <p:nvPr/>
        </p:nvGrpSpPr>
        <p:grpSpPr>
          <a:xfrm>
            <a:off x="6006959" y="3660492"/>
            <a:ext cx="997486" cy="1473249"/>
            <a:chOff x="1371598" y="923694"/>
            <a:chExt cx="3089534" cy="4562706"/>
          </a:xfrm>
          <a:solidFill>
            <a:schemeClr val="tx1"/>
          </a:solidFill>
        </p:grpSpPr>
        <p:sp>
          <p:nvSpPr>
            <p:cNvPr id="151" name="Rounded Rectangle 1">
              <a:extLst>
                <a:ext uri="{FF2B5EF4-FFF2-40B4-BE49-F238E27FC236}">
                  <a16:creationId xmlns:a16="http://schemas.microsoft.com/office/drawing/2014/main" id="{9DB9E42C-CA30-28FC-541B-94024562B560}"/>
                </a:ext>
              </a:extLst>
            </p:cNvPr>
            <p:cNvSpPr/>
            <p:nvPr/>
          </p:nvSpPr>
          <p:spPr>
            <a:xfrm rot="1802092">
              <a:off x="1971052" y="1845413"/>
              <a:ext cx="1173002" cy="2709972"/>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3">
              <a:extLst>
                <a:ext uri="{FF2B5EF4-FFF2-40B4-BE49-F238E27FC236}">
                  <a16:creationId xmlns:a16="http://schemas.microsoft.com/office/drawing/2014/main" id="{6C1536C0-3686-9396-AF5A-9E5D50500903}"/>
                </a:ext>
              </a:extLst>
            </p:cNvPr>
            <p:cNvSpPr/>
            <p:nvPr/>
          </p:nvSpPr>
          <p:spPr>
            <a:xfrm rot="2315181">
              <a:off x="3648370" y="2264076"/>
              <a:ext cx="566679" cy="137413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4">
              <a:extLst>
                <a:ext uri="{FF2B5EF4-FFF2-40B4-BE49-F238E27FC236}">
                  <a16:creationId xmlns:a16="http://schemas.microsoft.com/office/drawing/2014/main" id="{4F7678A9-E25D-CBE4-F39C-92FDCE06FB4A}"/>
                </a:ext>
              </a:extLst>
            </p:cNvPr>
            <p:cNvSpPr/>
            <p:nvPr/>
          </p:nvSpPr>
          <p:spPr>
            <a:xfrm rot="19186555">
              <a:off x="2949762" y="1829423"/>
              <a:ext cx="760287" cy="1774049"/>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5">
              <a:extLst>
                <a:ext uri="{FF2B5EF4-FFF2-40B4-BE49-F238E27FC236}">
                  <a16:creationId xmlns:a16="http://schemas.microsoft.com/office/drawing/2014/main" id="{ADF1F8B6-03A4-7DB1-5723-9DC437CD01F5}"/>
                </a:ext>
              </a:extLst>
            </p:cNvPr>
            <p:cNvSpPr/>
            <p:nvPr/>
          </p:nvSpPr>
          <p:spPr>
            <a:xfrm rot="5400000">
              <a:off x="2400299" y="3543299"/>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6">
              <a:extLst>
                <a:ext uri="{FF2B5EF4-FFF2-40B4-BE49-F238E27FC236}">
                  <a16:creationId xmlns:a16="http://schemas.microsoft.com/office/drawing/2014/main" id="{D67258AF-0697-99B7-74B4-07742204A4DB}"/>
                </a:ext>
              </a:extLst>
            </p:cNvPr>
            <p:cNvSpPr/>
            <p:nvPr/>
          </p:nvSpPr>
          <p:spPr>
            <a:xfrm rot="7465154">
              <a:off x="2518032" y="2948707"/>
              <a:ext cx="914400" cy="2971801"/>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847BFA66-2AFC-B925-B6DD-1A2A91A04B76}"/>
                </a:ext>
              </a:extLst>
            </p:cNvPr>
            <p:cNvSpPr/>
            <p:nvPr/>
          </p:nvSpPr>
          <p:spPr>
            <a:xfrm>
              <a:off x="3110357" y="923694"/>
              <a:ext cx="1133293" cy="113329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B04FFD5C-C6C0-CC64-D99E-65217A7523DF}"/>
              </a:ext>
            </a:extLst>
          </p:cNvPr>
          <p:cNvGrpSpPr/>
          <p:nvPr/>
        </p:nvGrpSpPr>
        <p:grpSpPr>
          <a:xfrm>
            <a:off x="8638719" y="3699939"/>
            <a:ext cx="1762462" cy="1595759"/>
            <a:chOff x="1371599" y="1219200"/>
            <a:chExt cx="3617279" cy="3275138"/>
          </a:xfrm>
        </p:grpSpPr>
        <p:grpSp>
          <p:nvGrpSpPr>
            <p:cNvPr id="183" name="Group 182">
              <a:extLst>
                <a:ext uri="{FF2B5EF4-FFF2-40B4-BE49-F238E27FC236}">
                  <a16:creationId xmlns:a16="http://schemas.microsoft.com/office/drawing/2014/main" id="{BF638BB0-2A27-D967-AF0C-2E0129BFE6C8}"/>
                </a:ext>
              </a:extLst>
            </p:cNvPr>
            <p:cNvGrpSpPr/>
            <p:nvPr/>
          </p:nvGrpSpPr>
          <p:grpSpPr>
            <a:xfrm>
              <a:off x="1371599" y="1219200"/>
              <a:ext cx="3617279" cy="3275138"/>
              <a:chOff x="1371600" y="1219200"/>
              <a:chExt cx="4800600" cy="3780503"/>
            </a:xfrm>
          </p:grpSpPr>
          <p:sp>
            <p:nvSpPr>
              <p:cNvPr id="184" name="Rounded Rectangle 3">
                <a:extLst>
                  <a:ext uri="{FF2B5EF4-FFF2-40B4-BE49-F238E27FC236}">
                    <a16:creationId xmlns:a16="http://schemas.microsoft.com/office/drawing/2014/main" id="{0C3D35BB-3E57-9027-A9D5-ABA9BC0A0D85}"/>
                  </a:ext>
                </a:extLst>
              </p:cNvPr>
              <p:cNvSpPr/>
              <p:nvPr/>
            </p:nvSpPr>
            <p:spPr>
              <a:xfrm>
                <a:off x="3384140" y="3795252"/>
                <a:ext cx="647700" cy="9525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
                <a:extLst>
                  <a:ext uri="{FF2B5EF4-FFF2-40B4-BE49-F238E27FC236}">
                    <a16:creationId xmlns:a16="http://schemas.microsoft.com/office/drawing/2014/main" id="{0CE27404-87AB-B858-C52F-6E97C6ACFC76}"/>
                  </a:ext>
                </a:extLst>
              </p:cNvPr>
              <p:cNvSpPr/>
              <p:nvPr/>
            </p:nvSpPr>
            <p:spPr>
              <a:xfrm>
                <a:off x="1371600" y="1219200"/>
                <a:ext cx="4800600" cy="2743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2">
                <a:extLst>
                  <a:ext uri="{FF2B5EF4-FFF2-40B4-BE49-F238E27FC236}">
                    <a16:creationId xmlns:a16="http://schemas.microsoft.com/office/drawing/2014/main" id="{596B1EC8-455A-F70D-D62B-7B96DFF6C73F}"/>
                  </a:ext>
                </a:extLst>
              </p:cNvPr>
              <p:cNvSpPr/>
              <p:nvPr/>
            </p:nvSpPr>
            <p:spPr>
              <a:xfrm>
                <a:off x="1524000" y="1371600"/>
                <a:ext cx="4495800" cy="2438400"/>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4">
                <a:extLst>
                  <a:ext uri="{FF2B5EF4-FFF2-40B4-BE49-F238E27FC236}">
                    <a16:creationId xmlns:a16="http://schemas.microsoft.com/office/drawing/2014/main" id="{41507B83-480D-1912-F2D5-11219C0A040A}"/>
                  </a:ext>
                </a:extLst>
              </p:cNvPr>
              <p:cNvSpPr/>
              <p:nvPr/>
            </p:nvSpPr>
            <p:spPr>
              <a:xfrm>
                <a:off x="2050025" y="4715797"/>
                <a:ext cx="3480619" cy="28390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7" name="Group 156">
              <a:extLst>
                <a:ext uri="{FF2B5EF4-FFF2-40B4-BE49-F238E27FC236}">
                  <a16:creationId xmlns:a16="http://schemas.microsoft.com/office/drawing/2014/main" id="{3F9425C1-10FC-A09D-8185-6185E1772221}"/>
                </a:ext>
              </a:extLst>
            </p:cNvPr>
            <p:cNvGrpSpPr/>
            <p:nvPr/>
          </p:nvGrpSpPr>
          <p:grpSpPr>
            <a:xfrm>
              <a:off x="1907604" y="1751914"/>
              <a:ext cx="1198208" cy="1216675"/>
              <a:chOff x="9696960" y="3459212"/>
              <a:chExt cx="1726855" cy="1753470"/>
            </a:xfrm>
          </p:grpSpPr>
          <p:sp>
            <p:nvSpPr>
              <p:cNvPr id="158" name="Rectangle 157">
                <a:extLst>
                  <a:ext uri="{FF2B5EF4-FFF2-40B4-BE49-F238E27FC236}">
                    <a16:creationId xmlns:a16="http://schemas.microsoft.com/office/drawing/2014/main" id="{3D5204A8-D152-5139-CED1-310288EAB974}"/>
                  </a:ext>
                </a:extLst>
              </p:cNvPr>
              <p:cNvSpPr/>
              <p:nvPr/>
            </p:nvSpPr>
            <p:spPr>
              <a:xfrm>
                <a:off x="9791500" y="3558049"/>
                <a:ext cx="1543802" cy="14974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id="{FFF46578-7184-F9F2-49C7-FFE16143768D}"/>
                  </a:ext>
                </a:extLst>
              </p:cNvPr>
              <p:cNvGrpSpPr/>
              <p:nvPr/>
            </p:nvGrpSpPr>
            <p:grpSpPr>
              <a:xfrm>
                <a:off x="10100306" y="3735064"/>
                <a:ext cx="930774" cy="1393741"/>
                <a:chOff x="4508252" y="211638"/>
                <a:chExt cx="875337" cy="1373757"/>
              </a:xfrm>
              <a:solidFill>
                <a:schemeClr val="tx2">
                  <a:lumMod val="20000"/>
                  <a:lumOff val="80000"/>
                </a:schemeClr>
              </a:solidFill>
            </p:grpSpPr>
            <p:sp>
              <p:nvSpPr>
                <p:cNvPr id="161" name="Trapezoid 160">
                  <a:extLst>
                    <a:ext uri="{FF2B5EF4-FFF2-40B4-BE49-F238E27FC236}">
                      <a16:creationId xmlns:a16="http://schemas.microsoft.com/office/drawing/2014/main" id="{16966C39-4FB5-1E63-247A-5DDE03C6506D}"/>
                    </a:ext>
                  </a:extLst>
                </p:cNvPr>
                <p:cNvSpPr/>
                <p:nvPr/>
              </p:nvSpPr>
              <p:spPr>
                <a:xfrm>
                  <a:off x="4616914" y="1236581"/>
                  <a:ext cx="606083" cy="348814"/>
                </a:xfrm>
                <a:prstGeom prst="trapezoid">
                  <a:avLst>
                    <a:gd name="adj" fmla="val 47147"/>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FCC3DD20-FDE9-BEDA-B496-B1850646DF67}"/>
                    </a:ext>
                  </a:extLst>
                </p:cNvPr>
                <p:cNvSpPr/>
                <p:nvPr/>
              </p:nvSpPr>
              <p:spPr>
                <a:xfrm>
                  <a:off x="4773081" y="843353"/>
                  <a:ext cx="303042" cy="459948"/>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C0554910-C63C-9EF7-148F-036EE8C96FBB}"/>
                    </a:ext>
                  </a:extLst>
                </p:cNvPr>
                <p:cNvSpPr/>
                <p:nvPr/>
              </p:nvSpPr>
              <p:spPr>
                <a:xfrm>
                  <a:off x="4574726" y="299777"/>
                  <a:ext cx="727300" cy="919897"/>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loud 163">
                  <a:extLst>
                    <a:ext uri="{FF2B5EF4-FFF2-40B4-BE49-F238E27FC236}">
                      <a16:creationId xmlns:a16="http://schemas.microsoft.com/office/drawing/2014/main" id="{3C96C61F-D74C-4FB5-C3D4-200DD82B129B}"/>
                    </a:ext>
                  </a:extLst>
                </p:cNvPr>
                <p:cNvSpPr/>
                <p:nvPr/>
              </p:nvSpPr>
              <p:spPr>
                <a:xfrm rot="3627039">
                  <a:off x="4968006" y="307581"/>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Cloud 164">
                  <a:extLst>
                    <a:ext uri="{FF2B5EF4-FFF2-40B4-BE49-F238E27FC236}">
                      <a16:creationId xmlns:a16="http://schemas.microsoft.com/office/drawing/2014/main" id="{073F911E-E31C-0DC7-7FCB-8646CC8386C8}"/>
                    </a:ext>
                  </a:extLst>
                </p:cNvPr>
                <p:cNvSpPr/>
                <p:nvPr/>
              </p:nvSpPr>
              <p:spPr>
                <a:xfrm rot="6849434">
                  <a:off x="4420447" y="361433"/>
                  <a:ext cx="503387" cy="327778"/>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Cloud 165">
                  <a:extLst>
                    <a:ext uri="{FF2B5EF4-FFF2-40B4-BE49-F238E27FC236}">
                      <a16:creationId xmlns:a16="http://schemas.microsoft.com/office/drawing/2014/main" id="{F2C6D1F1-F15A-87B4-2E51-7C1A5EE63440}"/>
                    </a:ext>
                  </a:extLst>
                </p:cNvPr>
                <p:cNvSpPr/>
                <p:nvPr/>
              </p:nvSpPr>
              <p:spPr>
                <a:xfrm rot="21420985">
                  <a:off x="4658183" y="211638"/>
                  <a:ext cx="641327" cy="400315"/>
                </a:xfrm>
                <a:prstGeom prst="cloud">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0" name="Frame 159">
                <a:extLst>
                  <a:ext uri="{FF2B5EF4-FFF2-40B4-BE49-F238E27FC236}">
                    <a16:creationId xmlns:a16="http://schemas.microsoft.com/office/drawing/2014/main" id="{BBA23EEA-1B5E-3F74-3A94-60545F9B38EE}"/>
                  </a:ext>
                </a:extLst>
              </p:cNvPr>
              <p:cNvSpPr/>
              <p:nvPr/>
            </p:nvSpPr>
            <p:spPr>
              <a:xfrm>
                <a:off x="9696960" y="3459212"/>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7" name="Group 166">
              <a:extLst>
                <a:ext uri="{FF2B5EF4-FFF2-40B4-BE49-F238E27FC236}">
                  <a16:creationId xmlns:a16="http://schemas.microsoft.com/office/drawing/2014/main" id="{4A8E5D0E-AEF7-C30B-F719-4550BCDB95CF}"/>
                </a:ext>
              </a:extLst>
            </p:cNvPr>
            <p:cNvGrpSpPr/>
            <p:nvPr/>
          </p:nvGrpSpPr>
          <p:grpSpPr>
            <a:xfrm>
              <a:off x="3226862" y="1740994"/>
              <a:ext cx="1198208" cy="1216675"/>
              <a:chOff x="2940785" y="5355037"/>
              <a:chExt cx="1726855" cy="1753470"/>
            </a:xfrm>
          </p:grpSpPr>
          <p:grpSp>
            <p:nvGrpSpPr>
              <p:cNvPr id="168" name="Group 167">
                <a:extLst>
                  <a:ext uri="{FF2B5EF4-FFF2-40B4-BE49-F238E27FC236}">
                    <a16:creationId xmlns:a16="http://schemas.microsoft.com/office/drawing/2014/main" id="{059137CF-6EE8-0D34-42DF-E9B1E23291BB}"/>
                  </a:ext>
                </a:extLst>
              </p:cNvPr>
              <p:cNvGrpSpPr/>
              <p:nvPr/>
            </p:nvGrpSpPr>
            <p:grpSpPr>
              <a:xfrm>
                <a:off x="2940785" y="5355037"/>
                <a:ext cx="1726855" cy="1753470"/>
                <a:chOff x="2940785" y="5355037"/>
                <a:chExt cx="1726855" cy="1753470"/>
              </a:xfrm>
            </p:grpSpPr>
            <p:sp>
              <p:nvSpPr>
                <p:cNvPr id="181" name="Rectangle 180">
                  <a:extLst>
                    <a:ext uri="{FF2B5EF4-FFF2-40B4-BE49-F238E27FC236}">
                      <a16:creationId xmlns:a16="http://schemas.microsoft.com/office/drawing/2014/main" id="{4F8B73B7-6DAE-5790-AF28-2723D3BD692F}"/>
                    </a:ext>
                  </a:extLst>
                </p:cNvPr>
                <p:cNvSpPr/>
                <p:nvPr/>
              </p:nvSpPr>
              <p:spPr>
                <a:xfrm>
                  <a:off x="2963051" y="5461054"/>
                  <a:ext cx="1543802" cy="149742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rame 181">
                  <a:extLst>
                    <a:ext uri="{FF2B5EF4-FFF2-40B4-BE49-F238E27FC236}">
                      <a16:creationId xmlns:a16="http://schemas.microsoft.com/office/drawing/2014/main" id="{1571C9F7-5694-0DD0-3525-C91B6B2F9F7A}"/>
                    </a:ext>
                  </a:extLst>
                </p:cNvPr>
                <p:cNvSpPr/>
                <p:nvPr/>
              </p:nvSpPr>
              <p:spPr>
                <a:xfrm>
                  <a:off x="2940785" y="5355037"/>
                  <a:ext cx="1726855" cy="1753470"/>
                </a:xfrm>
                <a:prstGeom prst="frame">
                  <a:avLst>
                    <a:gd name="adj1" fmla="val 10988"/>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9" name="Group 168">
                <a:extLst>
                  <a:ext uri="{FF2B5EF4-FFF2-40B4-BE49-F238E27FC236}">
                    <a16:creationId xmlns:a16="http://schemas.microsoft.com/office/drawing/2014/main" id="{08EA8089-5BB1-8E27-B0E1-BCDDD29076E7}"/>
                  </a:ext>
                </a:extLst>
              </p:cNvPr>
              <p:cNvGrpSpPr/>
              <p:nvPr/>
            </p:nvGrpSpPr>
            <p:grpSpPr>
              <a:xfrm>
                <a:off x="3308887" y="5628378"/>
                <a:ext cx="1022306" cy="1259542"/>
                <a:chOff x="3886200" y="3048000"/>
                <a:chExt cx="1219200" cy="1725538"/>
              </a:xfrm>
              <a:solidFill>
                <a:schemeClr val="tx2">
                  <a:lumMod val="20000"/>
                  <a:lumOff val="80000"/>
                </a:schemeClr>
              </a:solidFill>
            </p:grpSpPr>
            <p:sp>
              <p:nvSpPr>
                <p:cNvPr id="170" name="Flowchart: Extract 169">
                  <a:extLst>
                    <a:ext uri="{FF2B5EF4-FFF2-40B4-BE49-F238E27FC236}">
                      <a16:creationId xmlns:a16="http://schemas.microsoft.com/office/drawing/2014/main" id="{C5D2E826-9D5F-B53F-AD3B-89C4BC9E8ED3}"/>
                    </a:ext>
                  </a:extLst>
                </p:cNvPr>
                <p:cNvSpPr/>
                <p:nvPr/>
              </p:nvSpPr>
              <p:spPr>
                <a:xfrm>
                  <a:off x="4104918" y="3803839"/>
                  <a:ext cx="722168" cy="969699"/>
                </a:xfrm>
                <a:prstGeom prst="flowChartExtract">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A1EB8C3E-2AC2-93FF-90FA-53CB56609214}"/>
                    </a:ext>
                  </a:extLst>
                </p:cNvPr>
                <p:cNvSpPr/>
                <p:nvPr/>
              </p:nvSpPr>
              <p:spPr>
                <a:xfrm>
                  <a:off x="4066081" y="3291862"/>
                  <a:ext cx="838201" cy="1164586"/>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25">
                  <a:extLst>
                    <a:ext uri="{FF2B5EF4-FFF2-40B4-BE49-F238E27FC236}">
                      <a16:creationId xmlns:a16="http://schemas.microsoft.com/office/drawing/2014/main" id="{3C940D40-3ACF-6666-4F8A-342C654917AE}"/>
                    </a:ext>
                  </a:extLst>
                </p:cNvPr>
                <p:cNvGrpSpPr/>
                <p:nvPr/>
              </p:nvGrpSpPr>
              <p:grpSpPr>
                <a:xfrm>
                  <a:off x="3886200" y="3048000"/>
                  <a:ext cx="1219200" cy="762649"/>
                  <a:chOff x="6446510" y="3516519"/>
                  <a:chExt cx="1679253" cy="1260333"/>
                </a:xfrm>
                <a:grpFill/>
              </p:grpSpPr>
              <p:sp>
                <p:nvSpPr>
                  <p:cNvPr id="173" name="Moon 172">
                    <a:extLst>
                      <a:ext uri="{FF2B5EF4-FFF2-40B4-BE49-F238E27FC236}">
                        <a16:creationId xmlns:a16="http://schemas.microsoft.com/office/drawing/2014/main" id="{AB6E750F-4C25-FDEF-EBB9-D24305C56F18}"/>
                      </a:ext>
                    </a:extLst>
                  </p:cNvPr>
                  <p:cNvSpPr/>
                  <p:nvPr/>
                </p:nvSpPr>
                <p:spPr>
                  <a:xfrm rot="5615925">
                    <a:off x="6900909" y="3530612"/>
                    <a:ext cx="799724" cy="1447800"/>
                  </a:xfrm>
                  <a:prstGeom prst="moon">
                    <a:avLst>
                      <a:gd name="adj" fmla="val 84426"/>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Moon 173">
                    <a:extLst>
                      <a:ext uri="{FF2B5EF4-FFF2-40B4-BE49-F238E27FC236}">
                        <a16:creationId xmlns:a16="http://schemas.microsoft.com/office/drawing/2014/main" id="{0B76DA26-2149-F027-A158-9DF91EAAFD99}"/>
                      </a:ext>
                    </a:extLst>
                  </p:cNvPr>
                  <p:cNvSpPr/>
                  <p:nvPr/>
                </p:nvSpPr>
                <p:spPr>
                  <a:xfrm rot="6634436">
                    <a:off x="6908951" y="3585272"/>
                    <a:ext cx="522918" cy="1447800"/>
                  </a:xfrm>
                  <a:prstGeom prst="moon">
                    <a:avLst>
                      <a:gd name="adj" fmla="val 84426"/>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Moon 174">
                    <a:extLst>
                      <a:ext uri="{FF2B5EF4-FFF2-40B4-BE49-F238E27FC236}">
                        <a16:creationId xmlns:a16="http://schemas.microsoft.com/office/drawing/2014/main" id="{18E6FA5E-4F8D-7D3B-44B8-7F46792BE5D2}"/>
                      </a:ext>
                    </a:extLst>
                  </p:cNvPr>
                  <p:cNvSpPr/>
                  <p:nvPr/>
                </p:nvSpPr>
                <p:spPr>
                  <a:xfrm rot="4247633">
                    <a:off x="7131761" y="3350708"/>
                    <a:ext cx="540204" cy="1447800"/>
                  </a:xfrm>
                  <a:prstGeom prst="moon">
                    <a:avLst>
                      <a:gd name="adj" fmla="val 84426"/>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oon 175">
                    <a:extLst>
                      <a:ext uri="{FF2B5EF4-FFF2-40B4-BE49-F238E27FC236}">
                        <a16:creationId xmlns:a16="http://schemas.microsoft.com/office/drawing/2014/main" id="{B650D8E6-8447-C00A-FC1D-03E34A87D263}"/>
                      </a:ext>
                    </a:extLst>
                  </p:cNvPr>
                  <p:cNvSpPr/>
                  <p:nvPr/>
                </p:nvSpPr>
                <p:spPr>
                  <a:xfrm rot="7290422">
                    <a:off x="7073339" y="3397665"/>
                    <a:ext cx="396585" cy="1447800"/>
                  </a:xfrm>
                  <a:prstGeom prst="moon">
                    <a:avLst>
                      <a:gd name="adj" fmla="val 84426"/>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Moon 176">
                    <a:extLst>
                      <a:ext uri="{FF2B5EF4-FFF2-40B4-BE49-F238E27FC236}">
                        <a16:creationId xmlns:a16="http://schemas.microsoft.com/office/drawing/2014/main" id="{F13F60FD-0CB9-64EB-0259-4DD62D8679A8}"/>
                      </a:ext>
                    </a:extLst>
                  </p:cNvPr>
                  <p:cNvSpPr/>
                  <p:nvPr/>
                </p:nvSpPr>
                <p:spPr>
                  <a:xfrm rot="21431432">
                    <a:off x="7106162" y="3516519"/>
                    <a:ext cx="481713" cy="810073"/>
                  </a:xfrm>
                  <a:prstGeom prst="moon">
                    <a:avLst>
                      <a:gd name="adj" fmla="val 84426"/>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oon 177">
                    <a:extLst>
                      <a:ext uri="{FF2B5EF4-FFF2-40B4-BE49-F238E27FC236}">
                        <a16:creationId xmlns:a16="http://schemas.microsoft.com/office/drawing/2014/main" id="{340E675C-6F65-49C7-68B6-DBA63FFF8F75}"/>
                      </a:ext>
                    </a:extLst>
                  </p:cNvPr>
                  <p:cNvSpPr/>
                  <p:nvPr/>
                </p:nvSpPr>
                <p:spPr>
                  <a:xfrm rot="21431432">
                    <a:off x="7182534" y="3966779"/>
                    <a:ext cx="198532" cy="810073"/>
                  </a:xfrm>
                  <a:prstGeom prst="moon">
                    <a:avLst>
                      <a:gd name="adj" fmla="val 84426"/>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Moon 178">
                    <a:extLst>
                      <a:ext uri="{FF2B5EF4-FFF2-40B4-BE49-F238E27FC236}">
                        <a16:creationId xmlns:a16="http://schemas.microsoft.com/office/drawing/2014/main" id="{EBBAAD5F-CA96-D84E-3064-313557C3642C}"/>
                      </a:ext>
                    </a:extLst>
                  </p:cNvPr>
                  <p:cNvSpPr/>
                  <p:nvPr/>
                </p:nvSpPr>
                <p:spPr>
                  <a:xfrm rot="168568" flipH="1">
                    <a:off x="7030134" y="3890579"/>
                    <a:ext cx="198532" cy="810073"/>
                  </a:xfrm>
                  <a:prstGeom prst="moon">
                    <a:avLst>
                      <a:gd name="adj" fmla="val 84426"/>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B173A699-D5AA-E008-70FC-E5BA93FDCDA8}"/>
                      </a:ext>
                    </a:extLst>
                  </p:cNvPr>
                  <p:cNvSpPr/>
                  <p:nvPr/>
                </p:nvSpPr>
                <p:spPr>
                  <a:xfrm>
                    <a:off x="6858000" y="3886200"/>
                    <a:ext cx="914400" cy="685800"/>
                  </a:xfrm>
                  <a:prstGeom prst="ellipse">
                    <a:avLst/>
                  </a:prstGeom>
                  <a:grp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94685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2000"/>
                                        <p:tgtEl>
                                          <p:spTgt spid="115"/>
                                        </p:tgtEl>
                                      </p:cBhvr>
                                    </p:animEffect>
                                    <p:anim calcmode="lin" valueType="num">
                                      <p:cBhvr>
                                        <p:cTn id="18" dur="2000" fill="hold"/>
                                        <p:tgtEl>
                                          <p:spTgt spid="115"/>
                                        </p:tgtEl>
                                        <p:attrNameLst>
                                          <p:attrName>ppt_w</p:attrName>
                                        </p:attrNameLst>
                                      </p:cBhvr>
                                      <p:tavLst>
                                        <p:tav tm="0" fmla="#ppt_w*sin(2.5*pi*$)">
                                          <p:val>
                                            <p:fltVal val="0"/>
                                          </p:val>
                                        </p:tav>
                                        <p:tav tm="100000">
                                          <p:val>
                                            <p:fltVal val="1"/>
                                          </p:val>
                                        </p:tav>
                                      </p:tavLst>
                                    </p:anim>
                                    <p:anim calcmode="lin" valueType="num">
                                      <p:cBhvr>
                                        <p:cTn id="19" dur="2000" fill="hold"/>
                                        <p:tgtEl>
                                          <p:spTgt spid="11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2000"/>
                                        <p:tgtEl>
                                          <p:spTgt spid="107"/>
                                        </p:tgtEl>
                                      </p:cBhvr>
                                    </p:animEffect>
                                    <p:anim calcmode="lin" valueType="num">
                                      <p:cBhvr>
                                        <p:cTn id="23" dur="2000" fill="hold"/>
                                        <p:tgtEl>
                                          <p:spTgt spid="107"/>
                                        </p:tgtEl>
                                        <p:attrNameLst>
                                          <p:attrName>ppt_w</p:attrName>
                                        </p:attrNameLst>
                                      </p:cBhvr>
                                      <p:tavLst>
                                        <p:tav tm="0" fmla="#ppt_w*sin(2.5*pi*$)">
                                          <p:val>
                                            <p:fltVal val="0"/>
                                          </p:val>
                                        </p:tav>
                                        <p:tav tm="100000">
                                          <p:val>
                                            <p:fltVal val="1"/>
                                          </p:val>
                                        </p:tav>
                                      </p:tavLst>
                                    </p:anim>
                                    <p:anim calcmode="lin" valueType="num">
                                      <p:cBhvr>
                                        <p:cTn id="24" dur="2000" fill="hold"/>
                                        <p:tgtEl>
                                          <p:spTgt spid="107"/>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44"/>
                                        </p:tgtEl>
                                        <p:attrNameLst>
                                          <p:attrName>style.visibility</p:attrName>
                                        </p:attrNameLst>
                                      </p:cBhvr>
                                      <p:to>
                                        <p:strVal val="visible"/>
                                      </p:to>
                                    </p:set>
                                    <p:animEffect transition="in" filter="fade">
                                      <p:cBhvr>
                                        <p:cTn id="27" dur="2000"/>
                                        <p:tgtEl>
                                          <p:spTgt spid="144"/>
                                        </p:tgtEl>
                                      </p:cBhvr>
                                    </p:animEffect>
                                    <p:anim calcmode="lin" valueType="num">
                                      <p:cBhvr>
                                        <p:cTn id="28" dur="2000" fill="hold"/>
                                        <p:tgtEl>
                                          <p:spTgt spid="144"/>
                                        </p:tgtEl>
                                        <p:attrNameLst>
                                          <p:attrName>ppt_w</p:attrName>
                                        </p:attrNameLst>
                                      </p:cBhvr>
                                      <p:tavLst>
                                        <p:tav tm="0" fmla="#ppt_w*sin(2.5*pi*$)">
                                          <p:val>
                                            <p:fltVal val="0"/>
                                          </p:val>
                                        </p:tav>
                                        <p:tav tm="100000">
                                          <p:val>
                                            <p:fltVal val="1"/>
                                          </p:val>
                                        </p:tav>
                                      </p:tavLst>
                                    </p:anim>
                                    <p:anim calcmode="lin" valueType="num">
                                      <p:cBhvr>
                                        <p:cTn id="29" dur="2000" fill="hold"/>
                                        <p:tgtEl>
                                          <p:spTgt spid="14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nodeType="clickEffect">
                                  <p:stCondLst>
                                    <p:cond delay="0"/>
                                  </p:stCondLst>
                                  <p:childTnLst>
                                    <p:set>
                                      <p:cBhvr>
                                        <p:cTn id="33" dur="1" fill="hold">
                                          <p:stCondLst>
                                            <p:cond delay="0"/>
                                          </p:stCondLst>
                                        </p:cTn>
                                        <p:tgtEl>
                                          <p:spTgt spid="139"/>
                                        </p:tgtEl>
                                        <p:attrNameLst>
                                          <p:attrName>style.visibility</p:attrName>
                                        </p:attrNameLst>
                                      </p:cBhvr>
                                      <p:to>
                                        <p:strVal val="visible"/>
                                      </p:to>
                                    </p:set>
                                    <p:animEffect transition="in" filter="fade">
                                      <p:cBhvr>
                                        <p:cTn id="34" dur="2000"/>
                                        <p:tgtEl>
                                          <p:spTgt spid="139"/>
                                        </p:tgtEl>
                                      </p:cBhvr>
                                    </p:animEffect>
                                    <p:anim calcmode="lin" valueType="num">
                                      <p:cBhvr>
                                        <p:cTn id="35" dur="2000" fill="hold"/>
                                        <p:tgtEl>
                                          <p:spTgt spid="139"/>
                                        </p:tgtEl>
                                        <p:attrNameLst>
                                          <p:attrName>ppt_w</p:attrName>
                                        </p:attrNameLst>
                                      </p:cBhvr>
                                      <p:tavLst>
                                        <p:tav tm="0" fmla="#ppt_w*sin(2.5*pi*$)">
                                          <p:val>
                                            <p:fltVal val="0"/>
                                          </p:val>
                                        </p:tav>
                                        <p:tav tm="100000">
                                          <p:val>
                                            <p:fltVal val="1"/>
                                          </p:val>
                                        </p:tav>
                                      </p:tavLst>
                                    </p:anim>
                                    <p:anim calcmode="lin" valueType="num">
                                      <p:cBhvr>
                                        <p:cTn id="36" dur="2000" fill="hold"/>
                                        <p:tgtEl>
                                          <p:spTgt spid="139"/>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140"/>
                                        </p:tgtEl>
                                        <p:attrNameLst>
                                          <p:attrName>style.visibility</p:attrName>
                                        </p:attrNameLst>
                                      </p:cBhvr>
                                      <p:to>
                                        <p:strVal val="visible"/>
                                      </p:to>
                                    </p:set>
                                    <p:animEffect transition="in" filter="fade">
                                      <p:cBhvr>
                                        <p:cTn id="39" dur="2000"/>
                                        <p:tgtEl>
                                          <p:spTgt spid="140"/>
                                        </p:tgtEl>
                                      </p:cBhvr>
                                    </p:animEffect>
                                    <p:anim calcmode="lin" valueType="num">
                                      <p:cBhvr>
                                        <p:cTn id="40" dur="2000" fill="hold"/>
                                        <p:tgtEl>
                                          <p:spTgt spid="140"/>
                                        </p:tgtEl>
                                        <p:attrNameLst>
                                          <p:attrName>ppt_w</p:attrName>
                                        </p:attrNameLst>
                                      </p:cBhvr>
                                      <p:tavLst>
                                        <p:tav tm="0" fmla="#ppt_w*sin(2.5*pi*$)">
                                          <p:val>
                                            <p:fltVal val="0"/>
                                          </p:val>
                                        </p:tav>
                                        <p:tav tm="100000">
                                          <p:val>
                                            <p:fltVal val="1"/>
                                          </p:val>
                                        </p:tav>
                                      </p:tavLst>
                                    </p:anim>
                                    <p:anim calcmode="lin" valueType="num">
                                      <p:cBhvr>
                                        <p:cTn id="41" dur="2000" fill="hold"/>
                                        <p:tgtEl>
                                          <p:spTgt spid="140"/>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50"/>
                                        </p:tgtEl>
                                        <p:attrNameLst>
                                          <p:attrName>style.visibility</p:attrName>
                                        </p:attrNameLst>
                                      </p:cBhvr>
                                      <p:to>
                                        <p:strVal val="visible"/>
                                      </p:to>
                                    </p:set>
                                    <p:animEffect transition="in" filter="fade">
                                      <p:cBhvr>
                                        <p:cTn id="46" dur="2000"/>
                                        <p:tgtEl>
                                          <p:spTgt spid="150"/>
                                        </p:tgtEl>
                                      </p:cBhvr>
                                    </p:animEffect>
                                    <p:anim calcmode="lin" valueType="num">
                                      <p:cBhvr>
                                        <p:cTn id="47" dur="2000" fill="hold"/>
                                        <p:tgtEl>
                                          <p:spTgt spid="150"/>
                                        </p:tgtEl>
                                        <p:attrNameLst>
                                          <p:attrName>ppt_w</p:attrName>
                                        </p:attrNameLst>
                                      </p:cBhvr>
                                      <p:tavLst>
                                        <p:tav tm="0" fmla="#ppt_w*sin(2.5*pi*$)">
                                          <p:val>
                                            <p:fltVal val="0"/>
                                          </p:val>
                                        </p:tav>
                                        <p:tav tm="100000">
                                          <p:val>
                                            <p:fltVal val="1"/>
                                          </p:val>
                                        </p:tav>
                                      </p:tavLst>
                                    </p:anim>
                                    <p:anim calcmode="lin" valueType="num">
                                      <p:cBhvr>
                                        <p:cTn id="48" dur="2000" fill="hold"/>
                                        <p:tgtEl>
                                          <p:spTgt spid="150"/>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88"/>
                                        </p:tgtEl>
                                        <p:attrNameLst>
                                          <p:attrName>style.visibility</p:attrName>
                                        </p:attrNameLst>
                                      </p:cBhvr>
                                      <p:to>
                                        <p:strVal val="visible"/>
                                      </p:to>
                                    </p:set>
                                    <p:animEffect transition="in" filter="fade">
                                      <p:cBhvr>
                                        <p:cTn id="51" dur="2000"/>
                                        <p:tgtEl>
                                          <p:spTgt spid="188"/>
                                        </p:tgtEl>
                                      </p:cBhvr>
                                    </p:animEffect>
                                    <p:anim calcmode="lin" valueType="num">
                                      <p:cBhvr>
                                        <p:cTn id="52" dur="2000" fill="hold"/>
                                        <p:tgtEl>
                                          <p:spTgt spid="188"/>
                                        </p:tgtEl>
                                        <p:attrNameLst>
                                          <p:attrName>ppt_w</p:attrName>
                                        </p:attrNameLst>
                                      </p:cBhvr>
                                      <p:tavLst>
                                        <p:tav tm="0" fmla="#ppt_w*sin(2.5*pi*$)">
                                          <p:val>
                                            <p:fltVal val="0"/>
                                          </p:val>
                                        </p:tav>
                                        <p:tav tm="100000">
                                          <p:val>
                                            <p:fltVal val="1"/>
                                          </p:val>
                                        </p:tav>
                                      </p:tavLst>
                                    </p:anim>
                                    <p:anim calcmode="lin" valueType="num">
                                      <p:cBhvr>
                                        <p:cTn id="53" dur="2000" fill="hold"/>
                                        <p:tgtEl>
                                          <p:spTgt spid="1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D8450B-06EB-8D45-9CB1-3ED8CC48A13C}"/>
              </a:ext>
            </a:extLst>
          </p:cNvPr>
          <p:cNvPicPr>
            <a:picLocks noChangeAspect="1"/>
          </p:cNvPicPr>
          <p:nvPr/>
        </p:nvPicPr>
        <p:blipFill>
          <a:blip r:embed="rId2"/>
          <a:stretch>
            <a:fillRect/>
          </a:stretch>
        </p:blipFill>
        <p:spPr>
          <a:xfrm>
            <a:off x="6037" y="0"/>
            <a:ext cx="12185963" cy="6858000"/>
          </a:xfrm>
          <a:prstGeom prst="rect">
            <a:avLst/>
          </a:prstGeom>
        </p:spPr>
      </p:pic>
      <p:sp>
        <p:nvSpPr>
          <p:cNvPr id="5" name="TextBox 4">
            <a:extLst>
              <a:ext uri="{FF2B5EF4-FFF2-40B4-BE49-F238E27FC236}">
                <a16:creationId xmlns:a16="http://schemas.microsoft.com/office/drawing/2014/main" id="{08DBE9E4-EB6D-4562-0AA8-ABC483B04E89}"/>
              </a:ext>
            </a:extLst>
          </p:cNvPr>
          <p:cNvSpPr txBox="1"/>
          <p:nvPr/>
        </p:nvSpPr>
        <p:spPr>
          <a:xfrm>
            <a:off x="318052" y="431606"/>
            <a:ext cx="7779026" cy="5693866"/>
          </a:xfrm>
          <a:prstGeom prst="rect">
            <a:avLst/>
          </a:prstGeom>
          <a:noFill/>
        </p:spPr>
        <p:txBody>
          <a:bodyPr wrap="square">
            <a:spAutoFit/>
          </a:bodyPr>
          <a:lstStyle/>
          <a:p>
            <a:pPr algn="l" fontAlgn="base"/>
            <a:r>
              <a:rPr lang="en-US" sz="2800" b="0" i="0" dirty="0">
                <a:solidFill>
                  <a:srgbClr val="000000"/>
                </a:solidFill>
                <a:effectLst/>
              </a:rPr>
              <a:t>I pray this morning that all who are hungering and thirsting, and sometimes wandering, will hear this invitation from Him who is the Bread of Life, the Fountain of Living Water, the Good Shepherd of us all, the Son of God: “Come unto me, all ye that </a:t>
            </a:r>
            <a:r>
              <a:rPr lang="en-US" sz="2800" b="0" i="0" dirty="0" err="1">
                <a:solidFill>
                  <a:srgbClr val="000000"/>
                </a:solidFill>
                <a:effectLst/>
              </a:rPr>
              <a:t>labour</a:t>
            </a:r>
            <a:r>
              <a:rPr lang="en-US" sz="2800" b="0" i="0" dirty="0">
                <a:solidFill>
                  <a:srgbClr val="000000"/>
                </a:solidFill>
                <a:effectLst/>
              </a:rPr>
              <a:t> and are heavy laden, … and ye shall find rest unto your souls” </a:t>
            </a:r>
            <a:endParaRPr lang="en-US" sz="2800" dirty="0">
              <a:solidFill>
                <a:srgbClr val="000000"/>
              </a:solidFill>
            </a:endParaRPr>
          </a:p>
          <a:p>
            <a:pPr algn="l" fontAlgn="base"/>
            <a:endParaRPr lang="en-US" sz="2800" b="0" i="0" dirty="0">
              <a:solidFill>
                <a:srgbClr val="000000"/>
              </a:solidFill>
              <a:effectLst/>
            </a:endParaRPr>
          </a:p>
          <a:p>
            <a:pPr algn="l" fontAlgn="base"/>
            <a:r>
              <a:rPr lang="en-US" sz="2800" b="0" i="0" dirty="0">
                <a:solidFill>
                  <a:srgbClr val="000000"/>
                </a:solidFill>
                <a:effectLst/>
              </a:rPr>
              <a:t>Truly He does fill “the hungry with good things,” as His own mother Mary testified. Come, and feast at the table of the Lord in what I testify to be His true and living Church, led by a true and living prophet.</a:t>
            </a:r>
          </a:p>
          <a:p>
            <a:pPr algn="l" fontAlgn="base"/>
            <a:r>
              <a:rPr lang="en-US" sz="2800" b="0" i="0" dirty="0">
                <a:solidFill>
                  <a:srgbClr val="000000"/>
                </a:solidFill>
                <a:effectLst/>
              </a:rPr>
              <a:t>(4)</a:t>
            </a:r>
          </a:p>
        </p:txBody>
      </p:sp>
      <p:sp>
        <p:nvSpPr>
          <p:cNvPr id="7" name="TextBox 6">
            <a:extLst>
              <a:ext uri="{FF2B5EF4-FFF2-40B4-BE49-F238E27FC236}">
                <a16:creationId xmlns:a16="http://schemas.microsoft.com/office/drawing/2014/main" id="{9DCBDC5B-3BF8-6A36-4A5A-5090B2B5EF4F}"/>
              </a:ext>
            </a:extLst>
          </p:cNvPr>
          <p:cNvSpPr txBox="1"/>
          <p:nvPr/>
        </p:nvSpPr>
        <p:spPr>
          <a:xfrm>
            <a:off x="318052" y="6307070"/>
            <a:ext cx="6096000" cy="369332"/>
          </a:xfrm>
          <a:prstGeom prst="rect">
            <a:avLst/>
          </a:prstGeom>
          <a:noFill/>
        </p:spPr>
        <p:txBody>
          <a:bodyPr wrap="square">
            <a:spAutoFit/>
          </a:bodyPr>
          <a:lstStyle/>
          <a:p>
            <a:r>
              <a:rPr lang="en-US" sz="1800" b="0" i="0" u="none" strike="noStrike" dirty="0">
                <a:solidFill>
                  <a:srgbClr val="000000"/>
                </a:solidFill>
                <a:effectLst/>
              </a:rPr>
              <a:t>Luke 1:53</a:t>
            </a:r>
            <a:r>
              <a:rPr lang="en-US" sz="1800" b="0" i="0" dirty="0">
                <a:solidFill>
                  <a:srgbClr val="000000"/>
                </a:solidFill>
                <a:effectLst/>
              </a:rPr>
              <a:t> ; Mathew 11:28-29</a:t>
            </a:r>
            <a:endParaRPr lang="en-US" dirty="0"/>
          </a:p>
        </p:txBody>
      </p:sp>
      <p:pic>
        <p:nvPicPr>
          <p:cNvPr id="9" name="Picture 8">
            <a:extLst>
              <a:ext uri="{FF2B5EF4-FFF2-40B4-BE49-F238E27FC236}">
                <a16:creationId xmlns:a16="http://schemas.microsoft.com/office/drawing/2014/main" id="{3DD6624F-8D0B-0120-0C86-85543460D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895" y="1208002"/>
            <a:ext cx="3130562" cy="3910295"/>
          </a:xfrm>
          <a:prstGeom prst="rect">
            <a:avLst/>
          </a:prstGeom>
        </p:spPr>
      </p:pic>
    </p:spTree>
    <p:extLst>
      <p:ext uri="{BB962C8B-B14F-4D97-AF65-F5344CB8AC3E}">
        <p14:creationId xmlns:p14="http://schemas.microsoft.com/office/powerpoint/2010/main" val="133411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EC3E1-74E6-DE8C-FA16-05255A180300}"/>
              </a:ext>
            </a:extLst>
          </p:cNvPr>
          <p:cNvPicPr>
            <a:picLocks noChangeAspect="1"/>
          </p:cNvPicPr>
          <p:nvPr/>
        </p:nvPicPr>
        <p:blipFill>
          <a:blip r:embed="rId2"/>
          <a:stretch>
            <a:fillRect/>
          </a:stretch>
        </p:blipFill>
        <p:spPr>
          <a:xfrm>
            <a:off x="6037" y="0"/>
            <a:ext cx="12185963"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b="1" dirty="0">
                <a:latin typeface="Harrington" panose="04040505050A02020702" pitchFamily="82" charset="0"/>
              </a:rPr>
              <a:t>The Eighth Day</a:t>
            </a:r>
            <a:endParaRPr lang="en-US" sz="5400" dirty="0">
              <a:latin typeface="Harrington" panose="04040505050A02020702" pitchFamily="82" charset="0"/>
            </a:endParaRP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1:59</a:t>
            </a:r>
          </a:p>
        </p:txBody>
      </p:sp>
      <p:sp>
        <p:nvSpPr>
          <p:cNvPr id="19" name="TextBox 18"/>
          <p:cNvSpPr txBox="1"/>
          <p:nvPr/>
        </p:nvSpPr>
        <p:spPr>
          <a:xfrm>
            <a:off x="11009745" y="6539345"/>
            <a:ext cx="1182256" cy="369332"/>
          </a:xfrm>
          <a:prstGeom prst="rect">
            <a:avLst/>
          </a:prstGeom>
          <a:noFill/>
        </p:spPr>
        <p:txBody>
          <a:bodyPr wrap="square" rtlCol="0">
            <a:spAutoFit/>
          </a:bodyPr>
          <a:lstStyle/>
          <a:p>
            <a:pPr algn="r"/>
            <a:r>
              <a:rPr lang="en-US" dirty="0">
                <a:solidFill>
                  <a:schemeClr val="bg1"/>
                </a:solidFill>
              </a:rPr>
              <a:t>(3)</a:t>
            </a:r>
          </a:p>
        </p:txBody>
      </p:sp>
      <p:sp>
        <p:nvSpPr>
          <p:cNvPr id="14" name="Rectangle 13"/>
          <p:cNvSpPr/>
          <p:nvPr/>
        </p:nvSpPr>
        <p:spPr>
          <a:xfrm>
            <a:off x="212436" y="1114445"/>
            <a:ext cx="4727575" cy="5262979"/>
          </a:xfrm>
          <a:prstGeom prst="rect">
            <a:avLst/>
          </a:prstGeom>
        </p:spPr>
        <p:txBody>
          <a:bodyPr wrap="square">
            <a:spAutoFit/>
          </a:bodyPr>
          <a:lstStyle/>
          <a:p>
            <a:r>
              <a:rPr lang="en-US" sz="2400" dirty="0"/>
              <a:t>“Naming of children and circumcision of male members of the house of Israel took place on [the eighth] day. In the case of John, he ‘was ordained by the angel of God at the time he was eight days old’—not to the Aaronic Priesthood, for such would come later, after his baptism and other preparation.</a:t>
            </a:r>
          </a:p>
          <a:p>
            <a:r>
              <a:rPr lang="en-US" sz="2400" dirty="0"/>
              <a:t>That is, at this solemn eighth day ceremony, an angel … gave the Lord’s Elias [John] the divine commission to serve as the greatest forerunner of all the ages”</a:t>
            </a:r>
          </a:p>
        </p:txBody>
      </p:sp>
      <p:sp>
        <p:nvSpPr>
          <p:cNvPr id="28" name="Rectangle 27"/>
          <p:cNvSpPr/>
          <p:nvPr/>
        </p:nvSpPr>
        <p:spPr>
          <a:xfrm>
            <a:off x="3742937" y="751125"/>
            <a:ext cx="6096000" cy="461665"/>
          </a:xfrm>
          <a:prstGeom prst="rect">
            <a:avLst/>
          </a:prstGeom>
        </p:spPr>
        <p:txBody>
          <a:bodyPr>
            <a:spAutoFit/>
          </a:bodyPr>
          <a:lstStyle/>
          <a:p>
            <a:r>
              <a:rPr lang="en-US" sz="2400" dirty="0"/>
              <a:t>John is born of Zacharias and Elisabeth</a:t>
            </a:r>
          </a:p>
        </p:txBody>
      </p:sp>
      <p:pic>
        <p:nvPicPr>
          <p:cNvPr id="64514" name="Picture 2" descr="http://worshipsounds.files.wordpress.com/2012/12/zaechariah-and-elizabeth-with-john.jpg"/>
          <p:cNvPicPr>
            <a:picLocks noChangeAspect="1" noChangeArrowheads="1"/>
          </p:cNvPicPr>
          <p:nvPr/>
        </p:nvPicPr>
        <p:blipFill>
          <a:blip r:embed="rId3" cstate="print"/>
          <a:srcRect/>
          <a:stretch>
            <a:fillRect/>
          </a:stretch>
        </p:blipFill>
        <p:spPr bwMode="auto">
          <a:xfrm>
            <a:off x="4940012" y="1244167"/>
            <a:ext cx="2698461" cy="4344411"/>
          </a:xfrm>
          <a:prstGeom prst="rect">
            <a:avLst/>
          </a:prstGeom>
          <a:noFill/>
        </p:spPr>
      </p:pic>
      <p:sp>
        <p:nvSpPr>
          <p:cNvPr id="29" name="Rectangle 28"/>
          <p:cNvSpPr/>
          <p:nvPr/>
        </p:nvSpPr>
        <p:spPr>
          <a:xfrm>
            <a:off x="7835805" y="2237041"/>
            <a:ext cx="3749964" cy="3477875"/>
          </a:xfrm>
          <a:prstGeom prst="rect">
            <a:avLst/>
          </a:prstGeom>
          <a:solidFill>
            <a:schemeClr val="accent2">
              <a:lumMod val="75000"/>
            </a:schemeClr>
          </a:solidFill>
        </p:spPr>
        <p:txBody>
          <a:bodyPr wrap="square">
            <a:spAutoFit/>
          </a:bodyPr>
          <a:lstStyle/>
          <a:p>
            <a:r>
              <a:rPr lang="en-US" sz="2000" i="1" dirty="0">
                <a:solidFill>
                  <a:srgbClr val="FFFF00"/>
                </a:solidFill>
              </a:rPr>
              <a:t>For he was baptized while he was yet in his childhood, and was ordained by the angel of God at the time he was eight days old unto this power, to overthrow the kingdom of the Jews, and to make straight the way of the Lord before the face of his people, to prepare them for the coming of the Lord, in whose hand is given all power. D&amp;C 84:28</a:t>
            </a:r>
          </a:p>
        </p:txBody>
      </p:sp>
      <p:pic>
        <p:nvPicPr>
          <p:cNvPr id="30" name="Picture 29" descr="bruce R. McConkie.jpg"/>
          <p:cNvPicPr>
            <a:picLocks noChangeAspect="1"/>
          </p:cNvPicPr>
          <p:nvPr/>
        </p:nvPicPr>
        <p:blipFill>
          <a:blip r:embed="rId4" cstate="print"/>
          <a:stretch>
            <a:fillRect/>
          </a:stretch>
        </p:blipFill>
        <p:spPr>
          <a:xfrm>
            <a:off x="10980796" y="166832"/>
            <a:ext cx="998768" cy="1394114"/>
          </a:xfrm>
          <a:prstGeom prst="rect">
            <a:avLst/>
          </a:prstGeom>
        </p:spPr>
      </p:pic>
    </p:spTree>
    <p:extLst>
      <p:ext uri="{BB962C8B-B14F-4D97-AF65-F5344CB8AC3E}">
        <p14:creationId xmlns:p14="http://schemas.microsoft.com/office/powerpoint/2010/main" val="6951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909960-EEC4-03D1-9178-2E39DC9A2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12496800" cy="6858000"/>
          </a:xfrm>
          <a:prstGeom prst="rect">
            <a:avLst/>
          </a:prstGeom>
        </p:spPr>
      </p:pic>
      <p:sp>
        <p:nvSpPr>
          <p:cNvPr id="7" name="TextBox 6">
            <a:extLst>
              <a:ext uri="{FF2B5EF4-FFF2-40B4-BE49-F238E27FC236}">
                <a16:creationId xmlns:a16="http://schemas.microsoft.com/office/drawing/2014/main" id="{C173FD35-6651-310E-F6E4-C8A58DC5E93F}"/>
              </a:ext>
            </a:extLst>
          </p:cNvPr>
          <p:cNvSpPr txBox="1"/>
          <p:nvPr/>
        </p:nvSpPr>
        <p:spPr>
          <a:xfrm>
            <a:off x="2895600" y="458500"/>
            <a:ext cx="6400800" cy="1938992"/>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Jesus is the Promised Messiah</a:t>
            </a:r>
          </a:p>
        </p:txBody>
      </p:sp>
      <p:sp>
        <p:nvSpPr>
          <p:cNvPr id="8" name="TextBox 7">
            <a:extLst>
              <a:ext uri="{FF2B5EF4-FFF2-40B4-BE49-F238E27FC236}">
                <a16:creationId xmlns:a16="http://schemas.microsoft.com/office/drawing/2014/main" id="{55DC7D9F-29C5-AABE-BB6E-9672CAECF089}"/>
              </a:ext>
            </a:extLst>
          </p:cNvPr>
          <p:cNvSpPr txBox="1"/>
          <p:nvPr/>
        </p:nvSpPr>
        <p:spPr>
          <a:xfrm>
            <a:off x="1529080" y="3821460"/>
            <a:ext cx="9133840" cy="1107996"/>
          </a:xfrm>
          <a:prstGeom prst="rect">
            <a:avLst/>
          </a:prstGeom>
          <a:noFill/>
        </p:spPr>
        <p:txBody>
          <a:bodyPr wrap="square" rtlCol="0">
            <a:spAutoFit/>
          </a:bodyPr>
          <a:lstStyle/>
          <a:p>
            <a:pPr algn="ctr"/>
            <a:r>
              <a:rPr lang="en-US" sz="6600" dirty="0">
                <a:solidFill>
                  <a:schemeClr val="bg1"/>
                </a:solidFill>
                <a:latin typeface="Abadi" panose="020B0604020104020204" pitchFamily="34" charset="0"/>
              </a:rPr>
              <a:t>Matthew 1:1-17</a:t>
            </a:r>
          </a:p>
        </p:txBody>
      </p:sp>
      <p:sp>
        <p:nvSpPr>
          <p:cNvPr id="12" name="TextBox 11">
            <a:extLst>
              <a:ext uri="{FF2B5EF4-FFF2-40B4-BE49-F238E27FC236}">
                <a16:creationId xmlns:a16="http://schemas.microsoft.com/office/drawing/2014/main" id="{7D64C981-F1D2-79A7-6D36-623AEB895458}"/>
              </a:ext>
            </a:extLst>
          </p:cNvPr>
          <p:cNvSpPr txBox="1"/>
          <p:nvPr/>
        </p:nvSpPr>
        <p:spPr>
          <a:xfrm>
            <a:off x="101600" y="6399500"/>
            <a:ext cx="6096000" cy="369332"/>
          </a:xfrm>
          <a:prstGeom prst="rect">
            <a:avLst/>
          </a:prstGeom>
          <a:solidFill>
            <a:schemeClr val="bg2"/>
          </a:solidFill>
        </p:spPr>
        <p:txBody>
          <a:bodyPr wrap="square">
            <a:spAutoFit/>
          </a:bodyPr>
          <a:lstStyle/>
          <a:p>
            <a:r>
              <a:rPr lang="en-US" sz="1800" dirty="0"/>
              <a:t>Presentation by http://fashionsbylynda.com/blog/</a:t>
            </a:r>
          </a:p>
        </p:txBody>
      </p:sp>
      <p:grpSp>
        <p:nvGrpSpPr>
          <p:cNvPr id="63" name="Group 62">
            <a:extLst>
              <a:ext uri="{FF2B5EF4-FFF2-40B4-BE49-F238E27FC236}">
                <a16:creationId xmlns:a16="http://schemas.microsoft.com/office/drawing/2014/main" id="{382D6083-E9D0-DD6F-C7CC-AD288A10FF8D}"/>
              </a:ext>
            </a:extLst>
          </p:cNvPr>
          <p:cNvGrpSpPr/>
          <p:nvPr/>
        </p:nvGrpSpPr>
        <p:grpSpPr>
          <a:xfrm>
            <a:off x="285261" y="2298084"/>
            <a:ext cx="1543539" cy="3316556"/>
            <a:chOff x="380464" y="378001"/>
            <a:chExt cx="2940416" cy="6317984"/>
          </a:xfrm>
        </p:grpSpPr>
        <p:sp>
          <p:nvSpPr>
            <p:cNvPr id="64" name="Cloud 63">
              <a:extLst>
                <a:ext uri="{FF2B5EF4-FFF2-40B4-BE49-F238E27FC236}">
                  <a16:creationId xmlns:a16="http://schemas.microsoft.com/office/drawing/2014/main" id="{F8FC039F-F098-79AC-2A31-75EEE50E54BD}"/>
                </a:ext>
              </a:extLst>
            </p:cNvPr>
            <p:cNvSpPr/>
            <p:nvPr/>
          </p:nvSpPr>
          <p:spPr>
            <a:xfrm rot="4581231">
              <a:off x="1775565" y="964049"/>
              <a:ext cx="1458074" cy="739622"/>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47">
              <a:extLst>
                <a:ext uri="{FF2B5EF4-FFF2-40B4-BE49-F238E27FC236}">
                  <a16:creationId xmlns:a16="http://schemas.microsoft.com/office/drawing/2014/main" id="{75A515AA-025C-F0B4-9EDA-FDE2217C49AE}"/>
                </a:ext>
              </a:extLst>
            </p:cNvPr>
            <p:cNvGrpSpPr/>
            <p:nvPr/>
          </p:nvGrpSpPr>
          <p:grpSpPr>
            <a:xfrm rot="2613352">
              <a:off x="986283" y="5708442"/>
              <a:ext cx="849646" cy="987543"/>
              <a:chOff x="6106804" y="4039302"/>
              <a:chExt cx="666047" cy="774146"/>
            </a:xfrm>
          </p:grpSpPr>
          <p:sp>
            <p:nvSpPr>
              <p:cNvPr id="110" name="Oval 109">
                <a:extLst>
                  <a:ext uri="{FF2B5EF4-FFF2-40B4-BE49-F238E27FC236}">
                    <a16:creationId xmlns:a16="http://schemas.microsoft.com/office/drawing/2014/main" id="{8799FAA7-2B6A-1298-8BBD-B50D0964F320}"/>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569CB1E-C874-62AF-042B-D0DCA05ED2B1}"/>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04C99902-9222-7D22-7B5D-07599596FECC}"/>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46">
              <a:extLst>
                <a:ext uri="{FF2B5EF4-FFF2-40B4-BE49-F238E27FC236}">
                  <a16:creationId xmlns:a16="http://schemas.microsoft.com/office/drawing/2014/main" id="{3F0E694E-51B0-6266-33E5-E1A131C96742}"/>
                </a:ext>
              </a:extLst>
            </p:cNvPr>
            <p:cNvGrpSpPr/>
            <p:nvPr/>
          </p:nvGrpSpPr>
          <p:grpSpPr>
            <a:xfrm>
              <a:off x="1900966" y="5705254"/>
              <a:ext cx="849646" cy="987543"/>
              <a:chOff x="6106804" y="4039302"/>
              <a:chExt cx="666047" cy="774146"/>
            </a:xfrm>
          </p:grpSpPr>
          <p:sp>
            <p:nvSpPr>
              <p:cNvPr id="107" name="Oval 43">
                <a:extLst>
                  <a:ext uri="{FF2B5EF4-FFF2-40B4-BE49-F238E27FC236}">
                    <a16:creationId xmlns:a16="http://schemas.microsoft.com/office/drawing/2014/main" id="{05A49639-DED2-C6DC-B5BC-2F956D1478EC}"/>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44">
                <a:extLst>
                  <a:ext uri="{FF2B5EF4-FFF2-40B4-BE49-F238E27FC236}">
                    <a16:creationId xmlns:a16="http://schemas.microsoft.com/office/drawing/2014/main" id="{D624A453-94F7-618B-E4B8-588FDA8F18F2}"/>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45">
                <a:extLst>
                  <a:ext uri="{FF2B5EF4-FFF2-40B4-BE49-F238E27FC236}">
                    <a16:creationId xmlns:a16="http://schemas.microsoft.com/office/drawing/2014/main" id="{939C1C80-D65A-1C6D-ACC3-C612BC9A4DCE}"/>
                  </a:ext>
                </a:extLst>
              </p:cNvPr>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Oval 66">
              <a:extLst>
                <a:ext uri="{FF2B5EF4-FFF2-40B4-BE49-F238E27FC236}">
                  <a16:creationId xmlns:a16="http://schemas.microsoft.com/office/drawing/2014/main" id="{303C994B-D447-C8BB-A88B-2047F983D277}"/>
                </a:ext>
              </a:extLst>
            </p:cNvPr>
            <p:cNvSpPr/>
            <p:nvPr/>
          </p:nvSpPr>
          <p:spPr>
            <a:xfrm rot="20894653">
              <a:off x="2832711" y="3950316"/>
              <a:ext cx="488169"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A5DAB752-FE69-96FC-9B89-0290DDFDC34E}"/>
                </a:ext>
              </a:extLst>
            </p:cNvPr>
            <p:cNvSpPr/>
            <p:nvPr/>
          </p:nvSpPr>
          <p:spPr>
            <a:xfrm rot="1314634">
              <a:off x="380464" y="3990525"/>
              <a:ext cx="492267" cy="84138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F2699377-987E-ACA1-4BA3-2CE85D5F00B9}"/>
                </a:ext>
              </a:extLst>
            </p:cNvPr>
            <p:cNvSpPr/>
            <p:nvPr/>
          </p:nvSpPr>
          <p:spPr>
            <a:xfrm rot="20409457">
              <a:off x="1939945" y="2141941"/>
              <a:ext cx="1124108" cy="240139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EC5B26DD-D3D2-B641-A200-56683C62034E}"/>
                </a:ext>
              </a:extLst>
            </p:cNvPr>
            <p:cNvSpPr/>
            <p:nvPr/>
          </p:nvSpPr>
          <p:spPr>
            <a:xfrm rot="1416955">
              <a:off x="724837" y="2141876"/>
              <a:ext cx="1016996" cy="2395833"/>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9A02CE29-0B7A-4793-D491-BED3F07B5696}"/>
                </a:ext>
              </a:extLst>
            </p:cNvPr>
            <p:cNvSpPr/>
            <p:nvPr/>
          </p:nvSpPr>
          <p:spPr>
            <a:xfrm>
              <a:off x="903979" y="2093434"/>
              <a:ext cx="2138508" cy="3888196"/>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B2E1F1E5-F633-06DD-0129-0C3C1E24F8B3}"/>
                </a:ext>
              </a:extLst>
            </p:cNvPr>
            <p:cNvSpPr/>
            <p:nvPr/>
          </p:nvSpPr>
          <p:spPr>
            <a:xfrm>
              <a:off x="903979" y="1899025"/>
              <a:ext cx="2138508" cy="3304967"/>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174CA1BA-DEB8-5F98-59CF-3272B4D065CF}"/>
                </a:ext>
              </a:extLst>
            </p:cNvPr>
            <p:cNvSpPr/>
            <p:nvPr/>
          </p:nvSpPr>
          <p:spPr>
            <a:xfrm rot="21077847">
              <a:off x="2055914" y="2226953"/>
              <a:ext cx="773839" cy="3165112"/>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01D0E232-6D60-BB9F-C4C3-80E53F49D53B}"/>
                </a:ext>
              </a:extLst>
            </p:cNvPr>
            <p:cNvSpPr/>
            <p:nvPr/>
          </p:nvSpPr>
          <p:spPr>
            <a:xfrm rot="508364">
              <a:off x="995510" y="2292824"/>
              <a:ext cx="835332" cy="313598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4">
              <a:extLst>
                <a:ext uri="{FF2B5EF4-FFF2-40B4-BE49-F238E27FC236}">
                  <a16:creationId xmlns:a16="http://schemas.microsoft.com/office/drawing/2014/main" id="{B32795E3-50EF-E5A4-EF32-9236FA41D338}"/>
                </a:ext>
              </a:extLst>
            </p:cNvPr>
            <p:cNvSpPr/>
            <p:nvPr/>
          </p:nvSpPr>
          <p:spPr>
            <a:xfrm>
              <a:off x="1201967" y="571620"/>
              <a:ext cx="1456480" cy="190107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26">
              <a:extLst>
                <a:ext uri="{FF2B5EF4-FFF2-40B4-BE49-F238E27FC236}">
                  <a16:creationId xmlns:a16="http://schemas.microsoft.com/office/drawing/2014/main" id="{6160769F-7EE3-D0E1-ECDE-8C473BFBB32C}"/>
                </a:ext>
              </a:extLst>
            </p:cNvPr>
            <p:cNvGrpSpPr/>
            <p:nvPr/>
          </p:nvGrpSpPr>
          <p:grpSpPr>
            <a:xfrm rot="4901522">
              <a:off x="1055947" y="3502862"/>
              <a:ext cx="2818778" cy="668978"/>
              <a:chOff x="5029200" y="1371600"/>
              <a:chExt cx="6791793" cy="1933731"/>
            </a:xfrm>
          </p:grpSpPr>
          <p:grpSp>
            <p:nvGrpSpPr>
              <p:cNvPr id="95" name="Group 16">
                <a:extLst>
                  <a:ext uri="{FF2B5EF4-FFF2-40B4-BE49-F238E27FC236}">
                    <a16:creationId xmlns:a16="http://schemas.microsoft.com/office/drawing/2014/main" id="{EA8A17B6-704A-EBEF-D5FD-E04C9F8459A4}"/>
                  </a:ext>
                </a:extLst>
              </p:cNvPr>
              <p:cNvGrpSpPr/>
              <p:nvPr/>
            </p:nvGrpSpPr>
            <p:grpSpPr>
              <a:xfrm>
                <a:off x="5029200" y="1371600"/>
                <a:ext cx="1752600" cy="1905000"/>
                <a:chOff x="5029200" y="1371600"/>
                <a:chExt cx="1752600" cy="1905000"/>
              </a:xfrm>
            </p:grpSpPr>
            <p:sp>
              <p:nvSpPr>
                <p:cNvPr id="105" name="4-Point Star 14">
                  <a:extLst>
                    <a:ext uri="{FF2B5EF4-FFF2-40B4-BE49-F238E27FC236}">
                      <a16:creationId xmlns:a16="http://schemas.microsoft.com/office/drawing/2014/main" id="{B4D334A0-B778-0948-8079-2E08283BAAB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4-Point Star 15">
                  <a:extLst>
                    <a:ext uri="{FF2B5EF4-FFF2-40B4-BE49-F238E27FC236}">
                      <a16:creationId xmlns:a16="http://schemas.microsoft.com/office/drawing/2014/main" id="{285538EC-7833-A80B-E7A6-8DC947D18A3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17">
                <a:extLst>
                  <a:ext uri="{FF2B5EF4-FFF2-40B4-BE49-F238E27FC236}">
                    <a16:creationId xmlns:a16="http://schemas.microsoft.com/office/drawing/2014/main" id="{1845585C-F959-1E6D-9C1E-0B988EE213B2}"/>
                  </a:ext>
                </a:extLst>
              </p:cNvPr>
              <p:cNvGrpSpPr/>
              <p:nvPr/>
            </p:nvGrpSpPr>
            <p:grpSpPr>
              <a:xfrm>
                <a:off x="6713095" y="1400331"/>
                <a:ext cx="1752600" cy="1905000"/>
                <a:chOff x="5029200" y="1371600"/>
                <a:chExt cx="1752600" cy="1905000"/>
              </a:xfrm>
            </p:grpSpPr>
            <p:sp>
              <p:nvSpPr>
                <p:cNvPr id="103" name="4-Point Star 205">
                  <a:extLst>
                    <a:ext uri="{FF2B5EF4-FFF2-40B4-BE49-F238E27FC236}">
                      <a16:creationId xmlns:a16="http://schemas.microsoft.com/office/drawing/2014/main" id="{A21E8839-F854-A4CE-40D8-512F842A3E3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4-Point Star 206">
                  <a:extLst>
                    <a:ext uri="{FF2B5EF4-FFF2-40B4-BE49-F238E27FC236}">
                      <a16:creationId xmlns:a16="http://schemas.microsoft.com/office/drawing/2014/main" id="{3F98EE36-2E48-1061-CBD6-3ED0B4216FE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20">
                <a:extLst>
                  <a:ext uri="{FF2B5EF4-FFF2-40B4-BE49-F238E27FC236}">
                    <a16:creationId xmlns:a16="http://schemas.microsoft.com/office/drawing/2014/main" id="{49526976-4584-0989-3AB9-7B0562C96CCA}"/>
                  </a:ext>
                </a:extLst>
              </p:cNvPr>
              <p:cNvGrpSpPr/>
              <p:nvPr/>
            </p:nvGrpSpPr>
            <p:grpSpPr>
              <a:xfrm>
                <a:off x="8404486" y="1389088"/>
                <a:ext cx="1752600" cy="1905000"/>
                <a:chOff x="5029200" y="1371600"/>
                <a:chExt cx="1752600" cy="1905000"/>
              </a:xfrm>
            </p:grpSpPr>
            <p:sp>
              <p:nvSpPr>
                <p:cNvPr id="101" name="4-Point Star 203">
                  <a:extLst>
                    <a:ext uri="{FF2B5EF4-FFF2-40B4-BE49-F238E27FC236}">
                      <a16:creationId xmlns:a16="http://schemas.microsoft.com/office/drawing/2014/main" id="{5A42B5AA-5385-BDC9-D6AF-E65D56CCC562}"/>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4-Point Star 204">
                  <a:extLst>
                    <a:ext uri="{FF2B5EF4-FFF2-40B4-BE49-F238E27FC236}">
                      <a16:creationId xmlns:a16="http://schemas.microsoft.com/office/drawing/2014/main" id="{1F1FD25B-E58D-E05F-C186-BC7177AB2BF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23">
                <a:extLst>
                  <a:ext uri="{FF2B5EF4-FFF2-40B4-BE49-F238E27FC236}">
                    <a16:creationId xmlns:a16="http://schemas.microsoft.com/office/drawing/2014/main" id="{07D74A48-A987-B05F-2C96-7ADD3636B13F}"/>
                  </a:ext>
                </a:extLst>
              </p:cNvPr>
              <p:cNvGrpSpPr/>
              <p:nvPr/>
            </p:nvGrpSpPr>
            <p:grpSpPr>
              <a:xfrm>
                <a:off x="10068393" y="1389089"/>
                <a:ext cx="1752600" cy="1905000"/>
                <a:chOff x="5029200" y="1371600"/>
                <a:chExt cx="1752600" cy="1905000"/>
              </a:xfrm>
            </p:grpSpPr>
            <p:sp>
              <p:nvSpPr>
                <p:cNvPr id="99" name="4-Point Star 24">
                  <a:extLst>
                    <a:ext uri="{FF2B5EF4-FFF2-40B4-BE49-F238E27FC236}">
                      <a16:creationId xmlns:a16="http://schemas.microsoft.com/office/drawing/2014/main" id="{55ECD521-BF66-AF6C-3024-57BDE7FEC72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4-Point Star 25">
                  <a:extLst>
                    <a:ext uri="{FF2B5EF4-FFF2-40B4-BE49-F238E27FC236}">
                      <a16:creationId xmlns:a16="http://schemas.microsoft.com/office/drawing/2014/main" id="{13DD8DB5-2AA8-6C4E-537D-1448A3FD6C95}"/>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7" name="Group 27">
              <a:extLst>
                <a:ext uri="{FF2B5EF4-FFF2-40B4-BE49-F238E27FC236}">
                  <a16:creationId xmlns:a16="http://schemas.microsoft.com/office/drawing/2014/main" id="{0A3681E5-98C3-0030-3DC3-0098291DC0A4}"/>
                </a:ext>
              </a:extLst>
            </p:cNvPr>
            <p:cNvGrpSpPr/>
            <p:nvPr/>
          </p:nvGrpSpPr>
          <p:grpSpPr>
            <a:xfrm rot="5740360">
              <a:off x="-2808" y="3534746"/>
              <a:ext cx="2818778" cy="668978"/>
              <a:chOff x="5029200" y="1371600"/>
              <a:chExt cx="6791793" cy="1933731"/>
            </a:xfrm>
          </p:grpSpPr>
          <p:grpSp>
            <p:nvGrpSpPr>
              <p:cNvPr id="83" name="Group 16">
                <a:extLst>
                  <a:ext uri="{FF2B5EF4-FFF2-40B4-BE49-F238E27FC236}">
                    <a16:creationId xmlns:a16="http://schemas.microsoft.com/office/drawing/2014/main" id="{3FA13E7B-04DD-C2B2-604E-9DB1209CDA2D}"/>
                  </a:ext>
                </a:extLst>
              </p:cNvPr>
              <p:cNvGrpSpPr/>
              <p:nvPr/>
            </p:nvGrpSpPr>
            <p:grpSpPr>
              <a:xfrm>
                <a:off x="5029200" y="1371600"/>
                <a:ext cx="1752600" cy="1905000"/>
                <a:chOff x="5029200" y="1371600"/>
                <a:chExt cx="1752600" cy="1905000"/>
              </a:xfrm>
            </p:grpSpPr>
            <p:sp>
              <p:nvSpPr>
                <p:cNvPr id="93" name="4-Point Star 195">
                  <a:extLst>
                    <a:ext uri="{FF2B5EF4-FFF2-40B4-BE49-F238E27FC236}">
                      <a16:creationId xmlns:a16="http://schemas.microsoft.com/office/drawing/2014/main" id="{AF1A08E9-8732-7188-FEC0-0B3AEC6BCAE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4-Point Star 196">
                  <a:extLst>
                    <a:ext uri="{FF2B5EF4-FFF2-40B4-BE49-F238E27FC236}">
                      <a16:creationId xmlns:a16="http://schemas.microsoft.com/office/drawing/2014/main" id="{52853FB9-B18F-1468-1D92-418249B5205B}"/>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17">
                <a:extLst>
                  <a:ext uri="{FF2B5EF4-FFF2-40B4-BE49-F238E27FC236}">
                    <a16:creationId xmlns:a16="http://schemas.microsoft.com/office/drawing/2014/main" id="{4D957145-491C-C7B7-CB3F-51CFE4A48727}"/>
                  </a:ext>
                </a:extLst>
              </p:cNvPr>
              <p:cNvGrpSpPr/>
              <p:nvPr/>
            </p:nvGrpSpPr>
            <p:grpSpPr>
              <a:xfrm>
                <a:off x="6713095" y="1400331"/>
                <a:ext cx="1752600" cy="1905000"/>
                <a:chOff x="5029200" y="1371600"/>
                <a:chExt cx="1752600" cy="1905000"/>
              </a:xfrm>
            </p:grpSpPr>
            <p:sp>
              <p:nvSpPr>
                <p:cNvPr id="91" name="4-Point Star 193">
                  <a:extLst>
                    <a:ext uri="{FF2B5EF4-FFF2-40B4-BE49-F238E27FC236}">
                      <a16:creationId xmlns:a16="http://schemas.microsoft.com/office/drawing/2014/main" id="{6316BF71-792D-68F9-FAB0-D14D00676B2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4-Point Star 194">
                  <a:extLst>
                    <a:ext uri="{FF2B5EF4-FFF2-40B4-BE49-F238E27FC236}">
                      <a16:creationId xmlns:a16="http://schemas.microsoft.com/office/drawing/2014/main" id="{ED6BC84D-4A4B-252B-B9C4-F6D5F53D413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20">
                <a:extLst>
                  <a:ext uri="{FF2B5EF4-FFF2-40B4-BE49-F238E27FC236}">
                    <a16:creationId xmlns:a16="http://schemas.microsoft.com/office/drawing/2014/main" id="{E2CB73B0-E5C8-21D5-E7F4-FD985D6E2197}"/>
                  </a:ext>
                </a:extLst>
              </p:cNvPr>
              <p:cNvGrpSpPr/>
              <p:nvPr/>
            </p:nvGrpSpPr>
            <p:grpSpPr>
              <a:xfrm>
                <a:off x="8404486" y="1389088"/>
                <a:ext cx="1752600" cy="1905000"/>
                <a:chOff x="5029200" y="1371600"/>
                <a:chExt cx="1752600" cy="1905000"/>
              </a:xfrm>
            </p:grpSpPr>
            <p:sp>
              <p:nvSpPr>
                <p:cNvPr id="89" name="4-Point Star 191">
                  <a:extLst>
                    <a:ext uri="{FF2B5EF4-FFF2-40B4-BE49-F238E27FC236}">
                      <a16:creationId xmlns:a16="http://schemas.microsoft.com/office/drawing/2014/main" id="{0AB2A8A2-2C80-1907-7C35-F34947DDF051}"/>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4-Point Star 192">
                  <a:extLst>
                    <a:ext uri="{FF2B5EF4-FFF2-40B4-BE49-F238E27FC236}">
                      <a16:creationId xmlns:a16="http://schemas.microsoft.com/office/drawing/2014/main" id="{6ABA5608-B21C-63AB-6DAA-63FA1158EB8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23">
                <a:extLst>
                  <a:ext uri="{FF2B5EF4-FFF2-40B4-BE49-F238E27FC236}">
                    <a16:creationId xmlns:a16="http://schemas.microsoft.com/office/drawing/2014/main" id="{A50BE41B-2FF1-310C-5B3E-B9D3E3190B86}"/>
                  </a:ext>
                </a:extLst>
              </p:cNvPr>
              <p:cNvGrpSpPr/>
              <p:nvPr/>
            </p:nvGrpSpPr>
            <p:grpSpPr>
              <a:xfrm>
                <a:off x="10068393" y="1389089"/>
                <a:ext cx="1752600" cy="1905000"/>
                <a:chOff x="5029200" y="1371600"/>
                <a:chExt cx="1752600" cy="1905000"/>
              </a:xfrm>
            </p:grpSpPr>
            <p:sp>
              <p:nvSpPr>
                <p:cNvPr id="87" name="4-Point Star 27">
                  <a:extLst>
                    <a:ext uri="{FF2B5EF4-FFF2-40B4-BE49-F238E27FC236}">
                      <a16:creationId xmlns:a16="http://schemas.microsoft.com/office/drawing/2014/main" id="{DA5CC53F-3F67-3832-19D8-6D634F05D9C9}"/>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4-Point Star 190">
                  <a:extLst>
                    <a:ext uri="{FF2B5EF4-FFF2-40B4-BE49-F238E27FC236}">
                      <a16:creationId xmlns:a16="http://schemas.microsoft.com/office/drawing/2014/main" id="{73A159B2-F11B-B2F8-6046-E8B11340D58D}"/>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8" name="Rounded Rectangle 178">
              <a:extLst>
                <a:ext uri="{FF2B5EF4-FFF2-40B4-BE49-F238E27FC236}">
                  <a16:creationId xmlns:a16="http://schemas.microsoft.com/office/drawing/2014/main" id="{9C658C80-22B3-8B54-CEB1-A6273F838001}"/>
                </a:ext>
              </a:extLst>
            </p:cNvPr>
            <p:cNvSpPr/>
            <p:nvPr/>
          </p:nvSpPr>
          <p:spPr>
            <a:xfrm>
              <a:off x="1584413" y="3065484"/>
              <a:ext cx="680434" cy="291615"/>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79">
              <a:extLst>
                <a:ext uri="{FF2B5EF4-FFF2-40B4-BE49-F238E27FC236}">
                  <a16:creationId xmlns:a16="http://schemas.microsoft.com/office/drawing/2014/main" id="{C4BE6ABE-23A1-1738-0817-A57FCD6963F1}"/>
                </a:ext>
              </a:extLst>
            </p:cNvPr>
            <p:cNvSpPr/>
            <p:nvPr/>
          </p:nvSpPr>
          <p:spPr>
            <a:xfrm>
              <a:off x="1568478" y="3631184"/>
              <a:ext cx="696370" cy="30914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4A57A6E7-7F67-3EF9-0BA6-D43E46A3F719}"/>
                </a:ext>
              </a:extLst>
            </p:cNvPr>
            <p:cNvSpPr/>
            <p:nvPr/>
          </p:nvSpPr>
          <p:spPr>
            <a:xfrm rot="5799345">
              <a:off x="815188" y="449999"/>
              <a:ext cx="1839110" cy="1695114"/>
            </a:xfrm>
            <a:custGeom>
              <a:avLst/>
              <a:gdLst>
                <a:gd name="connsiteX0" fmla="*/ 726 w 1839110"/>
                <a:gd name="connsiteY0" fmla="*/ 343939 h 1695114"/>
                <a:gd name="connsiteX1" fmla="*/ 1735 w 1839110"/>
                <a:gd name="connsiteY1" fmla="*/ 292406 h 1695114"/>
                <a:gd name="connsiteX2" fmla="*/ 56086 w 1839110"/>
                <a:gd name="connsiteY2" fmla="*/ 189049 h 1695114"/>
                <a:gd name="connsiteX3" fmla="*/ 56187 w 1839110"/>
                <a:gd name="connsiteY3" fmla="*/ 188502 h 1695114"/>
                <a:gd name="connsiteX4" fmla="*/ 70562 w 1839110"/>
                <a:gd name="connsiteY4" fmla="*/ 110224 h 1695114"/>
                <a:gd name="connsiteX5" fmla="*/ 105341 w 1839110"/>
                <a:gd name="connsiteY5" fmla="*/ 58796 h 1695114"/>
                <a:gd name="connsiteX6" fmla="*/ 174936 w 1839110"/>
                <a:gd name="connsiteY6" fmla="*/ 56248 h 1695114"/>
                <a:gd name="connsiteX7" fmla="*/ 275676 w 1839110"/>
                <a:gd name="connsiteY7" fmla="*/ 3784 h 1695114"/>
                <a:gd name="connsiteX8" fmla="*/ 389915 w 1839110"/>
                <a:gd name="connsiteY8" fmla="*/ 181153 h 1695114"/>
                <a:gd name="connsiteX9" fmla="*/ 476851 w 1839110"/>
                <a:gd name="connsiteY9" fmla="*/ 239276 h 1695114"/>
                <a:gd name="connsiteX10" fmla="*/ 513184 w 1839110"/>
                <a:gd name="connsiteY10" fmla="*/ 467464 h 1695114"/>
                <a:gd name="connsiteX11" fmla="*/ 616665 w 1839110"/>
                <a:gd name="connsiteY11" fmla="*/ 621487 h 1695114"/>
                <a:gd name="connsiteX12" fmla="*/ 593287 w 1839110"/>
                <a:gd name="connsiteY12" fmla="*/ 868434 h 1695114"/>
                <a:gd name="connsiteX13" fmla="*/ 623688 w 1839110"/>
                <a:gd name="connsiteY13" fmla="*/ 964444 h 1695114"/>
                <a:gd name="connsiteX14" fmla="*/ 629943 w 1839110"/>
                <a:gd name="connsiteY14" fmla="*/ 1039285 h 1695114"/>
                <a:gd name="connsiteX15" fmla="*/ 631983 w 1839110"/>
                <a:gd name="connsiteY15" fmla="*/ 1038203 h 1695114"/>
                <a:gd name="connsiteX16" fmla="*/ 853053 w 1839110"/>
                <a:gd name="connsiteY16" fmla="*/ 1041810 h 1695114"/>
                <a:gd name="connsiteX17" fmla="*/ 853116 w 1839110"/>
                <a:gd name="connsiteY17" fmla="*/ 1041761 h 1695114"/>
                <a:gd name="connsiteX18" fmla="*/ 909378 w 1839110"/>
                <a:gd name="connsiteY18" fmla="*/ 997857 h 1695114"/>
                <a:gd name="connsiteX19" fmla="*/ 1138288 w 1839110"/>
                <a:gd name="connsiteY19" fmla="*/ 1011506 h 1695114"/>
                <a:gd name="connsiteX20" fmla="*/ 1139305 w 1839110"/>
                <a:gd name="connsiteY20" fmla="*/ 1010680 h 1695114"/>
                <a:gd name="connsiteX21" fmla="*/ 1183988 w 1839110"/>
                <a:gd name="connsiteY21" fmla="*/ 974369 h 1695114"/>
                <a:gd name="connsiteX22" fmla="*/ 1249433 w 1839110"/>
                <a:gd name="connsiteY22" fmla="*/ 956171 h 1695114"/>
                <a:gd name="connsiteX23" fmla="*/ 1326024 w 1839110"/>
                <a:gd name="connsiteY23" fmla="*/ 962773 h 1695114"/>
                <a:gd name="connsiteX24" fmla="*/ 1385499 w 1839110"/>
                <a:gd name="connsiteY24" fmla="*/ 994283 h 1695114"/>
                <a:gd name="connsiteX25" fmla="*/ 1387275 w 1839110"/>
                <a:gd name="connsiteY25" fmla="*/ 995224 h 1695114"/>
                <a:gd name="connsiteX26" fmla="*/ 1526229 w 1839110"/>
                <a:gd name="connsiteY26" fmla="*/ 955715 h 1695114"/>
                <a:gd name="connsiteX27" fmla="*/ 1577297 w 1839110"/>
                <a:gd name="connsiteY27" fmla="*/ 964560 h 1695114"/>
                <a:gd name="connsiteX28" fmla="*/ 1673658 w 1839110"/>
                <a:gd name="connsiteY28" fmla="*/ 1048213 h 1695114"/>
                <a:gd name="connsiteX29" fmla="*/ 1674189 w 1839110"/>
                <a:gd name="connsiteY29" fmla="*/ 1048420 h 1695114"/>
                <a:gd name="connsiteX30" fmla="*/ 1750275 w 1839110"/>
                <a:gd name="connsiteY30" fmla="*/ 1078033 h 1695114"/>
                <a:gd name="connsiteX31" fmla="*/ 1797324 w 1839110"/>
                <a:gd name="connsiteY31" fmla="*/ 1129400 h 1695114"/>
                <a:gd name="connsiteX32" fmla="*/ 1791789 w 1839110"/>
                <a:gd name="connsiteY32" fmla="*/ 1217436 h 1695114"/>
                <a:gd name="connsiteX33" fmla="*/ 1832224 w 1839110"/>
                <a:gd name="connsiteY33" fmla="*/ 1352040 h 1695114"/>
                <a:gd name="connsiteX34" fmla="*/ 1642809 w 1839110"/>
                <a:gd name="connsiteY34" fmla="*/ 1469866 h 1695114"/>
                <a:gd name="connsiteX35" fmla="*/ 1575002 w 1839110"/>
                <a:gd name="connsiteY35" fmla="*/ 1570828 h 1695114"/>
                <a:gd name="connsiteX36" fmla="*/ 1344140 w 1839110"/>
                <a:gd name="connsiteY36" fmla="*/ 1583052 h 1695114"/>
                <a:gd name="connsiteX37" fmla="*/ 1179162 w 1839110"/>
                <a:gd name="connsiteY37" fmla="*/ 1690760 h 1695114"/>
                <a:gd name="connsiteX38" fmla="*/ 936588 w 1839110"/>
                <a:gd name="connsiteY38" fmla="*/ 1625015 h 1695114"/>
                <a:gd name="connsiteX39" fmla="*/ 576255 w 1839110"/>
                <a:gd name="connsiteY39" fmla="*/ 1560059 h 1695114"/>
                <a:gd name="connsiteX40" fmla="*/ 417825 w 1839110"/>
                <a:gd name="connsiteY40" fmla="*/ 1487775 h 1695114"/>
                <a:gd name="connsiteX41" fmla="*/ 411979 w 1839110"/>
                <a:gd name="connsiteY41" fmla="*/ 1461707 h 1695114"/>
                <a:gd name="connsiteX42" fmla="*/ 414001 w 1839110"/>
                <a:gd name="connsiteY42" fmla="*/ 1448628 h 1695114"/>
                <a:gd name="connsiteX43" fmla="*/ 395456 w 1839110"/>
                <a:gd name="connsiteY43" fmla="*/ 1451691 h 1695114"/>
                <a:gd name="connsiteX44" fmla="*/ 310634 w 1839110"/>
                <a:gd name="connsiteY44" fmla="*/ 1330152 h 1695114"/>
                <a:gd name="connsiteX45" fmla="*/ 308652 w 1839110"/>
                <a:gd name="connsiteY45" fmla="*/ 1329126 h 1695114"/>
                <a:gd name="connsiteX46" fmla="*/ 201835 w 1839110"/>
                <a:gd name="connsiteY46" fmla="*/ 1283042 h 1695114"/>
                <a:gd name="connsiteX47" fmla="*/ 146182 w 1839110"/>
                <a:gd name="connsiteY47" fmla="*/ 1004709 h 1695114"/>
                <a:gd name="connsiteX48" fmla="*/ 146136 w 1839110"/>
                <a:gd name="connsiteY48" fmla="*/ 1004651 h 1695114"/>
                <a:gd name="connsiteX49" fmla="*/ 105228 w 1839110"/>
                <a:gd name="connsiteY49" fmla="*/ 952781 h 1695114"/>
                <a:gd name="connsiteX50" fmla="*/ 89387 w 1839110"/>
                <a:gd name="connsiteY50" fmla="*/ 724166 h 1695114"/>
                <a:gd name="connsiteX51" fmla="*/ 88622 w 1839110"/>
                <a:gd name="connsiteY51" fmla="*/ 723231 h 1695114"/>
                <a:gd name="connsiteX52" fmla="*/ 55003 w 1839110"/>
                <a:gd name="connsiteY52" fmla="*/ 682168 h 1695114"/>
                <a:gd name="connsiteX53" fmla="*/ 33165 w 1839110"/>
                <a:gd name="connsiteY53" fmla="*/ 618828 h 1695114"/>
                <a:gd name="connsiteX54" fmla="*/ 29459 w 1839110"/>
                <a:gd name="connsiteY54" fmla="*/ 542149 h 1695114"/>
                <a:gd name="connsiteX55" fmla="*/ 47245 w 1839110"/>
                <a:gd name="connsiteY55" fmla="*/ 480195 h 1695114"/>
                <a:gd name="connsiteX56" fmla="*/ 47776 w 1839110"/>
                <a:gd name="connsiteY56" fmla="*/ 478345 h 1695114"/>
                <a:gd name="connsiteX57" fmla="*/ 726 w 1839110"/>
                <a:gd name="connsiteY57" fmla="*/ 343939 h 169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39110" h="1695114">
                  <a:moveTo>
                    <a:pt x="726" y="343939"/>
                  </a:moveTo>
                  <a:cubicBezTo>
                    <a:pt x="-486" y="326689"/>
                    <a:pt x="-201" y="309300"/>
                    <a:pt x="1735" y="292406"/>
                  </a:cubicBezTo>
                  <a:cubicBezTo>
                    <a:pt x="7634" y="240917"/>
                    <a:pt x="28033" y="202109"/>
                    <a:pt x="56086" y="189049"/>
                  </a:cubicBezTo>
                  <a:lnTo>
                    <a:pt x="56187" y="188502"/>
                  </a:lnTo>
                  <a:lnTo>
                    <a:pt x="70562" y="110224"/>
                  </a:lnTo>
                  <a:cubicBezTo>
                    <a:pt x="79030" y="87828"/>
                    <a:pt x="90882" y="69998"/>
                    <a:pt x="105341" y="58796"/>
                  </a:cubicBezTo>
                  <a:cubicBezTo>
                    <a:pt x="126331" y="42517"/>
                    <a:pt x="151084" y="41599"/>
                    <a:pt x="174936" y="56248"/>
                  </a:cubicBezTo>
                  <a:cubicBezTo>
                    <a:pt x="199960" y="10478"/>
                    <a:pt x="237069" y="-8837"/>
                    <a:pt x="275676" y="3784"/>
                  </a:cubicBezTo>
                  <a:cubicBezTo>
                    <a:pt x="327001" y="20562"/>
                    <a:pt x="372152" y="90662"/>
                    <a:pt x="389915" y="181153"/>
                  </a:cubicBezTo>
                  <a:cubicBezTo>
                    <a:pt x="420366" y="178041"/>
                    <a:pt x="452064" y="199250"/>
                    <a:pt x="476851" y="239276"/>
                  </a:cubicBezTo>
                  <a:cubicBezTo>
                    <a:pt x="514517" y="300089"/>
                    <a:pt x="529236" y="392567"/>
                    <a:pt x="513184" y="467464"/>
                  </a:cubicBezTo>
                  <a:cubicBezTo>
                    <a:pt x="557915" y="485861"/>
                    <a:pt x="597311" y="544502"/>
                    <a:pt x="616665" y="621487"/>
                  </a:cubicBezTo>
                  <a:cubicBezTo>
                    <a:pt x="639471" y="712205"/>
                    <a:pt x="630147" y="810749"/>
                    <a:pt x="593287" y="868434"/>
                  </a:cubicBezTo>
                  <a:cubicBezTo>
                    <a:pt x="607119" y="898320"/>
                    <a:pt x="617235" y="930993"/>
                    <a:pt x="623688" y="964444"/>
                  </a:cubicBezTo>
                  <a:lnTo>
                    <a:pt x="629943" y="1039285"/>
                  </a:lnTo>
                  <a:lnTo>
                    <a:pt x="631983" y="1038203"/>
                  </a:lnTo>
                  <a:cubicBezTo>
                    <a:pt x="700082" y="1013567"/>
                    <a:pt x="783668" y="1013753"/>
                    <a:pt x="853053" y="1041810"/>
                  </a:cubicBezTo>
                  <a:lnTo>
                    <a:pt x="853116" y="1041761"/>
                  </a:lnTo>
                  <a:lnTo>
                    <a:pt x="909378" y="997857"/>
                  </a:lnTo>
                  <a:cubicBezTo>
                    <a:pt x="977432" y="965315"/>
                    <a:pt x="1073941" y="967719"/>
                    <a:pt x="1138288" y="1011506"/>
                  </a:cubicBezTo>
                  <a:lnTo>
                    <a:pt x="1139305" y="1010680"/>
                  </a:lnTo>
                  <a:lnTo>
                    <a:pt x="1183988" y="974369"/>
                  </a:lnTo>
                  <a:cubicBezTo>
                    <a:pt x="1203075" y="964864"/>
                    <a:pt x="1225452" y="958517"/>
                    <a:pt x="1249433" y="956171"/>
                  </a:cubicBezTo>
                  <a:cubicBezTo>
                    <a:pt x="1275827" y="953586"/>
                    <a:pt x="1302204" y="956026"/>
                    <a:pt x="1326024" y="962773"/>
                  </a:cubicBezTo>
                  <a:lnTo>
                    <a:pt x="1385499" y="994283"/>
                  </a:lnTo>
                  <a:lnTo>
                    <a:pt x="1387275" y="995224"/>
                  </a:lnTo>
                  <a:cubicBezTo>
                    <a:pt x="1422259" y="966795"/>
                    <a:pt x="1474405" y="952686"/>
                    <a:pt x="1526229" y="955715"/>
                  </a:cubicBezTo>
                  <a:cubicBezTo>
                    <a:pt x="1543503" y="956724"/>
                    <a:pt x="1560742" y="959638"/>
                    <a:pt x="1577297" y="964560"/>
                  </a:cubicBezTo>
                  <a:cubicBezTo>
                    <a:pt x="1627756" y="979558"/>
                    <a:pt x="1663938" y="1010958"/>
                    <a:pt x="1673658" y="1048213"/>
                  </a:cubicBezTo>
                  <a:lnTo>
                    <a:pt x="1674189" y="1048420"/>
                  </a:lnTo>
                  <a:lnTo>
                    <a:pt x="1750275" y="1078033"/>
                  </a:lnTo>
                  <a:cubicBezTo>
                    <a:pt x="1771538" y="1091991"/>
                    <a:pt x="1787874" y="1109540"/>
                    <a:pt x="1797324" y="1129400"/>
                  </a:cubicBezTo>
                  <a:cubicBezTo>
                    <a:pt x="1811061" y="1158232"/>
                    <a:pt x="1809104" y="1189546"/>
                    <a:pt x="1791789" y="1217436"/>
                  </a:cubicBezTo>
                  <a:cubicBezTo>
                    <a:pt x="1834350" y="1255684"/>
                    <a:pt x="1849234" y="1305266"/>
                    <a:pt x="1832224" y="1352040"/>
                  </a:cubicBezTo>
                  <a:cubicBezTo>
                    <a:pt x="1809610" y="1414223"/>
                    <a:pt x="1734749" y="1460792"/>
                    <a:pt x="1642809" y="1469866"/>
                  </a:cubicBezTo>
                  <a:cubicBezTo>
                    <a:pt x="1642370" y="1508679"/>
                    <a:pt x="1617630" y="1545489"/>
                    <a:pt x="1575002" y="1570828"/>
                  </a:cubicBezTo>
                  <a:cubicBezTo>
                    <a:pt x="1510232" y="1609333"/>
                    <a:pt x="1416673" y="1614281"/>
                    <a:pt x="1344140" y="1583052"/>
                  </a:cubicBezTo>
                  <a:cubicBezTo>
                    <a:pt x="1320683" y="1636692"/>
                    <a:pt x="1257871" y="1677696"/>
                    <a:pt x="1179162" y="1690760"/>
                  </a:cubicBezTo>
                  <a:cubicBezTo>
                    <a:pt x="1086412" y="1706151"/>
                    <a:pt x="989612" y="1679922"/>
                    <a:pt x="936588" y="1625015"/>
                  </a:cubicBezTo>
                  <a:cubicBezTo>
                    <a:pt x="811437" y="1677131"/>
                    <a:pt x="648889" y="1647838"/>
                    <a:pt x="576255" y="1560059"/>
                  </a:cubicBezTo>
                  <a:cubicBezTo>
                    <a:pt x="504904" y="1565829"/>
                    <a:pt x="437907" y="1535268"/>
                    <a:pt x="417825" y="1487775"/>
                  </a:cubicBezTo>
                  <a:cubicBezTo>
                    <a:pt x="414188" y="1479184"/>
                    <a:pt x="412264" y="1470424"/>
                    <a:pt x="411979" y="1461707"/>
                  </a:cubicBezTo>
                  <a:lnTo>
                    <a:pt x="414001" y="1448628"/>
                  </a:lnTo>
                  <a:lnTo>
                    <a:pt x="395456" y="1451691"/>
                  </a:lnTo>
                  <a:cubicBezTo>
                    <a:pt x="357557" y="1447822"/>
                    <a:pt x="322337" y="1397359"/>
                    <a:pt x="310634" y="1330152"/>
                  </a:cubicBezTo>
                  <a:cubicBezTo>
                    <a:pt x="309970" y="1329822"/>
                    <a:pt x="309316" y="1329456"/>
                    <a:pt x="308652" y="1329126"/>
                  </a:cubicBezTo>
                  <a:cubicBezTo>
                    <a:pt x="273332" y="1342456"/>
                    <a:pt x="234171" y="1325550"/>
                    <a:pt x="201835" y="1283042"/>
                  </a:cubicBezTo>
                  <a:cubicBezTo>
                    <a:pt x="150761" y="1215875"/>
                    <a:pt x="127605" y="1100018"/>
                    <a:pt x="146182" y="1004709"/>
                  </a:cubicBezTo>
                  <a:lnTo>
                    <a:pt x="146136" y="1004651"/>
                  </a:lnTo>
                  <a:lnTo>
                    <a:pt x="105228" y="952781"/>
                  </a:lnTo>
                  <a:cubicBezTo>
                    <a:pt x="71852" y="888160"/>
                    <a:pt x="62550" y="792081"/>
                    <a:pt x="89387" y="724166"/>
                  </a:cubicBezTo>
                  <a:lnTo>
                    <a:pt x="88622" y="723231"/>
                  </a:lnTo>
                  <a:lnTo>
                    <a:pt x="55003" y="682168"/>
                  </a:lnTo>
                  <a:cubicBezTo>
                    <a:pt x="45347" y="664079"/>
                    <a:pt x="37782" y="642432"/>
                    <a:pt x="33165" y="618828"/>
                  </a:cubicBezTo>
                  <a:cubicBezTo>
                    <a:pt x="28081" y="592848"/>
                    <a:pt x="26935" y="566426"/>
                    <a:pt x="29459" y="542149"/>
                  </a:cubicBezTo>
                  <a:lnTo>
                    <a:pt x="47245" y="480195"/>
                  </a:lnTo>
                  <a:lnTo>
                    <a:pt x="47776" y="478345"/>
                  </a:lnTo>
                  <a:cubicBezTo>
                    <a:pt x="21455" y="446196"/>
                    <a:pt x="4360" y="395690"/>
                    <a:pt x="726" y="343939"/>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Cloud 80">
              <a:extLst>
                <a:ext uri="{FF2B5EF4-FFF2-40B4-BE49-F238E27FC236}">
                  <a16:creationId xmlns:a16="http://schemas.microsoft.com/office/drawing/2014/main" id="{A28EA7ED-BF7C-0840-3051-F8D88E2DF874}"/>
                </a:ext>
              </a:extLst>
            </p:cNvPr>
            <p:cNvSpPr/>
            <p:nvPr/>
          </p:nvSpPr>
          <p:spPr>
            <a:xfrm rot="5799345">
              <a:off x="1388953" y="1954546"/>
              <a:ext cx="1076787" cy="93654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A599726-E905-A43A-3FD8-3AD00279845A}"/>
                </a:ext>
              </a:extLst>
            </p:cNvPr>
            <p:cNvSpPr/>
            <p:nvPr/>
          </p:nvSpPr>
          <p:spPr>
            <a:xfrm>
              <a:off x="1732342" y="2035701"/>
              <a:ext cx="404628" cy="1897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DE90BB91-FC4F-F47B-8460-62E925DE914D}"/>
              </a:ext>
            </a:extLst>
          </p:cNvPr>
          <p:cNvGrpSpPr/>
          <p:nvPr/>
        </p:nvGrpSpPr>
        <p:grpSpPr>
          <a:xfrm rot="2317799">
            <a:off x="8923329" y="1670567"/>
            <a:ext cx="1672936" cy="2362200"/>
            <a:chOff x="4919893" y="1528497"/>
            <a:chExt cx="1672936" cy="2362200"/>
          </a:xfrm>
        </p:grpSpPr>
        <p:sp>
          <p:nvSpPr>
            <p:cNvPr id="114" name="Oval 7">
              <a:extLst>
                <a:ext uri="{FF2B5EF4-FFF2-40B4-BE49-F238E27FC236}">
                  <a16:creationId xmlns:a16="http://schemas.microsoft.com/office/drawing/2014/main" id="{7462A712-73B3-595C-7117-A7CF121E89CB}"/>
                </a:ext>
              </a:extLst>
            </p:cNvPr>
            <p:cNvSpPr/>
            <p:nvPr/>
          </p:nvSpPr>
          <p:spPr>
            <a:xfrm rot="616406">
              <a:off x="4919893" y="1528497"/>
              <a:ext cx="1672936" cy="23622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8">
              <a:extLst>
                <a:ext uri="{FF2B5EF4-FFF2-40B4-BE49-F238E27FC236}">
                  <a16:creationId xmlns:a16="http://schemas.microsoft.com/office/drawing/2014/main" id="{CFE0471A-2EA8-9BDB-DB52-71803CAAD99F}"/>
                </a:ext>
              </a:extLst>
            </p:cNvPr>
            <p:cNvSpPr/>
            <p:nvPr/>
          </p:nvSpPr>
          <p:spPr>
            <a:xfrm rot="2577825">
              <a:off x="5288998" y="1816646"/>
              <a:ext cx="955964" cy="9448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loud 115">
              <a:extLst>
                <a:ext uri="{FF2B5EF4-FFF2-40B4-BE49-F238E27FC236}">
                  <a16:creationId xmlns:a16="http://schemas.microsoft.com/office/drawing/2014/main" id="{2C639AC0-724C-A713-6BDC-B53650ACC702}"/>
                </a:ext>
              </a:extLst>
            </p:cNvPr>
            <p:cNvSpPr/>
            <p:nvPr/>
          </p:nvSpPr>
          <p:spPr>
            <a:xfrm rot="110174">
              <a:off x="5354764" y="1795863"/>
              <a:ext cx="796636" cy="31496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D485C394-AF61-D886-1BB2-E51E33E2B6CB}"/>
                </a:ext>
              </a:extLst>
            </p:cNvPr>
            <p:cNvSpPr/>
            <p:nvPr/>
          </p:nvSpPr>
          <p:spPr>
            <a:xfrm rot="1346216">
              <a:off x="5093201" y="2230088"/>
              <a:ext cx="251083" cy="4956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Shape 117">
              <a:extLst>
                <a:ext uri="{FF2B5EF4-FFF2-40B4-BE49-F238E27FC236}">
                  <a16:creationId xmlns:a16="http://schemas.microsoft.com/office/drawing/2014/main" id="{DA7889F1-C648-7D21-F50D-1ACAE4C081AA}"/>
                </a:ext>
              </a:extLst>
            </p:cNvPr>
            <p:cNvSpPr/>
            <p:nvPr/>
          </p:nvSpPr>
          <p:spPr>
            <a:xfrm rot="2577825">
              <a:off x="5549076" y="2344051"/>
              <a:ext cx="479979" cy="774823"/>
            </a:xfrm>
            <a:custGeom>
              <a:avLst/>
              <a:gdLst>
                <a:gd name="connsiteX0" fmla="*/ 313970 w 479979"/>
                <a:gd name="connsiteY0" fmla="*/ 17128 h 774823"/>
                <a:gd name="connsiteX1" fmla="*/ 360483 w 479979"/>
                <a:gd name="connsiteY1" fmla="*/ 0 h 774823"/>
                <a:gd name="connsiteX2" fmla="*/ 479979 w 479979"/>
                <a:gd name="connsiteY2" fmla="*/ 217957 h 774823"/>
                <a:gd name="connsiteX3" fmla="*/ 406996 w 479979"/>
                <a:gd name="connsiteY3" fmla="*/ 418786 h 774823"/>
                <a:gd name="connsiteX4" fmla="*/ 386235 w 479979"/>
                <a:gd name="connsiteY4" fmla="*/ 426431 h 774823"/>
                <a:gd name="connsiteX5" fmla="*/ 386262 w 479979"/>
                <a:gd name="connsiteY5" fmla="*/ 435517 h 774823"/>
                <a:gd name="connsiteX6" fmla="*/ 304289 w 479979"/>
                <a:gd name="connsiteY6" fmla="*/ 616671 h 774823"/>
                <a:gd name="connsiteX7" fmla="*/ 33633 w 479979"/>
                <a:gd name="connsiteY7" fmla="*/ 761228 h 774823"/>
                <a:gd name="connsiteX8" fmla="*/ 85470 w 479979"/>
                <a:gd name="connsiteY8" fmla="*/ 458797 h 774823"/>
                <a:gd name="connsiteX9" fmla="*/ 231534 w 479979"/>
                <a:gd name="connsiteY9" fmla="*/ 323884 h 774823"/>
                <a:gd name="connsiteX10" fmla="*/ 255285 w 479979"/>
                <a:gd name="connsiteY10" fmla="*/ 316071 h 774823"/>
                <a:gd name="connsiteX11" fmla="*/ 250378 w 479979"/>
                <a:gd name="connsiteY11" fmla="*/ 302796 h 774823"/>
                <a:gd name="connsiteX12" fmla="*/ 240987 w 479979"/>
                <a:gd name="connsiteY12" fmla="*/ 217957 h 774823"/>
                <a:gd name="connsiteX13" fmla="*/ 313970 w 479979"/>
                <a:gd name="connsiteY13" fmla="*/ 17128 h 77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9979" h="774823">
                  <a:moveTo>
                    <a:pt x="313970" y="17128"/>
                  </a:moveTo>
                  <a:cubicBezTo>
                    <a:pt x="328266" y="6099"/>
                    <a:pt x="343984" y="0"/>
                    <a:pt x="360483" y="0"/>
                  </a:cubicBezTo>
                  <a:cubicBezTo>
                    <a:pt x="426479" y="0"/>
                    <a:pt x="479979" y="97583"/>
                    <a:pt x="479979" y="217957"/>
                  </a:cubicBezTo>
                  <a:cubicBezTo>
                    <a:pt x="479979" y="308237"/>
                    <a:pt x="449885" y="385698"/>
                    <a:pt x="406996" y="418786"/>
                  </a:cubicBezTo>
                  <a:lnTo>
                    <a:pt x="386235" y="426431"/>
                  </a:lnTo>
                  <a:lnTo>
                    <a:pt x="386262" y="435517"/>
                  </a:lnTo>
                  <a:cubicBezTo>
                    <a:pt x="376881" y="490246"/>
                    <a:pt x="348816" y="554955"/>
                    <a:pt x="304289" y="616671"/>
                  </a:cubicBezTo>
                  <a:cubicBezTo>
                    <a:pt x="215235" y="740103"/>
                    <a:pt x="94058" y="804824"/>
                    <a:pt x="33633" y="761228"/>
                  </a:cubicBezTo>
                  <a:cubicBezTo>
                    <a:pt x="-26792" y="717633"/>
                    <a:pt x="-3584" y="582230"/>
                    <a:pt x="85470" y="458797"/>
                  </a:cubicBezTo>
                  <a:cubicBezTo>
                    <a:pt x="129997" y="397081"/>
                    <a:pt x="182555" y="350043"/>
                    <a:pt x="231534" y="323884"/>
                  </a:cubicBezTo>
                  <a:lnTo>
                    <a:pt x="255285" y="316071"/>
                  </a:lnTo>
                  <a:lnTo>
                    <a:pt x="250378" y="302796"/>
                  </a:lnTo>
                  <a:cubicBezTo>
                    <a:pt x="244331" y="276720"/>
                    <a:pt x="240987" y="248050"/>
                    <a:pt x="240987" y="217957"/>
                  </a:cubicBezTo>
                  <a:cubicBezTo>
                    <a:pt x="240987" y="127676"/>
                    <a:pt x="271081" y="50216"/>
                    <a:pt x="313970" y="17128"/>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149709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DF60BC-C6B1-0309-FCFE-75D3A292B7A2}"/>
              </a:ext>
            </a:extLst>
          </p:cNvPr>
          <p:cNvPicPr>
            <a:picLocks noChangeAspect="1"/>
          </p:cNvPicPr>
          <p:nvPr/>
        </p:nvPicPr>
        <p:blipFill>
          <a:blip r:embed="rId2"/>
          <a:stretch>
            <a:fillRect/>
          </a:stretch>
        </p:blipFill>
        <p:spPr>
          <a:xfrm>
            <a:off x="6037" y="0"/>
            <a:ext cx="12185963" cy="6858000"/>
          </a:xfrm>
          <a:prstGeom prst="rect">
            <a:avLst/>
          </a:prstGeom>
        </p:spPr>
      </p:pic>
      <p:sp>
        <p:nvSpPr>
          <p:cNvPr id="6" name="TextBox 5"/>
          <p:cNvSpPr txBox="1"/>
          <p:nvPr/>
        </p:nvSpPr>
        <p:spPr>
          <a:xfrm>
            <a:off x="0" y="0"/>
            <a:ext cx="12192000" cy="923330"/>
          </a:xfrm>
          <a:prstGeom prst="rect">
            <a:avLst/>
          </a:prstGeom>
          <a:noFill/>
        </p:spPr>
        <p:txBody>
          <a:bodyPr wrap="square" rtlCol="0">
            <a:spAutoFit/>
          </a:bodyPr>
          <a:lstStyle/>
          <a:p>
            <a:pPr algn="ctr" fontAlgn="base"/>
            <a:r>
              <a:rPr lang="en-US" sz="5400" b="1" dirty="0">
                <a:latin typeface="Harrington" panose="04040505050A02020702" pitchFamily="82" charset="0"/>
              </a:rPr>
              <a:t>Horn of Salvation</a:t>
            </a:r>
            <a:endParaRPr lang="en-US" sz="5400" dirty="0">
              <a:latin typeface="Harrington" panose="04040505050A02020702" pitchFamily="82" charset="0"/>
            </a:endParaRPr>
          </a:p>
        </p:txBody>
      </p:sp>
      <p:sp>
        <p:nvSpPr>
          <p:cNvPr id="65" name="TextBox 64"/>
          <p:cNvSpPr txBox="1"/>
          <p:nvPr/>
        </p:nvSpPr>
        <p:spPr>
          <a:xfrm>
            <a:off x="-1" y="6488668"/>
            <a:ext cx="5855856" cy="369332"/>
          </a:xfrm>
          <a:prstGeom prst="rect">
            <a:avLst/>
          </a:prstGeom>
          <a:noFill/>
        </p:spPr>
        <p:txBody>
          <a:bodyPr wrap="square" rtlCol="0">
            <a:spAutoFit/>
          </a:bodyPr>
          <a:lstStyle/>
          <a:p>
            <a:r>
              <a:rPr lang="en-US" dirty="0">
                <a:solidFill>
                  <a:schemeClr val="bg1"/>
                </a:solidFill>
              </a:rPr>
              <a:t>Luke 1:69</a:t>
            </a:r>
          </a:p>
        </p:txBody>
      </p:sp>
      <p:sp>
        <p:nvSpPr>
          <p:cNvPr id="19" name="TextBox 18"/>
          <p:cNvSpPr txBox="1"/>
          <p:nvPr/>
        </p:nvSpPr>
        <p:spPr>
          <a:xfrm>
            <a:off x="11009745" y="6539345"/>
            <a:ext cx="1182256" cy="369332"/>
          </a:xfrm>
          <a:prstGeom prst="rect">
            <a:avLst/>
          </a:prstGeom>
          <a:noFill/>
        </p:spPr>
        <p:txBody>
          <a:bodyPr wrap="square" rtlCol="0">
            <a:spAutoFit/>
          </a:bodyPr>
          <a:lstStyle/>
          <a:p>
            <a:pPr algn="r"/>
            <a:r>
              <a:rPr lang="en-US" dirty="0">
                <a:solidFill>
                  <a:schemeClr val="bg1"/>
                </a:solidFill>
              </a:rPr>
              <a:t>(3)</a:t>
            </a:r>
          </a:p>
        </p:txBody>
      </p:sp>
      <p:sp>
        <p:nvSpPr>
          <p:cNvPr id="14" name="Rectangle 13"/>
          <p:cNvSpPr/>
          <p:nvPr/>
        </p:nvSpPr>
        <p:spPr>
          <a:xfrm>
            <a:off x="332510" y="1729617"/>
            <a:ext cx="3555999" cy="3477875"/>
          </a:xfrm>
          <a:prstGeom prst="rect">
            <a:avLst/>
          </a:prstGeom>
        </p:spPr>
        <p:txBody>
          <a:bodyPr wrap="square">
            <a:spAutoFit/>
          </a:bodyPr>
          <a:lstStyle/>
          <a:p>
            <a:r>
              <a:rPr lang="en-US" sz="2000" dirty="0"/>
              <a:t>When John’s father, Zacharias, was released by God from his inability to speak, he praised God and prophesied of John’s mission. </a:t>
            </a:r>
          </a:p>
          <a:p>
            <a:endParaRPr lang="en-US" sz="2000" dirty="0"/>
          </a:p>
          <a:p>
            <a:endParaRPr lang="en-US" sz="2000" dirty="0"/>
          </a:p>
          <a:p>
            <a:r>
              <a:rPr lang="en-US" sz="2000" dirty="0"/>
              <a:t>He mentioned that God had raised up a “horn of salvation,” which is a messianic title that refers to Jesus Christ.</a:t>
            </a:r>
          </a:p>
        </p:txBody>
      </p:sp>
      <p:sp>
        <p:nvSpPr>
          <p:cNvPr id="11" name="Rectangle 10"/>
          <p:cNvSpPr/>
          <p:nvPr/>
        </p:nvSpPr>
        <p:spPr>
          <a:xfrm>
            <a:off x="8478981" y="981517"/>
            <a:ext cx="3713019" cy="1477328"/>
          </a:xfrm>
          <a:prstGeom prst="rect">
            <a:avLst/>
          </a:prstGeom>
          <a:solidFill>
            <a:schemeClr val="accent2">
              <a:lumMod val="50000"/>
            </a:schemeClr>
          </a:solidFill>
        </p:spPr>
        <p:txBody>
          <a:bodyPr wrap="square">
            <a:spAutoFit/>
          </a:bodyPr>
          <a:lstStyle/>
          <a:p>
            <a:r>
              <a:rPr lang="en-US" i="1" dirty="0">
                <a:solidFill>
                  <a:srgbClr val="FFFF00"/>
                </a:solidFill>
              </a:rPr>
              <a:t>The God of my rock; in him will I trust: he is my shield, and the horn of my salvation, my high tower, and my refuge, my </a:t>
            </a:r>
            <a:r>
              <a:rPr lang="en-US" i="1" dirty="0" err="1">
                <a:solidFill>
                  <a:srgbClr val="FFFF00"/>
                </a:solidFill>
              </a:rPr>
              <a:t>saviour</a:t>
            </a:r>
            <a:r>
              <a:rPr lang="en-US" i="1" dirty="0">
                <a:solidFill>
                  <a:srgbClr val="FFFF00"/>
                </a:solidFill>
              </a:rPr>
              <a:t>; thou </a:t>
            </a:r>
            <a:r>
              <a:rPr lang="en-US" i="1" dirty="0" err="1">
                <a:solidFill>
                  <a:srgbClr val="FFFF00"/>
                </a:solidFill>
              </a:rPr>
              <a:t>savest</a:t>
            </a:r>
            <a:r>
              <a:rPr lang="en-US" i="1" dirty="0">
                <a:solidFill>
                  <a:srgbClr val="FFFF00"/>
                </a:solidFill>
              </a:rPr>
              <a:t> me from violence. 2 Samuel 22:3</a:t>
            </a:r>
          </a:p>
        </p:txBody>
      </p:sp>
      <p:sp>
        <p:nvSpPr>
          <p:cNvPr id="12" name="Rectangle 11"/>
          <p:cNvSpPr/>
          <p:nvPr/>
        </p:nvSpPr>
        <p:spPr>
          <a:xfrm>
            <a:off x="5717309" y="3262899"/>
            <a:ext cx="6096000" cy="923330"/>
          </a:xfrm>
          <a:prstGeom prst="rect">
            <a:avLst/>
          </a:prstGeom>
          <a:solidFill>
            <a:schemeClr val="accent2">
              <a:lumMod val="50000"/>
            </a:schemeClr>
          </a:solidFill>
        </p:spPr>
        <p:txBody>
          <a:bodyPr>
            <a:spAutoFit/>
          </a:bodyPr>
          <a:lstStyle/>
          <a:p>
            <a:r>
              <a:rPr lang="en-US" i="1" dirty="0">
                <a:solidFill>
                  <a:srgbClr val="FFFF00"/>
                </a:solidFill>
              </a:rPr>
              <a:t> The </a:t>
            </a:r>
            <a:r>
              <a:rPr lang="en-US" i="1" cap="small" dirty="0">
                <a:solidFill>
                  <a:srgbClr val="FFFF00"/>
                </a:solidFill>
              </a:rPr>
              <a:t>Lord</a:t>
            </a:r>
            <a:r>
              <a:rPr lang="en-US" i="1" dirty="0">
                <a:solidFill>
                  <a:srgbClr val="FFFF00"/>
                </a:solidFill>
              </a:rPr>
              <a:t> is my rock, and my fortress, and my deliverer; my God, my strength, in whom I will trust; my buckler, and the horn of my salvation, and my high tower. Psalm 18:2</a:t>
            </a:r>
          </a:p>
        </p:txBody>
      </p:sp>
      <p:pic>
        <p:nvPicPr>
          <p:cNvPr id="66562" name="Picture 2" descr="https://bofcministry.files.wordpress.com/2014/07/wpid-ram.jpeg?w=1024"/>
          <p:cNvPicPr>
            <a:picLocks noChangeAspect="1" noChangeArrowheads="1"/>
          </p:cNvPicPr>
          <p:nvPr/>
        </p:nvPicPr>
        <p:blipFill>
          <a:blip r:embed="rId3" cstate="print"/>
          <a:srcRect/>
          <a:stretch>
            <a:fillRect/>
          </a:stretch>
        </p:blipFill>
        <p:spPr bwMode="auto">
          <a:xfrm>
            <a:off x="7199842" y="4451927"/>
            <a:ext cx="2843261" cy="2132446"/>
          </a:xfrm>
          <a:prstGeom prst="rect">
            <a:avLst/>
          </a:prstGeom>
          <a:noFill/>
        </p:spPr>
      </p:pic>
      <p:pic>
        <p:nvPicPr>
          <p:cNvPr id="66564" name="Picture 4" descr="http://www.breakingisraelnews.com/wp-content/uploads/2014/09/shofar-.png"/>
          <p:cNvPicPr>
            <a:picLocks noChangeAspect="1" noChangeArrowheads="1"/>
          </p:cNvPicPr>
          <p:nvPr/>
        </p:nvPicPr>
        <p:blipFill>
          <a:blip r:embed="rId4" cstate="print"/>
          <a:srcRect/>
          <a:stretch>
            <a:fillRect/>
          </a:stretch>
        </p:blipFill>
        <p:spPr bwMode="auto">
          <a:xfrm>
            <a:off x="3888508" y="923637"/>
            <a:ext cx="4520911" cy="2260456"/>
          </a:xfrm>
          <a:prstGeom prst="rect">
            <a:avLst/>
          </a:prstGeom>
          <a:noFill/>
        </p:spPr>
      </p:pic>
      <p:sp>
        <p:nvSpPr>
          <p:cNvPr id="15" name="Rectangle 14"/>
          <p:cNvSpPr/>
          <p:nvPr/>
        </p:nvSpPr>
        <p:spPr>
          <a:xfrm>
            <a:off x="3879273" y="5017807"/>
            <a:ext cx="3306618" cy="1323439"/>
          </a:xfrm>
          <a:prstGeom prst="rect">
            <a:avLst/>
          </a:prstGeom>
        </p:spPr>
        <p:txBody>
          <a:bodyPr wrap="square">
            <a:spAutoFit/>
          </a:bodyPr>
          <a:lstStyle/>
          <a:p>
            <a:r>
              <a:rPr lang="en-US" sz="2000" dirty="0"/>
              <a:t>The horn was a symbol of power—an allusion to the strength of horned animals indigenous to the Near.</a:t>
            </a:r>
          </a:p>
        </p:txBody>
      </p:sp>
    </p:spTree>
    <p:extLst>
      <p:ext uri="{BB962C8B-B14F-4D97-AF65-F5344CB8AC3E}">
        <p14:creationId xmlns:p14="http://schemas.microsoft.com/office/powerpoint/2010/main" val="267972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FCCD1C-0CE8-7650-474B-8315E313B0D0}"/>
              </a:ext>
            </a:extLst>
          </p:cNvPr>
          <p:cNvPicPr>
            <a:picLocks noChangeAspect="1"/>
          </p:cNvPicPr>
          <p:nvPr/>
        </p:nvPicPr>
        <p:blipFill>
          <a:blip r:embed="rId2"/>
          <a:stretch>
            <a:fillRect/>
          </a:stretch>
        </p:blipFill>
        <p:spPr>
          <a:xfrm>
            <a:off x="6037" y="0"/>
            <a:ext cx="12185963" cy="6858000"/>
          </a:xfrm>
          <a:prstGeom prst="rect">
            <a:avLst/>
          </a:prstGeom>
        </p:spPr>
      </p:pic>
      <p:sp>
        <p:nvSpPr>
          <p:cNvPr id="3" name="TextBox 2">
            <a:extLst>
              <a:ext uri="{FF2B5EF4-FFF2-40B4-BE49-F238E27FC236}">
                <a16:creationId xmlns:a16="http://schemas.microsoft.com/office/drawing/2014/main" id="{90430E52-29CF-936C-CDF1-AFEE4F27F115}"/>
              </a:ext>
            </a:extLst>
          </p:cNvPr>
          <p:cNvSpPr txBox="1"/>
          <p:nvPr/>
        </p:nvSpPr>
        <p:spPr>
          <a:xfrm>
            <a:off x="254000" y="274320"/>
            <a:ext cx="5161280" cy="4801314"/>
          </a:xfrm>
          <a:prstGeom prst="rect">
            <a:avLst/>
          </a:prstGeom>
          <a:noFill/>
        </p:spPr>
        <p:txBody>
          <a:bodyPr wrap="square" rtlCol="0">
            <a:spAutoFit/>
          </a:bodyPr>
          <a:lstStyle/>
          <a:p>
            <a:r>
              <a:rPr lang="en-US" b="1" dirty="0"/>
              <a:t>Sources: </a:t>
            </a:r>
          </a:p>
          <a:p>
            <a:pPr marL="342900" indent="-342900">
              <a:buFontTx/>
              <a:buAutoNum type="arabicPeriod"/>
            </a:pPr>
            <a:r>
              <a:rPr lang="en-US" b="1" dirty="0"/>
              <a:t>Jeffrey R. Holland and Patricia T. Holland, </a:t>
            </a:r>
            <a:r>
              <a:rPr lang="en-US" b="1" i="1" dirty="0"/>
              <a:t>On Earth As It Is in Heaven</a:t>
            </a:r>
            <a:r>
              <a:rPr lang="en-US" b="1" dirty="0"/>
              <a:t> [Salt Lake City: Deseret Book Co., 1989], 33.)</a:t>
            </a:r>
          </a:p>
          <a:p>
            <a:pPr marL="342900" indent="-342900">
              <a:buFontTx/>
              <a:buAutoNum type="arabicPeriod"/>
            </a:pPr>
            <a:r>
              <a:rPr lang="en-US" sz="1800" b="1" i="0" dirty="0">
                <a:effectLst/>
              </a:rPr>
              <a:t>Dale G. </a:t>
            </a:r>
            <a:r>
              <a:rPr lang="en-US" sz="1800" b="1" i="0" dirty="0" err="1">
                <a:effectLst/>
              </a:rPr>
              <a:t>Renlund</a:t>
            </a:r>
            <a:r>
              <a:rPr lang="en-US" sz="1800" b="1" i="0" dirty="0">
                <a:effectLst/>
              </a:rPr>
              <a:t>, “Consider the Goodness and Greatness of God,” </a:t>
            </a:r>
            <a:r>
              <a:rPr lang="en-US" sz="1800" b="1" i="1" dirty="0">
                <a:effectLst/>
              </a:rPr>
              <a:t>Ensign</a:t>
            </a:r>
            <a:r>
              <a:rPr lang="en-US" sz="1800" b="1" i="0" dirty="0">
                <a:effectLst/>
              </a:rPr>
              <a:t> or </a:t>
            </a:r>
            <a:r>
              <a:rPr lang="en-US" sz="1800" b="1" i="1" dirty="0">
                <a:effectLst/>
              </a:rPr>
              <a:t>Liahona</a:t>
            </a:r>
            <a:r>
              <a:rPr lang="en-US" sz="1800" b="1" i="0" dirty="0">
                <a:effectLst/>
              </a:rPr>
              <a:t>, May 2020, 44</a:t>
            </a:r>
          </a:p>
          <a:p>
            <a:pPr marL="342900" indent="-342900">
              <a:buFontTx/>
              <a:buAutoNum type="arabicPeriod"/>
            </a:pPr>
            <a:r>
              <a:rPr lang="en-US" b="1" dirty="0"/>
              <a:t>Elder Bruce R. McConkie  (</a:t>
            </a:r>
            <a:r>
              <a:rPr lang="en-US" b="1" i="1" dirty="0"/>
              <a:t>The Mortal Messiah: From Bethlehem to Calvary,</a:t>
            </a:r>
            <a:r>
              <a:rPr lang="en-US" b="1" dirty="0"/>
              <a:t> 4 vols. [Salt Lake City: Deseret Book Co., 1979-1981], 1: 306-307.) and (</a:t>
            </a:r>
            <a:r>
              <a:rPr lang="en-US" b="1" i="1" dirty="0"/>
              <a:t>Doctrinal New Testament Commentary,</a:t>
            </a:r>
            <a:r>
              <a:rPr lang="en-US" b="1" dirty="0"/>
              <a:t> 1:89).</a:t>
            </a:r>
          </a:p>
          <a:p>
            <a:pPr marL="342900" indent="-342900">
              <a:buFontTx/>
              <a:buAutoNum type="arabicPeriod"/>
            </a:pPr>
            <a:r>
              <a:rPr lang="en-US" sz="1800" b="1" i="0" dirty="0">
                <a:effectLst/>
              </a:rPr>
              <a:t>Jeffrey R. Holland, “He Hath Filled the Hungry with Good Things,” </a:t>
            </a:r>
            <a:r>
              <a:rPr lang="en-US" sz="1800" b="1" i="1" dirty="0">
                <a:effectLst/>
              </a:rPr>
              <a:t>Ensign</a:t>
            </a:r>
            <a:r>
              <a:rPr lang="en-US" sz="1800" b="1" i="0" dirty="0">
                <a:effectLst/>
              </a:rPr>
              <a:t>, Nov. 1997, 66</a:t>
            </a:r>
          </a:p>
          <a:p>
            <a:pPr marL="342900" indent="-342900">
              <a:buFontTx/>
              <a:buAutoNum type="arabicPeriod"/>
            </a:pPr>
            <a:r>
              <a:rPr lang="en-US" b="1" dirty="0"/>
              <a:t>New Testament Institute Manual Chapter 15</a:t>
            </a:r>
          </a:p>
          <a:p>
            <a:pPr marL="342900" indent="-342900">
              <a:buFontTx/>
              <a:buAutoNum type="arabicPeriod"/>
            </a:pPr>
            <a:endParaRPr lang="en-US" b="1" dirty="0"/>
          </a:p>
          <a:p>
            <a:pPr marL="342900" indent="-342900">
              <a:buAutoNum type="arabicPeriod"/>
            </a:pPr>
            <a:endParaRPr lang="en-US" b="1" dirty="0"/>
          </a:p>
        </p:txBody>
      </p:sp>
    </p:spTree>
    <p:extLst>
      <p:ext uri="{BB962C8B-B14F-4D97-AF65-F5344CB8AC3E}">
        <p14:creationId xmlns:p14="http://schemas.microsoft.com/office/powerpoint/2010/main" val="41881856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803193-EEBC-D848-D3C3-F61C992A3B48}"/>
              </a:ext>
            </a:extLst>
          </p:cNvPr>
          <p:cNvSpPr/>
          <p:nvPr/>
        </p:nvSpPr>
        <p:spPr>
          <a:xfrm>
            <a:off x="0" y="0"/>
            <a:ext cx="6142182" cy="2893100"/>
          </a:xfrm>
          <a:prstGeom prst="rect">
            <a:avLst/>
          </a:prstGeom>
          <a:ln>
            <a:solidFill>
              <a:schemeClr val="tx1"/>
            </a:solidFill>
          </a:ln>
        </p:spPr>
        <p:txBody>
          <a:bodyPr wrap="square">
            <a:spAutoFit/>
          </a:bodyPr>
          <a:lstStyle/>
          <a:p>
            <a:pPr fontAlgn="base"/>
            <a:r>
              <a:rPr lang="en-US" sz="1400" b="1" dirty="0"/>
              <a:t>Mary and Elisabeth Luke 1:39-40:</a:t>
            </a:r>
          </a:p>
          <a:p>
            <a:pPr fontAlgn="base"/>
            <a:r>
              <a:rPr lang="en-US" sz="1400" dirty="0"/>
              <a:t>"For the next three months, Mary remained with Elizabeth. From Mary, in her youth and with a special mission few others could comprehend, there was surely understanding and support. And from Elizabeth, there surely came wisdom shared from the experiences of a long life. Women the world over appreciate the closeness Mary and Elizabeth felt and the strength they each gained together.</a:t>
            </a:r>
          </a:p>
          <a:p>
            <a:pPr fontAlgn="base"/>
            <a:r>
              <a:rPr lang="en-US" sz="1400" dirty="0"/>
              <a:t>"This account allows us to see clearly that sisterhood may be both individual and shared. As the Savior would later say, 'My mother and my brethren [and we may add sisters], are these which hear the word of God, and do it.' (Luke 8:21.) In that sense, Mary, as well as Elizabeth, enjoyed a sisterhood that had to do with personally qualifying through faithfulness to be counted among the followers of righteousness-the sons and daughters of God." Barbara B. Smith ("The Bonds of Sisterhood," </a:t>
            </a:r>
            <a:r>
              <a:rPr lang="en-US" sz="1400" i="1" dirty="0"/>
              <a:t>Ensign</a:t>
            </a:r>
            <a:r>
              <a:rPr lang="en-US" sz="1400" dirty="0"/>
              <a:t>, Mar. 1983, 22)</a:t>
            </a:r>
          </a:p>
        </p:txBody>
      </p:sp>
      <p:sp>
        <p:nvSpPr>
          <p:cNvPr id="4" name="TextBox 3">
            <a:extLst>
              <a:ext uri="{FF2B5EF4-FFF2-40B4-BE49-F238E27FC236}">
                <a16:creationId xmlns:a16="http://schemas.microsoft.com/office/drawing/2014/main" id="{7E0586A1-3DCA-8F8C-05C3-35B0D56BF450}"/>
              </a:ext>
            </a:extLst>
          </p:cNvPr>
          <p:cNvSpPr txBox="1"/>
          <p:nvPr/>
        </p:nvSpPr>
        <p:spPr>
          <a:xfrm>
            <a:off x="-6626" y="2887682"/>
            <a:ext cx="6102626" cy="3970318"/>
          </a:xfrm>
          <a:prstGeom prst="rect">
            <a:avLst/>
          </a:prstGeom>
          <a:noFill/>
          <a:ln>
            <a:solidFill>
              <a:schemeClr val="tx1"/>
            </a:solidFill>
          </a:ln>
        </p:spPr>
        <p:txBody>
          <a:bodyPr wrap="square">
            <a:spAutoFit/>
          </a:bodyPr>
          <a:lstStyle/>
          <a:p>
            <a:pPr algn="l" fontAlgn="base"/>
            <a:r>
              <a:rPr lang="en-US" b="1" i="0" dirty="0">
                <a:solidFill>
                  <a:srgbClr val="000000"/>
                </a:solidFill>
                <a:effectLst/>
                <a:latin typeface="Calibri" panose="020F0502020204030204" pitchFamily="34" charset="0"/>
              </a:rPr>
              <a:t>Recognizing Blessings: </a:t>
            </a:r>
          </a:p>
          <a:p>
            <a:pPr algn="l" fontAlgn="base"/>
            <a:r>
              <a:rPr lang="en-US" b="0" i="0" dirty="0">
                <a:solidFill>
                  <a:srgbClr val="000000"/>
                </a:solidFill>
                <a:effectLst/>
                <a:latin typeface="Calibri" panose="020F0502020204030204" pitchFamily="34" charset="0"/>
              </a:rPr>
              <a:t>Every day, but especially on the Sabbath day, we have the extraordinary opportunity to experience the wonder and awe of heaven and offer our praises to God for His blessed goodness and overwhelming mercy. …</a:t>
            </a:r>
          </a:p>
          <a:p>
            <a:pPr algn="l" fontAlgn="base"/>
            <a:r>
              <a:rPr lang="en-US" b="0" i="0" dirty="0">
                <a:solidFill>
                  <a:srgbClr val="000000"/>
                </a:solidFill>
                <a:effectLst/>
                <a:latin typeface="Calibri" panose="020F0502020204030204" pitchFamily="34" charset="0"/>
              </a:rPr>
              <a:t>When we worship, our hearts are drawn out in praise to our blessed God morning, noon, and night.</a:t>
            </a:r>
          </a:p>
          <a:p>
            <a:pPr algn="l" fontAlgn="base"/>
            <a:r>
              <a:rPr lang="en-US" b="0" i="0" dirty="0">
                <a:solidFill>
                  <a:srgbClr val="000000"/>
                </a:solidFill>
                <a:effectLst/>
                <a:latin typeface="Calibri" panose="020F0502020204030204" pitchFamily="34" charset="0"/>
              </a:rPr>
              <a:t>We hallow and honor Him continually—in our meetinghouses, homes, temples, and all our labors.</a:t>
            </a:r>
          </a:p>
          <a:p>
            <a:pPr algn="l" fontAlgn="base"/>
            <a:r>
              <a:rPr lang="en-US" b="0" i="0" dirty="0">
                <a:solidFill>
                  <a:srgbClr val="000000"/>
                </a:solidFill>
                <a:effectLst/>
                <a:latin typeface="Calibri" panose="020F0502020204030204" pitchFamily="34" charset="0"/>
              </a:rPr>
              <a:t>When we worship, we open our hearts to the healing power of the Atonement of Jesus Christ.</a:t>
            </a:r>
          </a:p>
          <a:p>
            <a:pPr algn="l" fontAlgn="base"/>
            <a:r>
              <a:rPr lang="en-US" b="0" i="0" dirty="0">
                <a:solidFill>
                  <a:srgbClr val="000000"/>
                </a:solidFill>
                <a:effectLst/>
                <a:latin typeface="Calibri" panose="020F0502020204030204" pitchFamily="34" charset="0"/>
              </a:rPr>
              <a:t>Our lives become the token and expression of our worship.</a:t>
            </a:r>
          </a:p>
          <a:p>
            <a:pPr algn="l" fontAlgn="base"/>
            <a:r>
              <a:rPr lang="en-US" b="0" i="0" dirty="0">
                <a:solidFill>
                  <a:srgbClr val="000000"/>
                </a:solidFill>
                <a:effectLst/>
                <a:latin typeface="Calibri" panose="020F0502020204030204" pitchFamily="34" charset="0"/>
              </a:rPr>
              <a:t>(Dean M. Davies, “The Blessings of Worship,” </a:t>
            </a:r>
            <a:r>
              <a:rPr lang="en-US" b="0" i="1" dirty="0">
                <a:solidFill>
                  <a:srgbClr val="000000"/>
                </a:solidFill>
                <a:effectLst/>
                <a:latin typeface="Calibri" panose="020F0502020204030204" pitchFamily="34" charset="0"/>
              </a:rPr>
              <a:t>Ensign</a:t>
            </a:r>
            <a:r>
              <a:rPr lang="en-US" b="0" i="0" dirty="0">
                <a:solidFill>
                  <a:srgbClr val="000000"/>
                </a:solidFill>
                <a:effectLst/>
                <a:latin typeface="Calibri" panose="020F0502020204030204" pitchFamily="34" charset="0"/>
              </a:rPr>
              <a:t> or </a:t>
            </a:r>
            <a:r>
              <a:rPr lang="en-US" b="0" i="1" dirty="0">
                <a:solidFill>
                  <a:srgbClr val="000000"/>
                </a:solidFill>
                <a:effectLst/>
                <a:latin typeface="Calibri" panose="020F0502020204030204" pitchFamily="34" charset="0"/>
              </a:rPr>
              <a:t>Liahona</a:t>
            </a:r>
            <a:r>
              <a:rPr lang="en-US" b="0" i="0" dirty="0">
                <a:solidFill>
                  <a:srgbClr val="000000"/>
                </a:solidFill>
                <a:effectLst/>
                <a:latin typeface="Calibri" panose="020F0502020204030204" pitchFamily="34" charset="0"/>
              </a:rPr>
              <a:t>, Nov. 2016, 94–95)</a:t>
            </a:r>
          </a:p>
        </p:txBody>
      </p:sp>
      <p:sp>
        <p:nvSpPr>
          <p:cNvPr id="6" name="TextBox 5">
            <a:extLst>
              <a:ext uri="{FF2B5EF4-FFF2-40B4-BE49-F238E27FC236}">
                <a16:creationId xmlns:a16="http://schemas.microsoft.com/office/drawing/2014/main" id="{78299D21-F3EC-149B-7423-ECDA3A98CD93}"/>
              </a:ext>
            </a:extLst>
          </p:cNvPr>
          <p:cNvSpPr txBox="1"/>
          <p:nvPr/>
        </p:nvSpPr>
        <p:spPr>
          <a:xfrm>
            <a:off x="6096000" y="0"/>
            <a:ext cx="3578087" cy="5816977"/>
          </a:xfrm>
          <a:prstGeom prst="rect">
            <a:avLst/>
          </a:prstGeom>
          <a:noFill/>
          <a:ln>
            <a:solidFill>
              <a:schemeClr val="tx1"/>
            </a:solidFill>
          </a:ln>
        </p:spPr>
        <p:txBody>
          <a:bodyPr wrap="square">
            <a:spAutoFit/>
          </a:bodyPr>
          <a:lstStyle/>
          <a:p>
            <a:pPr algn="l"/>
            <a:r>
              <a:rPr lang="en-US" sz="1400" b="1" i="0" dirty="0">
                <a:solidFill>
                  <a:srgbClr val="303030"/>
                </a:solidFill>
                <a:effectLst/>
              </a:rPr>
              <a:t>O Come, O Come, Emmanuel – full lyrics</a:t>
            </a:r>
          </a:p>
          <a:p>
            <a:pPr algn="l"/>
            <a:r>
              <a:rPr lang="en-US" sz="1200" b="0" i="0" dirty="0">
                <a:solidFill>
                  <a:srgbClr val="000000"/>
                </a:solidFill>
                <a:effectLst/>
              </a:rPr>
              <a:t>O come, O come, Emmanuel,</a:t>
            </a:r>
            <a:br>
              <a:rPr lang="en-US" sz="1200" b="0" i="0" dirty="0">
                <a:solidFill>
                  <a:srgbClr val="000000"/>
                </a:solidFill>
                <a:effectLst/>
              </a:rPr>
            </a:br>
            <a:r>
              <a:rPr lang="en-US" sz="1200" b="0" i="0" dirty="0">
                <a:solidFill>
                  <a:srgbClr val="000000"/>
                </a:solidFill>
                <a:effectLst/>
              </a:rPr>
              <a:t>And ransom captive Israel,</a:t>
            </a:r>
            <a:br>
              <a:rPr lang="en-US" sz="1200" b="0" i="0" dirty="0">
                <a:solidFill>
                  <a:srgbClr val="000000"/>
                </a:solidFill>
                <a:effectLst/>
              </a:rPr>
            </a:br>
            <a:r>
              <a:rPr lang="en-US" sz="1200" b="0" i="0" dirty="0">
                <a:solidFill>
                  <a:srgbClr val="000000"/>
                </a:solidFill>
                <a:effectLst/>
              </a:rPr>
              <a:t>That mourns in lonely exile here,</a:t>
            </a:r>
            <a:br>
              <a:rPr lang="en-US" sz="1200" b="0" i="0" dirty="0">
                <a:solidFill>
                  <a:srgbClr val="000000"/>
                </a:solidFill>
                <a:effectLst/>
              </a:rPr>
            </a:br>
            <a:r>
              <a:rPr lang="en-US" sz="1200" b="0" i="0" dirty="0">
                <a:solidFill>
                  <a:srgbClr val="000000"/>
                </a:solidFill>
                <a:effectLst/>
              </a:rPr>
              <a:t>Until the Son of God appear.</a:t>
            </a:r>
            <a:br>
              <a:rPr lang="en-US" sz="1200" b="0" i="0" dirty="0">
                <a:solidFill>
                  <a:srgbClr val="000000"/>
                </a:solidFill>
                <a:effectLst/>
              </a:rPr>
            </a:br>
            <a:r>
              <a:rPr lang="en-US" sz="1200" b="0" i="0" dirty="0">
                <a:solidFill>
                  <a:srgbClr val="000000"/>
                </a:solidFill>
                <a:effectLst/>
              </a:rPr>
              <a:t>Rejoice! Rejoice! Emmanuel</a:t>
            </a:r>
            <a:br>
              <a:rPr lang="en-US" sz="1200" b="0" i="0" dirty="0">
                <a:solidFill>
                  <a:srgbClr val="000000"/>
                </a:solidFill>
                <a:effectLst/>
              </a:rPr>
            </a:br>
            <a:r>
              <a:rPr lang="en-US" sz="1200" b="0" i="0" dirty="0">
                <a:solidFill>
                  <a:srgbClr val="000000"/>
                </a:solidFill>
                <a:effectLst/>
              </a:rPr>
              <a:t>Shall come to thee, O Israel.</a:t>
            </a:r>
          </a:p>
          <a:p>
            <a:pPr algn="l"/>
            <a:r>
              <a:rPr lang="en-US" sz="1200" b="0" i="0" dirty="0">
                <a:solidFill>
                  <a:srgbClr val="000000"/>
                </a:solidFill>
                <a:effectLst/>
              </a:rPr>
              <a:t>O come, Thou Rod of Jesse, free</a:t>
            </a:r>
            <a:br>
              <a:rPr lang="en-US" sz="1200" b="0" i="0" dirty="0">
                <a:solidFill>
                  <a:srgbClr val="000000"/>
                </a:solidFill>
                <a:effectLst/>
              </a:rPr>
            </a:br>
            <a:r>
              <a:rPr lang="en-US" sz="1200" b="0" i="0" dirty="0">
                <a:solidFill>
                  <a:srgbClr val="000000"/>
                </a:solidFill>
                <a:effectLst/>
              </a:rPr>
              <a:t>Thine own from Satan's tyranny;</a:t>
            </a:r>
            <a:br>
              <a:rPr lang="en-US" sz="1200" b="0" i="0" dirty="0">
                <a:solidFill>
                  <a:srgbClr val="000000"/>
                </a:solidFill>
                <a:effectLst/>
              </a:rPr>
            </a:br>
            <a:r>
              <a:rPr lang="en-US" sz="1200" b="0" i="0" dirty="0">
                <a:solidFill>
                  <a:srgbClr val="000000"/>
                </a:solidFill>
                <a:effectLst/>
              </a:rPr>
              <a:t>From depths of hell Thy people save,</a:t>
            </a:r>
            <a:br>
              <a:rPr lang="en-US" sz="1200" b="0" i="0" dirty="0">
                <a:solidFill>
                  <a:srgbClr val="000000"/>
                </a:solidFill>
                <a:effectLst/>
              </a:rPr>
            </a:br>
            <a:r>
              <a:rPr lang="en-US" sz="1200" b="0" i="0" dirty="0">
                <a:solidFill>
                  <a:srgbClr val="000000"/>
                </a:solidFill>
                <a:effectLst/>
              </a:rPr>
              <a:t>And give them victory o'er the grave.</a:t>
            </a:r>
            <a:br>
              <a:rPr lang="en-US" sz="1200" b="0" i="0" dirty="0">
                <a:solidFill>
                  <a:srgbClr val="000000"/>
                </a:solidFill>
                <a:effectLst/>
              </a:rPr>
            </a:br>
            <a:r>
              <a:rPr lang="en-US" sz="1200" b="0" i="0" dirty="0">
                <a:solidFill>
                  <a:srgbClr val="000000"/>
                </a:solidFill>
                <a:effectLst/>
              </a:rPr>
              <a:t>Rejoice! Rejoice! Emmanuel</a:t>
            </a:r>
            <a:br>
              <a:rPr lang="en-US" sz="1200" b="0" i="0" dirty="0">
                <a:solidFill>
                  <a:srgbClr val="000000"/>
                </a:solidFill>
                <a:effectLst/>
              </a:rPr>
            </a:br>
            <a:r>
              <a:rPr lang="en-US" sz="1200" b="0" i="0" dirty="0">
                <a:solidFill>
                  <a:srgbClr val="000000"/>
                </a:solidFill>
                <a:effectLst/>
              </a:rPr>
              <a:t>Shall come to thee, O Israel.</a:t>
            </a:r>
          </a:p>
          <a:p>
            <a:pPr algn="l"/>
            <a:r>
              <a:rPr lang="en-US" sz="1200" b="0" i="0" dirty="0">
                <a:solidFill>
                  <a:srgbClr val="000000"/>
                </a:solidFill>
                <a:effectLst/>
              </a:rPr>
              <a:t>O come, Thou Dayspring, from on high,</a:t>
            </a:r>
            <a:br>
              <a:rPr lang="en-US" sz="1200" b="0" i="0" dirty="0">
                <a:solidFill>
                  <a:srgbClr val="000000"/>
                </a:solidFill>
                <a:effectLst/>
              </a:rPr>
            </a:br>
            <a:r>
              <a:rPr lang="en-US" sz="1200" b="0" i="0" dirty="0">
                <a:solidFill>
                  <a:srgbClr val="000000"/>
                </a:solidFill>
                <a:effectLst/>
              </a:rPr>
              <a:t>And cheer us by Thy drawing nigh;</a:t>
            </a:r>
            <a:br>
              <a:rPr lang="en-US" sz="1200" b="0" i="0" dirty="0">
                <a:solidFill>
                  <a:srgbClr val="000000"/>
                </a:solidFill>
                <a:effectLst/>
              </a:rPr>
            </a:br>
            <a:r>
              <a:rPr lang="en-US" sz="1200" b="0" i="0" dirty="0">
                <a:solidFill>
                  <a:srgbClr val="000000"/>
                </a:solidFill>
                <a:effectLst/>
              </a:rPr>
              <a:t>Disperse the gloomy clouds of night,</a:t>
            </a:r>
            <a:br>
              <a:rPr lang="en-US" sz="1200" b="0" i="0" dirty="0">
                <a:solidFill>
                  <a:srgbClr val="000000"/>
                </a:solidFill>
                <a:effectLst/>
              </a:rPr>
            </a:br>
            <a:r>
              <a:rPr lang="en-US" sz="1200" b="0" i="0" dirty="0">
                <a:solidFill>
                  <a:srgbClr val="000000"/>
                </a:solidFill>
                <a:effectLst/>
              </a:rPr>
              <a:t>And death's dark shadows put to flight.</a:t>
            </a:r>
            <a:br>
              <a:rPr lang="en-US" sz="1200" b="0" i="0" dirty="0">
                <a:solidFill>
                  <a:srgbClr val="000000"/>
                </a:solidFill>
                <a:effectLst/>
              </a:rPr>
            </a:br>
            <a:r>
              <a:rPr lang="en-US" sz="1200" b="0" i="0" dirty="0">
                <a:solidFill>
                  <a:srgbClr val="000000"/>
                </a:solidFill>
                <a:effectLst/>
              </a:rPr>
              <a:t>Rejoice! Rejoice! Emmanuel</a:t>
            </a:r>
            <a:br>
              <a:rPr lang="en-US" sz="1200" b="0" i="0" dirty="0">
                <a:solidFill>
                  <a:srgbClr val="000000"/>
                </a:solidFill>
                <a:effectLst/>
              </a:rPr>
            </a:br>
            <a:r>
              <a:rPr lang="en-US" sz="1200" b="0" i="0" dirty="0">
                <a:solidFill>
                  <a:srgbClr val="000000"/>
                </a:solidFill>
                <a:effectLst/>
              </a:rPr>
              <a:t>Shall come to thee, O Israel.</a:t>
            </a:r>
          </a:p>
          <a:p>
            <a:pPr algn="l"/>
            <a:r>
              <a:rPr lang="en-US" sz="1200" b="0" i="0" dirty="0">
                <a:solidFill>
                  <a:srgbClr val="000000"/>
                </a:solidFill>
                <a:effectLst/>
              </a:rPr>
              <a:t>O come, Thou Key of David, come</a:t>
            </a:r>
            <a:br>
              <a:rPr lang="en-US" sz="1200" b="0" i="0" dirty="0">
                <a:solidFill>
                  <a:srgbClr val="000000"/>
                </a:solidFill>
                <a:effectLst/>
              </a:rPr>
            </a:br>
            <a:r>
              <a:rPr lang="en-US" sz="1200" b="0" i="0" dirty="0">
                <a:solidFill>
                  <a:srgbClr val="000000"/>
                </a:solidFill>
                <a:effectLst/>
              </a:rPr>
              <a:t>And open wide our </a:t>
            </a:r>
            <a:r>
              <a:rPr lang="en-US" sz="1200" b="0" i="0" dirty="0" err="1">
                <a:solidFill>
                  <a:srgbClr val="000000"/>
                </a:solidFill>
                <a:effectLst/>
              </a:rPr>
              <a:t>heav'nly</a:t>
            </a:r>
            <a:r>
              <a:rPr lang="en-US" sz="1200" b="0" i="0" dirty="0">
                <a:solidFill>
                  <a:srgbClr val="000000"/>
                </a:solidFill>
                <a:effectLst/>
              </a:rPr>
              <a:t> home;</a:t>
            </a:r>
            <a:br>
              <a:rPr lang="en-US" sz="1200" b="0" i="0" dirty="0">
                <a:solidFill>
                  <a:srgbClr val="000000"/>
                </a:solidFill>
                <a:effectLst/>
              </a:rPr>
            </a:br>
            <a:r>
              <a:rPr lang="en-US" sz="1200" b="0" i="0" dirty="0">
                <a:solidFill>
                  <a:srgbClr val="000000"/>
                </a:solidFill>
                <a:effectLst/>
              </a:rPr>
              <a:t>Make safe the way that leads on high,</a:t>
            </a:r>
            <a:br>
              <a:rPr lang="en-US" sz="1200" b="0" i="0" dirty="0">
                <a:solidFill>
                  <a:srgbClr val="000000"/>
                </a:solidFill>
                <a:effectLst/>
              </a:rPr>
            </a:br>
            <a:r>
              <a:rPr lang="en-US" sz="1200" b="0" i="0" dirty="0">
                <a:solidFill>
                  <a:srgbClr val="000000"/>
                </a:solidFill>
                <a:effectLst/>
              </a:rPr>
              <a:t>And close the path to misery.</a:t>
            </a:r>
            <a:br>
              <a:rPr lang="en-US" sz="1200" b="0" i="0" dirty="0">
                <a:solidFill>
                  <a:srgbClr val="000000"/>
                </a:solidFill>
                <a:effectLst/>
              </a:rPr>
            </a:br>
            <a:r>
              <a:rPr lang="en-US" sz="1200" b="0" i="0" dirty="0">
                <a:solidFill>
                  <a:srgbClr val="000000"/>
                </a:solidFill>
                <a:effectLst/>
              </a:rPr>
              <a:t>Rejoice! Rejoice! Emmanuel</a:t>
            </a:r>
            <a:br>
              <a:rPr lang="en-US" sz="1200" b="0" i="0" dirty="0">
                <a:solidFill>
                  <a:srgbClr val="000000"/>
                </a:solidFill>
                <a:effectLst/>
              </a:rPr>
            </a:br>
            <a:r>
              <a:rPr lang="en-US" sz="1200" b="0" i="0" dirty="0">
                <a:solidFill>
                  <a:srgbClr val="000000"/>
                </a:solidFill>
                <a:effectLst/>
              </a:rPr>
              <a:t>Shall come to thee, O Israel.</a:t>
            </a:r>
          </a:p>
          <a:p>
            <a:pPr algn="l"/>
            <a:r>
              <a:rPr lang="en-US" sz="1200" b="0" i="0" dirty="0">
                <a:solidFill>
                  <a:srgbClr val="000000"/>
                </a:solidFill>
                <a:effectLst/>
              </a:rPr>
              <a:t>O come, Adonai, Lord of might,</a:t>
            </a:r>
            <a:br>
              <a:rPr lang="en-US" sz="1200" b="0" i="0" dirty="0">
                <a:solidFill>
                  <a:srgbClr val="000000"/>
                </a:solidFill>
                <a:effectLst/>
              </a:rPr>
            </a:br>
            <a:r>
              <a:rPr lang="en-US" sz="1200" b="0" i="0" dirty="0">
                <a:solidFill>
                  <a:srgbClr val="000000"/>
                </a:solidFill>
                <a:effectLst/>
              </a:rPr>
              <a:t>Who to Thy tribes, on Sinai's height,</a:t>
            </a:r>
            <a:br>
              <a:rPr lang="en-US" sz="1200" b="0" i="0" dirty="0">
                <a:solidFill>
                  <a:srgbClr val="000000"/>
                </a:solidFill>
                <a:effectLst/>
              </a:rPr>
            </a:br>
            <a:r>
              <a:rPr lang="en-US" sz="1200" b="0" i="0" dirty="0">
                <a:solidFill>
                  <a:srgbClr val="000000"/>
                </a:solidFill>
                <a:effectLst/>
              </a:rPr>
              <a:t>In ancient times didst give the law</a:t>
            </a:r>
            <a:br>
              <a:rPr lang="en-US" sz="1200" b="0" i="0" dirty="0">
                <a:solidFill>
                  <a:srgbClr val="000000"/>
                </a:solidFill>
                <a:effectLst/>
              </a:rPr>
            </a:br>
            <a:r>
              <a:rPr lang="en-US" sz="1200" b="0" i="0" dirty="0">
                <a:solidFill>
                  <a:srgbClr val="000000"/>
                </a:solidFill>
                <a:effectLst/>
              </a:rPr>
              <a:t>In cloud and majesty and awe.</a:t>
            </a:r>
            <a:br>
              <a:rPr lang="en-US" sz="1200" b="0" i="0" dirty="0">
                <a:solidFill>
                  <a:srgbClr val="000000"/>
                </a:solidFill>
                <a:effectLst/>
              </a:rPr>
            </a:br>
            <a:r>
              <a:rPr lang="en-US" sz="1200" b="0" i="0" dirty="0">
                <a:solidFill>
                  <a:srgbClr val="000000"/>
                </a:solidFill>
                <a:effectLst/>
              </a:rPr>
              <a:t>Rejoice! Rejoice! Emmanuel</a:t>
            </a:r>
            <a:br>
              <a:rPr lang="en-US" sz="1200" b="0" i="0" dirty="0">
                <a:solidFill>
                  <a:srgbClr val="000000"/>
                </a:solidFill>
                <a:effectLst/>
              </a:rPr>
            </a:br>
            <a:r>
              <a:rPr lang="en-US" sz="1200" b="0" i="0" dirty="0">
                <a:solidFill>
                  <a:srgbClr val="000000"/>
                </a:solidFill>
                <a:effectLst/>
              </a:rPr>
              <a:t>Shall come to thee, O Israel.</a:t>
            </a:r>
          </a:p>
        </p:txBody>
      </p:sp>
    </p:spTree>
    <p:extLst>
      <p:ext uri="{BB962C8B-B14F-4D97-AF65-F5344CB8AC3E}">
        <p14:creationId xmlns:p14="http://schemas.microsoft.com/office/powerpoint/2010/main" val="10412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024">
            <a:extLst>
              <a:ext uri="{FF2B5EF4-FFF2-40B4-BE49-F238E27FC236}">
                <a16:creationId xmlns:a16="http://schemas.microsoft.com/office/drawing/2014/main" id="{E5A4B422-41E2-4830-6FFC-45B1730E93FB}"/>
              </a:ext>
            </a:extLst>
          </p:cNvPr>
          <p:cNvPicPr>
            <a:picLocks noChangeAspect="1"/>
          </p:cNvPicPr>
          <p:nvPr/>
        </p:nvPicPr>
        <p:blipFill>
          <a:blip r:embed="rId2"/>
          <a:stretch>
            <a:fillRect/>
          </a:stretch>
        </p:blipFill>
        <p:spPr>
          <a:xfrm>
            <a:off x="-4564" y="0"/>
            <a:ext cx="12340226" cy="6934200"/>
          </a:xfrm>
          <a:prstGeom prst="rect">
            <a:avLst/>
          </a:prstGeom>
        </p:spPr>
      </p:pic>
      <p:sp>
        <p:nvSpPr>
          <p:cNvPr id="56" name="TextBox 55"/>
          <p:cNvSpPr txBox="1"/>
          <p:nvPr/>
        </p:nvSpPr>
        <p:spPr>
          <a:xfrm>
            <a:off x="197379" y="621204"/>
            <a:ext cx="10052208" cy="6186309"/>
          </a:xfrm>
          <a:prstGeom prst="rect">
            <a:avLst/>
          </a:prstGeom>
          <a:noFill/>
        </p:spPr>
        <p:txBody>
          <a:bodyPr wrap="square" rtlCol="0">
            <a:spAutoFit/>
          </a:bodyPr>
          <a:lstStyle/>
          <a:p>
            <a:r>
              <a:rPr lang="en-US" dirty="0">
                <a:solidFill>
                  <a:schemeClr val="bg1"/>
                </a:solidFill>
                <a:latin typeface="Abadi" panose="020B0604020104020204" pitchFamily="34" charset="0"/>
              </a:rPr>
              <a:t>He was the son of </a:t>
            </a:r>
            <a:r>
              <a:rPr lang="en-US" dirty="0" err="1">
                <a:solidFill>
                  <a:schemeClr val="bg1"/>
                </a:solidFill>
                <a:latin typeface="Abadi" panose="020B0604020104020204" pitchFamily="34" charset="0"/>
              </a:rPr>
              <a:t>Aphaeus</a:t>
            </a:r>
            <a:r>
              <a:rPr lang="en-US" dirty="0">
                <a:solidFill>
                  <a:schemeClr val="bg1"/>
                </a:solidFill>
                <a:latin typeface="Abadi" panose="020B0604020104020204" pitchFamily="34" charset="0"/>
              </a:rPr>
              <a:t>, but was known as Levi before his conversion</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His name means “Gift of God”</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lived in Capernaum and was a tax collector (publican) </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communicated with both Romans and Jews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was one of original 12 Apostles (eyewitness)</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He was well versed in Old Testament and uses many quotes in his gospel from the Old Testament</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His gospel was for the Jewish persons in Palestine</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His chief object was to show that Jesus was the Messiah of whom the prophets spoke. He also emphasizes that Jesus is the King and Judge of men</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His Gospel was probably written in Aramaic but is known to us by a Greek translation</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His later life is not know for certain</a:t>
            </a:r>
          </a:p>
          <a:p>
            <a:endParaRPr lang="en-US" dirty="0">
              <a:solidFill>
                <a:schemeClr val="bg1"/>
              </a:solidFill>
              <a:latin typeface="Abadi" panose="020B0604020104020204" pitchFamily="34" charset="0"/>
            </a:endParaRPr>
          </a:p>
          <a:p>
            <a:r>
              <a:rPr lang="en-US" dirty="0">
                <a:solidFill>
                  <a:schemeClr val="bg1"/>
                </a:solidFill>
                <a:latin typeface="Abadi" panose="020B0604020104020204" pitchFamily="34" charset="0"/>
              </a:rPr>
              <a:t>A tradition asserts that he died a martyr’s death</a:t>
            </a:r>
          </a:p>
        </p:txBody>
      </p:sp>
      <p:sp>
        <p:nvSpPr>
          <p:cNvPr id="58" name="TextBox 57"/>
          <p:cNvSpPr txBox="1"/>
          <p:nvPr/>
        </p:nvSpPr>
        <p:spPr>
          <a:xfrm>
            <a:off x="-4564" y="-41150"/>
            <a:ext cx="12192000" cy="830997"/>
          </a:xfrm>
          <a:prstGeom prst="rect">
            <a:avLst/>
          </a:prstGeom>
          <a:noFill/>
        </p:spPr>
        <p:txBody>
          <a:bodyPr wrap="square" rtlCol="0">
            <a:spAutoFit/>
          </a:bodyPr>
          <a:lstStyle/>
          <a:p>
            <a:pPr algn="ctr"/>
            <a:r>
              <a:rPr lang="en-US" sz="4800" dirty="0">
                <a:solidFill>
                  <a:schemeClr val="bg1"/>
                </a:solidFill>
                <a:latin typeface="Abadi" panose="020B0604020104020204" pitchFamily="34" charset="0"/>
              </a:rPr>
              <a:t>Matthew </a:t>
            </a:r>
          </a:p>
        </p:txBody>
      </p:sp>
      <p:grpSp>
        <p:nvGrpSpPr>
          <p:cNvPr id="3" name="Group 2"/>
          <p:cNvGrpSpPr/>
          <p:nvPr/>
        </p:nvGrpSpPr>
        <p:grpSpPr>
          <a:xfrm>
            <a:off x="9664255" y="2000573"/>
            <a:ext cx="2671407" cy="3520980"/>
            <a:chOff x="2027975" y="2245716"/>
            <a:chExt cx="2671407" cy="3520980"/>
          </a:xfrm>
        </p:grpSpPr>
        <p:grpSp>
          <p:nvGrpSpPr>
            <p:cNvPr id="4" name="Group 117"/>
            <p:cNvGrpSpPr/>
            <p:nvPr/>
          </p:nvGrpSpPr>
          <p:grpSpPr>
            <a:xfrm>
              <a:off x="2027975" y="2245716"/>
              <a:ext cx="2073367" cy="3520980"/>
              <a:chOff x="533400" y="381000"/>
              <a:chExt cx="2887415" cy="4903390"/>
            </a:xfrm>
          </p:grpSpPr>
          <p:sp>
            <p:nvSpPr>
              <p:cNvPr id="5" name="Cloud 4"/>
              <p:cNvSpPr/>
              <p:nvPr/>
            </p:nvSpPr>
            <p:spPr>
              <a:xfrm rot="4581231">
                <a:off x="1610138" y="7910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47"/>
              <p:cNvGrpSpPr/>
              <p:nvPr/>
            </p:nvGrpSpPr>
            <p:grpSpPr>
              <a:xfrm rot="2613352">
                <a:off x="991411" y="4510244"/>
                <a:ext cx="666047" cy="774146"/>
                <a:chOff x="6106804" y="4039302"/>
                <a:chExt cx="666047" cy="774146"/>
              </a:xfrm>
            </p:grpSpPr>
            <p:sp>
              <p:nvSpPr>
                <p:cNvPr id="53" name="Oval 52"/>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6"/>
              <p:cNvGrpSpPr/>
              <p:nvPr/>
            </p:nvGrpSpPr>
            <p:grpSpPr>
              <a:xfrm>
                <a:off x="1708441" y="4507745"/>
                <a:ext cx="666047" cy="774146"/>
                <a:chOff x="6106804" y="4039302"/>
                <a:chExt cx="666047" cy="774146"/>
              </a:xfrm>
            </p:grpSpPr>
            <p:sp>
              <p:nvSpPr>
                <p:cNvPr id="50" name="Oval 43"/>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44"/>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45"/>
                <p:cNvSpPr/>
                <p:nvPr/>
              </p:nvSpPr>
              <p:spPr>
                <a:xfrm rot="20163506">
                  <a:off x="6106804" y="406246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2971111" y="1884298"/>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33400" y="3301584"/>
                <a:ext cx="449704" cy="6595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p:cNvSpPr/>
              <p:nvPr/>
            </p:nvSpPr>
            <p:spPr>
              <a:xfrm rot="17019539">
                <a:off x="2278706" y="1461773"/>
                <a:ext cx="797234" cy="1264454"/>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1174596">
                <a:off x="749865" y="1706723"/>
                <a:ext cx="797234" cy="206082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a:off x="926892" y="1676400"/>
                <a:ext cx="1676400" cy="3048000"/>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a:off x="926892" y="1524000"/>
                <a:ext cx="1676400" cy="2590800"/>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p:cNvSpPr/>
              <p:nvPr/>
            </p:nvSpPr>
            <p:spPr>
              <a:xfrm rot="21233260">
                <a:off x="1879594" y="1705855"/>
                <a:ext cx="606621" cy="248116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rot="508364">
                <a:off x="924667" y="1684677"/>
                <a:ext cx="654826" cy="2458330"/>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3"/>
              <p:cNvSpPr/>
              <p:nvPr/>
            </p:nvSpPr>
            <p:spPr>
              <a:xfrm>
                <a:off x="1372849" y="1340370"/>
                <a:ext cx="734519" cy="8669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4"/>
              <p:cNvSpPr/>
              <p:nvPr/>
            </p:nvSpPr>
            <p:spPr>
              <a:xfrm>
                <a:off x="1150386" y="432261"/>
                <a:ext cx="1141752" cy="149027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26"/>
              <p:cNvGrpSpPr/>
              <p:nvPr/>
            </p:nvGrpSpPr>
            <p:grpSpPr>
              <a:xfrm rot="4901522">
                <a:off x="1079356" y="2773919"/>
                <a:ext cx="2209671" cy="524419"/>
                <a:chOff x="5029200" y="1371600"/>
                <a:chExt cx="6791793" cy="1933731"/>
              </a:xfrm>
            </p:grpSpPr>
            <p:grpSp>
              <p:nvGrpSpPr>
                <p:cNvPr id="38" name="Group 16"/>
                <p:cNvGrpSpPr/>
                <p:nvPr/>
              </p:nvGrpSpPr>
              <p:grpSpPr>
                <a:xfrm>
                  <a:off x="5029200" y="1371600"/>
                  <a:ext cx="1752600" cy="1905000"/>
                  <a:chOff x="5029200" y="1371600"/>
                  <a:chExt cx="1752600" cy="1905000"/>
                </a:xfrm>
              </p:grpSpPr>
              <p:sp>
                <p:nvSpPr>
                  <p:cNvPr id="48" name="4-Point Star 1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4-Point Star 1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7"/>
                <p:cNvGrpSpPr/>
                <p:nvPr/>
              </p:nvGrpSpPr>
              <p:grpSpPr>
                <a:xfrm>
                  <a:off x="6713095" y="1400331"/>
                  <a:ext cx="1752600" cy="1905000"/>
                  <a:chOff x="5029200" y="1371600"/>
                  <a:chExt cx="1752600" cy="1905000"/>
                </a:xfrm>
              </p:grpSpPr>
              <p:sp>
                <p:nvSpPr>
                  <p:cNvPr id="46" name="4-Point Star 45"/>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46"/>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0"/>
                <p:cNvGrpSpPr/>
                <p:nvPr/>
              </p:nvGrpSpPr>
              <p:grpSpPr>
                <a:xfrm>
                  <a:off x="8404486" y="1389088"/>
                  <a:ext cx="1752600" cy="1905000"/>
                  <a:chOff x="5029200" y="1371600"/>
                  <a:chExt cx="1752600" cy="1905000"/>
                </a:xfrm>
              </p:grpSpPr>
              <p:sp>
                <p:nvSpPr>
                  <p:cNvPr id="44" name="4-Point Star 43"/>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Point Star 44"/>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23"/>
                <p:cNvGrpSpPr/>
                <p:nvPr/>
              </p:nvGrpSpPr>
              <p:grpSpPr>
                <a:xfrm>
                  <a:off x="10068393" y="1389089"/>
                  <a:ext cx="1752600" cy="1905000"/>
                  <a:chOff x="5029200" y="1371600"/>
                  <a:chExt cx="1752600" cy="1905000"/>
                </a:xfrm>
              </p:grpSpPr>
              <p:sp>
                <p:nvSpPr>
                  <p:cNvPr id="42" name="4-Point Star 2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4-Point Star 2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27"/>
              <p:cNvGrpSpPr/>
              <p:nvPr/>
            </p:nvGrpSpPr>
            <p:grpSpPr>
              <a:xfrm rot="5740360">
                <a:off x="115989" y="2768133"/>
                <a:ext cx="2209671" cy="524419"/>
                <a:chOff x="5029200" y="1371600"/>
                <a:chExt cx="6791793" cy="1933731"/>
              </a:xfrm>
            </p:grpSpPr>
            <p:grpSp>
              <p:nvGrpSpPr>
                <p:cNvPr id="26" name="Group 16"/>
                <p:cNvGrpSpPr/>
                <p:nvPr/>
              </p:nvGrpSpPr>
              <p:grpSpPr>
                <a:xfrm>
                  <a:off x="5029200" y="1371600"/>
                  <a:ext cx="1752600" cy="1905000"/>
                  <a:chOff x="5029200" y="1371600"/>
                  <a:chExt cx="1752600" cy="1905000"/>
                </a:xfrm>
              </p:grpSpPr>
              <p:sp>
                <p:nvSpPr>
                  <p:cNvPr id="36" name="4-Point Star 35"/>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4-Point Star 36"/>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7"/>
                <p:cNvGrpSpPr/>
                <p:nvPr/>
              </p:nvGrpSpPr>
              <p:grpSpPr>
                <a:xfrm>
                  <a:off x="6713095" y="1400331"/>
                  <a:ext cx="1752600" cy="1905000"/>
                  <a:chOff x="5029200" y="1371600"/>
                  <a:chExt cx="1752600" cy="1905000"/>
                </a:xfrm>
              </p:grpSpPr>
              <p:sp>
                <p:nvSpPr>
                  <p:cNvPr id="34" name="4-Point Star 33"/>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4-Point Star 34"/>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0"/>
                <p:cNvGrpSpPr/>
                <p:nvPr/>
              </p:nvGrpSpPr>
              <p:grpSpPr>
                <a:xfrm>
                  <a:off x="8404486" y="1389088"/>
                  <a:ext cx="1752600" cy="1905000"/>
                  <a:chOff x="5029200" y="1371600"/>
                  <a:chExt cx="1752600" cy="1905000"/>
                </a:xfrm>
              </p:grpSpPr>
              <p:sp>
                <p:nvSpPr>
                  <p:cNvPr id="32" name="4-Point Star 31"/>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4-Point Star 32"/>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3"/>
                <p:cNvGrpSpPr/>
                <p:nvPr/>
              </p:nvGrpSpPr>
              <p:grpSpPr>
                <a:xfrm>
                  <a:off x="10068393" y="1389089"/>
                  <a:ext cx="1752600" cy="1905000"/>
                  <a:chOff x="5029200" y="1371600"/>
                  <a:chExt cx="1752600" cy="1905000"/>
                </a:xfrm>
              </p:grpSpPr>
              <p:sp>
                <p:nvSpPr>
                  <p:cNvPr id="30" name="4-Point Star 2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4-Point Star 30"/>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1460292" y="2438400"/>
                <a:ext cx="533400" cy="228600"/>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447800" y="2881859"/>
                <a:ext cx="545892" cy="24234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1155492" y="381000"/>
                <a:ext cx="1143000" cy="457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p:cNvSpPr/>
              <p:nvPr/>
            </p:nvSpPr>
            <p:spPr>
              <a:xfrm rot="5799345">
                <a:off x="619539" y="8672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p:cNvSpPr/>
              <p:nvPr/>
            </p:nvSpPr>
            <p:spPr>
              <a:xfrm rot="5799345">
                <a:off x="1332146" y="1533361"/>
                <a:ext cx="844105" cy="734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09591" y="1565828"/>
                <a:ext cx="337429" cy="20153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3076519" y="3469634"/>
              <a:ext cx="1622863" cy="1138338"/>
              <a:chOff x="1549898" y="1777576"/>
              <a:chExt cx="1752935" cy="1231535"/>
            </a:xfrm>
          </p:grpSpPr>
          <p:sp>
            <p:nvSpPr>
              <p:cNvPr id="57" name="Vertical Scroll 56"/>
              <p:cNvSpPr/>
              <p:nvPr/>
            </p:nvSpPr>
            <p:spPr>
              <a:xfrm>
                <a:off x="1945456" y="1962306"/>
                <a:ext cx="993330" cy="1046805"/>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2471336" y="1777576"/>
                <a:ext cx="175293" cy="2695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p:cNvSpPr txBox="1"/>
              <p:nvPr/>
            </p:nvSpPr>
            <p:spPr>
              <a:xfrm>
                <a:off x="1549898" y="2132047"/>
                <a:ext cx="1752935" cy="699247"/>
              </a:xfrm>
              <a:prstGeom prst="rect">
                <a:avLst/>
              </a:prstGeom>
              <a:noFill/>
            </p:spPr>
            <p:txBody>
              <a:bodyPr wrap="square" rtlCol="0">
                <a:spAutoFit/>
              </a:bodyPr>
              <a:lstStyle/>
              <a:p>
                <a:pPr algn="ctr"/>
                <a:r>
                  <a:rPr lang="en-US" dirty="0">
                    <a:latin typeface="Monotype Corsiva" pitchFamily="66" charset="0"/>
                    <a:cs typeface="David" pitchFamily="34" charset="-79"/>
                  </a:rPr>
                  <a:t>Tax</a:t>
                </a:r>
              </a:p>
              <a:p>
                <a:pPr algn="ctr"/>
                <a:r>
                  <a:rPr lang="en-US" dirty="0">
                    <a:latin typeface="Monotype Corsiva" pitchFamily="66" charset="0"/>
                    <a:cs typeface="David" pitchFamily="34" charset="-79"/>
                  </a:rPr>
                  <a:t>collector</a:t>
                </a:r>
              </a:p>
            </p:txBody>
          </p:sp>
        </p:grpSp>
      </p:grpSp>
      <p:sp>
        <p:nvSpPr>
          <p:cNvPr id="61" name="TextBox 60"/>
          <p:cNvSpPr txBox="1"/>
          <p:nvPr/>
        </p:nvSpPr>
        <p:spPr>
          <a:xfrm>
            <a:off x="11576162" y="6488668"/>
            <a:ext cx="626136" cy="369332"/>
          </a:xfrm>
          <a:prstGeom prst="rect">
            <a:avLst/>
          </a:prstGeom>
          <a:noFill/>
        </p:spPr>
        <p:txBody>
          <a:bodyPr wrap="square" rtlCol="0">
            <a:spAutoFit/>
          </a:bodyPr>
          <a:lstStyle/>
          <a:p>
            <a:pPr algn="r"/>
            <a:r>
              <a:rPr lang="en-US" dirty="0">
                <a:solidFill>
                  <a:schemeClr val="bg1"/>
                </a:solidFill>
              </a:rPr>
              <a:t>(1)</a:t>
            </a:r>
          </a:p>
        </p:txBody>
      </p:sp>
    </p:spTree>
    <p:extLst>
      <p:ext uri="{BB962C8B-B14F-4D97-AF65-F5344CB8AC3E}">
        <p14:creationId xmlns:p14="http://schemas.microsoft.com/office/powerpoint/2010/main" val="38561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6">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6">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12213</Words>
  <Application>Microsoft Office PowerPoint</Application>
  <PresentationFormat>Widescreen</PresentationFormat>
  <Paragraphs>759</Paragraphs>
  <Slides>82</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82</vt:i4>
      </vt:variant>
    </vt:vector>
  </HeadingPairs>
  <TitlesOfParts>
    <vt:vector size="99" baseType="lpstr">
      <vt:lpstr>Abadi</vt:lpstr>
      <vt:lpstr>Angsana New</vt:lpstr>
      <vt:lpstr>Arabia</vt:lpstr>
      <vt:lpstr>Arial</vt:lpstr>
      <vt:lpstr>Calibri</vt:lpstr>
      <vt:lpstr>Calibri Light</vt:lpstr>
      <vt:lpstr>Colonna MT</vt:lpstr>
      <vt:lpstr>Dubai Medium</vt:lpstr>
      <vt:lpstr>Ensign:Sans</vt:lpstr>
      <vt:lpstr>Harrington</vt:lpstr>
      <vt:lpstr>Imprint MT Shadow</vt:lpstr>
      <vt:lpstr>Monotype Corsiva</vt:lpstr>
      <vt:lpstr>Open Sans</vt:lpstr>
      <vt:lpstr>Palatino</vt:lpstr>
      <vt:lpstr>Papyrus</vt:lpstr>
      <vt:lpstr>Scribeedoo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cp:revision>
  <dcterms:created xsi:type="dcterms:W3CDTF">2022-10-24T08:44:00Z</dcterms:created>
  <dcterms:modified xsi:type="dcterms:W3CDTF">2022-11-14T12:19:20Z</dcterms:modified>
</cp:coreProperties>
</file>