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33" r:id="rId3"/>
    <p:sldId id="324" r:id="rId4"/>
    <p:sldId id="287" r:id="rId5"/>
    <p:sldId id="289" r:id="rId6"/>
    <p:sldId id="288" r:id="rId7"/>
    <p:sldId id="307" r:id="rId8"/>
    <p:sldId id="308" r:id="rId9"/>
    <p:sldId id="309" r:id="rId10"/>
    <p:sldId id="310" r:id="rId11"/>
    <p:sldId id="264" r:id="rId12"/>
    <p:sldId id="265" r:id="rId13"/>
    <p:sldId id="317" r:id="rId14"/>
    <p:sldId id="272" r:id="rId15"/>
    <p:sldId id="334" r:id="rId16"/>
    <p:sldId id="292" r:id="rId17"/>
    <p:sldId id="268" r:id="rId18"/>
    <p:sldId id="326" r:id="rId19"/>
    <p:sldId id="325" r:id="rId20"/>
    <p:sldId id="313" r:id="rId21"/>
    <p:sldId id="314" r:id="rId22"/>
    <p:sldId id="335" r:id="rId23"/>
    <p:sldId id="312" r:id="rId24"/>
    <p:sldId id="260" r:id="rId25"/>
    <p:sldId id="258" r:id="rId26"/>
    <p:sldId id="263" r:id="rId27"/>
    <p:sldId id="315" r:id="rId28"/>
    <p:sldId id="328" r:id="rId29"/>
    <p:sldId id="311" r:id="rId30"/>
    <p:sldId id="271" r:id="rId31"/>
    <p:sldId id="261" r:id="rId32"/>
    <p:sldId id="259" r:id="rId33"/>
    <p:sldId id="270" r:id="rId34"/>
    <p:sldId id="318" r:id="rId35"/>
    <p:sldId id="316" r:id="rId36"/>
    <p:sldId id="336" r:id="rId37"/>
    <p:sldId id="329" r:id="rId38"/>
    <p:sldId id="269" r:id="rId39"/>
    <p:sldId id="273" r:id="rId40"/>
    <p:sldId id="330" r:id="rId41"/>
    <p:sldId id="274" r:id="rId42"/>
    <p:sldId id="331" r:id="rId43"/>
    <p:sldId id="332" r:id="rId44"/>
    <p:sldId id="337" r:id="rId45"/>
    <p:sldId id="338" r:id="rId46"/>
    <p:sldId id="339" r:id="rId47"/>
    <p:sldId id="340" r:id="rId48"/>
    <p:sldId id="341" r:id="rId49"/>
    <p:sldId id="349" r:id="rId50"/>
    <p:sldId id="323" r:id="rId51"/>
    <p:sldId id="262" r:id="rId52"/>
    <p:sldId id="327" r:id="rId53"/>
    <p:sldId id="291" r:id="rId54"/>
    <p:sldId id="305" r:id="rId55"/>
  </p:sldIdLst>
  <p:sldSz cx="12192000" cy="6858000"/>
  <p:notesSz cx="6858000" cy="9144000"/>
  <p:embeddedFontLst>
    <p:embeddedFont>
      <p:font typeface="Abadi" panose="020B0604020104020204" pitchFamily="34" charset="0"/>
      <p:regular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8A39"/>
    <a:srgbClr val="C6C595"/>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E732-6B14-9EE2-356C-D41484A28B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D98FF-8742-92D5-5C4B-C04CAF383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85D0D7-101B-684A-FD85-1EC5E1F19CCD}"/>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84BC1690-7E27-A86C-F1D9-663DA19DA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56352-AFAE-2A57-D77A-EF1F1CE8C2A3}"/>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423905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4441-E6AD-9568-ACDF-4C0E852389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36BCB-F4AC-9A50-7096-AA9EBE580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D62F0-6D82-1060-5C7D-881B59507E47}"/>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88B77A88-50A3-8A3B-ADB1-1E079DA61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58868-58A2-4B3F-6AD5-B47D290071BC}"/>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99239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C244B-8F7C-CAAE-15BF-5C6BB152F8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F88E2-9646-00E8-600E-78D02AB955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B403-0A57-5C8E-5E8B-AD35FDA99587}"/>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0C226B96-7392-B761-29A5-534B8532B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75FC7-27BA-DE4E-6515-9CDD059F068D}"/>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335534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B611-0F51-1664-FA34-7BD1E9E62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A46774-DD6C-A2DB-D928-98F7ABA1E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89543-E693-7BB7-EE7B-95E7B8DF65E9}"/>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85247EA1-665A-08F8-5E89-6322DDF7B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15931-8116-06EB-D657-068AEF6EE6E5}"/>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267311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3F1D-144C-6BA7-61C6-BE94E39BAE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3BECB-D20F-2205-7130-241D668B3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7757E-75AE-BDE3-32ED-2D531077C573}"/>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3635BCB3-7C6D-2627-60BF-828144AE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E5299-210F-C09F-B5AD-5277A5533B34}"/>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417004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745A2-78B7-E160-1271-5ED8B41A1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09C0C-FBE8-3E24-08AD-88DD9A816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E7EE21-8909-701B-578E-93201AADDE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4C8D9-D604-561B-E40F-F79A86B87CFE}"/>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6" name="Footer Placeholder 5">
            <a:extLst>
              <a:ext uri="{FF2B5EF4-FFF2-40B4-BE49-F238E27FC236}">
                <a16:creationId xmlns:a16="http://schemas.microsoft.com/office/drawing/2014/main" id="{C356C764-BA3A-2D6E-D0BF-BA2024065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8799C-C316-4613-E467-1DF847D2CF5D}"/>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2477354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2CAE-0A6E-A211-043D-F3665D51BB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B31845-DA79-4126-24ED-24B554F03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D1623-A4E1-B7BF-900C-35151D99AC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904148-A684-B93B-CA42-913EC5064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189591-74E4-5D58-FB59-39E018A62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72762B-39CF-63C4-AF58-3792941A4259}"/>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8" name="Footer Placeholder 7">
            <a:extLst>
              <a:ext uri="{FF2B5EF4-FFF2-40B4-BE49-F238E27FC236}">
                <a16:creationId xmlns:a16="http://schemas.microsoft.com/office/drawing/2014/main" id="{B171AF91-262E-0F54-2D68-ED352A2BC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39437B-6A2A-2B41-77FD-7F5AD64315A9}"/>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149072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C13B-CA3F-934B-B15B-988D9D368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43425-B94B-B697-A88C-507B796CC1DC}"/>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4" name="Footer Placeholder 3">
            <a:extLst>
              <a:ext uri="{FF2B5EF4-FFF2-40B4-BE49-F238E27FC236}">
                <a16:creationId xmlns:a16="http://schemas.microsoft.com/office/drawing/2014/main" id="{C3695DF9-0B2C-91FA-42E5-0252FB063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D0936-BF80-503B-CFAA-2A5790A46BD7}"/>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360064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024A4-75F1-03B9-1461-C03BBFAE689C}"/>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3" name="Footer Placeholder 2">
            <a:extLst>
              <a:ext uri="{FF2B5EF4-FFF2-40B4-BE49-F238E27FC236}">
                <a16:creationId xmlns:a16="http://schemas.microsoft.com/office/drawing/2014/main" id="{0A8CD7B7-9E54-72AA-A11A-98A6545095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C0FF2-74BF-7169-B709-C2B5590A2527}"/>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3417065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5075-5AD2-4C6F-20A2-608232F48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8B9CE8-08DC-BE8E-9307-7B221D423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B3D38-F062-363E-C155-2B7ABBA64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0EEFA-D0CA-A90F-0383-6614E1FDEA26}"/>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6" name="Footer Placeholder 5">
            <a:extLst>
              <a:ext uri="{FF2B5EF4-FFF2-40B4-BE49-F238E27FC236}">
                <a16:creationId xmlns:a16="http://schemas.microsoft.com/office/drawing/2014/main" id="{73139E68-E611-6C04-90A8-24EE1590C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7DFB6-8850-1B60-8039-6E0EF73BB08D}"/>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86341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3312-845D-7E1F-0C98-57A67127A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ED4EEF-FD57-1C13-0BFE-D24D90299F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E2DC4-7A00-D137-FBB9-09CE054A2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9C3F4-6B08-E32F-3B46-0EE0DA93E7AA}"/>
              </a:ext>
            </a:extLst>
          </p:cNvPr>
          <p:cNvSpPr>
            <a:spLocks noGrp="1"/>
          </p:cNvSpPr>
          <p:nvPr>
            <p:ph type="dt" sz="half" idx="10"/>
          </p:nvPr>
        </p:nvSpPr>
        <p:spPr/>
        <p:txBody>
          <a:bodyPr/>
          <a:lstStyle/>
          <a:p>
            <a:fld id="{53E0F43B-0117-4098-A8F1-BF7F8F25401E}" type="datetimeFigureOut">
              <a:rPr lang="en-US" smtClean="0"/>
              <a:t>1/11/2023</a:t>
            </a:fld>
            <a:endParaRPr lang="en-US"/>
          </a:p>
        </p:txBody>
      </p:sp>
      <p:sp>
        <p:nvSpPr>
          <p:cNvPr id="6" name="Footer Placeholder 5">
            <a:extLst>
              <a:ext uri="{FF2B5EF4-FFF2-40B4-BE49-F238E27FC236}">
                <a16:creationId xmlns:a16="http://schemas.microsoft.com/office/drawing/2014/main" id="{692367FE-A056-3E01-30C7-EB60BB4D0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ADBB5-B27F-7921-53EE-7D788B0615B6}"/>
              </a:ext>
            </a:extLst>
          </p:cNvPr>
          <p:cNvSpPr>
            <a:spLocks noGrp="1"/>
          </p:cNvSpPr>
          <p:nvPr>
            <p:ph type="sldNum" sz="quarter" idx="12"/>
          </p:nvPr>
        </p:nvSpPr>
        <p:spPr/>
        <p:txBody>
          <a:bodyPr/>
          <a:lstStyle/>
          <a:p>
            <a:fld id="{53D378D8-5854-4736-8070-35C2D6BCA614}" type="slidenum">
              <a:rPr lang="en-US" smtClean="0"/>
              <a:t>‹#›</a:t>
            </a:fld>
            <a:endParaRPr lang="en-US"/>
          </a:p>
        </p:txBody>
      </p:sp>
    </p:spTree>
    <p:extLst>
      <p:ext uri="{BB962C8B-B14F-4D97-AF65-F5344CB8AC3E}">
        <p14:creationId xmlns:p14="http://schemas.microsoft.com/office/powerpoint/2010/main" val="358716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5CA98-36B6-4729-E75D-8A11D2C78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F7480-D7E5-64CB-0EF9-953E6C589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DA5A2-58C2-74F8-93FD-B04DFED832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0F43B-0117-4098-A8F1-BF7F8F25401E}" type="datetimeFigureOut">
              <a:rPr lang="en-US" smtClean="0"/>
              <a:t>1/11/2023</a:t>
            </a:fld>
            <a:endParaRPr lang="en-US"/>
          </a:p>
        </p:txBody>
      </p:sp>
      <p:sp>
        <p:nvSpPr>
          <p:cNvPr id="5" name="Footer Placeholder 4">
            <a:extLst>
              <a:ext uri="{FF2B5EF4-FFF2-40B4-BE49-F238E27FC236}">
                <a16:creationId xmlns:a16="http://schemas.microsoft.com/office/drawing/2014/main" id="{D864BA78-8452-E4B3-381C-80F3765D4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E60B09-1449-B53D-C543-1176C292A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378D8-5854-4736-8070-35C2D6BCA614}" type="slidenum">
              <a:rPr lang="en-US" smtClean="0"/>
              <a:t>‹#›</a:t>
            </a:fld>
            <a:endParaRPr lang="en-US"/>
          </a:p>
        </p:txBody>
      </p:sp>
    </p:spTree>
    <p:extLst>
      <p:ext uri="{BB962C8B-B14F-4D97-AF65-F5344CB8AC3E}">
        <p14:creationId xmlns:p14="http://schemas.microsoft.com/office/powerpoint/2010/main" val="2943785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74">
            <a:extLst>
              <a:ext uri="{FF2B5EF4-FFF2-40B4-BE49-F238E27FC236}">
                <a16:creationId xmlns:a16="http://schemas.microsoft.com/office/drawing/2014/main" id="{86864A75-9697-95E0-DAFB-FEA5A5ACB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181245"/>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Matthew 3, Mark 1, Luke 3</a:t>
            </a:r>
          </a:p>
        </p:txBody>
      </p:sp>
      <p:grpSp>
        <p:nvGrpSpPr>
          <p:cNvPr id="144" name="Group 143">
            <a:extLst>
              <a:ext uri="{FF2B5EF4-FFF2-40B4-BE49-F238E27FC236}">
                <a16:creationId xmlns:a16="http://schemas.microsoft.com/office/drawing/2014/main" id="{DEEA51DC-1363-E2E7-F1D6-47A47FE22DD8}"/>
              </a:ext>
            </a:extLst>
          </p:cNvPr>
          <p:cNvGrpSpPr/>
          <p:nvPr/>
        </p:nvGrpSpPr>
        <p:grpSpPr>
          <a:xfrm>
            <a:off x="1200158" y="1776931"/>
            <a:ext cx="2118839" cy="4552685"/>
            <a:chOff x="380464" y="378001"/>
            <a:chExt cx="2940416" cy="6317984"/>
          </a:xfrm>
        </p:grpSpPr>
        <p:sp>
          <p:nvSpPr>
            <p:cNvPr id="145" name="Cloud 144">
              <a:extLst>
                <a:ext uri="{FF2B5EF4-FFF2-40B4-BE49-F238E27FC236}">
                  <a16:creationId xmlns:a16="http://schemas.microsoft.com/office/drawing/2014/main" id="{DECF8EA1-D37B-4A38-EB9E-C25D20542CFF}"/>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47">
              <a:extLst>
                <a:ext uri="{FF2B5EF4-FFF2-40B4-BE49-F238E27FC236}">
                  <a16:creationId xmlns:a16="http://schemas.microsoft.com/office/drawing/2014/main" id="{3F652AFD-2BFE-AB52-1BCF-D3C1A9F3D14C}"/>
                </a:ext>
              </a:extLst>
            </p:cNvPr>
            <p:cNvGrpSpPr/>
            <p:nvPr/>
          </p:nvGrpSpPr>
          <p:grpSpPr>
            <a:xfrm rot="2613352">
              <a:off x="986283" y="5708442"/>
              <a:ext cx="849646" cy="987543"/>
              <a:chOff x="6106804" y="4039302"/>
              <a:chExt cx="666047" cy="774146"/>
            </a:xfrm>
          </p:grpSpPr>
          <p:sp>
            <p:nvSpPr>
              <p:cNvPr id="191" name="Oval 190">
                <a:extLst>
                  <a:ext uri="{FF2B5EF4-FFF2-40B4-BE49-F238E27FC236}">
                    <a16:creationId xmlns:a16="http://schemas.microsoft.com/office/drawing/2014/main" id="{B7979FA9-3686-5FE4-96D3-1744970DA19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451B614-C5C9-66FD-AA4C-D3D44E713ABF}"/>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4963DCE9-7FC0-25C3-E6B6-4699710D94AA}"/>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46">
              <a:extLst>
                <a:ext uri="{FF2B5EF4-FFF2-40B4-BE49-F238E27FC236}">
                  <a16:creationId xmlns:a16="http://schemas.microsoft.com/office/drawing/2014/main" id="{2B122E55-71A7-8014-422C-1F5B3A1AB408}"/>
                </a:ext>
              </a:extLst>
            </p:cNvPr>
            <p:cNvGrpSpPr/>
            <p:nvPr/>
          </p:nvGrpSpPr>
          <p:grpSpPr>
            <a:xfrm>
              <a:off x="1900966" y="5705254"/>
              <a:ext cx="849646" cy="987543"/>
              <a:chOff x="6106804" y="4039302"/>
              <a:chExt cx="666047" cy="774146"/>
            </a:xfrm>
          </p:grpSpPr>
          <p:sp>
            <p:nvSpPr>
              <p:cNvPr id="188" name="Oval 43">
                <a:extLst>
                  <a:ext uri="{FF2B5EF4-FFF2-40B4-BE49-F238E27FC236}">
                    <a16:creationId xmlns:a16="http://schemas.microsoft.com/office/drawing/2014/main" id="{D16E2EB7-C21C-DAB0-2C9D-4C2BA738E0F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44">
                <a:extLst>
                  <a:ext uri="{FF2B5EF4-FFF2-40B4-BE49-F238E27FC236}">
                    <a16:creationId xmlns:a16="http://schemas.microsoft.com/office/drawing/2014/main" id="{FE4BE8EF-FA97-3E66-BD0E-1B6D2752FCC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45">
                <a:extLst>
                  <a:ext uri="{FF2B5EF4-FFF2-40B4-BE49-F238E27FC236}">
                    <a16:creationId xmlns:a16="http://schemas.microsoft.com/office/drawing/2014/main" id="{10FD97BB-43B3-94C0-EAE3-1AFA3B26E8E2}"/>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7">
              <a:extLst>
                <a:ext uri="{FF2B5EF4-FFF2-40B4-BE49-F238E27FC236}">
                  <a16:creationId xmlns:a16="http://schemas.microsoft.com/office/drawing/2014/main" id="{EBF2F0B4-F481-0D80-6715-8B6D787226B8}"/>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262DA792-7CFD-0694-04D6-A6372BBF2888}"/>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FDC07812-72A9-DDDB-EB07-314394E5ABDD}"/>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70CD83FE-9DD4-10EA-F858-7446865CFF17}"/>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3A894224-DDB5-39EC-9E7F-BCE082FF6681}"/>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3AFFE49F-F7E3-CEEC-38A2-BED7A59BD8FA}"/>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1105F58B-35FA-2E7D-4DED-5144900030C6}"/>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77F52A32-4D2C-A3A0-843A-363FEB20703C}"/>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4">
              <a:extLst>
                <a:ext uri="{FF2B5EF4-FFF2-40B4-BE49-F238E27FC236}">
                  <a16:creationId xmlns:a16="http://schemas.microsoft.com/office/drawing/2014/main" id="{77DE0A84-C0C1-5740-5B3A-98B5BDBD27CB}"/>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26">
              <a:extLst>
                <a:ext uri="{FF2B5EF4-FFF2-40B4-BE49-F238E27FC236}">
                  <a16:creationId xmlns:a16="http://schemas.microsoft.com/office/drawing/2014/main" id="{CC94A6DA-9611-985F-C9F6-465860796901}"/>
                </a:ext>
              </a:extLst>
            </p:cNvPr>
            <p:cNvGrpSpPr/>
            <p:nvPr/>
          </p:nvGrpSpPr>
          <p:grpSpPr>
            <a:xfrm rot="4901522">
              <a:off x="1055947" y="3502862"/>
              <a:ext cx="2818778" cy="668978"/>
              <a:chOff x="5029200" y="1371600"/>
              <a:chExt cx="6791793" cy="1933731"/>
            </a:xfrm>
          </p:grpSpPr>
          <p:grpSp>
            <p:nvGrpSpPr>
              <p:cNvPr id="176" name="Group 16">
                <a:extLst>
                  <a:ext uri="{FF2B5EF4-FFF2-40B4-BE49-F238E27FC236}">
                    <a16:creationId xmlns:a16="http://schemas.microsoft.com/office/drawing/2014/main" id="{AB632FFC-B397-661E-AD17-71FBF735FCFB}"/>
                  </a:ext>
                </a:extLst>
              </p:cNvPr>
              <p:cNvGrpSpPr/>
              <p:nvPr/>
            </p:nvGrpSpPr>
            <p:grpSpPr>
              <a:xfrm>
                <a:off x="5029200" y="1371600"/>
                <a:ext cx="1752600" cy="1905000"/>
                <a:chOff x="5029200" y="1371600"/>
                <a:chExt cx="1752600" cy="1905000"/>
              </a:xfrm>
            </p:grpSpPr>
            <p:sp>
              <p:nvSpPr>
                <p:cNvPr id="186" name="4-Point Star 14">
                  <a:extLst>
                    <a:ext uri="{FF2B5EF4-FFF2-40B4-BE49-F238E27FC236}">
                      <a16:creationId xmlns:a16="http://schemas.microsoft.com/office/drawing/2014/main" id="{D9E84CA8-19BA-978E-0A17-F110FC92BFA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4-Point Star 15">
                  <a:extLst>
                    <a:ext uri="{FF2B5EF4-FFF2-40B4-BE49-F238E27FC236}">
                      <a16:creationId xmlns:a16="http://schemas.microsoft.com/office/drawing/2014/main" id="{D0DB8B76-FBB4-CDCD-98F7-50183E98FF0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
                <a:extLst>
                  <a:ext uri="{FF2B5EF4-FFF2-40B4-BE49-F238E27FC236}">
                    <a16:creationId xmlns:a16="http://schemas.microsoft.com/office/drawing/2014/main" id="{88A8218A-EFCF-BA3A-98D9-E38684FEFACA}"/>
                  </a:ext>
                </a:extLst>
              </p:cNvPr>
              <p:cNvGrpSpPr/>
              <p:nvPr/>
            </p:nvGrpSpPr>
            <p:grpSpPr>
              <a:xfrm>
                <a:off x="6713095" y="1400331"/>
                <a:ext cx="1752600" cy="1905000"/>
                <a:chOff x="5029200" y="1371600"/>
                <a:chExt cx="1752600" cy="1905000"/>
              </a:xfrm>
            </p:grpSpPr>
            <p:sp>
              <p:nvSpPr>
                <p:cNvPr id="184" name="4-Point Star 205">
                  <a:extLst>
                    <a:ext uri="{FF2B5EF4-FFF2-40B4-BE49-F238E27FC236}">
                      <a16:creationId xmlns:a16="http://schemas.microsoft.com/office/drawing/2014/main" id="{F267D4EF-B3E3-8842-EAD9-329596E389C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4-Point Star 206">
                  <a:extLst>
                    <a:ext uri="{FF2B5EF4-FFF2-40B4-BE49-F238E27FC236}">
                      <a16:creationId xmlns:a16="http://schemas.microsoft.com/office/drawing/2014/main" id="{F8657091-9C6B-9732-2683-1D8032F753E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20">
                <a:extLst>
                  <a:ext uri="{FF2B5EF4-FFF2-40B4-BE49-F238E27FC236}">
                    <a16:creationId xmlns:a16="http://schemas.microsoft.com/office/drawing/2014/main" id="{63B5C015-4329-0D11-A6FB-F83AD85C3D6B}"/>
                  </a:ext>
                </a:extLst>
              </p:cNvPr>
              <p:cNvGrpSpPr/>
              <p:nvPr/>
            </p:nvGrpSpPr>
            <p:grpSpPr>
              <a:xfrm>
                <a:off x="8404486" y="1389088"/>
                <a:ext cx="1752600" cy="1905000"/>
                <a:chOff x="5029200" y="1371600"/>
                <a:chExt cx="1752600" cy="1905000"/>
              </a:xfrm>
            </p:grpSpPr>
            <p:sp>
              <p:nvSpPr>
                <p:cNvPr id="182" name="4-Point Star 203">
                  <a:extLst>
                    <a:ext uri="{FF2B5EF4-FFF2-40B4-BE49-F238E27FC236}">
                      <a16:creationId xmlns:a16="http://schemas.microsoft.com/office/drawing/2014/main" id="{C0B2B603-0565-28DA-18C8-F554E0E5A66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4-Point Star 204">
                  <a:extLst>
                    <a:ext uri="{FF2B5EF4-FFF2-40B4-BE49-F238E27FC236}">
                      <a16:creationId xmlns:a16="http://schemas.microsoft.com/office/drawing/2014/main" id="{C7F15201-80E5-E54E-C571-EFC777ED41E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3">
                <a:extLst>
                  <a:ext uri="{FF2B5EF4-FFF2-40B4-BE49-F238E27FC236}">
                    <a16:creationId xmlns:a16="http://schemas.microsoft.com/office/drawing/2014/main" id="{612588BA-7777-C1BE-01EE-D430915AD201}"/>
                  </a:ext>
                </a:extLst>
              </p:cNvPr>
              <p:cNvGrpSpPr/>
              <p:nvPr/>
            </p:nvGrpSpPr>
            <p:grpSpPr>
              <a:xfrm>
                <a:off x="10068393" y="1389089"/>
                <a:ext cx="1752600" cy="1905000"/>
                <a:chOff x="5029200" y="1371600"/>
                <a:chExt cx="1752600" cy="1905000"/>
              </a:xfrm>
            </p:grpSpPr>
            <p:sp>
              <p:nvSpPr>
                <p:cNvPr id="180" name="4-Point Star 24">
                  <a:extLst>
                    <a:ext uri="{FF2B5EF4-FFF2-40B4-BE49-F238E27FC236}">
                      <a16:creationId xmlns:a16="http://schemas.microsoft.com/office/drawing/2014/main" id="{AA6D97CE-1643-400D-A747-E02662F1DA9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4-Point Star 25">
                  <a:extLst>
                    <a:ext uri="{FF2B5EF4-FFF2-40B4-BE49-F238E27FC236}">
                      <a16:creationId xmlns:a16="http://schemas.microsoft.com/office/drawing/2014/main" id="{45C5EE03-6DB1-28B1-9FBB-A833731F644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27">
              <a:extLst>
                <a:ext uri="{FF2B5EF4-FFF2-40B4-BE49-F238E27FC236}">
                  <a16:creationId xmlns:a16="http://schemas.microsoft.com/office/drawing/2014/main" id="{8D1D43FA-A34D-9109-FB47-F0A5C3A1935E}"/>
                </a:ext>
              </a:extLst>
            </p:cNvPr>
            <p:cNvGrpSpPr/>
            <p:nvPr/>
          </p:nvGrpSpPr>
          <p:grpSpPr>
            <a:xfrm rot="5740360">
              <a:off x="-2808" y="3534746"/>
              <a:ext cx="2818778" cy="668978"/>
              <a:chOff x="5029200" y="1371600"/>
              <a:chExt cx="6791793" cy="1933731"/>
            </a:xfrm>
          </p:grpSpPr>
          <p:grpSp>
            <p:nvGrpSpPr>
              <p:cNvPr id="164" name="Group 16">
                <a:extLst>
                  <a:ext uri="{FF2B5EF4-FFF2-40B4-BE49-F238E27FC236}">
                    <a16:creationId xmlns:a16="http://schemas.microsoft.com/office/drawing/2014/main" id="{675ED0CE-93C8-AD4A-13FC-2D1603D42157}"/>
                  </a:ext>
                </a:extLst>
              </p:cNvPr>
              <p:cNvGrpSpPr/>
              <p:nvPr/>
            </p:nvGrpSpPr>
            <p:grpSpPr>
              <a:xfrm>
                <a:off x="5029200" y="1371600"/>
                <a:ext cx="1752600" cy="1905000"/>
                <a:chOff x="5029200" y="1371600"/>
                <a:chExt cx="1752600" cy="1905000"/>
              </a:xfrm>
            </p:grpSpPr>
            <p:sp>
              <p:nvSpPr>
                <p:cNvPr id="174" name="4-Point Star 195">
                  <a:extLst>
                    <a:ext uri="{FF2B5EF4-FFF2-40B4-BE49-F238E27FC236}">
                      <a16:creationId xmlns:a16="http://schemas.microsoft.com/office/drawing/2014/main" id="{F8B8926D-ACDD-ADA8-5DA1-BA7D5F6F9DC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4-Point Star 196">
                  <a:extLst>
                    <a:ext uri="{FF2B5EF4-FFF2-40B4-BE49-F238E27FC236}">
                      <a16:creationId xmlns:a16="http://schemas.microsoft.com/office/drawing/2014/main" id="{A0718AD6-7AF5-FF26-6A28-F50298D1D17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 name="Group 17">
                <a:extLst>
                  <a:ext uri="{FF2B5EF4-FFF2-40B4-BE49-F238E27FC236}">
                    <a16:creationId xmlns:a16="http://schemas.microsoft.com/office/drawing/2014/main" id="{30A1315B-AF03-0678-6325-425B7A74D50D}"/>
                  </a:ext>
                </a:extLst>
              </p:cNvPr>
              <p:cNvGrpSpPr/>
              <p:nvPr/>
            </p:nvGrpSpPr>
            <p:grpSpPr>
              <a:xfrm>
                <a:off x="6713095" y="1400331"/>
                <a:ext cx="1752600" cy="1905000"/>
                <a:chOff x="5029200" y="1371600"/>
                <a:chExt cx="1752600" cy="1905000"/>
              </a:xfrm>
            </p:grpSpPr>
            <p:sp>
              <p:nvSpPr>
                <p:cNvPr id="172" name="4-Point Star 193">
                  <a:extLst>
                    <a:ext uri="{FF2B5EF4-FFF2-40B4-BE49-F238E27FC236}">
                      <a16:creationId xmlns:a16="http://schemas.microsoft.com/office/drawing/2014/main" id="{D1799A4E-FCE0-6DE8-FBFF-97A6CDA3609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4-Point Star 194">
                  <a:extLst>
                    <a:ext uri="{FF2B5EF4-FFF2-40B4-BE49-F238E27FC236}">
                      <a16:creationId xmlns:a16="http://schemas.microsoft.com/office/drawing/2014/main" id="{A8BE0CA1-6694-6384-A055-FCC0A801B5C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0">
                <a:extLst>
                  <a:ext uri="{FF2B5EF4-FFF2-40B4-BE49-F238E27FC236}">
                    <a16:creationId xmlns:a16="http://schemas.microsoft.com/office/drawing/2014/main" id="{A77A937E-FDD5-F233-F0F6-16A4BB5CED11}"/>
                  </a:ext>
                </a:extLst>
              </p:cNvPr>
              <p:cNvGrpSpPr/>
              <p:nvPr/>
            </p:nvGrpSpPr>
            <p:grpSpPr>
              <a:xfrm>
                <a:off x="8404486" y="1389088"/>
                <a:ext cx="1752600" cy="1905000"/>
                <a:chOff x="5029200" y="1371600"/>
                <a:chExt cx="1752600" cy="1905000"/>
              </a:xfrm>
            </p:grpSpPr>
            <p:sp>
              <p:nvSpPr>
                <p:cNvPr id="170" name="4-Point Star 191">
                  <a:extLst>
                    <a:ext uri="{FF2B5EF4-FFF2-40B4-BE49-F238E27FC236}">
                      <a16:creationId xmlns:a16="http://schemas.microsoft.com/office/drawing/2014/main" id="{F4E4D5F9-3D19-7574-97E2-E52C32B1BC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4-Point Star 192">
                  <a:extLst>
                    <a:ext uri="{FF2B5EF4-FFF2-40B4-BE49-F238E27FC236}">
                      <a16:creationId xmlns:a16="http://schemas.microsoft.com/office/drawing/2014/main" id="{3CC15323-60BD-12D7-FD85-0B8F694965D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3">
                <a:extLst>
                  <a:ext uri="{FF2B5EF4-FFF2-40B4-BE49-F238E27FC236}">
                    <a16:creationId xmlns:a16="http://schemas.microsoft.com/office/drawing/2014/main" id="{FE6F14C5-1331-7B9E-17CC-7F4572144161}"/>
                  </a:ext>
                </a:extLst>
              </p:cNvPr>
              <p:cNvGrpSpPr/>
              <p:nvPr/>
            </p:nvGrpSpPr>
            <p:grpSpPr>
              <a:xfrm>
                <a:off x="10068393" y="1389089"/>
                <a:ext cx="1752600" cy="1905000"/>
                <a:chOff x="5029200" y="1371600"/>
                <a:chExt cx="1752600" cy="1905000"/>
              </a:xfrm>
            </p:grpSpPr>
            <p:sp>
              <p:nvSpPr>
                <p:cNvPr id="168" name="4-Point Star 27">
                  <a:extLst>
                    <a:ext uri="{FF2B5EF4-FFF2-40B4-BE49-F238E27FC236}">
                      <a16:creationId xmlns:a16="http://schemas.microsoft.com/office/drawing/2014/main" id="{1F5BCE18-3D34-4296-EFF7-702BCD0B1D4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4-Point Star 190">
                  <a:extLst>
                    <a:ext uri="{FF2B5EF4-FFF2-40B4-BE49-F238E27FC236}">
                      <a16:creationId xmlns:a16="http://schemas.microsoft.com/office/drawing/2014/main" id="{E51DF252-B8BE-1DD2-9035-2EF3E99C353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Rounded Rectangle 178">
              <a:extLst>
                <a:ext uri="{FF2B5EF4-FFF2-40B4-BE49-F238E27FC236}">
                  <a16:creationId xmlns:a16="http://schemas.microsoft.com/office/drawing/2014/main" id="{C4057E4C-2BD8-B5F2-11C0-6E1C6D4018B2}"/>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79">
              <a:extLst>
                <a:ext uri="{FF2B5EF4-FFF2-40B4-BE49-F238E27FC236}">
                  <a16:creationId xmlns:a16="http://schemas.microsoft.com/office/drawing/2014/main" id="{C473A19A-A154-18FD-5616-6B5765B46A44}"/>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239F58E2-8FBA-2226-FE51-3CF7A1B53633}"/>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Cloud 161">
              <a:extLst>
                <a:ext uri="{FF2B5EF4-FFF2-40B4-BE49-F238E27FC236}">
                  <a16:creationId xmlns:a16="http://schemas.microsoft.com/office/drawing/2014/main" id="{2EC54263-2783-FA9C-210D-1D3DFCE2C29A}"/>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641CBCD-564B-742A-A77D-7624251EC6DD}"/>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993BFA57-8C1F-5F0E-D85D-C221424292EA}"/>
              </a:ext>
            </a:extLst>
          </p:cNvPr>
          <p:cNvGrpSpPr/>
          <p:nvPr/>
        </p:nvGrpSpPr>
        <p:grpSpPr>
          <a:xfrm>
            <a:off x="5188507" y="1851093"/>
            <a:ext cx="1974026" cy="4756637"/>
            <a:chOff x="2438400" y="618365"/>
            <a:chExt cx="2286586" cy="5249035"/>
          </a:xfrm>
        </p:grpSpPr>
        <p:sp>
          <p:nvSpPr>
            <p:cNvPr id="7" name="Round Diagonal Corner Rectangle 266">
              <a:extLst>
                <a:ext uri="{FF2B5EF4-FFF2-40B4-BE49-F238E27FC236}">
                  <a16:creationId xmlns:a16="http://schemas.microsoft.com/office/drawing/2014/main" id="{86B367D9-0DF0-8876-AFD2-D25EDC0A1372}"/>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265">
              <a:extLst>
                <a:ext uri="{FF2B5EF4-FFF2-40B4-BE49-F238E27FC236}">
                  <a16:creationId xmlns:a16="http://schemas.microsoft.com/office/drawing/2014/main" id="{DD5B9041-181D-9CE2-63F7-B65CCFF66D03}"/>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a:extLst>
                <a:ext uri="{FF2B5EF4-FFF2-40B4-BE49-F238E27FC236}">
                  <a16:creationId xmlns:a16="http://schemas.microsoft.com/office/drawing/2014/main" id="{413D4EF9-7B77-9758-76C8-E923D01DA028}"/>
                </a:ext>
              </a:extLst>
            </p:cNvPr>
            <p:cNvGrpSpPr/>
            <p:nvPr/>
          </p:nvGrpSpPr>
          <p:grpSpPr>
            <a:xfrm>
              <a:off x="3471131" y="5233160"/>
              <a:ext cx="501493" cy="634240"/>
              <a:chOff x="6106804" y="4039302"/>
              <a:chExt cx="666047" cy="774146"/>
            </a:xfrm>
          </p:grpSpPr>
          <p:sp>
            <p:nvSpPr>
              <p:cNvPr id="226" name="Oval 225">
                <a:extLst>
                  <a:ext uri="{FF2B5EF4-FFF2-40B4-BE49-F238E27FC236}">
                    <a16:creationId xmlns:a16="http://schemas.microsoft.com/office/drawing/2014/main" id="{B5F26161-A643-A003-F0B8-A13DAC89289A}"/>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AD1588E-813B-5960-9740-3834C2FC422F}"/>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512C11B-8C71-1904-C679-4711A6EE7F61}"/>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39401029-B40E-68E6-1D44-AA0271653BC9}"/>
                </a:ext>
              </a:extLst>
            </p:cNvPr>
            <p:cNvGrpSpPr/>
            <p:nvPr/>
          </p:nvGrpSpPr>
          <p:grpSpPr>
            <a:xfrm rot="2613352">
              <a:off x="3086557" y="5132460"/>
              <a:ext cx="501493" cy="634240"/>
              <a:chOff x="6106804" y="4039302"/>
              <a:chExt cx="666047" cy="774146"/>
            </a:xfrm>
          </p:grpSpPr>
          <p:sp>
            <p:nvSpPr>
              <p:cNvPr id="223" name="Oval 222">
                <a:extLst>
                  <a:ext uri="{FF2B5EF4-FFF2-40B4-BE49-F238E27FC236}">
                    <a16:creationId xmlns:a16="http://schemas.microsoft.com/office/drawing/2014/main" id="{D124AA63-26C7-9124-C0E6-AE9A428252B7}"/>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4209CEB-7DAB-9CC4-70AB-7198AE23BE93}"/>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78A74F40-0E52-96A5-E9B4-228F0E7CBEC5}"/>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9D1F703-4A81-52B3-3C8B-766D275F2ACC}"/>
                </a:ext>
              </a:extLst>
            </p:cNvPr>
            <p:cNvGrpSpPr/>
            <p:nvPr/>
          </p:nvGrpSpPr>
          <p:grpSpPr>
            <a:xfrm>
              <a:off x="2438400" y="2059236"/>
              <a:ext cx="2286586" cy="3431088"/>
              <a:chOff x="3886200" y="1447800"/>
              <a:chExt cx="3036880" cy="4187946"/>
            </a:xfrm>
          </p:grpSpPr>
          <p:grpSp>
            <p:nvGrpSpPr>
              <p:cNvPr id="211" name="Group 210">
                <a:extLst>
                  <a:ext uri="{FF2B5EF4-FFF2-40B4-BE49-F238E27FC236}">
                    <a16:creationId xmlns:a16="http://schemas.microsoft.com/office/drawing/2014/main" id="{82F5C269-23C2-A04B-D5AE-62EA7DD34D10}"/>
                  </a:ext>
                </a:extLst>
              </p:cNvPr>
              <p:cNvGrpSpPr/>
              <p:nvPr/>
            </p:nvGrpSpPr>
            <p:grpSpPr>
              <a:xfrm>
                <a:off x="3886200" y="1447800"/>
                <a:ext cx="3036880" cy="4187946"/>
                <a:chOff x="4419600" y="2060454"/>
                <a:chExt cx="3036880" cy="4187946"/>
              </a:xfrm>
            </p:grpSpPr>
            <p:sp>
              <p:nvSpPr>
                <p:cNvPr id="214" name="Oval 213">
                  <a:extLst>
                    <a:ext uri="{FF2B5EF4-FFF2-40B4-BE49-F238E27FC236}">
                      <a16:creationId xmlns:a16="http://schemas.microsoft.com/office/drawing/2014/main" id="{3C2034C5-9B51-34A8-DEDF-BF387AF1A76A}"/>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31E7568C-15E4-58EB-9AD6-75125C52F82E}"/>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A0F675B9-10CB-7AB7-C552-743A4902B0E9}"/>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2F909275-E50F-8AE5-FC9B-B65F9A1776EE}"/>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1D20F132-B0F5-7093-417D-34FBB0A6A084}"/>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a:extLst>
                    <a:ext uri="{FF2B5EF4-FFF2-40B4-BE49-F238E27FC236}">
                      <a16:creationId xmlns:a16="http://schemas.microsoft.com/office/drawing/2014/main" id="{68F5D9B4-922F-7018-26A3-6F4C6FC68E5D}"/>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C62B022E-3A28-2535-7815-1B1565FA88A1}"/>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217A6288-E52C-CAE2-1C59-9EAB9C09D4AA}"/>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7E9D5D40-7085-A054-563F-9AF2A474599F}"/>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2" name="Oval 211">
                <a:extLst>
                  <a:ext uri="{FF2B5EF4-FFF2-40B4-BE49-F238E27FC236}">
                    <a16:creationId xmlns:a16="http://schemas.microsoft.com/office/drawing/2014/main" id="{B1314A27-D5E6-0AE1-AA06-EBA5F534B963}"/>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059610EB-6B52-AC06-4E06-1045D71C67FC}"/>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7">
              <a:extLst>
                <a:ext uri="{FF2B5EF4-FFF2-40B4-BE49-F238E27FC236}">
                  <a16:creationId xmlns:a16="http://schemas.microsoft.com/office/drawing/2014/main" id="{E69775E3-30CB-A489-00E2-9CDF3F377CF7}"/>
                </a:ext>
              </a:extLst>
            </p:cNvPr>
            <p:cNvGrpSpPr/>
            <p:nvPr/>
          </p:nvGrpSpPr>
          <p:grpSpPr>
            <a:xfrm rot="3964948">
              <a:off x="3047837" y="2527156"/>
              <a:ext cx="846586" cy="157044"/>
              <a:chOff x="6764312" y="5017957"/>
              <a:chExt cx="3174167" cy="544643"/>
            </a:xfrm>
          </p:grpSpPr>
          <p:sp>
            <p:nvSpPr>
              <p:cNvPr id="202" name="Rounded Rectangle 68">
                <a:extLst>
                  <a:ext uri="{FF2B5EF4-FFF2-40B4-BE49-F238E27FC236}">
                    <a16:creationId xmlns:a16="http://schemas.microsoft.com/office/drawing/2014/main" id="{75C54881-891A-6C45-8294-3F694EADA4E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115">
                <a:extLst>
                  <a:ext uri="{FF2B5EF4-FFF2-40B4-BE49-F238E27FC236}">
                    <a16:creationId xmlns:a16="http://schemas.microsoft.com/office/drawing/2014/main" id="{91A61B53-163F-3CB6-86A4-5C80837D1D30}"/>
                  </a:ext>
                </a:extLst>
              </p:cNvPr>
              <p:cNvGrpSpPr/>
              <p:nvPr/>
            </p:nvGrpSpPr>
            <p:grpSpPr>
              <a:xfrm>
                <a:off x="6764312" y="5017957"/>
                <a:ext cx="3174167" cy="543394"/>
                <a:chOff x="4419600" y="6019800"/>
                <a:chExt cx="4553263" cy="718278"/>
              </a:xfrm>
            </p:grpSpPr>
            <p:sp>
              <p:nvSpPr>
                <p:cNvPr id="204" name="Multiply 70">
                  <a:extLst>
                    <a:ext uri="{FF2B5EF4-FFF2-40B4-BE49-F238E27FC236}">
                      <a16:creationId xmlns:a16="http://schemas.microsoft.com/office/drawing/2014/main" id="{381B5B85-B6B3-7537-B5B2-47B9A334ACF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ultiply 71">
                  <a:extLst>
                    <a:ext uri="{FF2B5EF4-FFF2-40B4-BE49-F238E27FC236}">
                      <a16:creationId xmlns:a16="http://schemas.microsoft.com/office/drawing/2014/main" id="{3B4ABF68-27EE-36FE-D9D9-498823F1D2D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A2DA2305-9AA8-2105-3003-0E3221DEF4C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a:extLst>
                    <a:ext uri="{FF2B5EF4-FFF2-40B4-BE49-F238E27FC236}">
                      <a16:creationId xmlns:a16="http://schemas.microsoft.com/office/drawing/2014/main" id="{1AF1A96F-509D-3CE2-43EF-7DE8AD0A8FC9}"/>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ultiply 74">
                  <a:extLst>
                    <a:ext uri="{FF2B5EF4-FFF2-40B4-BE49-F238E27FC236}">
                      <a16:creationId xmlns:a16="http://schemas.microsoft.com/office/drawing/2014/main" id="{5C1348C7-2DD9-35DD-3BE6-A3C97D6FA81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a:extLst>
                    <a:ext uri="{FF2B5EF4-FFF2-40B4-BE49-F238E27FC236}">
                      <a16:creationId xmlns:a16="http://schemas.microsoft.com/office/drawing/2014/main" id="{A1F2F56F-2282-D979-E4BE-C27889A084B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ultiply 76">
                  <a:extLst>
                    <a:ext uri="{FF2B5EF4-FFF2-40B4-BE49-F238E27FC236}">
                      <a16:creationId xmlns:a16="http://schemas.microsoft.com/office/drawing/2014/main" id="{6FA63188-03CD-A44C-726A-ACA01263738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Oval 12">
              <a:extLst>
                <a:ext uri="{FF2B5EF4-FFF2-40B4-BE49-F238E27FC236}">
                  <a16:creationId xmlns:a16="http://schemas.microsoft.com/office/drawing/2014/main" id="{7DC5A59A-4578-F980-50A9-F6660D0C2EE4}"/>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82">
              <a:extLst>
                <a:ext uri="{FF2B5EF4-FFF2-40B4-BE49-F238E27FC236}">
                  <a16:creationId xmlns:a16="http://schemas.microsoft.com/office/drawing/2014/main" id="{28FF2BC9-0131-405F-CDCD-DABD85932660}"/>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41C9D82B-46E6-DE99-17CC-5EC6F68CC469}"/>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4">
              <a:extLst>
                <a:ext uri="{FF2B5EF4-FFF2-40B4-BE49-F238E27FC236}">
                  <a16:creationId xmlns:a16="http://schemas.microsoft.com/office/drawing/2014/main" id="{11D24FC6-9A61-C9CA-B03F-B6F8E82CA27C}"/>
                </a:ext>
              </a:extLst>
            </p:cNvPr>
            <p:cNvGrpSpPr/>
            <p:nvPr/>
          </p:nvGrpSpPr>
          <p:grpSpPr>
            <a:xfrm rot="17635052" flipH="1">
              <a:off x="3277333" y="2527157"/>
              <a:ext cx="846586" cy="157044"/>
              <a:chOff x="6764312" y="5017957"/>
              <a:chExt cx="3174167" cy="544643"/>
            </a:xfrm>
          </p:grpSpPr>
          <p:sp>
            <p:nvSpPr>
              <p:cNvPr id="102" name="Rounded Rectangle 85">
                <a:extLst>
                  <a:ext uri="{FF2B5EF4-FFF2-40B4-BE49-F238E27FC236}">
                    <a16:creationId xmlns:a16="http://schemas.microsoft.com/office/drawing/2014/main" id="{0B04C8F5-1230-4989-C822-1309D8E26577}"/>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15">
                <a:extLst>
                  <a:ext uri="{FF2B5EF4-FFF2-40B4-BE49-F238E27FC236}">
                    <a16:creationId xmlns:a16="http://schemas.microsoft.com/office/drawing/2014/main" id="{2FDBED8E-98E9-E326-AA14-D664E53E4D91}"/>
                  </a:ext>
                </a:extLst>
              </p:cNvPr>
              <p:cNvGrpSpPr/>
              <p:nvPr/>
            </p:nvGrpSpPr>
            <p:grpSpPr>
              <a:xfrm>
                <a:off x="6764312" y="5017957"/>
                <a:ext cx="3174167" cy="543394"/>
                <a:chOff x="4419600" y="6019800"/>
                <a:chExt cx="4553263" cy="718278"/>
              </a:xfrm>
            </p:grpSpPr>
            <p:sp>
              <p:nvSpPr>
                <p:cNvPr id="195" name="Multiply 87">
                  <a:extLst>
                    <a:ext uri="{FF2B5EF4-FFF2-40B4-BE49-F238E27FC236}">
                      <a16:creationId xmlns:a16="http://schemas.microsoft.com/office/drawing/2014/main" id="{03853F43-BA0B-EF7D-5DC2-46C30267ED98}"/>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ultiply 88">
                  <a:extLst>
                    <a:ext uri="{FF2B5EF4-FFF2-40B4-BE49-F238E27FC236}">
                      <a16:creationId xmlns:a16="http://schemas.microsoft.com/office/drawing/2014/main" id="{CE451EC3-D6B5-B342-E1E2-23FC924919E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0CB6CC90-7A81-B3BD-2C8D-5CDC5EB3F0CC}"/>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6853A263-6C50-FCC6-0212-57DCD13E8ECC}"/>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ultiply 91">
                  <a:extLst>
                    <a:ext uri="{FF2B5EF4-FFF2-40B4-BE49-F238E27FC236}">
                      <a16:creationId xmlns:a16="http://schemas.microsoft.com/office/drawing/2014/main" id="{6418F8B2-BB84-B48C-7E2C-81B4C4B881A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6083B5F5-3A85-DFE3-FCAB-F2AFA3823C2B}"/>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ultiply 93">
                  <a:extLst>
                    <a:ext uri="{FF2B5EF4-FFF2-40B4-BE49-F238E27FC236}">
                      <a16:creationId xmlns:a16="http://schemas.microsoft.com/office/drawing/2014/main" id="{E71AB830-6502-D24A-D31F-6D40F3537BB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94">
              <a:extLst>
                <a:ext uri="{FF2B5EF4-FFF2-40B4-BE49-F238E27FC236}">
                  <a16:creationId xmlns:a16="http://schemas.microsoft.com/office/drawing/2014/main" id="{30ECAEB9-F586-DF05-4825-2BF38C9DD848}"/>
                </a:ext>
              </a:extLst>
            </p:cNvPr>
            <p:cNvGrpSpPr/>
            <p:nvPr/>
          </p:nvGrpSpPr>
          <p:grpSpPr>
            <a:xfrm flipH="1">
              <a:off x="2725269" y="5305541"/>
              <a:ext cx="1764485" cy="211849"/>
              <a:chOff x="6764312" y="5017957"/>
              <a:chExt cx="3174167" cy="544643"/>
            </a:xfrm>
          </p:grpSpPr>
          <p:sp>
            <p:nvSpPr>
              <p:cNvPr id="29" name="Rounded Rectangle 95">
                <a:extLst>
                  <a:ext uri="{FF2B5EF4-FFF2-40B4-BE49-F238E27FC236}">
                    <a16:creationId xmlns:a16="http://schemas.microsoft.com/office/drawing/2014/main" id="{9961DE86-3BEE-16B6-CAF2-89892EB7406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15">
                <a:extLst>
                  <a:ext uri="{FF2B5EF4-FFF2-40B4-BE49-F238E27FC236}">
                    <a16:creationId xmlns:a16="http://schemas.microsoft.com/office/drawing/2014/main" id="{8B1D28D3-3A52-CF19-9940-4979B79E3938}"/>
                  </a:ext>
                </a:extLst>
              </p:cNvPr>
              <p:cNvGrpSpPr/>
              <p:nvPr/>
            </p:nvGrpSpPr>
            <p:grpSpPr>
              <a:xfrm>
                <a:off x="6764312" y="5017957"/>
                <a:ext cx="3174167" cy="543394"/>
                <a:chOff x="4419600" y="6019800"/>
                <a:chExt cx="4553263" cy="718278"/>
              </a:xfrm>
            </p:grpSpPr>
            <p:sp>
              <p:nvSpPr>
                <p:cNvPr id="31" name="Multiply 97">
                  <a:extLst>
                    <a:ext uri="{FF2B5EF4-FFF2-40B4-BE49-F238E27FC236}">
                      <a16:creationId xmlns:a16="http://schemas.microsoft.com/office/drawing/2014/main" id="{415F8FE4-F292-1F29-DF01-803FACB371B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ultiply 98">
                  <a:extLst>
                    <a:ext uri="{FF2B5EF4-FFF2-40B4-BE49-F238E27FC236}">
                      <a16:creationId xmlns:a16="http://schemas.microsoft.com/office/drawing/2014/main" id="{3C1D9062-0F95-5AE1-798B-8F750E377800}"/>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FDB37150-57C2-8151-22D3-7DDD3E00D59C}"/>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045ADC05-77A4-7055-8E46-365E3E09AD3C}"/>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ultiply 101">
                  <a:extLst>
                    <a:ext uri="{FF2B5EF4-FFF2-40B4-BE49-F238E27FC236}">
                      <a16:creationId xmlns:a16="http://schemas.microsoft.com/office/drawing/2014/main" id="{D8CCB573-C8ED-48EF-E221-20DA0EA67FF3}"/>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2F356357-8491-FF71-61B3-C0EC14D8910B}"/>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103">
                  <a:extLst>
                    <a:ext uri="{FF2B5EF4-FFF2-40B4-BE49-F238E27FC236}">
                      <a16:creationId xmlns:a16="http://schemas.microsoft.com/office/drawing/2014/main" id="{A1CEA200-BA54-783A-41AD-C21945F1F48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83">
              <a:extLst>
                <a:ext uri="{FF2B5EF4-FFF2-40B4-BE49-F238E27FC236}">
                  <a16:creationId xmlns:a16="http://schemas.microsoft.com/office/drawing/2014/main" id="{510961E8-BDDB-3116-E254-D462B986D47C}"/>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4">
              <a:extLst>
                <a:ext uri="{FF2B5EF4-FFF2-40B4-BE49-F238E27FC236}">
                  <a16:creationId xmlns:a16="http://schemas.microsoft.com/office/drawing/2014/main" id="{D476AFF5-0DD5-418A-DC8C-C61E0B910238}"/>
                </a:ext>
              </a:extLst>
            </p:cNvPr>
            <p:cNvGrpSpPr/>
            <p:nvPr/>
          </p:nvGrpSpPr>
          <p:grpSpPr>
            <a:xfrm flipH="1">
              <a:off x="2958376" y="971261"/>
              <a:ext cx="1241512" cy="164101"/>
              <a:chOff x="6764312" y="5017957"/>
              <a:chExt cx="3174167" cy="544643"/>
            </a:xfrm>
          </p:grpSpPr>
          <p:sp>
            <p:nvSpPr>
              <p:cNvPr id="20" name="Rounded Rectangle 268">
                <a:extLst>
                  <a:ext uri="{FF2B5EF4-FFF2-40B4-BE49-F238E27FC236}">
                    <a16:creationId xmlns:a16="http://schemas.microsoft.com/office/drawing/2014/main" id="{4C433AFF-16E5-54CB-8741-ED15316C106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5">
                <a:extLst>
                  <a:ext uri="{FF2B5EF4-FFF2-40B4-BE49-F238E27FC236}">
                    <a16:creationId xmlns:a16="http://schemas.microsoft.com/office/drawing/2014/main" id="{B3444053-32BE-ECA5-ED46-C54CBAD5CFB4}"/>
                  </a:ext>
                </a:extLst>
              </p:cNvPr>
              <p:cNvGrpSpPr/>
              <p:nvPr/>
            </p:nvGrpSpPr>
            <p:grpSpPr>
              <a:xfrm>
                <a:off x="6764312" y="5017957"/>
                <a:ext cx="3174167" cy="543394"/>
                <a:chOff x="4419600" y="6019800"/>
                <a:chExt cx="4553263" cy="718278"/>
              </a:xfrm>
            </p:grpSpPr>
            <p:sp>
              <p:nvSpPr>
                <p:cNvPr id="22" name="Multiply 270">
                  <a:extLst>
                    <a:ext uri="{FF2B5EF4-FFF2-40B4-BE49-F238E27FC236}">
                      <a16:creationId xmlns:a16="http://schemas.microsoft.com/office/drawing/2014/main" id="{30CCB045-4D2C-5C99-C250-F48C14B31398}"/>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71">
                  <a:extLst>
                    <a:ext uri="{FF2B5EF4-FFF2-40B4-BE49-F238E27FC236}">
                      <a16:creationId xmlns:a16="http://schemas.microsoft.com/office/drawing/2014/main" id="{F329B168-B9FF-2028-B4F1-78AA8018D6DB}"/>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9CE1833-826B-FE3D-6DC3-AFD314674BED}"/>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F31D23A2-7504-5ED0-0FFC-5E5F3B470D2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74">
                  <a:extLst>
                    <a:ext uri="{FF2B5EF4-FFF2-40B4-BE49-F238E27FC236}">
                      <a16:creationId xmlns:a16="http://schemas.microsoft.com/office/drawing/2014/main" id="{3AA17A9E-DBCC-87CE-A88A-B6E7BC944925}"/>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ECD1C223-89B8-DED3-ECAA-24F62C33D43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6">
                  <a:extLst>
                    <a:ext uri="{FF2B5EF4-FFF2-40B4-BE49-F238E27FC236}">
                      <a16:creationId xmlns:a16="http://schemas.microsoft.com/office/drawing/2014/main" id="{3AA1E781-389E-6054-F599-42830351F21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9" name="Group 228">
            <a:extLst>
              <a:ext uri="{FF2B5EF4-FFF2-40B4-BE49-F238E27FC236}">
                <a16:creationId xmlns:a16="http://schemas.microsoft.com/office/drawing/2014/main" id="{1054C9CD-D247-FD9D-B299-2D73BD6D558C}"/>
              </a:ext>
            </a:extLst>
          </p:cNvPr>
          <p:cNvGrpSpPr/>
          <p:nvPr/>
        </p:nvGrpSpPr>
        <p:grpSpPr>
          <a:xfrm>
            <a:off x="9293163" y="1945357"/>
            <a:ext cx="2089662" cy="4537828"/>
            <a:chOff x="441685" y="536029"/>
            <a:chExt cx="2911243" cy="6321972"/>
          </a:xfrm>
        </p:grpSpPr>
        <p:sp>
          <p:nvSpPr>
            <p:cNvPr id="230" name="Oval 229">
              <a:extLst>
                <a:ext uri="{FF2B5EF4-FFF2-40B4-BE49-F238E27FC236}">
                  <a16:creationId xmlns:a16="http://schemas.microsoft.com/office/drawing/2014/main" id="{C6F7D2FD-DCAF-D757-CBD7-5A96236BA008}"/>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1" name="Oval 230">
              <a:extLst>
                <a:ext uri="{FF2B5EF4-FFF2-40B4-BE49-F238E27FC236}">
                  <a16:creationId xmlns:a16="http://schemas.microsoft.com/office/drawing/2014/main" id="{D5271DC3-3FB4-3B4C-707B-9F140E9359A8}"/>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2" name="Trapezoid 231">
              <a:extLst>
                <a:ext uri="{FF2B5EF4-FFF2-40B4-BE49-F238E27FC236}">
                  <a16:creationId xmlns:a16="http://schemas.microsoft.com/office/drawing/2014/main" id="{7308DF52-C80E-7375-D55F-BB9E86CF682F}"/>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3" name="Trapezoid 232">
              <a:extLst>
                <a:ext uri="{FF2B5EF4-FFF2-40B4-BE49-F238E27FC236}">
                  <a16:creationId xmlns:a16="http://schemas.microsoft.com/office/drawing/2014/main" id="{01E9A9FA-F995-0A78-FB4D-CFAF6AEBF49A}"/>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4" name="Cloud 233">
              <a:extLst>
                <a:ext uri="{FF2B5EF4-FFF2-40B4-BE49-F238E27FC236}">
                  <a16:creationId xmlns:a16="http://schemas.microsoft.com/office/drawing/2014/main" id="{EC81A21E-8CFD-D0A7-7154-1482D005050A}"/>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5" name="Cloud 234">
              <a:extLst>
                <a:ext uri="{FF2B5EF4-FFF2-40B4-BE49-F238E27FC236}">
                  <a16:creationId xmlns:a16="http://schemas.microsoft.com/office/drawing/2014/main" id="{DA96E628-7978-8AAB-E641-8A42E6C1D302}"/>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6" name="Oval 235">
              <a:extLst>
                <a:ext uri="{FF2B5EF4-FFF2-40B4-BE49-F238E27FC236}">
                  <a16:creationId xmlns:a16="http://schemas.microsoft.com/office/drawing/2014/main" id="{CE646574-F343-41F9-21F3-07BB7885E3CB}"/>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7" name="Oval 236">
              <a:extLst>
                <a:ext uri="{FF2B5EF4-FFF2-40B4-BE49-F238E27FC236}">
                  <a16:creationId xmlns:a16="http://schemas.microsoft.com/office/drawing/2014/main" id="{F6CE62AB-D56E-E4D6-8F11-997242C5B1BA}"/>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8" name="Trapezoid 237">
              <a:extLst>
                <a:ext uri="{FF2B5EF4-FFF2-40B4-BE49-F238E27FC236}">
                  <a16:creationId xmlns:a16="http://schemas.microsoft.com/office/drawing/2014/main" id="{DF118025-A0C6-1B17-6E60-23CA74F7EB13}"/>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9" name="Trapezoid 238">
              <a:extLst>
                <a:ext uri="{FF2B5EF4-FFF2-40B4-BE49-F238E27FC236}">
                  <a16:creationId xmlns:a16="http://schemas.microsoft.com/office/drawing/2014/main" id="{A5C5E683-0504-1D70-B121-B12238D5142C}"/>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0" name="Trapezoid 239">
              <a:extLst>
                <a:ext uri="{FF2B5EF4-FFF2-40B4-BE49-F238E27FC236}">
                  <a16:creationId xmlns:a16="http://schemas.microsoft.com/office/drawing/2014/main" id="{04E41D4C-485B-F75D-39BA-3BB47F37195C}"/>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Trapezoid 240">
              <a:extLst>
                <a:ext uri="{FF2B5EF4-FFF2-40B4-BE49-F238E27FC236}">
                  <a16:creationId xmlns:a16="http://schemas.microsoft.com/office/drawing/2014/main" id="{49AF3F10-144A-8813-5A43-260838F7131A}"/>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2" name="Oval 241">
              <a:extLst>
                <a:ext uri="{FF2B5EF4-FFF2-40B4-BE49-F238E27FC236}">
                  <a16:creationId xmlns:a16="http://schemas.microsoft.com/office/drawing/2014/main" id="{809FAFEE-9F1D-3C74-9F0E-65F55E0C92A5}"/>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3" name="Cloud 242">
              <a:extLst>
                <a:ext uri="{FF2B5EF4-FFF2-40B4-BE49-F238E27FC236}">
                  <a16:creationId xmlns:a16="http://schemas.microsoft.com/office/drawing/2014/main" id="{7D0EA380-E24E-FDC1-F67B-ABE173BE588F}"/>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4" name="Group 243">
              <a:extLst>
                <a:ext uri="{FF2B5EF4-FFF2-40B4-BE49-F238E27FC236}">
                  <a16:creationId xmlns:a16="http://schemas.microsoft.com/office/drawing/2014/main" id="{E6C017AE-A736-A28B-0B44-A89C7CD2F6DE}"/>
                </a:ext>
              </a:extLst>
            </p:cNvPr>
            <p:cNvGrpSpPr/>
            <p:nvPr/>
          </p:nvGrpSpPr>
          <p:grpSpPr>
            <a:xfrm>
              <a:off x="982450" y="936411"/>
              <a:ext cx="1858215" cy="300286"/>
              <a:chOff x="6571728" y="1086622"/>
              <a:chExt cx="1528420" cy="286099"/>
            </a:xfrm>
          </p:grpSpPr>
          <p:sp>
            <p:nvSpPr>
              <p:cNvPr id="269" name="Rounded Rectangle 42">
                <a:extLst>
                  <a:ext uri="{FF2B5EF4-FFF2-40B4-BE49-F238E27FC236}">
                    <a16:creationId xmlns:a16="http://schemas.microsoft.com/office/drawing/2014/main" id="{4017749E-043B-D25B-FA5D-493BB8F194DF}"/>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0" name="Trapezoid 269">
                <a:extLst>
                  <a:ext uri="{FF2B5EF4-FFF2-40B4-BE49-F238E27FC236}">
                    <a16:creationId xmlns:a16="http://schemas.microsoft.com/office/drawing/2014/main" id="{913AD767-11ED-8FE2-BF8F-BB859821E593}"/>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1" name="Trapezoid 270">
                <a:extLst>
                  <a:ext uri="{FF2B5EF4-FFF2-40B4-BE49-F238E27FC236}">
                    <a16:creationId xmlns:a16="http://schemas.microsoft.com/office/drawing/2014/main" id="{53B0B942-645F-5EE9-CA65-E842827B6369}"/>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2" name="Trapezoid 271">
                <a:extLst>
                  <a:ext uri="{FF2B5EF4-FFF2-40B4-BE49-F238E27FC236}">
                    <a16:creationId xmlns:a16="http://schemas.microsoft.com/office/drawing/2014/main" id="{176B7070-FFE9-1E83-270D-C23619160CAB}"/>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3" name="Trapezoid 272">
                <a:extLst>
                  <a:ext uri="{FF2B5EF4-FFF2-40B4-BE49-F238E27FC236}">
                    <a16:creationId xmlns:a16="http://schemas.microsoft.com/office/drawing/2014/main" id="{81A0B50C-C51D-9928-EF59-859D6C775C5C}"/>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4" name="Trapezoid 273">
                <a:extLst>
                  <a:ext uri="{FF2B5EF4-FFF2-40B4-BE49-F238E27FC236}">
                    <a16:creationId xmlns:a16="http://schemas.microsoft.com/office/drawing/2014/main" id="{FFFFA604-6F0A-8435-D7CC-2E0DBEFCA7FF}"/>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5" name="Cloud 244">
              <a:extLst>
                <a:ext uri="{FF2B5EF4-FFF2-40B4-BE49-F238E27FC236}">
                  <a16:creationId xmlns:a16="http://schemas.microsoft.com/office/drawing/2014/main" id="{4D614B52-6363-0304-7AED-A023B2711B36}"/>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6" name="Oval 245">
              <a:extLst>
                <a:ext uri="{FF2B5EF4-FFF2-40B4-BE49-F238E27FC236}">
                  <a16:creationId xmlns:a16="http://schemas.microsoft.com/office/drawing/2014/main" id="{0424C954-4DC8-DC84-9373-B39A19B2028B}"/>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7" name="Group 246">
              <a:extLst>
                <a:ext uri="{FF2B5EF4-FFF2-40B4-BE49-F238E27FC236}">
                  <a16:creationId xmlns:a16="http://schemas.microsoft.com/office/drawing/2014/main" id="{CB639D26-4763-335F-FD7B-EE01A018283B}"/>
                </a:ext>
              </a:extLst>
            </p:cNvPr>
            <p:cNvGrpSpPr/>
            <p:nvPr/>
          </p:nvGrpSpPr>
          <p:grpSpPr>
            <a:xfrm>
              <a:off x="982445" y="3839187"/>
              <a:ext cx="1742078" cy="1801720"/>
              <a:chOff x="7543801" y="3581401"/>
              <a:chExt cx="1176618" cy="1066800"/>
            </a:xfrm>
          </p:grpSpPr>
          <p:sp>
            <p:nvSpPr>
              <p:cNvPr id="264" name="Rounded Rectangle 37">
                <a:extLst>
                  <a:ext uri="{FF2B5EF4-FFF2-40B4-BE49-F238E27FC236}">
                    <a16:creationId xmlns:a16="http://schemas.microsoft.com/office/drawing/2014/main" id="{4DE65D6F-ECD4-4881-7756-36F1258B71EE}"/>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5" name="Group 264">
                <a:extLst>
                  <a:ext uri="{FF2B5EF4-FFF2-40B4-BE49-F238E27FC236}">
                    <a16:creationId xmlns:a16="http://schemas.microsoft.com/office/drawing/2014/main" id="{30333E23-8C72-17E9-FF29-68B094C88A55}"/>
                  </a:ext>
                </a:extLst>
              </p:cNvPr>
              <p:cNvGrpSpPr/>
              <p:nvPr/>
            </p:nvGrpSpPr>
            <p:grpSpPr>
              <a:xfrm>
                <a:off x="7543801" y="3581401"/>
                <a:ext cx="457200" cy="1066800"/>
                <a:chOff x="6827799" y="4800600"/>
                <a:chExt cx="868401" cy="2043177"/>
              </a:xfrm>
              <a:solidFill>
                <a:srgbClr val="D98A33"/>
              </a:solidFill>
            </p:grpSpPr>
            <p:sp>
              <p:nvSpPr>
                <p:cNvPr id="266" name="Double Wave 265">
                  <a:extLst>
                    <a:ext uri="{FF2B5EF4-FFF2-40B4-BE49-F238E27FC236}">
                      <a16:creationId xmlns:a16="http://schemas.microsoft.com/office/drawing/2014/main" id="{056BAB92-9208-9AB2-EB80-D31F9DAA6B5E}"/>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7" name="Double Wave 266">
                  <a:extLst>
                    <a:ext uri="{FF2B5EF4-FFF2-40B4-BE49-F238E27FC236}">
                      <a16:creationId xmlns:a16="http://schemas.microsoft.com/office/drawing/2014/main" id="{9C3D09D0-E846-A333-DEB1-20FC5FDD4D6D}"/>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8" name="Rounded Rectangle 41">
                  <a:extLst>
                    <a:ext uri="{FF2B5EF4-FFF2-40B4-BE49-F238E27FC236}">
                      <a16:creationId xmlns:a16="http://schemas.microsoft.com/office/drawing/2014/main" id="{5D7BCAA7-E374-D003-4554-9E0DEC986253}"/>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48" name="Group 247">
              <a:extLst>
                <a:ext uri="{FF2B5EF4-FFF2-40B4-BE49-F238E27FC236}">
                  <a16:creationId xmlns:a16="http://schemas.microsoft.com/office/drawing/2014/main" id="{F4C50B04-B65B-EC57-CC4F-0F2DD80EE225}"/>
                </a:ext>
              </a:extLst>
            </p:cNvPr>
            <p:cNvGrpSpPr/>
            <p:nvPr/>
          </p:nvGrpSpPr>
          <p:grpSpPr>
            <a:xfrm>
              <a:off x="796629" y="5340611"/>
              <a:ext cx="2194825" cy="800764"/>
              <a:chOff x="0" y="4648200"/>
              <a:chExt cx="3986134" cy="1541489"/>
            </a:xfrm>
          </p:grpSpPr>
          <p:grpSp>
            <p:nvGrpSpPr>
              <p:cNvPr id="249" name="Group 248">
                <a:extLst>
                  <a:ext uri="{FF2B5EF4-FFF2-40B4-BE49-F238E27FC236}">
                    <a16:creationId xmlns:a16="http://schemas.microsoft.com/office/drawing/2014/main" id="{7FD589AA-8754-497A-2CBA-FD27F3ACDB6C}"/>
                  </a:ext>
                </a:extLst>
              </p:cNvPr>
              <p:cNvGrpSpPr/>
              <p:nvPr/>
            </p:nvGrpSpPr>
            <p:grpSpPr>
              <a:xfrm>
                <a:off x="0" y="4648200"/>
                <a:ext cx="1600200" cy="1524000"/>
                <a:chOff x="533400" y="4648200"/>
                <a:chExt cx="1905000" cy="1828800"/>
              </a:xfrm>
            </p:grpSpPr>
            <p:sp>
              <p:nvSpPr>
                <p:cNvPr id="260" name="Plus 33">
                  <a:extLst>
                    <a:ext uri="{FF2B5EF4-FFF2-40B4-BE49-F238E27FC236}">
                      <a16:creationId xmlns:a16="http://schemas.microsoft.com/office/drawing/2014/main" id="{4F6D608A-2272-D437-636E-5B87D8A9200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1" name="Diamond 260">
                  <a:extLst>
                    <a:ext uri="{FF2B5EF4-FFF2-40B4-BE49-F238E27FC236}">
                      <a16:creationId xmlns:a16="http://schemas.microsoft.com/office/drawing/2014/main" id="{CB5F7AD8-F180-B4DE-DDBF-C03A8EC50DA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2" name="Diamond 261">
                  <a:extLst>
                    <a:ext uri="{FF2B5EF4-FFF2-40B4-BE49-F238E27FC236}">
                      <a16:creationId xmlns:a16="http://schemas.microsoft.com/office/drawing/2014/main" id="{74D80E13-B059-3565-EA3A-52C07CE8F45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3" name="Diamond 262">
                  <a:extLst>
                    <a:ext uri="{FF2B5EF4-FFF2-40B4-BE49-F238E27FC236}">
                      <a16:creationId xmlns:a16="http://schemas.microsoft.com/office/drawing/2014/main" id="{C5B9ABC4-2514-7B9C-862C-AA7A474BE51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0" name="Group 249">
                <a:extLst>
                  <a:ext uri="{FF2B5EF4-FFF2-40B4-BE49-F238E27FC236}">
                    <a16:creationId xmlns:a16="http://schemas.microsoft.com/office/drawing/2014/main" id="{225738DC-9DA1-2986-2120-B7E44DC15E42}"/>
                  </a:ext>
                </a:extLst>
              </p:cNvPr>
              <p:cNvGrpSpPr/>
              <p:nvPr/>
            </p:nvGrpSpPr>
            <p:grpSpPr>
              <a:xfrm>
                <a:off x="1182973" y="4665689"/>
                <a:ext cx="1600200" cy="1524000"/>
                <a:chOff x="533400" y="4648200"/>
                <a:chExt cx="1905000" cy="1828800"/>
              </a:xfrm>
            </p:grpSpPr>
            <p:sp>
              <p:nvSpPr>
                <p:cNvPr id="256" name="Plus 29">
                  <a:extLst>
                    <a:ext uri="{FF2B5EF4-FFF2-40B4-BE49-F238E27FC236}">
                      <a16:creationId xmlns:a16="http://schemas.microsoft.com/office/drawing/2014/main" id="{6C27AE91-AC5F-A105-1125-BDF6738518B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7" name="Diamond 256">
                  <a:extLst>
                    <a:ext uri="{FF2B5EF4-FFF2-40B4-BE49-F238E27FC236}">
                      <a16:creationId xmlns:a16="http://schemas.microsoft.com/office/drawing/2014/main" id="{032C3E2A-9203-6B3F-F57B-4FE41DFC53F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8" name="Diamond 257">
                  <a:extLst>
                    <a:ext uri="{FF2B5EF4-FFF2-40B4-BE49-F238E27FC236}">
                      <a16:creationId xmlns:a16="http://schemas.microsoft.com/office/drawing/2014/main" id="{42B6A065-00E6-824B-1C31-9874B16BADD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9" name="Diamond 258">
                  <a:extLst>
                    <a:ext uri="{FF2B5EF4-FFF2-40B4-BE49-F238E27FC236}">
                      <a16:creationId xmlns:a16="http://schemas.microsoft.com/office/drawing/2014/main" id="{2778ED96-25AC-B2E4-7D31-6E881739BF4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1" name="Group 250">
                <a:extLst>
                  <a:ext uri="{FF2B5EF4-FFF2-40B4-BE49-F238E27FC236}">
                    <a16:creationId xmlns:a16="http://schemas.microsoft.com/office/drawing/2014/main" id="{C59705F6-33FB-E1AA-2EFA-B5AEFE5EC7E6}"/>
                  </a:ext>
                </a:extLst>
              </p:cNvPr>
              <p:cNvGrpSpPr/>
              <p:nvPr/>
            </p:nvGrpSpPr>
            <p:grpSpPr>
              <a:xfrm>
                <a:off x="2385934" y="4665689"/>
                <a:ext cx="1600200" cy="1524000"/>
                <a:chOff x="533400" y="4648200"/>
                <a:chExt cx="1905000" cy="1828800"/>
              </a:xfrm>
            </p:grpSpPr>
            <p:sp>
              <p:nvSpPr>
                <p:cNvPr id="252" name="Plus 25">
                  <a:extLst>
                    <a:ext uri="{FF2B5EF4-FFF2-40B4-BE49-F238E27FC236}">
                      <a16:creationId xmlns:a16="http://schemas.microsoft.com/office/drawing/2014/main" id="{613225D8-D061-A895-F3B0-CCA15B20C04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3" name="Diamond 252">
                  <a:extLst>
                    <a:ext uri="{FF2B5EF4-FFF2-40B4-BE49-F238E27FC236}">
                      <a16:creationId xmlns:a16="http://schemas.microsoft.com/office/drawing/2014/main" id="{5AC620FE-973B-FDD5-692E-2B07D633EC3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4" name="Diamond 253">
                  <a:extLst>
                    <a:ext uri="{FF2B5EF4-FFF2-40B4-BE49-F238E27FC236}">
                      <a16:creationId xmlns:a16="http://schemas.microsoft.com/office/drawing/2014/main" id="{B69DF6A5-DACA-54EE-7708-8C7F7B5D368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5" name="Diamond 254">
                  <a:extLst>
                    <a:ext uri="{FF2B5EF4-FFF2-40B4-BE49-F238E27FC236}">
                      <a16:creationId xmlns:a16="http://schemas.microsoft.com/office/drawing/2014/main" id="{BB8AB2B2-09ED-DD29-3C52-7D70A4F5E8F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
        <p:nvSpPr>
          <p:cNvPr id="276" name="TextBox 275">
            <a:extLst>
              <a:ext uri="{FF2B5EF4-FFF2-40B4-BE49-F238E27FC236}">
                <a16:creationId xmlns:a16="http://schemas.microsoft.com/office/drawing/2014/main" id="{F0F7D98F-5EA6-3C19-041B-1B9075528418}"/>
              </a:ext>
            </a:extLst>
          </p:cNvPr>
          <p:cNvSpPr txBox="1"/>
          <p:nvPr/>
        </p:nvSpPr>
        <p:spPr>
          <a:xfrm>
            <a:off x="0" y="6421060"/>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256263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1C19D-3AEB-8C3B-95C8-9894806DDC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1865744" y="1034472"/>
            <a:ext cx="3094183" cy="1200329"/>
          </a:xfrm>
          <a:prstGeom prst="rect">
            <a:avLst/>
          </a:prstGeom>
          <a:noFill/>
        </p:spPr>
        <p:txBody>
          <a:bodyPr wrap="square" rtlCol="0">
            <a:spAutoFit/>
          </a:bodyPr>
          <a:lstStyle/>
          <a:p>
            <a:pPr fontAlgn="base"/>
            <a:r>
              <a:rPr lang="en-US" b="1" dirty="0">
                <a:solidFill>
                  <a:schemeClr val="bg1"/>
                </a:solidFill>
              </a:rPr>
              <a:t>An office in the Melchizedek Priesthood. Adam and all the patriarchs were high priests. </a:t>
            </a:r>
          </a:p>
          <a:p>
            <a:pPr fontAlgn="base"/>
            <a:endParaRPr lang="en-US" b="1"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High Priest</a:t>
            </a:r>
          </a:p>
        </p:txBody>
      </p:sp>
      <p:sp>
        <p:nvSpPr>
          <p:cNvPr id="158" name="Rectangle 157"/>
          <p:cNvSpPr/>
          <p:nvPr/>
        </p:nvSpPr>
        <p:spPr>
          <a:xfrm>
            <a:off x="11574523" y="6488668"/>
            <a:ext cx="617477" cy="369332"/>
          </a:xfrm>
          <a:prstGeom prst="rect">
            <a:avLst/>
          </a:prstGeom>
        </p:spPr>
        <p:txBody>
          <a:bodyPr wrap="none">
            <a:spAutoFit/>
          </a:bodyPr>
          <a:lstStyle/>
          <a:p>
            <a:r>
              <a:rPr lang="en-US" dirty="0">
                <a:solidFill>
                  <a:schemeClr val="bg1"/>
                </a:solidFill>
              </a:rPr>
              <a:t>(1.2)</a:t>
            </a:r>
            <a:endParaRPr lang="en-US" dirty="0"/>
          </a:p>
        </p:txBody>
      </p:sp>
      <p:sp>
        <p:nvSpPr>
          <p:cNvPr id="80" name="Rectangle 79"/>
          <p:cNvSpPr/>
          <p:nvPr/>
        </p:nvSpPr>
        <p:spPr>
          <a:xfrm>
            <a:off x="2592988" y="2011622"/>
            <a:ext cx="4257963" cy="2308324"/>
          </a:xfrm>
          <a:prstGeom prst="rect">
            <a:avLst/>
          </a:prstGeom>
          <a:solidFill>
            <a:schemeClr val="accent6">
              <a:lumMod val="20000"/>
              <a:lumOff val="80000"/>
            </a:schemeClr>
          </a:solidFill>
        </p:spPr>
        <p:txBody>
          <a:bodyPr wrap="square">
            <a:spAutoFit/>
          </a:bodyPr>
          <a:lstStyle/>
          <a:p>
            <a:r>
              <a:rPr lang="en-US" i="1" dirty="0"/>
              <a:t>Three years previous to the death of Adam, he called Seth, </a:t>
            </a:r>
            <a:r>
              <a:rPr lang="en-US" i="1" dirty="0" err="1"/>
              <a:t>Enos</a:t>
            </a:r>
            <a:r>
              <a:rPr lang="en-US" i="1" dirty="0"/>
              <a:t>, </a:t>
            </a:r>
            <a:r>
              <a:rPr lang="en-US" i="1" dirty="0" err="1"/>
              <a:t>Cainan</a:t>
            </a:r>
            <a:r>
              <a:rPr lang="en-US" i="1" dirty="0"/>
              <a:t>, </a:t>
            </a:r>
            <a:r>
              <a:rPr lang="en-US" i="1" dirty="0" err="1"/>
              <a:t>Mahalaleel</a:t>
            </a:r>
            <a:r>
              <a:rPr lang="en-US" i="1" dirty="0"/>
              <a:t>, Jared, Enoch, and Methuselah, who were all high priests, with the residue of his posterity who were righteous, into the valley of Adam-</a:t>
            </a:r>
            <a:r>
              <a:rPr lang="en-US" i="1" dirty="0" err="1"/>
              <a:t>ondi</a:t>
            </a:r>
            <a:r>
              <a:rPr lang="en-US" i="1" dirty="0"/>
              <a:t>-</a:t>
            </a:r>
            <a:r>
              <a:rPr lang="en-US" i="1" dirty="0" err="1"/>
              <a:t>Ahman</a:t>
            </a:r>
            <a:r>
              <a:rPr lang="en-US" i="1" dirty="0"/>
              <a:t>, and there bestowed upon them his last blessing. </a:t>
            </a:r>
          </a:p>
          <a:p>
            <a:r>
              <a:rPr lang="en-US" i="1" dirty="0"/>
              <a:t>D&amp;C 107:53</a:t>
            </a:r>
          </a:p>
        </p:txBody>
      </p:sp>
      <p:grpSp>
        <p:nvGrpSpPr>
          <p:cNvPr id="81" name="Group 80"/>
          <p:cNvGrpSpPr/>
          <p:nvPr/>
        </p:nvGrpSpPr>
        <p:grpSpPr>
          <a:xfrm>
            <a:off x="684843" y="1397241"/>
            <a:ext cx="1079863" cy="1114697"/>
            <a:chOff x="987717" y="3230880"/>
            <a:chExt cx="1079863" cy="1114697"/>
          </a:xfrm>
        </p:grpSpPr>
        <p:grpSp>
          <p:nvGrpSpPr>
            <p:cNvPr id="82" name="Group 81"/>
            <p:cNvGrpSpPr/>
            <p:nvPr/>
          </p:nvGrpSpPr>
          <p:grpSpPr>
            <a:xfrm>
              <a:off x="987717" y="3230880"/>
              <a:ext cx="1079863" cy="1114697"/>
              <a:chOff x="987717" y="3230880"/>
              <a:chExt cx="1079863" cy="1114697"/>
            </a:xfrm>
          </p:grpSpPr>
          <p:sp>
            <p:nvSpPr>
              <p:cNvPr id="101" name="Rectangle 100"/>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ame 101"/>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86"/>
            <p:cNvGrpSpPr/>
            <p:nvPr/>
          </p:nvGrpSpPr>
          <p:grpSpPr>
            <a:xfrm>
              <a:off x="1115724" y="3387403"/>
              <a:ext cx="791453" cy="851358"/>
              <a:chOff x="803373" y="579398"/>
              <a:chExt cx="1285875" cy="1383203"/>
            </a:xfrm>
          </p:grpSpPr>
          <p:grpSp>
            <p:nvGrpSpPr>
              <p:cNvPr id="88" name="Group 120"/>
              <p:cNvGrpSpPr/>
              <p:nvPr/>
            </p:nvGrpSpPr>
            <p:grpSpPr>
              <a:xfrm>
                <a:off x="803373" y="579398"/>
                <a:ext cx="1285875" cy="1383203"/>
                <a:chOff x="914400" y="685800"/>
                <a:chExt cx="1828800" cy="2392566"/>
              </a:xfrm>
            </p:grpSpPr>
            <p:sp>
              <p:nvSpPr>
                <p:cNvPr id="95" name="Cloud 94"/>
                <p:cNvSpPr/>
                <p:nvPr/>
              </p:nvSpPr>
              <p:spPr>
                <a:xfrm>
                  <a:off x="914400" y="685800"/>
                  <a:ext cx="1828800" cy="15240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a:off x="1212824" y="2264225"/>
                  <a:ext cx="1230850" cy="814141"/>
                </a:xfrm>
                <a:prstGeom prst="trapezoid">
                  <a:avLst>
                    <a:gd name="adj" fmla="val 51617"/>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579249" y="1633849"/>
                  <a:ext cx="501458" cy="11519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loud 88"/>
              <p:cNvSpPr/>
              <p:nvPr/>
            </p:nvSpPr>
            <p:spPr>
              <a:xfrm>
                <a:off x="1245120" y="1186430"/>
                <a:ext cx="435584" cy="69852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671902">
                <a:off x="1368881" y="1336428"/>
                <a:ext cx="186541" cy="174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 name="Group 102"/>
          <p:cNvGrpSpPr/>
          <p:nvPr/>
        </p:nvGrpSpPr>
        <p:grpSpPr>
          <a:xfrm>
            <a:off x="217969" y="259977"/>
            <a:ext cx="1079863" cy="1114697"/>
            <a:chOff x="430895" y="4562783"/>
            <a:chExt cx="1079863" cy="1114697"/>
          </a:xfrm>
        </p:grpSpPr>
        <p:grpSp>
          <p:nvGrpSpPr>
            <p:cNvPr id="106" name="Group 105"/>
            <p:cNvGrpSpPr/>
            <p:nvPr/>
          </p:nvGrpSpPr>
          <p:grpSpPr>
            <a:xfrm>
              <a:off x="430895" y="4562783"/>
              <a:ext cx="1079863" cy="1114697"/>
              <a:chOff x="987717" y="3230880"/>
              <a:chExt cx="1079863" cy="1114697"/>
            </a:xfrm>
          </p:grpSpPr>
          <p:sp>
            <p:nvSpPr>
              <p:cNvPr id="114" name="Rectangle 113"/>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ame 114"/>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7" name="Group 106"/>
            <p:cNvGrpSpPr/>
            <p:nvPr/>
          </p:nvGrpSpPr>
          <p:grpSpPr>
            <a:xfrm>
              <a:off x="637502" y="4762508"/>
              <a:ext cx="616533" cy="807963"/>
              <a:chOff x="6510704" y="1887967"/>
              <a:chExt cx="846992" cy="1460957"/>
            </a:xfrm>
          </p:grpSpPr>
          <p:grpSp>
            <p:nvGrpSpPr>
              <p:cNvPr id="108" name="Group 107"/>
              <p:cNvGrpSpPr/>
              <p:nvPr/>
            </p:nvGrpSpPr>
            <p:grpSpPr>
              <a:xfrm>
                <a:off x="6510704" y="1887967"/>
                <a:ext cx="846992" cy="1460957"/>
                <a:chOff x="6510704" y="1887967"/>
                <a:chExt cx="846992" cy="1460957"/>
              </a:xfrm>
            </p:grpSpPr>
            <p:sp>
              <p:nvSpPr>
                <p:cNvPr id="110" name="Trapezoid 109"/>
                <p:cNvSpPr/>
                <p:nvPr/>
              </p:nvSpPr>
              <p:spPr>
                <a:xfrm>
                  <a:off x="6510704" y="2865199"/>
                  <a:ext cx="846992" cy="483725"/>
                </a:xfrm>
                <a:prstGeom prst="trapezoid">
                  <a:avLst>
                    <a:gd name="adj" fmla="val 6407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626469" y="2147944"/>
                  <a:ext cx="615462" cy="935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115"/>
          <p:cNvGrpSpPr/>
          <p:nvPr/>
        </p:nvGrpSpPr>
        <p:grpSpPr>
          <a:xfrm>
            <a:off x="1047890" y="2626858"/>
            <a:ext cx="1079863" cy="1114697"/>
            <a:chOff x="2603157" y="4562784"/>
            <a:chExt cx="1079863" cy="1114697"/>
          </a:xfrm>
        </p:grpSpPr>
        <p:grpSp>
          <p:nvGrpSpPr>
            <p:cNvPr id="117" name="Group 116"/>
            <p:cNvGrpSpPr/>
            <p:nvPr/>
          </p:nvGrpSpPr>
          <p:grpSpPr>
            <a:xfrm>
              <a:off x="2603157" y="4562784"/>
              <a:ext cx="1079863" cy="1114697"/>
              <a:chOff x="987717" y="3230880"/>
              <a:chExt cx="1079863" cy="1114697"/>
            </a:xfrm>
          </p:grpSpPr>
          <p:sp>
            <p:nvSpPr>
              <p:cNvPr id="131" name="Rectangle 130"/>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ame 133"/>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0" name="Group 119"/>
            <p:cNvGrpSpPr/>
            <p:nvPr/>
          </p:nvGrpSpPr>
          <p:grpSpPr>
            <a:xfrm>
              <a:off x="2857005" y="4676959"/>
              <a:ext cx="586401" cy="886345"/>
              <a:chOff x="3290479" y="529034"/>
              <a:chExt cx="1082574" cy="1568563"/>
            </a:xfrm>
          </p:grpSpPr>
          <p:sp>
            <p:nvSpPr>
              <p:cNvPr id="121" name="Oval 120"/>
              <p:cNvSpPr/>
              <p:nvPr/>
            </p:nvSpPr>
            <p:spPr>
              <a:xfrm rot="208670" flipH="1">
                <a:off x="3290479" y="666542"/>
                <a:ext cx="1082574" cy="122519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flipH="1">
                <a:off x="3478370" y="1688363"/>
                <a:ext cx="650706" cy="409234"/>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flipH="1">
                <a:off x="3434005" y="683242"/>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 Diagonal Corner Rectangle 125"/>
              <p:cNvSpPr/>
              <p:nvPr/>
            </p:nvSpPr>
            <p:spPr>
              <a:xfrm rot="20363465" flipH="1">
                <a:off x="3797487" y="529034"/>
                <a:ext cx="436755" cy="5034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 Diagonal Corner Rectangle 126"/>
              <p:cNvSpPr/>
              <p:nvPr/>
            </p:nvSpPr>
            <p:spPr>
              <a:xfrm rot="16523337" flipH="1">
                <a:off x="3401695" y="596361"/>
                <a:ext cx="436755" cy="5034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flipH="1">
                <a:off x="3662605" y="607042"/>
                <a:ext cx="381000" cy="381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flipH="1">
                <a:off x="3545298" y="1280504"/>
                <a:ext cx="504876" cy="58336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flipH="1">
                <a:off x="3650649" y="1366705"/>
                <a:ext cx="271073" cy="189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1496832" y="3790901"/>
            <a:ext cx="1079863" cy="1114697"/>
            <a:chOff x="4519042" y="4966430"/>
            <a:chExt cx="1079863" cy="1114697"/>
          </a:xfrm>
        </p:grpSpPr>
        <p:grpSp>
          <p:nvGrpSpPr>
            <p:cNvPr id="136" name="Group 135"/>
            <p:cNvGrpSpPr/>
            <p:nvPr/>
          </p:nvGrpSpPr>
          <p:grpSpPr>
            <a:xfrm>
              <a:off x="4519042" y="4966430"/>
              <a:ext cx="1079863" cy="1114697"/>
              <a:chOff x="987717" y="3230880"/>
              <a:chExt cx="1079863" cy="1114697"/>
            </a:xfrm>
          </p:grpSpPr>
          <p:sp>
            <p:nvSpPr>
              <p:cNvPr id="165" name="Rectangle 164"/>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ame 165"/>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7" name="Group 136"/>
            <p:cNvGrpSpPr/>
            <p:nvPr/>
          </p:nvGrpSpPr>
          <p:grpSpPr>
            <a:xfrm>
              <a:off x="4717917" y="5108030"/>
              <a:ext cx="673682" cy="866050"/>
              <a:chOff x="1334862" y="762000"/>
              <a:chExt cx="1620344" cy="2094873"/>
            </a:xfrm>
          </p:grpSpPr>
          <p:sp>
            <p:nvSpPr>
              <p:cNvPr id="140" name="Oval 139"/>
              <p:cNvSpPr/>
              <p:nvPr/>
            </p:nvSpPr>
            <p:spPr>
              <a:xfrm flipH="1">
                <a:off x="1436479" y="1518011"/>
                <a:ext cx="1485876" cy="128201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 Diagonal Corner Rectangle 140"/>
              <p:cNvSpPr/>
              <p:nvPr/>
            </p:nvSpPr>
            <p:spPr>
              <a:xfrm rot="892649" flipH="1">
                <a:off x="2392706" y="1257368"/>
                <a:ext cx="562500" cy="619426"/>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 Diagonal Corner Rectangle 141"/>
              <p:cNvSpPr/>
              <p:nvPr/>
            </p:nvSpPr>
            <p:spPr>
              <a:xfrm rot="3096286" flipH="1">
                <a:off x="1363325" y="1283351"/>
                <a:ext cx="562500" cy="619426"/>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flipH="1">
                <a:off x="1620441" y="2175074"/>
                <a:ext cx="1029650" cy="681799"/>
              </a:xfrm>
              <a:prstGeom prst="trapezoid">
                <a:avLst>
                  <a:gd name="adj" fmla="val 45952"/>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flipH="1">
                <a:off x="1668708" y="951723"/>
                <a:ext cx="981385" cy="13413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 Diagonal Corner Rectangle 148"/>
              <p:cNvSpPr/>
              <p:nvPr/>
            </p:nvSpPr>
            <p:spPr>
              <a:xfrm rot="20363465" flipH="1">
                <a:off x="2136839" y="762000"/>
                <a:ext cx="562500" cy="619426"/>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 Diagonal Corner Rectangle 158"/>
              <p:cNvSpPr/>
              <p:nvPr/>
            </p:nvSpPr>
            <p:spPr>
              <a:xfrm rot="16523337" flipH="1">
                <a:off x="1639674" y="830333"/>
                <a:ext cx="537343" cy="648426"/>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flipH="1">
                <a:off x="1963123" y="857974"/>
                <a:ext cx="490692" cy="46874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flipH="1">
                <a:off x="1812043" y="1686539"/>
                <a:ext cx="650233" cy="71772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flipH="1">
                <a:off x="1947725" y="1792592"/>
                <a:ext cx="349117" cy="2337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flipH="1">
                <a:off x="1471831" y="1815841"/>
                <a:ext cx="240255" cy="26519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flipH="1">
                <a:off x="2652931" y="1752341"/>
                <a:ext cx="240255" cy="26519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p:cNvGrpSpPr/>
          <p:nvPr/>
        </p:nvGrpSpPr>
        <p:grpSpPr>
          <a:xfrm>
            <a:off x="5798956" y="4320470"/>
            <a:ext cx="1079863" cy="1114697"/>
            <a:chOff x="8602326" y="4817257"/>
            <a:chExt cx="1079863" cy="1114697"/>
          </a:xfrm>
        </p:grpSpPr>
        <p:grpSp>
          <p:nvGrpSpPr>
            <p:cNvPr id="168" name="Group 114"/>
            <p:cNvGrpSpPr/>
            <p:nvPr/>
          </p:nvGrpSpPr>
          <p:grpSpPr>
            <a:xfrm>
              <a:off x="8602326" y="4817257"/>
              <a:ext cx="1079863" cy="1114697"/>
              <a:chOff x="987717" y="3230880"/>
              <a:chExt cx="1079863" cy="1114697"/>
            </a:xfrm>
          </p:grpSpPr>
          <p:sp>
            <p:nvSpPr>
              <p:cNvPr id="184" name="Rectangle 183"/>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ame 184"/>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9" name="Group 115"/>
            <p:cNvGrpSpPr/>
            <p:nvPr/>
          </p:nvGrpSpPr>
          <p:grpSpPr>
            <a:xfrm>
              <a:off x="8847780" y="4953267"/>
              <a:ext cx="577054" cy="862736"/>
              <a:chOff x="1435100" y="1167684"/>
              <a:chExt cx="1473784" cy="2203410"/>
            </a:xfrm>
          </p:grpSpPr>
          <p:sp>
            <p:nvSpPr>
              <p:cNvPr id="170" name="Rounded Rectangle 169"/>
              <p:cNvSpPr/>
              <p:nvPr/>
            </p:nvSpPr>
            <p:spPr>
              <a:xfrm>
                <a:off x="1435100" y="1167684"/>
                <a:ext cx="1460500" cy="2185115"/>
              </a:xfrm>
              <a:prstGeom prst="roundRect">
                <a:avLst>
                  <a:gd name="adj" fmla="val 39276"/>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a:off x="1684154" y="2501433"/>
                <a:ext cx="1017528" cy="869661"/>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684154" y="1391356"/>
                <a:ext cx="969830" cy="121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172"/>
              <p:cNvSpPr/>
              <p:nvPr/>
            </p:nvSpPr>
            <p:spPr>
              <a:xfrm rot="1236535">
                <a:off x="1693365" y="1442634"/>
                <a:ext cx="490742" cy="448137"/>
              </a:xfrm>
              <a:prstGeom prst="round2DiagRect">
                <a:avLst>
                  <a:gd name="adj1" fmla="val 50000"/>
                  <a:gd name="adj2" fmla="val 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73"/>
              <p:cNvSpPr/>
              <p:nvPr/>
            </p:nvSpPr>
            <p:spPr>
              <a:xfrm rot="5076663">
                <a:off x="2171409" y="1343767"/>
                <a:ext cx="487589" cy="640792"/>
              </a:xfrm>
              <a:prstGeom prst="round2DiagRect">
                <a:avLst>
                  <a:gd name="adj1" fmla="val 50000"/>
                  <a:gd name="adj2" fmla="val 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a:off x="1559695" y="1336770"/>
                <a:ext cx="1260515" cy="322562"/>
              </a:xfrm>
              <a:prstGeom prst="roundRect">
                <a:avLst>
                  <a:gd name="adj" fmla="val 4029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a:off x="1597391" y="1297064"/>
                <a:ext cx="1104292" cy="254278"/>
              </a:xfrm>
              <a:prstGeom prst="roundRect">
                <a:avLst>
                  <a:gd name="adj" fmla="val 40290"/>
                </a:avLst>
              </a:prstGeom>
              <a:solidFill>
                <a:srgbClr val="BA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1456353" y="1364495"/>
                <a:ext cx="1452531" cy="322562"/>
              </a:xfrm>
              <a:prstGeom prst="roundRect">
                <a:avLst>
                  <a:gd name="adj" fmla="val 2847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24"/>
              <p:cNvGrpSpPr/>
              <p:nvPr/>
            </p:nvGrpSpPr>
            <p:grpSpPr>
              <a:xfrm>
                <a:off x="1501255" y="1225618"/>
                <a:ext cx="1363234" cy="673316"/>
                <a:chOff x="1501255" y="1225618"/>
                <a:chExt cx="1363234" cy="673316"/>
              </a:xfrm>
            </p:grpSpPr>
            <p:sp>
              <p:nvSpPr>
                <p:cNvPr id="181" name="Half Frame 180"/>
                <p:cNvSpPr/>
                <p:nvPr/>
              </p:nvSpPr>
              <p:spPr>
                <a:xfrm rot="2834828">
                  <a:off x="1944115" y="1429597"/>
                  <a:ext cx="443658" cy="495015"/>
                </a:xfrm>
                <a:prstGeom prst="halfFrame">
                  <a:avLst>
                    <a:gd name="adj1" fmla="val 13535"/>
                    <a:gd name="adj2" fmla="val 1352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Half Frame 181"/>
                <p:cNvSpPr/>
                <p:nvPr/>
              </p:nvSpPr>
              <p:spPr>
                <a:xfrm rot="13551181">
                  <a:off x="1551666" y="1175207"/>
                  <a:ext cx="346977" cy="447800"/>
                </a:xfrm>
                <a:prstGeom prst="halfFrame">
                  <a:avLst>
                    <a:gd name="adj1" fmla="val 13535"/>
                    <a:gd name="adj2" fmla="val 1352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Half Frame 182"/>
                <p:cNvSpPr/>
                <p:nvPr/>
              </p:nvSpPr>
              <p:spPr>
                <a:xfrm rot="8048819" flipH="1">
                  <a:off x="2505125" y="1189553"/>
                  <a:ext cx="267036" cy="451692"/>
                </a:xfrm>
                <a:prstGeom prst="halfFrame">
                  <a:avLst>
                    <a:gd name="adj1" fmla="val 13535"/>
                    <a:gd name="adj2" fmla="val 1352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9" name="Oval 178"/>
              <p:cNvSpPr/>
              <p:nvPr/>
            </p:nvSpPr>
            <p:spPr>
              <a:xfrm>
                <a:off x="1866900" y="2153130"/>
                <a:ext cx="660898" cy="57737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058262" y="2236791"/>
                <a:ext cx="278174" cy="1457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185"/>
          <p:cNvGrpSpPr/>
          <p:nvPr/>
        </p:nvGrpSpPr>
        <p:grpSpPr>
          <a:xfrm>
            <a:off x="2076460" y="5016366"/>
            <a:ext cx="1079863" cy="1114697"/>
            <a:chOff x="4136575" y="5274271"/>
            <a:chExt cx="1079863" cy="1114697"/>
          </a:xfrm>
        </p:grpSpPr>
        <p:grpSp>
          <p:nvGrpSpPr>
            <p:cNvPr id="187" name="Group 55"/>
            <p:cNvGrpSpPr/>
            <p:nvPr/>
          </p:nvGrpSpPr>
          <p:grpSpPr>
            <a:xfrm>
              <a:off x="4136575" y="5274271"/>
              <a:ext cx="1079863" cy="1114697"/>
              <a:chOff x="987717" y="3230880"/>
              <a:chExt cx="1079863" cy="1114697"/>
            </a:xfrm>
          </p:grpSpPr>
          <p:sp>
            <p:nvSpPr>
              <p:cNvPr id="196" name="Rectangle 195"/>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ame 196"/>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8" name="Group 56"/>
            <p:cNvGrpSpPr/>
            <p:nvPr/>
          </p:nvGrpSpPr>
          <p:grpSpPr>
            <a:xfrm>
              <a:off x="4349668" y="5419332"/>
              <a:ext cx="636697" cy="846739"/>
              <a:chOff x="6153670" y="1448541"/>
              <a:chExt cx="1783130" cy="2371375"/>
            </a:xfrm>
          </p:grpSpPr>
          <p:sp>
            <p:nvSpPr>
              <p:cNvPr id="189" name="Cloud 188"/>
              <p:cNvSpPr/>
              <p:nvPr/>
            </p:nvSpPr>
            <p:spPr>
              <a:xfrm rot="5693554">
                <a:off x="6078319" y="1523892"/>
                <a:ext cx="1933831" cy="178313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p:cNvSpPr/>
              <p:nvPr/>
            </p:nvSpPr>
            <p:spPr>
              <a:xfrm>
                <a:off x="6580130" y="3001388"/>
                <a:ext cx="972836" cy="818528"/>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6876011" y="2535635"/>
                <a:ext cx="478818" cy="65385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6654084" y="1772097"/>
                <a:ext cx="927233" cy="1243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loud 192"/>
              <p:cNvSpPr/>
              <p:nvPr/>
            </p:nvSpPr>
            <p:spPr>
              <a:xfrm>
                <a:off x="6670108" y="1596246"/>
                <a:ext cx="727954" cy="586762"/>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loud 193"/>
              <p:cNvSpPr/>
              <p:nvPr/>
            </p:nvSpPr>
            <p:spPr>
              <a:xfrm>
                <a:off x="6726104" y="2535065"/>
                <a:ext cx="727954" cy="821467"/>
              </a:xfrm>
              <a:prstGeom prst="cloud">
                <a:avLst/>
              </a:prstGeom>
              <a:solidFill>
                <a:srgbClr val="672F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6894095" y="2652419"/>
                <a:ext cx="344906" cy="2558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8" name="Group 197"/>
          <p:cNvGrpSpPr/>
          <p:nvPr/>
        </p:nvGrpSpPr>
        <p:grpSpPr>
          <a:xfrm>
            <a:off x="3369514" y="5490940"/>
            <a:ext cx="1079863" cy="1114697"/>
            <a:chOff x="5634854" y="5274271"/>
            <a:chExt cx="1079863" cy="1114697"/>
          </a:xfrm>
        </p:grpSpPr>
        <p:grpSp>
          <p:nvGrpSpPr>
            <p:cNvPr id="199" name="Group 67"/>
            <p:cNvGrpSpPr/>
            <p:nvPr/>
          </p:nvGrpSpPr>
          <p:grpSpPr>
            <a:xfrm>
              <a:off x="5634854" y="5274271"/>
              <a:ext cx="1079863" cy="1114697"/>
              <a:chOff x="987717" y="3230880"/>
              <a:chExt cx="1079863" cy="1114697"/>
            </a:xfrm>
          </p:grpSpPr>
          <p:sp>
            <p:nvSpPr>
              <p:cNvPr id="229" name="Rectangle 228"/>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ame 229"/>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0" name="Group 68"/>
            <p:cNvGrpSpPr/>
            <p:nvPr/>
          </p:nvGrpSpPr>
          <p:grpSpPr>
            <a:xfrm>
              <a:off x="5874002" y="5425440"/>
              <a:ext cx="640009" cy="859200"/>
              <a:chOff x="6666696" y="351893"/>
              <a:chExt cx="2079249" cy="2869254"/>
            </a:xfrm>
          </p:grpSpPr>
          <p:sp>
            <p:nvSpPr>
              <p:cNvPr id="201" name="Rounded Rectangle 200"/>
              <p:cNvSpPr/>
              <p:nvPr/>
            </p:nvSpPr>
            <p:spPr>
              <a:xfrm rot="5912175">
                <a:off x="5920465" y="1814531"/>
                <a:ext cx="2152847" cy="660386"/>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p:cNvSpPr/>
              <p:nvPr/>
            </p:nvSpPr>
            <p:spPr>
              <a:xfrm rot="4845266">
                <a:off x="7387537" y="1878496"/>
                <a:ext cx="2069855" cy="604266"/>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p:cNvSpPr/>
              <p:nvPr/>
            </p:nvSpPr>
            <p:spPr>
              <a:xfrm>
                <a:off x="6672727" y="2096059"/>
                <a:ext cx="2073218" cy="1113776"/>
              </a:xfrm>
              <a:prstGeom prst="trapezoid">
                <a:avLst>
                  <a:gd name="adj" fmla="val 48994"/>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p:nvSpPr>
            <p:spPr>
              <a:xfrm rot="10800000">
                <a:off x="7392951" y="2094073"/>
                <a:ext cx="592348" cy="111576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6771453" y="778088"/>
                <a:ext cx="1777044" cy="14622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p:cNvSpPr/>
              <p:nvPr/>
            </p:nvSpPr>
            <p:spPr>
              <a:xfrm>
                <a:off x="6836414" y="876446"/>
                <a:ext cx="1605714" cy="517845"/>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71"/>
              <p:cNvGrpSpPr/>
              <p:nvPr/>
            </p:nvGrpSpPr>
            <p:grpSpPr>
              <a:xfrm flipH="1">
                <a:off x="6754094" y="351893"/>
                <a:ext cx="1980699" cy="1595721"/>
                <a:chOff x="6952937" y="1699574"/>
                <a:chExt cx="1652731" cy="1748246"/>
              </a:xfrm>
              <a:solidFill>
                <a:srgbClr val="E2B470"/>
              </a:solidFill>
            </p:grpSpPr>
            <p:sp>
              <p:nvSpPr>
                <p:cNvPr id="225" name="Chord 224"/>
                <p:cNvSpPr/>
                <p:nvPr/>
              </p:nvSpPr>
              <p:spPr>
                <a:xfrm rot="8556574">
                  <a:off x="6952937" y="1699574"/>
                  <a:ext cx="1627371" cy="1748246"/>
                </a:xfrm>
                <a:prstGeom prst="chord">
                  <a:avLst>
                    <a:gd name="adj1" fmla="val 2700247"/>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hord 225"/>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7048839" y="2145504"/>
                  <a:ext cx="1556829" cy="433222"/>
                </a:xfrm>
                <a:prstGeom prst="roundRect">
                  <a:avLst/>
                </a:prstGeom>
                <a:solidFill>
                  <a:srgbClr val="BA78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76"/>
              <p:cNvGrpSpPr/>
              <p:nvPr/>
            </p:nvGrpSpPr>
            <p:grpSpPr>
              <a:xfrm>
                <a:off x="7287890" y="2283785"/>
                <a:ext cx="822614" cy="673180"/>
                <a:chOff x="2527899" y="293912"/>
                <a:chExt cx="1659340" cy="1357908"/>
              </a:xfrm>
              <a:noFill/>
            </p:grpSpPr>
            <p:grpSp>
              <p:nvGrpSpPr>
                <p:cNvPr id="215" name="Group 83"/>
                <p:cNvGrpSpPr/>
                <p:nvPr/>
              </p:nvGrpSpPr>
              <p:grpSpPr>
                <a:xfrm>
                  <a:off x="2527899" y="293912"/>
                  <a:ext cx="1659340" cy="1357908"/>
                  <a:chOff x="2527899" y="293912"/>
                  <a:chExt cx="1659340" cy="1357908"/>
                </a:xfrm>
                <a:grpFill/>
              </p:grpSpPr>
              <p:grpSp>
                <p:nvGrpSpPr>
                  <p:cNvPr id="217" name="Group 85"/>
                  <p:cNvGrpSpPr/>
                  <p:nvPr/>
                </p:nvGrpSpPr>
                <p:grpSpPr>
                  <a:xfrm>
                    <a:off x="2527899" y="293912"/>
                    <a:ext cx="949449" cy="1317559"/>
                    <a:chOff x="2527899" y="293912"/>
                    <a:chExt cx="949449" cy="1317559"/>
                  </a:xfrm>
                  <a:grpFill/>
                </p:grpSpPr>
                <p:sp>
                  <p:nvSpPr>
                    <p:cNvPr id="222" name="Flowchart: Summing Junction 221"/>
                    <p:cNvSpPr/>
                    <p:nvPr/>
                  </p:nvSpPr>
                  <p:spPr>
                    <a:xfrm rot="19553139">
                      <a:off x="2527899" y="293912"/>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Summing Junction 222"/>
                    <p:cNvSpPr/>
                    <p:nvPr/>
                  </p:nvSpPr>
                  <p:spPr>
                    <a:xfrm rot="19553139">
                      <a:off x="2794692" y="649760"/>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223"/>
                    <p:cNvSpPr/>
                    <p:nvPr/>
                  </p:nvSpPr>
                  <p:spPr>
                    <a:xfrm rot="19553139">
                      <a:off x="3051238" y="1016216"/>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86"/>
                  <p:cNvGrpSpPr/>
                  <p:nvPr/>
                </p:nvGrpSpPr>
                <p:grpSpPr>
                  <a:xfrm flipV="1">
                    <a:off x="3237790" y="334261"/>
                    <a:ext cx="949449" cy="1317559"/>
                    <a:chOff x="2527899" y="293912"/>
                    <a:chExt cx="949449" cy="1317559"/>
                  </a:xfrm>
                  <a:grpFill/>
                </p:grpSpPr>
                <p:sp>
                  <p:nvSpPr>
                    <p:cNvPr id="219" name="Flowchart: Summing Junction 218"/>
                    <p:cNvSpPr/>
                    <p:nvPr/>
                  </p:nvSpPr>
                  <p:spPr>
                    <a:xfrm rot="19553139">
                      <a:off x="2527899" y="293912"/>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Summing Junction 219"/>
                    <p:cNvSpPr/>
                    <p:nvPr/>
                  </p:nvSpPr>
                  <p:spPr>
                    <a:xfrm rot="19553139">
                      <a:off x="2794692" y="649760"/>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220"/>
                    <p:cNvSpPr/>
                    <p:nvPr/>
                  </p:nvSpPr>
                  <p:spPr>
                    <a:xfrm rot="19553139">
                      <a:off x="3051238" y="1016216"/>
                      <a:ext cx="426110" cy="595255"/>
                    </a:xfrm>
                    <a:prstGeom prst="flowChartSummingJunc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6" name="Flowchart: Summing Junction 215"/>
                <p:cNvSpPr/>
                <p:nvPr/>
              </p:nvSpPr>
              <p:spPr>
                <a:xfrm>
                  <a:off x="3046998" y="1053707"/>
                  <a:ext cx="595066" cy="595255"/>
                </a:xfrm>
                <a:prstGeom prst="flowChartSummingJuncti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Cloud 208"/>
              <p:cNvSpPr/>
              <p:nvPr/>
            </p:nvSpPr>
            <p:spPr>
              <a:xfrm>
                <a:off x="7255780" y="1883952"/>
                <a:ext cx="871444" cy="638825"/>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9586780">
                <a:off x="7557102" y="2012010"/>
                <a:ext cx="293482" cy="24686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826377" y="851510"/>
                <a:ext cx="251634" cy="21305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7270877" y="851510"/>
                <a:ext cx="251634" cy="21305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728077" y="864210"/>
                <a:ext cx="251634" cy="21305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8261477" y="851510"/>
                <a:ext cx="251634" cy="21305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p:cNvGrpSpPr/>
          <p:nvPr/>
        </p:nvGrpSpPr>
        <p:grpSpPr>
          <a:xfrm>
            <a:off x="4607780" y="5092895"/>
            <a:ext cx="1079863" cy="1114697"/>
            <a:chOff x="7118590" y="5274271"/>
            <a:chExt cx="1079863" cy="1114697"/>
          </a:xfrm>
        </p:grpSpPr>
        <p:grpSp>
          <p:nvGrpSpPr>
            <p:cNvPr id="232" name="Group 100"/>
            <p:cNvGrpSpPr/>
            <p:nvPr/>
          </p:nvGrpSpPr>
          <p:grpSpPr>
            <a:xfrm>
              <a:off x="7118590" y="5274271"/>
              <a:ext cx="1079863" cy="1114697"/>
              <a:chOff x="987717" y="3230880"/>
              <a:chExt cx="1079863" cy="1114697"/>
            </a:xfrm>
          </p:grpSpPr>
          <p:sp>
            <p:nvSpPr>
              <p:cNvPr id="243" name="Rectangle 242"/>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rame 243"/>
              <p:cNvSpPr/>
              <p:nvPr/>
            </p:nvSpPr>
            <p:spPr>
              <a:xfrm>
                <a:off x="987717" y="3230880"/>
                <a:ext cx="1079863" cy="1114697"/>
              </a:xfrm>
              <a:prstGeom prst="frame">
                <a:avLst>
                  <a:gd name="adj1" fmla="val 1008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3" name="Group 45"/>
            <p:cNvGrpSpPr/>
            <p:nvPr/>
          </p:nvGrpSpPr>
          <p:grpSpPr>
            <a:xfrm>
              <a:off x="7331903" y="5403219"/>
              <a:ext cx="620413" cy="874218"/>
              <a:chOff x="1207073" y="533400"/>
              <a:chExt cx="1721407" cy="2425617"/>
            </a:xfrm>
          </p:grpSpPr>
          <p:sp>
            <p:nvSpPr>
              <p:cNvPr id="234" name="Oval 233"/>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p:cNvSpPr/>
              <p:nvPr/>
            </p:nvSpPr>
            <p:spPr>
              <a:xfrm>
                <a:off x="1207073" y="2146901"/>
                <a:ext cx="1721407" cy="812116"/>
              </a:xfrm>
              <a:prstGeom prst="trapezoid">
                <a:avLst>
                  <a:gd name="adj" fmla="val 5798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5"/>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1451981" y="738396"/>
                <a:ext cx="1202365" cy="161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rot="21206386">
                <a:off x="1778455" y="1978137"/>
                <a:ext cx="506673" cy="3067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5" name="Rectangle 244"/>
          <p:cNvSpPr/>
          <p:nvPr/>
        </p:nvSpPr>
        <p:spPr>
          <a:xfrm>
            <a:off x="5708073" y="5608934"/>
            <a:ext cx="6096000" cy="923330"/>
          </a:xfrm>
          <a:prstGeom prst="rect">
            <a:avLst/>
          </a:prstGeom>
          <a:solidFill>
            <a:schemeClr val="accent6">
              <a:lumMod val="20000"/>
              <a:lumOff val="80000"/>
            </a:schemeClr>
          </a:solidFill>
        </p:spPr>
        <p:txBody>
          <a:bodyPr>
            <a:spAutoFit/>
          </a:bodyPr>
          <a:lstStyle/>
          <a:p>
            <a:r>
              <a:rPr lang="en-US" i="1" dirty="0"/>
              <a:t>Wherefore, it must needs be that one be appointed of the High Priesthood to preside over the priesthood, and he shall be called President of the High Priesthood of the Church D&amp;C107:65</a:t>
            </a:r>
          </a:p>
        </p:txBody>
      </p:sp>
      <p:sp>
        <p:nvSpPr>
          <p:cNvPr id="246" name="Rectangle 245"/>
          <p:cNvSpPr/>
          <p:nvPr/>
        </p:nvSpPr>
        <p:spPr>
          <a:xfrm>
            <a:off x="7269018" y="981563"/>
            <a:ext cx="4664363" cy="1754326"/>
          </a:xfrm>
          <a:prstGeom prst="rect">
            <a:avLst/>
          </a:prstGeom>
        </p:spPr>
        <p:txBody>
          <a:bodyPr wrap="square">
            <a:spAutoFit/>
          </a:bodyPr>
          <a:lstStyle/>
          <a:p>
            <a:r>
              <a:rPr lang="en-US" b="1" dirty="0">
                <a:solidFill>
                  <a:schemeClr val="bg1"/>
                </a:solidFill>
              </a:rPr>
              <a:t>Under the law of Moses the presiding officer of the Aaronic Priesthood was called the high priest. The office was hereditary and came through the firstborn among the family of Aaron, Aaron himself being the first high priest of the Aaronic order.</a:t>
            </a:r>
          </a:p>
        </p:txBody>
      </p:sp>
      <p:grpSp>
        <p:nvGrpSpPr>
          <p:cNvPr id="247" name="Group 246"/>
          <p:cNvGrpSpPr/>
          <p:nvPr/>
        </p:nvGrpSpPr>
        <p:grpSpPr>
          <a:xfrm>
            <a:off x="7056582" y="2944092"/>
            <a:ext cx="1275939" cy="1360055"/>
            <a:chOff x="3060403" y="827873"/>
            <a:chExt cx="1857829" cy="1931327"/>
          </a:xfrm>
        </p:grpSpPr>
        <p:grpSp>
          <p:nvGrpSpPr>
            <p:cNvPr id="248" name="Group 1262"/>
            <p:cNvGrpSpPr/>
            <p:nvPr/>
          </p:nvGrpSpPr>
          <p:grpSpPr>
            <a:xfrm>
              <a:off x="3060403" y="827873"/>
              <a:ext cx="1857829" cy="1931327"/>
              <a:chOff x="6812404" y="4014427"/>
              <a:chExt cx="1532462" cy="1723166"/>
            </a:xfrm>
          </p:grpSpPr>
          <p:sp>
            <p:nvSpPr>
              <p:cNvPr id="265" name="Rectangle 264"/>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ame 265"/>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9" name="Group 1245"/>
            <p:cNvGrpSpPr/>
            <p:nvPr/>
          </p:nvGrpSpPr>
          <p:grpSpPr>
            <a:xfrm>
              <a:off x="3378283" y="972225"/>
              <a:ext cx="1133536" cy="1660280"/>
              <a:chOff x="3374873" y="341670"/>
              <a:chExt cx="1133536" cy="1660280"/>
            </a:xfrm>
          </p:grpSpPr>
          <p:sp>
            <p:nvSpPr>
              <p:cNvPr id="250" name="Cloud 249"/>
              <p:cNvSpPr/>
              <p:nvPr/>
            </p:nvSpPr>
            <p:spPr>
              <a:xfrm rot="594526">
                <a:off x="3374873" y="761033"/>
                <a:ext cx="1133536" cy="845405"/>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p:cNvSpPr/>
              <p:nvPr/>
            </p:nvSpPr>
            <p:spPr>
              <a:xfrm>
                <a:off x="3644289" y="1693276"/>
                <a:ext cx="561406" cy="308674"/>
              </a:xfrm>
              <a:prstGeom prst="trapezoid">
                <a:avLst>
                  <a:gd name="adj" fmla="val 16875"/>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p:cNvSpPr/>
              <p:nvPr/>
            </p:nvSpPr>
            <p:spPr>
              <a:xfrm rot="10800000">
                <a:off x="3754531" y="1686217"/>
                <a:ext cx="370337" cy="213868"/>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rot="16200000">
                <a:off x="3362215" y="737581"/>
                <a:ext cx="1168793" cy="8901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1250"/>
              <p:cNvGrpSpPr/>
              <p:nvPr/>
            </p:nvGrpSpPr>
            <p:grpSpPr>
              <a:xfrm>
                <a:off x="3531511" y="341670"/>
                <a:ext cx="859659" cy="987408"/>
                <a:chOff x="7162215" y="2186809"/>
                <a:chExt cx="1025439" cy="1320738"/>
              </a:xfrm>
            </p:grpSpPr>
            <p:sp>
              <p:nvSpPr>
                <p:cNvPr id="263" name="Chord 262"/>
                <p:cNvSpPr/>
                <p:nvPr/>
              </p:nvSpPr>
              <p:spPr>
                <a:xfrm rot="5736560">
                  <a:off x="7010673" y="2339279"/>
                  <a:ext cx="1320738" cy="1015798"/>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p:cNvSpPr/>
                <p:nvPr/>
              </p:nvSpPr>
              <p:spPr>
                <a:xfrm rot="5400000">
                  <a:off x="7512211" y="2274278"/>
                  <a:ext cx="325447" cy="1025439"/>
                </a:xfrm>
                <a:prstGeom prst="moon">
                  <a:avLst>
                    <a:gd name="adj" fmla="val 87500"/>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Cloud 254"/>
              <p:cNvSpPr/>
              <p:nvPr/>
            </p:nvSpPr>
            <p:spPr>
              <a:xfrm rot="594526">
                <a:off x="3612979" y="1416657"/>
                <a:ext cx="620320" cy="452817"/>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rot="290080">
                <a:off x="3832233" y="1509973"/>
                <a:ext cx="180839" cy="1165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rot="17675704">
                <a:off x="4272342" y="785986"/>
                <a:ext cx="203682" cy="161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1254"/>
              <p:cNvGrpSpPr/>
              <p:nvPr/>
            </p:nvGrpSpPr>
            <p:grpSpPr>
              <a:xfrm rot="21167713">
                <a:off x="4370915" y="825043"/>
                <a:ext cx="61077" cy="208304"/>
                <a:chOff x="6449412" y="4529706"/>
                <a:chExt cx="227402" cy="1379720"/>
              </a:xfrm>
            </p:grpSpPr>
            <p:sp>
              <p:nvSpPr>
                <p:cNvPr id="259" name="Oval 258"/>
                <p:cNvSpPr/>
                <p:nvPr/>
              </p:nvSpPr>
              <p:spPr>
                <a:xfrm rot="16403310">
                  <a:off x="6285795" y="469332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rot="16403310">
                  <a:off x="6298627" y="498686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rot="16403310">
                  <a:off x="6295222" y="529235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16403310">
                  <a:off x="6285795" y="553124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7" name="Rectangle 266"/>
          <p:cNvSpPr/>
          <p:nvPr/>
        </p:nvSpPr>
        <p:spPr>
          <a:xfrm>
            <a:off x="8746837" y="3096598"/>
            <a:ext cx="2752436" cy="923330"/>
          </a:xfrm>
          <a:prstGeom prst="rect">
            <a:avLst/>
          </a:prstGeom>
        </p:spPr>
        <p:txBody>
          <a:bodyPr wrap="square">
            <a:spAutoFit/>
          </a:bodyPr>
          <a:lstStyle/>
          <a:p>
            <a:r>
              <a:rPr lang="en-US" b="1" dirty="0">
                <a:solidFill>
                  <a:schemeClr val="bg1"/>
                </a:solidFill>
              </a:rPr>
              <a:t>The Aaronic Priesthood still operated among the Jews prior to John. (1)</a:t>
            </a:r>
          </a:p>
        </p:txBody>
      </p:sp>
      <p:grpSp>
        <p:nvGrpSpPr>
          <p:cNvPr id="268" name="Group 267"/>
          <p:cNvGrpSpPr/>
          <p:nvPr/>
        </p:nvGrpSpPr>
        <p:grpSpPr>
          <a:xfrm>
            <a:off x="10021454" y="4112491"/>
            <a:ext cx="1322119" cy="1374424"/>
            <a:chOff x="6705600" y="4648200"/>
            <a:chExt cx="1857829" cy="1931327"/>
          </a:xfrm>
        </p:grpSpPr>
        <p:grpSp>
          <p:nvGrpSpPr>
            <p:cNvPr id="269" name="Group 1262"/>
            <p:cNvGrpSpPr/>
            <p:nvPr/>
          </p:nvGrpSpPr>
          <p:grpSpPr>
            <a:xfrm>
              <a:off x="6705600" y="4648200"/>
              <a:ext cx="1857829" cy="1931327"/>
              <a:chOff x="6812404" y="4014427"/>
              <a:chExt cx="1532462" cy="1723166"/>
            </a:xfrm>
          </p:grpSpPr>
          <p:sp>
            <p:nvSpPr>
              <p:cNvPr id="296" name="Rectangle 295"/>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ame 296"/>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0" name="Group 294"/>
            <p:cNvGrpSpPr/>
            <p:nvPr/>
          </p:nvGrpSpPr>
          <p:grpSpPr>
            <a:xfrm>
              <a:off x="7162800" y="4953000"/>
              <a:ext cx="958028" cy="1532636"/>
              <a:chOff x="8701932" y="2438400"/>
              <a:chExt cx="870934" cy="1393305"/>
            </a:xfrm>
          </p:grpSpPr>
          <p:sp>
            <p:nvSpPr>
              <p:cNvPr id="271" name="Trapezoid 270"/>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p:cNvSpPr/>
              <p:nvPr/>
            </p:nvSpPr>
            <p:spPr>
              <a:xfrm rot="10800000">
                <a:off x="8994410" y="3267797"/>
                <a:ext cx="292478" cy="28277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loud 272"/>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loud 273"/>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11"/>
              <p:cNvSpPr/>
              <p:nvPr/>
            </p:nvSpPr>
            <p:spPr>
              <a:xfrm rot="994408" flipH="1">
                <a:off x="8782156" y="3223782"/>
                <a:ext cx="251198" cy="599087"/>
              </a:xfrm>
              <a:prstGeom prst="trapezoid">
                <a:avLst>
                  <a:gd name="adj" fmla="val 22121"/>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rot="20468069" flipH="1">
                <a:off x="9183808" y="3236222"/>
                <a:ext cx="273515" cy="595483"/>
              </a:xfrm>
              <a:prstGeom prst="trapezoid">
                <a:avLst>
                  <a:gd name="adj" fmla="val 2498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1"/>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loud 278"/>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loud 280"/>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79"/>
              <p:cNvGrpSpPr/>
              <p:nvPr/>
            </p:nvGrpSpPr>
            <p:grpSpPr>
              <a:xfrm>
                <a:off x="8701932" y="2633552"/>
                <a:ext cx="828688" cy="188499"/>
                <a:chOff x="6858000" y="2438400"/>
                <a:chExt cx="1676400" cy="381000"/>
              </a:xfrm>
            </p:grpSpPr>
            <p:sp>
              <p:nvSpPr>
                <p:cNvPr id="285" name="Rounded Rectangle 284"/>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78"/>
                <p:cNvGrpSpPr/>
                <p:nvPr/>
              </p:nvGrpSpPr>
              <p:grpSpPr>
                <a:xfrm>
                  <a:off x="7086600" y="2438400"/>
                  <a:ext cx="1219200" cy="353961"/>
                  <a:chOff x="6934200" y="990600"/>
                  <a:chExt cx="2362200" cy="685800"/>
                </a:xfrm>
              </p:grpSpPr>
              <p:grpSp>
                <p:nvGrpSpPr>
                  <p:cNvPr id="287" name="Group 71"/>
                  <p:cNvGrpSpPr/>
                  <p:nvPr/>
                </p:nvGrpSpPr>
                <p:grpSpPr>
                  <a:xfrm>
                    <a:off x="6934200" y="990600"/>
                    <a:ext cx="838200" cy="685800"/>
                    <a:chOff x="6934200" y="990600"/>
                    <a:chExt cx="838200" cy="685800"/>
                  </a:xfrm>
                </p:grpSpPr>
                <p:sp>
                  <p:nvSpPr>
                    <p:cNvPr id="294" name="Plaque 293"/>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iamond 294"/>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72"/>
                  <p:cNvGrpSpPr/>
                  <p:nvPr/>
                </p:nvGrpSpPr>
                <p:grpSpPr>
                  <a:xfrm>
                    <a:off x="7696200" y="990600"/>
                    <a:ext cx="838200" cy="685800"/>
                    <a:chOff x="6934200" y="990600"/>
                    <a:chExt cx="838200" cy="685800"/>
                  </a:xfrm>
                </p:grpSpPr>
                <p:sp>
                  <p:nvSpPr>
                    <p:cNvPr id="292" name="Plaque 291"/>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iamond 292"/>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75"/>
                  <p:cNvGrpSpPr/>
                  <p:nvPr/>
                </p:nvGrpSpPr>
                <p:grpSpPr>
                  <a:xfrm>
                    <a:off x="8458200" y="990600"/>
                    <a:ext cx="838200" cy="685800"/>
                    <a:chOff x="6934200" y="990600"/>
                    <a:chExt cx="838200" cy="685800"/>
                  </a:xfrm>
                </p:grpSpPr>
                <p:sp>
                  <p:nvSpPr>
                    <p:cNvPr id="290" name="Plaque 289"/>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33859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animEffect transition="in" filter="wipe(down)">
                                      <p:cBhvr>
                                        <p:cTn id="9" dur="580">
                                          <p:stCondLst>
                                            <p:cond delay="0"/>
                                          </p:stCondLst>
                                        </p:cTn>
                                        <p:tgtEl>
                                          <p:spTgt spid="167"/>
                                        </p:tgtEl>
                                      </p:cBhvr>
                                    </p:animEffect>
                                    <p:anim calcmode="lin" valueType="num">
                                      <p:cBhvr>
                                        <p:cTn id="10" dur="1822" tmFilter="0,0; 0.14,0.36; 0.43,0.73; 0.71,0.91; 1.0,1.0">
                                          <p:stCondLst>
                                            <p:cond delay="0"/>
                                          </p:stCondLst>
                                        </p:cTn>
                                        <p:tgtEl>
                                          <p:spTgt spid="16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6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6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6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67"/>
                                        </p:tgtEl>
                                        <p:attrNameLst>
                                          <p:attrName>ppt_y</p:attrName>
                                        </p:attrNameLst>
                                      </p:cBhvr>
                                      <p:tavLst>
                                        <p:tav tm="0" fmla="#ppt_y-sin(pi*$)/81">
                                          <p:val>
                                            <p:fltVal val="0"/>
                                          </p:val>
                                        </p:tav>
                                        <p:tav tm="100000">
                                          <p:val>
                                            <p:fltVal val="1"/>
                                          </p:val>
                                        </p:tav>
                                      </p:tavLst>
                                    </p:anim>
                                    <p:animScale>
                                      <p:cBhvr>
                                        <p:cTn id="15" dur="26">
                                          <p:stCondLst>
                                            <p:cond delay="650"/>
                                          </p:stCondLst>
                                        </p:cTn>
                                        <p:tgtEl>
                                          <p:spTgt spid="167"/>
                                        </p:tgtEl>
                                      </p:cBhvr>
                                      <p:to x="100000" y="60000"/>
                                    </p:animScale>
                                    <p:animScale>
                                      <p:cBhvr>
                                        <p:cTn id="16" dur="166" decel="50000">
                                          <p:stCondLst>
                                            <p:cond delay="676"/>
                                          </p:stCondLst>
                                        </p:cTn>
                                        <p:tgtEl>
                                          <p:spTgt spid="167"/>
                                        </p:tgtEl>
                                      </p:cBhvr>
                                      <p:to x="100000" y="100000"/>
                                    </p:animScale>
                                    <p:animScale>
                                      <p:cBhvr>
                                        <p:cTn id="17" dur="26">
                                          <p:stCondLst>
                                            <p:cond delay="1312"/>
                                          </p:stCondLst>
                                        </p:cTn>
                                        <p:tgtEl>
                                          <p:spTgt spid="167"/>
                                        </p:tgtEl>
                                      </p:cBhvr>
                                      <p:to x="100000" y="80000"/>
                                    </p:animScale>
                                    <p:animScale>
                                      <p:cBhvr>
                                        <p:cTn id="18" dur="166" decel="50000">
                                          <p:stCondLst>
                                            <p:cond delay="1338"/>
                                          </p:stCondLst>
                                        </p:cTn>
                                        <p:tgtEl>
                                          <p:spTgt spid="167"/>
                                        </p:tgtEl>
                                      </p:cBhvr>
                                      <p:to x="100000" y="100000"/>
                                    </p:animScale>
                                    <p:animScale>
                                      <p:cBhvr>
                                        <p:cTn id="19" dur="26">
                                          <p:stCondLst>
                                            <p:cond delay="1642"/>
                                          </p:stCondLst>
                                        </p:cTn>
                                        <p:tgtEl>
                                          <p:spTgt spid="167"/>
                                        </p:tgtEl>
                                      </p:cBhvr>
                                      <p:to x="100000" y="90000"/>
                                    </p:animScale>
                                    <p:animScale>
                                      <p:cBhvr>
                                        <p:cTn id="20" dur="166" decel="50000">
                                          <p:stCondLst>
                                            <p:cond delay="1668"/>
                                          </p:stCondLst>
                                        </p:cTn>
                                        <p:tgtEl>
                                          <p:spTgt spid="167"/>
                                        </p:tgtEl>
                                      </p:cBhvr>
                                      <p:to x="100000" y="100000"/>
                                    </p:animScale>
                                    <p:animScale>
                                      <p:cBhvr>
                                        <p:cTn id="21" dur="26">
                                          <p:stCondLst>
                                            <p:cond delay="1808"/>
                                          </p:stCondLst>
                                        </p:cTn>
                                        <p:tgtEl>
                                          <p:spTgt spid="167"/>
                                        </p:tgtEl>
                                      </p:cBhvr>
                                      <p:to x="100000" y="95000"/>
                                    </p:animScale>
                                    <p:animScale>
                                      <p:cBhvr>
                                        <p:cTn id="22" dur="166" decel="50000">
                                          <p:stCondLst>
                                            <p:cond delay="1834"/>
                                          </p:stCondLst>
                                        </p:cTn>
                                        <p:tgtEl>
                                          <p:spTgt spid="16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31"/>
                                        </p:tgtEl>
                                        <p:attrNameLst>
                                          <p:attrName>style.visibility</p:attrName>
                                        </p:attrNameLst>
                                      </p:cBhvr>
                                      <p:to>
                                        <p:strVal val="visible"/>
                                      </p:to>
                                    </p:set>
                                    <p:animEffect transition="in" filter="wipe(down)">
                                      <p:cBhvr>
                                        <p:cTn id="25" dur="580">
                                          <p:stCondLst>
                                            <p:cond delay="0"/>
                                          </p:stCondLst>
                                        </p:cTn>
                                        <p:tgtEl>
                                          <p:spTgt spid="231"/>
                                        </p:tgtEl>
                                      </p:cBhvr>
                                    </p:animEffect>
                                    <p:anim calcmode="lin" valueType="num">
                                      <p:cBhvr>
                                        <p:cTn id="26" dur="1822" tmFilter="0,0; 0.14,0.36; 0.43,0.73; 0.71,0.91; 1.0,1.0">
                                          <p:stCondLst>
                                            <p:cond delay="0"/>
                                          </p:stCondLst>
                                        </p:cTn>
                                        <p:tgtEl>
                                          <p:spTgt spid="2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31"/>
                                        </p:tgtEl>
                                        <p:attrNameLst>
                                          <p:attrName>ppt_y</p:attrName>
                                        </p:attrNameLst>
                                      </p:cBhvr>
                                      <p:tavLst>
                                        <p:tav tm="0" fmla="#ppt_y-sin(pi*$)/81">
                                          <p:val>
                                            <p:fltVal val="0"/>
                                          </p:val>
                                        </p:tav>
                                        <p:tav tm="100000">
                                          <p:val>
                                            <p:fltVal val="1"/>
                                          </p:val>
                                        </p:tav>
                                      </p:tavLst>
                                    </p:anim>
                                    <p:animScale>
                                      <p:cBhvr>
                                        <p:cTn id="31" dur="26">
                                          <p:stCondLst>
                                            <p:cond delay="650"/>
                                          </p:stCondLst>
                                        </p:cTn>
                                        <p:tgtEl>
                                          <p:spTgt spid="231"/>
                                        </p:tgtEl>
                                      </p:cBhvr>
                                      <p:to x="100000" y="60000"/>
                                    </p:animScale>
                                    <p:animScale>
                                      <p:cBhvr>
                                        <p:cTn id="32" dur="166" decel="50000">
                                          <p:stCondLst>
                                            <p:cond delay="676"/>
                                          </p:stCondLst>
                                        </p:cTn>
                                        <p:tgtEl>
                                          <p:spTgt spid="231"/>
                                        </p:tgtEl>
                                      </p:cBhvr>
                                      <p:to x="100000" y="100000"/>
                                    </p:animScale>
                                    <p:animScale>
                                      <p:cBhvr>
                                        <p:cTn id="33" dur="26">
                                          <p:stCondLst>
                                            <p:cond delay="1312"/>
                                          </p:stCondLst>
                                        </p:cTn>
                                        <p:tgtEl>
                                          <p:spTgt spid="231"/>
                                        </p:tgtEl>
                                      </p:cBhvr>
                                      <p:to x="100000" y="80000"/>
                                    </p:animScale>
                                    <p:animScale>
                                      <p:cBhvr>
                                        <p:cTn id="34" dur="166" decel="50000">
                                          <p:stCondLst>
                                            <p:cond delay="1338"/>
                                          </p:stCondLst>
                                        </p:cTn>
                                        <p:tgtEl>
                                          <p:spTgt spid="231"/>
                                        </p:tgtEl>
                                      </p:cBhvr>
                                      <p:to x="100000" y="100000"/>
                                    </p:animScale>
                                    <p:animScale>
                                      <p:cBhvr>
                                        <p:cTn id="35" dur="26">
                                          <p:stCondLst>
                                            <p:cond delay="1642"/>
                                          </p:stCondLst>
                                        </p:cTn>
                                        <p:tgtEl>
                                          <p:spTgt spid="231"/>
                                        </p:tgtEl>
                                      </p:cBhvr>
                                      <p:to x="100000" y="90000"/>
                                    </p:animScale>
                                    <p:animScale>
                                      <p:cBhvr>
                                        <p:cTn id="36" dur="166" decel="50000">
                                          <p:stCondLst>
                                            <p:cond delay="1668"/>
                                          </p:stCondLst>
                                        </p:cTn>
                                        <p:tgtEl>
                                          <p:spTgt spid="231"/>
                                        </p:tgtEl>
                                      </p:cBhvr>
                                      <p:to x="100000" y="100000"/>
                                    </p:animScale>
                                    <p:animScale>
                                      <p:cBhvr>
                                        <p:cTn id="37" dur="26">
                                          <p:stCondLst>
                                            <p:cond delay="1808"/>
                                          </p:stCondLst>
                                        </p:cTn>
                                        <p:tgtEl>
                                          <p:spTgt spid="231"/>
                                        </p:tgtEl>
                                      </p:cBhvr>
                                      <p:to x="100000" y="95000"/>
                                    </p:animScale>
                                    <p:animScale>
                                      <p:cBhvr>
                                        <p:cTn id="38" dur="166" decel="50000">
                                          <p:stCondLst>
                                            <p:cond delay="1834"/>
                                          </p:stCondLst>
                                        </p:cTn>
                                        <p:tgtEl>
                                          <p:spTgt spid="231"/>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98"/>
                                        </p:tgtEl>
                                        <p:attrNameLst>
                                          <p:attrName>style.visibility</p:attrName>
                                        </p:attrNameLst>
                                      </p:cBhvr>
                                      <p:to>
                                        <p:strVal val="visible"/>
                                      </p:to>
                                    </p:set>
                                    <p:animEffect transition="in" filter="wipe(down)">
                                      <p:cBhvr>
                                        <p:cTn id="41" dur="580">
                                          <p:stCondLst>
                                            <p:cond delay="0"/>
                                          </p:stCondLst>
                                        </p:cTn>
                                        <p:tgtEl>
                                          <p:spTgt spid="198"/>
                                        </p:tgtEl>
                                      </p:cBhvr>
                                    </p:animEffect>
                                    <p:anim calcmode="lin" valueType="num">
                                      <p:cBhvr>
                                        <p:cTn id="42" dur="1822" tmFilter="0,0; 0.14,0.36; 0.43,0.73; 0.71,0.91; 1.0,1.0">
                                          <p:stCondLst>
                                            <p:cond delay="0"/>
                                          </p:stCondLst>
                                        </p:cTn>
                                        <p:tgtEl>
                                          <p:spTgt spid="19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9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9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9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98"/>
                                        </p:tgtEl>
                                        <p:attrNameLst>
                                          <p:attrName>ppt_y</p:attrName>
                                        </p:attrNameLst>
                                      </p:cBhvr>
                                      <p:tavLst>
                                        <p:tav tm="0" fmla="#ppt_y-sin(pi*$)/81">
                                          <p:val>
                                            <p:fltVal val="0"/>
                                          </p:val>
                                        </p:tav>
                                        <p:tav tm="100000">
                                          <p:val>
                                            <p:fltVal val="1"/>
                                          </p:val>
                                        </p:tav>
                                      </p:tavLst>
                                    </p:anim>
                                    <p:animScale>
                                      <p:cBhvr>
                                        <p:cTn id="47" dur="26">
                                          <p:stCondLst>
                                            <p:cond delay="650"/>
                                          </p:stCondLst>
                                        </p:cTn>
                                        <p:tgtEl>
                                          <p:spTgt spid="198"/>
                                        </p:tgtEl>
                                      </p:cBhvr>
                                      <p:to x="100000" y="60000"/>
                                    </p:animScale>
                                    <p:animScale>
                                      <p:cBhvr>
                                        <p:cTn id="48" dur="166" decel="50000">
                                          <p:stCondLst>
                                            <p:cond delay="676"/>
                                          </p:stCondLst>
                                        </p:cTn>
                                        <p:tgtEl>
                                          <p:spTgt spid="198"/>
                                        </p:tgtEl>
                                      </p:cBhvr>
                                      <p:to x="100000" y="100000"/>
                                    </p:animScale>
                                    <p:animScale>
                                      <p:cBhvr>
                                        <p:cTn id="49" dur="26">
                                          <p:stCondLst>
                                            <p:cond delay="1312"/>
                                          </p:stCondLst>
                                        </p:cTn>
                                        <p:tgtEl>
                                          <p:spTgt spid="198"/>
                                        </p:tgtEl>
                                      </p:cBhvr>
                                      <p:to x="100000" y="80000"/>
                                    </p:animScale>
                                    <p:animScale>
                                      <p:cBhvr>
                                        <p:cTn id="50" dur="166" decel="50000">
                                          <p:stCondLst>
                                            <p:cond delay="1338"/>
                                          </p:stCondLst>
                                        </p:cTn>
                                        <p:tgtEl>
                                          <p:spTgt spid="198"/>
                                        </p:tgtEl>
                                      </p:cBhvr>
                                      <p:to x="100000" y="100000"/>
                                    </p:animScale>
                                    <p:animScale>
                                      <p:cBhvr>
                                        <p:cTn id="51" dur="26">
                                          <p:stCondLst>
                                            <p:cond delay="1642"/>
                                          </p:stCondLst>
                                        </p:cTn>
                                        <p:tgtEl>
                                          <p:spTgt spid="198"/>
                                        </p:tgtEl>
                                      </p:cBhvr>
                                      <p:to x="100000" y="90000"/>
                                    </p:animScale>
                                    <p:animScale>
                                      <p:cBhvr>
                                        <p:cTn id="52" dur="166" decel="50000">
                                          <p:stCondLst>
                                            <p:cond delay="1668"/>
                                          </p:stCondLst>
                                        </p:cTn>
                                        <p:tgtEl>
                                          <p:spTgt spid="198"/>
                                        </p:tgtEl>
                                      </p:cBhvr>
                                      <p:to x="100000" y="100000"/>
                                    </p:animScale>
                                    <p:animScale>
                                      <p:cBhvr>
                                        <p:cTn id="53" dur="26">
                                          <p:stCondLst>
                                            <p:cond delay="1808"/>
                                          </p:stCondLst>
                                        </p:cTn>
                                        <p:tgtEl>
                                          <p:spTgt spid="198"/>
                                        </p:tgtEl>
                                      </p:cBhvr>
                                      <p:to x="100000" y="95000"/>
                                    </p:animScale>
                                    <p:animScale>
                                      <p:cBhvr>
                                        <p:cTn id="54" dur="166" decel="50000">
                                          <p:stCondLst>
                                            <p:cond delay="1834"/>
                                          </p:stCondLst>
                                        </p:cTn>
                                        <p:tgtEl>
                                          <p:spTgt spid="19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86"/>
                                        </p:tgtEl>
                                        <p:attrNameLst>
                                          <p:attrName>style.visibility</p:attrName>
                                        </p:attrNameLst>
                                      </p:cBhvr>
                                      <p:to>
                                        <p:strVal val="visible"/>
                                      </p:to>
                                    </p:set>
                                    <p:animEffect transition="in" filter="wipe(down)">
                                      <p:cBhvr>
                                        <p:cTn id="57" dur="580">
                                          <p:stCondLst>
                                            <p:cond delay="0"/>
                                          </p:stCondLst>
                                        </p:cTn>
                                        <p:tgtEl>
                                          <p:spTgt spid="186"/>
                                        </p:tgtEl>
                                      </p:cBhvr>
                                    </p:animEffect>
                                    <p:anim calcmode="lin" valueType="num">
                                      <p:cBhvr>
                                        <p:cTn id="58" dur="1822" tmFilter="0,0; 0.14,0.36; 0.43,0.73; 0.71,0.91; 1.0,1.0">
                                          <p:stCondLst>
                                            <p:cond delay="0"/>
                                          </p:stCondLst>
                                        </p:cTn>
                                        <p:tgtEl>
                                          <p:spTgt spid="18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6"/>
                                        </p:tgtEl>
                                        <p:attrNameLst>
                                          <p:attrName>ppt_y</p:attrName>
                                        </p:attrNameLst>
                                      </p:cBhvr>
                                      <p:tavLst>
                                        <p:tav tm="0" fmla="#ppt_y-sin(pi*$)/81">
                                          <p:val>
                                            <p:fltVal val="0"/>
                                          </p:val>
                                        </p:tav>
                                        <p:tav tm="100000">
                                          <p:val>
                                            <p:fltVal val="1"/>
                                          </p:val>
                                        </p:tav>
                                      </p:tavLst>
                                    </p:anim>
                                    <p:animScale>
                                      <p:cBhvr>
                                        <p:cTn id="63" dur="26">
                                          <p:stCondLst>
                                            <p:cond delay="650"/>
                                          </p:stCondLst>
                                        </p:cTn>
                                        <p:tgtEl>
                                          <p:spTgt spid="186"/>
                                        </p:tgtEl>
                                      </p:cBhvr>
                                      <p:to x="100000" y="60000"/>
                                    </p:animScale>
                                    <p:animScale>
                                      <p:cBhvr>
                                        <p:cTn id="64" dur="166" decel="50000">
                                          <p:stCondLst>
                                            <p:cond delay="676"/>
                                          </p:stCondLst>
                                        </p:cTn>
                                        <p:tgtEl>
                                          <p:spTgt spid="186"/>
                                        </p:tgtEl>
                                      </p:cBhvr>
                                      <p:to x="100000" y="100000"/>
                                    </p:animScale>
                                    <p:animScale>
                                      <p:cBhvr>
                                        <p:cTn id="65" dur="26">
                                          <p:stCondLst>
                                            <p:cond delay="1312"/>
                                          </p:stCondLst>
                                        </p:cTn>
                                        <p:tgtEl>
                                          <p:spTgt spid="186"/>
                                        </p:tgtEl>
                                      </p:cBhvr>
                                      <p:to x="100000" y="80000"/>
                                    </p:animScale>
                                    <p:animScale>
                                      <p:cBhvr>
                                        <p:cTn id="66" dur="166" decel="50000">
                                          <p:stCondLst>
                                            <p:cond delay="1338"/>
                                          </p:stCondLst>
                                        </p:cTn>
                                        <p:tgtEl>
                                          <p:spTgt spid="186"/>
                                        </p:tgtEl>
                                      </p:cBhvr>
                                      <p:to x="100000" y="100000"/>
                                    </p:animScale>
                                    <p:animScale>
                                      <p:cBhvr>
                                        <p:cTn id="67" dur="26">
                                          <p:stCondLst>
                                            <p:cond delay="1642"/>
                                          </p:stCondLst>
                                        </p:cTn>
                                        <p:tgtEl>
                                          <p:spTgt spid="186"/>
                                        </p:tgtEl>
                                      </p:cBhvr>
                                      <p:to x="100000" y="90000"/>
                                    </p:animScale>
                                    <p:animScale>
                                      <p:cBhvr>
                                        <p:cTn id="68" dur="166" decel="50000">
                                          <p:stCondLst>
                                            <p:cond delay="1668"/>
                                          </p:stCondLst>
                                        </p:cTn>
                                        <p:tgtEl>
                                          <p:spTgt spid="186"/>
                                        </p:tgtEl>
                                      </p:cBhvr>
                                      <p:to x="100000" y="100000"/>
                                    </p:animScale>
                                    <p:animScale>
                                      <p:cBhvr>
                                        <p:cTn id="69" dur="26">
                                          <p:stCondLst>
                                            <p:cond delay="1808"/>
                                          </p:stCondLst>
                                        </p:cTn>
                                        <p:tgtEl>
                                          <p:spTgt spid="186"/>
                                        </p:tgtEl>
                                      </p:cBhvr>
                                      <p:to x="100000" y="95000"/>
                                    </p:animScale>
                                    <p:animScale>
                                      <p:cBhvr>
                                        <p:cTn id="70" dur="166" decel="50000">
                                          <p:stCondLst>
                                            <p:cond delay="1834"/>
                                          </p:stCondLst>
                                        </p:cTn>
                                        <p:tgtEl>
                                          <p:spTgt spid="186"/>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wipe(down)">
                                      <p:cBhvr>
                                        <p:cTn id="73" dur="580">
                                          <p:stCondLst>
                                            <p:cond delay="0"/>
                                          </p:stCondLst>
                                        </p:cTn>
                                        <p:tgtEl>
                                          <p:spTgt spid="135"/>
                                        </p:tgtEl>
                                      </p:cBhvr>
                                    </p:animEffect>
                                    <p:anim calcmode="lin" valueType="num">
                                      <p:cBhvr>
                                        <p:cTn id="74" dur="182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35"/>
                                        </p:tgtEl>
                                        <p:attrNameLst>
                                          <p:attrName>ppt_y</p:attrName>
                                        </p:attrNameLst>
                                      </p:cBhvr>
                                      <p:tavLst>
                                        <p:tav tm="0" fmla="#ppt_y-sin(pi*$)/81">
                                          <p:val>
                                            <p:fltVal val="0"/>
                                          </p:val>
                                        </p:tav>
                                        <p:tav tm="100000">
                                          <p:val>
                                            <p:fltVal val="1"/>
                                          </p:val>
                                        </p:tav>
                                      </p:tavLst>
                                    </p:anim>
                                    <p:animScale>
                                      <p:cBhvr>
                                        <p:cTn id="79" dur="26">
                                          <p:stCondLst>
                                            <p:cond delay="650"/>
                                          </p:stCondLst>
                                        </p:cTn>
                                        <p:tgtEl>
                                          <p:spTgt spid="135"/>
                                        </p:tgtEl>
                                      </p:cBhvr>
                                      <p:to x="100000" y="60000"/>
                                    </p:animScale>
                                    <p:animScale>
                                      <p:cBhvr>
                                        <p:cTn id="80" dur="166" decel="50000">
                                          <p:stCondLst>
                                            <p:cond delay="676"/>
                                          </p:stCondLst>
                                        </p:cTn>
                                        <p:tgtEl>
                                          <p:spTgt spid="135"/>
                                        </p:tgtEl>
                                      </p:cBhvr>
                                      <p:to x="100000" y="100000"/>
                                    </p:animScale>
                                    <p:animScale>
                                      <p:cBhvr>
                                        <p:cTn id="81" dur="26">
                                          <p:stCondLst>
                                            <p:cond delay="1312"/>
                                          </p:stCondLst>
                                        </p:cTn>
                                        <p:tgtEl>
                                          <p:spTgt spid="135"/>
                                        </p:tgtEl>
                                      </p:cBhvr>
                                      <p:to x="100000" y="80000"/>
                                    </p:animScale>
                                    <p:animScale>
                                      <p:cBhvr>
                                        <p:cTn id="82" dur="166" decel="50000">
                                          <p:stCondLst>
                                            <p:cond delay="1338"/>
                                          </p:stCondLst>
                                        </p:cTn>
                                        <p:tgtEl>
                                          <p:spTgt spid="135"/>
                                        </p:tgtEl>
                                      </p:cBhvr>
                                      <p:to x="100000" y="100000"/>
                                    </p:animScale>
                                    <p:animScale>
                                      <p:cBhvr>
                                        <p:cTn id="83" dur="26">
                                          <p:stCondLst>
                                            <p:cond delay="1642"/>
                                          </p:stCondLst>
                                        </p:cTn>
                                        <p:tgtEl>
                                          <p:spTgt spid="135"/>
                                        </p:tgtEl>
                                      </p:cBhvr>
                                      <p:to x="100000" y="90000"/>
                                    </p:animScale>
                                    <p:animScale>
                                      <p:cBhvr>
                                        <p:cTn id="84" dur="166" decel="50000">
                                          <p:stCondLst>
                                            <p:cond delay="1668"/>
                                          </p:stCondLst>
                                        </p:cTn>
                                        <p:tgtEl>
                                          <p:spTgt spid="135"/>
                                        </p:tgtEl>
                                      </p:cBhvr>
                                      <p:to x="100000" y="100000"/>
                                    </p:animScale>
                                    <p:animScale>
                                      <p:cBhvr>
                                        <p:cTn id="85" dur="26">
                                          <p:stCondLst>
                                            <p:cond delay="1808"/>
                                          </p:stCondLst>
                                        </p:cTn>
                                        <p:tgtEl>
                                          <p:spTgt spid="135"/>
                                        </p:tgtEl>
                                      </p:cBhvr>
                                      <p:to x="100000" y="95000"/>
                                    </p:animScale>
                                    <p:animScale>
                                      <p:cBhvr>
                                        <p:cTn id="86" dur="166" decel="50000">
                                          <p:stCondLst>
                                            <p:cond delay="1834"/>
                                          </p:stCondLst>
                                        </p:cTn>
                                        <p:tgtEl>
                                          <p:spTgt spid="1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down)">
                                      <p:cBhvr>
                                        <p:cTn id="89" dur="580">
                                          <p:stCondLst>
                                            <p:cond delay="0"/>
                                          </p:stCondLst>
                                        </p:cTn>
                                        <p:tgtEl>
                                          <p:spTgt spid="116"/>
                                        </p:tgtEl>
                                      </p:cBhvr>
                                    </p:animEffect>
                                    <p:anim calcmode="lin" valueType="num">
                                      <p:cBhvr>
                                        <p:cTn id="90"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95" dur="26">
                                          <p:stCondLst>
                                            <p:cond delay="650"/>
                                          </p:stCondLst>
                                        </p:cTn>
                                        <p:tgtEl>
                                          <p:spTgt spid="116"/>
                                        </p:tgtEl>
                                      </p:cBhvr>
                                      <p:to x="100000" y="60000"/>
                                    </p:animScale>
                                    <p:animScale>
                                      <p:cBhvr>
                                        <p:cTn id="96" dur="166" decel="50000">
                                          <p:stCondLst>
                                            <p:cond delay="676"/>
                                          </p:stCondLst>
                                        </p:cTn>
                                        <p:tgtEl>
                                          <p:spTgt spid="116"/>
                                        </p:tgtEl>
                                      </p:cBhvr>
                                      <p:to x="100000" y="100000"/>
                                    </p:animScale>
                                    <p:animScale>
                                      <p:cBhvr>
                                        <p:cTn id="97" dur="26">
                                          <p:stCondLst>
                                            <p:cond delay="1312"/>
                                          </p:stCondLst>
                                        </p:cTn>
                                        <p:tgtEl>
                                          <p:spTgt spid="116"/>
                                        </p:tgtEl>
                                      </p:cBhvr>
                                      <p:to x="100000" y="80000"/>
                                    </p:animScale>
                                    <p:animScale>
                                      <p:cBhvr>
                                        <p:cTn id="98" dur="166" decel="50000">
                                          <p:stCondLst>
                                            <p:cond delay="1338"/>
                                          </p:stCondLst>
                                        </p:cTn>
                                        <p:tgtEl>
                                          <p:spTgt spid="116"/>
                                        </p:tgtEl>
                                      </p:cBhvr>
                                      <p:to x="100000" y="100000"/>
                                    </p:animScale>
                                    <p:animScale>
                                      <p:cBhvr>
                                        <p:cTn id="99" dur="26">
                                          <p:stCondLst>
                                            <p:cond delay="1642"/>
                                          </p:stCondLst>
                                        </p:cTn>
                                        <p:tgtEl>
                                          <p:spTgt spid="116"/>
                                        </p:tgtEl>
                                      </p:cBhvr>
                                      <p:to x="100000" y="90000"/>
                                    </p:animScale>
                                    <p:animScale>
                                      <p:cBhvr>
                                        <p:cTn id="100" dur="166" decel="50000">
                                          <p:stCondLst>
                                            <p:cond delay="1668"/>
                                          </p:stCondLst>
                                        </p:cTn>
                                        <p:tgtEl>
                                          <p:spTgt spid="116"/>
                                        </p:tgtEl>
                                      </p:cBhvr>
                                      <p:to x="100000" y="100000"/>
                                    </p:animScale>
                                    <p:animScale>
                                      <p:cBhvr>
                                        <p:cTn id="101" dur="26">
                                          <p:stCondLst>
                                            <p:cond delay="1808"/>
                                          </p:stCondLst>
                                        </p:cTn>
                                        <p:tgtEl>
                                          <p:spTgt spid="116"/>
                                        </p:tgtEl>
                                      </p:cBhvr>
                                      <p:to x="100000" y="95000"/>
                                    </p:animScale>
                                    <p:animScale>
                                      <p:cBhvr>
                                        <p:cTn id="102" dur="166" decel="50000">
                                          <p:stCondLst>
                                            <p:cond delay="1834"/>
                                          </p:stCondLst>
                                        </p:cTn>
                                        <p:tgtEl>
                                          <p:spTgt spid="11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wipe(down)">
                                      <p:cBhvr>
                                        <p:cTn id="105" dur="580">
                                          <p:stCondLst>
                                            <p:cond delay="0"/>
                                          </p:stCondLst>
                                        </p:cTn>
                                        <p:tgtEl>
                                          <p:spTgt spid="81"/>
                                        </p:tgtEl>
                                      </p:cBhvr>
                                    </p:animEffect>
                                    <p:anim calcmode="lin" valueType="num">
                                      <p:cBhvr>
                                        <p:cTn id="106"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11" dur="26">
                                          <p:stCondLst>
                                            <p:cond delay="650"/>
                                          </p:stCondLst>
                                        </p:cTn>
                                        <p:tgtEl>
                                          <p:spTgt spid="81"/>
                                        </p:tgtEl>
                                      </p:cBhvr>
                                      <p:to x="100000" y="60000"/>
                                    </p:animScale>
                                    <p:animScale>
                                      <p:cBhvr>
                                        <p:cTn id="112" dur="166" decel="50000">
                                          <p:stCondLst>
                                            <p:cond delay="676"/>
                                          </p:stCondLst>
                                        </p:cTn>
                                        <p:tgtEl>
                                          <p:spTgt spid="81"/>
                                        </p:tgtEl>
                                      </p:cBhvr>
                                      <p:to x="100000" y="100000"/>
                                    </p:animScale>
                                    <p:animScale>
                                      <p:cBhvr>
                                        <p:cTn id="113" dur="26">
                                          <p:stCondLst>
                                            <p:cond delay="1312"/>
                                          </p:stCondLst>
                                        </p:cTn>
                                        <p:tgtEl>
                                          <p:spTgt spid="81"/>
                                        </p:tgtEl>
                                      </p:cBhvr>
                                      <p:to x="100000" y="80000"/>
                                    </p:animScale>
                                    <p:animScale>
                                      <p:cBhvr>
                                        <p:cTn id="114" dur="166" decel="50000">
                                          <p:stCondLst>
                                            <p:cond delay="1338"/>
                                          </p:stCondLst>
                                        </p:cTn>
                                        <p:tgtEl>
                                          <p:spTgt spid="81"/>
                                        </p:tgtEl>
                                      </p:cBhvr>
                                      <p:to x="100000" y="100000"/>
                                    </p:animScale>
                                    <p:animScale>
                                      <p:cBhvr>
                                        <p:cTn id="115" dur="26">
                                          <p:stCondLst>
                                            <p:cond delay="1642"/>
                                          </p:stCondLst>
                                        </p:cTn>
                                        <p:tgtEl>
                                          <p:spTgt spid="81"/>
                                        </p:tgtEl>
                                      </p:cBhvr>
                                      <p:to x="100000" y="90000"/>
                                    </p:animScale>
                                    <p:animScale>
                                      <p:cBhvr>
                                        <p:cTn id="116" dur="166" decel="50000">
                                          <p:stCondLst>
                                            <p:cond delay="1668"/>
                                          </p:stCondLst>
                                        </p:cTn>
                                        <p:tgtEl>
                                          <p:spTgt spid="81"/>
                                        </p:tgtEl>
                                      </p:cBhvr>
                                      <p:to x="100000" y="100000"/>
                                    </p:animScale>
                                    <p:animScale>
                                      <p:cBhvr>
                                        <p:cTn id="117" dur="26">
                                          <p:stCondLst>
                                            <p:cond delay="1808"/>
                                          </p:stCondLst>
                                        </p:cTn>
                                        <p:tgtEl>
                                          <p:spTgt spid="81"/>
                                        </p:tgtEl>
                                      </p:cBhvr>
                                      <p:to x="100000" y="95000"/>
                                    </p:animScale>
                                    <p:animScale>
                                      <p:cBhvr>
                                        <p:cTn id="118" dur="166" decel="50000">
                                          <p:stCondLst>
                                            <p:cond delay="1834"/>
                                          </p:stCondLst>
                                        </p:cTn>
                                        <p:tgtEl>
                                          <p:spTgt spid="8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103"/>
                                        </p:tgtEl>
                                        <p:attrNameLst>
                                          <p:attrName>style.visibility</p:attrName>
                                        </p:attrNameLst>
                                      </p:cBhvr>
                                      <p:to>
                                        <p:strVal val="visible"/>
                                      </p:to>
                                    </p:set>
                                    <p:animEffect transition="in" filter="wipe(down)">
                                      <p:cBhvr>
                                        <p:cTn id="121" dur="580">
                                          <p:stCondLst>
                                            <p:cond delay="0"/>
                                          </p:stCondLst>
                                        </p:cTn>
                                        <p:tgtEl>
                                          <p:spTgt spid="103"/>
                                        </p:tgtEl>
                                      </p:cBhvr>
                                    </p:animEffect>
                                    <p:anim calcmode="lin" valueType="num">
                                      <p:cBhvr>
                                        <p:cTn id="122" dur="1822" tmFilter="0,0; 0.14,0.36; 0.43,0.73; 0.71,0.91; 1.0,1.0">
                                          <p:stCondLst>
                                            <p:cond delay="0"/>
                                          </p:stCondLst>
                                        </p:cTn>
                                        <p:tgtEl>
                                          <p:spTgt spid="10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0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0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0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0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03"/>
                                        </p:tgtEl>
                                      </p:cBhvr>
                                      <p:to x="100000" y="60000"/>
                                    </p:animScale>
                                    <p:animScale>
                                      <p:cBhvr>
                                        <p:cTn id="128" dur="166" decel="50000">
                                          <p:stCondLst>
                                            <p:cond delay="676"/>
                                          </p:stCondLst>
                                        </p:cTn>
                                        <p:tgtEl>
                                          <p:spTgt spid="103"/>
                                        </p:tgtEl>
                                      </p:cBhvr>
                                      <p:to x="100000" y="100000"/>
                                    </p:animScale>
                                    <p:animScale>
                                      <p:cBhvr>
                                        <p:cTn id="129" dur="26">
                                          <p:stCondLst>
                                            <p:cond delay="1312"/>
                                          </p:stCondLst>
                                        </p:cTn>
                                        <p:tgtEl>
                                          <p:spTgt spid="103"/>
                                        </p:tgtEl>
                                      </p:cBhvr>
                                      <p:to x="100000" y="80000"/>
                                    </p:animScale>
                                    <p:animScale>
                                      <p:cBhvr>
                                        <p:cTn id="130" dur="166" decel="50000">
                                          <p:stCondLst>
                                            <p:cond delay="1338"/>
                                          </p:stCondLst>
                                        </p:cTn>
                                        <p:tgtEl>
                                          <p:spTgt spid="103"/>
                                        </p:tgtEl>
                                      </p:cBhvr>
                                      <p:to x="100000" y="100000"/>
                                    </p:animScale>
                                    <p:animScale>
                                      <p:cBhvr>
                                        <p:cTn id="131" dur="26">
                                          <p:stCondLst>
                                            <p:cond delay="1642"/>
                                          </p:stCondLst>
                                        </p:cTn>
                                        <p:tgtEl>
                                          <p:spTgt spid="103"/>
                                        </p:tgtEl>
                                      </p:cBhvr>
                                      <p:to x="100000" y="90000"/>
                                    </p:animScale>
                                    <p:animScale>
                                      <p:cBhvr>
                                        <p:cTn id="132" dur="166" decel="50000">
                                          <p:stCondLst>
                                            <p:cond delay="1668"/>
                                          </p:stCondLst>
                                        </p:cTn>
                                        <p:tgtEl>
                                          <p:spTgt spid="103"/>
                                        </p:tgtEl>
                                      </p:cBhvr>
                                      <p:to x="100000" y="100000"/>
                                    </p:animScale>
                                    <p:animScale>
                                      <p:cBhvr>
                                        <p:cTn id="133" dur="26">
                                          <p:stCondLst>
                                            <p:cond delay="1808"/>
                                          </p:stCondLst>
                                        </p:cTn>
                                        <p:tgtEl>
                                          <p:spTgt spid="103"/>
                                        </p:tgtEl>
                                      </p:cBhvr>
                                      <p:to x="100000" y="95000"/>
                                    </p:animScale>
                                    <p:animScale>
                                      <p:cBhvr>
                                        <p:cTn id="134" dur="166" decel="50000">
                                          <p:stCondLst>
                                            <p:cond delay="1834"/>
                                          </p:stCondLst>
                                        </p:cTn>
                                        <p:tgtEl>
                                          <p:spTgt spid="103"/>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4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47"/>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6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6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245" grpId="0" animBg="1"/>
      <p:bldP spid="246" grpId="0"/>
      <p:bldP spid="2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4E76CF-7C05-9345-B45C-C1CDCD27F5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Pharisees VS Sadducees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3:7</a:t>
            </a:r>
            <a:endParaRPr lang="en-US" dirty="0">
              <a:solidFill>
                <a:schemeClr val="bg1"/>
              </a:solidFill>
            </a:endParaRPr>
          </a:p>
        </p:txBody>
      </p:sp>
      <p:sp>
        <p:nvSpPr>
          <p:cNvPr id="10" name="Rectangle 9"/>
          <p:cNvSpPr/>
          <p:nvPr/>
        </p:nvSpPr>
        <p:spPr>
          <a:xfrm>
            <a:off x="395498" y="1458583"/>
            <a:ext cx="3307949" cy="4524315"/>
          </a:xfrm>
          <a:prstGeom prst="rect">
            <a:avLst/>
          </a:prstGeom>
        </p:spPr>
        <p:txBody>
          <a:bodyPr wrap="square">
            <a:spAutoFit/>
          </a:bodyPr>
          <a:lstStyle/>
          <a:p>
            <a:r>
              <a:rPr lang="en-US" sz="2400" dirty="0">
                <a:solidFill>
                  <a:schemeClr val="bg1"/>
                </a:solidFill>
              </a:rPr>
              <a:t>The Pharisees were a religious group of Jews whose name suggests being separate or apart. They took pride in strictly observing the law of Moses and believed that man-made additions to it, known as the oral law, were as important as the law of Moses itself.</a:t>
            </a:r>
          </a:p>
        </p:txBody>
      </p:sp>
      <p:sp>
        <p:nvSpPr>
          <p:cNvPr id="107" name="Rectangle 106"/>
          <p:cNvSpPr/>
          <p:nvPr/>
        </p:nvSpPr>
        <p:spPr>
          <a:xfrm>
            <a:off x="4484325" y="927053"/>
            <a:ext cx="6096000" cy="461665"/>
          </a:xfrm>
          <a:prstGeom prst="rect">
            <a:avLst/>
          </a:prstGeom>
        </p:spPr>
        <p:txBody>
          <a:bodyPr>
            <a:spAutoFit/>
          </a:bodyPr>
          <a:lstStyle/>
          <a:p>
            <a:r>
              <a:rPr lang="en-US" sz="2400" b="0" i="0" dirty="0">
                <a:solidFill>
                  <a:schemeClr val="bg1"/>
                </a:solidFill>
                <a:effectLst/>
                <a:latin typeface="Abadi" panose="020B0604020104020204" pitchFamily="34" charset="0"/>
              </a:rPr>
              <a:t>Generation of Vipers</a:t>
            </a:r>
            <a:endParaRPr lang="en-US" sz="2400" dirty="0">
              <a:solidFill>
                <a:schemeClr val="bg1"/>
              </a:solidFill>
            </a:endParaRPr>
          </a:p>
        </p:txBody>
      </p:sp>
      <p:sp>
        <p:nvSpPr>
          <p:cNvPr id="2" name="Rectangle 1"/>
          <p:cNvSpPr/>
          <p:nvPr/>
        </p:nvSpPr>
        <p:spPr>
          <a:xfrm>
            <a:off x="8754388" y="1768868"/>
            <a:ext cx="2980943" cy="3785652"/>
          </a:xfrm>
          <a:prstGeom prst="rect">
            <a:avLst/>
          </a:prstGeom>
        </p:spPr>
        <p:txBody>
          <a:bodyPr wrap="square">
            <a:spAutoFit/>
          </a:bodyPr>
          <a:lstStyle/>
          <a:p>
            <a:r>
              <a:rPr lang="en-US" sz="2400" b="0" i="0" dirty="0">
                <a:solidFill>
                  <a:schemeClr val="bg1"/>
                </a:solidFill>
                <a:effectLst/>
              </a:rPr>
              <a:t>The Sadducees were a small but politically powerful group of Jews who believed in obeying the letter of the law of Moses. They did not believe in the doctrine of </a:t>
            </a:r>
            <a:r>
              <a:rPr lang="en-US" sz="2400" b="0" i="0" u="none" strike="noStrike" dirty="0">
                <a:solidFill>
                  <a:schemeClr val="bg1"/>
                </a:solidFill>
                <a:effectLst/>
              </a:rPr>
              <a:t>resurrection</a:t>
            </a:r>
            <a:r>
              <a:rPr lang="en-US" sz="2400" b="0" i="0" dirty="0">
                <a:solidFill>
                  <a:schemeClr val="bg1"/>
                </a:solidFill>
                <a:effectLst/>
              </a:rPr>
              <a:t> or eternal life. </a:t>
            </a:r>
            <a:endParaRPr lang="en-US" sz="2400" dirty="0">
              <a:solidFill>
                <a:schemeClr val="bg1"/>
              </a:solidFill>
            </a:endParaRPr>
          </a:p>
        </p:txBody>
      </p:sp>
      <p:sp>
        <p:nvSpPr>
          <p:cNvPr id="11" name="TextBox 10"/>
          <p:cNvSpPr txBox="1"/>
          <p:nvPr/>
        </p:nvSpPr>
        <p:spPr>
          <a:xfrm>
            <a:off x="11619225" y="6441141"/>
            <a:ext cx="492842" cy="369332"/>
          </a:xfrm>
          <a:prstGeom prst="rect">
            <a:avLst/>
          </a:prstGeom>
          <a:noFill/>
        </p:spPr>
        <p:txBody>
          <a:bodyPr wrap="square" rtlCol="0">
            <a:spAutoFit/>
          </a:bodyPr>
          <a:lstStyle/>
          <a:p>
            <a:r>
              <a:rPr lang="en-US" dirty="0">
                <a:solidFill>
                  <a:schemeClr val="bg1"/>
                </a:solidFill>
              </a:rPr>
              <a:t>(1)</a:t>
            </a:r>
          </a:p>
        </p:txBody>
      </p:sp>
      <p:grpSp>
        <p:nvGrpSpPr>
          <p:cNvPr id="3" name="Group 2"/>
          <p:cNvGrpSpPr/>
          <p:nvPr/>
        </p:nvGrpSpPr>
        <p:grpSpPr>
          <a:xfrm>
            <a:off x="3952874" y="2241281"/>
            <a:ext cx="4286250" cy="3588783"/>
            <a:chOff x="3952874" y="2241281"/>
            <a:chExt cx="4286250" cy="3588783"/>
          </a:xfrm>
        </p:grpSpPr>
        <p:pic>
          <p:nvPicPr>
            <p:cNvPr id="3074" name="Picture 2" descr="Palestinian vi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74" y="2241281"/>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08121" y="5460732"/>
              <a:ext cx="2172892" cy="369332"/>
            </a:xfrm>
            <a:prstGeom prst="rect">
              <a:avLst/>
            </a:prstGeom>
          </p:spPr>
          <p:txBody>
            <a:bodyPr wrap="square">
              <a:spAutoFit/>
            </a:bodyPr>
            <a:lstStyle/>
            <a:p>
              <a:r>
                <a:rPr lang="en-US" b="0" i="0" dirty="0">
                  <a:solidFill>
                    <a:schemeClr val="bg1"/>
                  </a:solidFill>
                  <a:effectLst/>
                  <a:latin typeface="Abadi" panose="020B0604020104020204" pitchFamily="34" charset="0"/>
                </a:rPr>
                <a:t>Palestinian Viper</a:t>
              </a:r>
              <a:endParaRPr lang="en-US" dirty="0">
                <a:solidFill>
                  <a:schemeClr val="bg1"/>
                </a:solidFill>
              </a:endParaRPr>
            </a:p>
          </p:txBody>
        </p:sp>
      </p:grpSp>
    </p:spTree>
    <p:extLst>
      <p:ext uri="{BB962C8B-B14F-4D97-AF65-F5344CB8AC3E}">
        <p14:creationId xmlns:p14="http://schemas.microsoft.com/office/powerpoint/2010/main" val="169117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17945-82C8-9A7A-C68D-F2FB5DD04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Threatened-Publicans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3:7 Luke 3:10-14</a:t>
            </a:r>
            <a:endParaRPr lang="en-US" dirty="0">
              <a:solidFill>
                <a:schemeClr val="bg1"/>
              </a:solidFill>
            </a:endParaRPr>
          </a:p>
        </p:txBody>
      </p:sp>
      <p:sp>
        <p:nvSpPr>
          <p:cNvPr id="10" name="Rectangle 9"/>
          <p:cNvSpPr/>
          <p:nvPr/>
        </p:nvSpPr>
        <p:spPr>
          <a:xfrm>
            <a:off x="304058" y="1032489"/>
            <a:ext cx="4180267" cy="1938992"/>
          </a:xfrm>
          <a:prstGeom prst="rect">
            <a:avLst/>
          </a:prstGeom>
        </p:spPr>
        <p:txBody>
          <a:bodyPr wrap="square">
            <a:spAutoFit/>
          </a:bodyPr>
          <a:lstStyle/>
          <a:p>
            <a:r>
              <a:rPr lang="en-US" sz="2400" dirty="0">
                <a:solidFill>
                  <a:schemeClr val="bg1"/>
                </a:solidFill>
              </a:rPr>
              <a:t>The Pharisees and Sadducees felt threatened by John, as he drew many people away from their evil influence and false teachings.</a:t>
            </a:r>
          </a:p>
        </p:txBody>
      </p:sp>
      <p:sp>
        <p:nvSpPr>
          <p:cNvPr id="11" name="TextBox 10"/>
          <p:cNvSpPr txBox="1"/>
          <p:nvPr/>
        </p:nvSpPr>
        <p:spPr>
          <a:xfrm>
            <a:off x="11619225" y="6441141"/>
            <a:ext cx="492842" cy="369332"/>
          </a:xfrm>
          <a:prstGeom prst="rect">
            <a:avLst/>
          </a:prstGeom>
          <a:noFill/>
        </p:spPr>
        <p:txBody>
          <a:bodyPr wrap="square" rtlCol="0">
            <a:spAutoFit/>
          </a:bodyPr>
          <a:lstStyle/>
          <a:p>
            <a:r>
              <a:rPr lang="en-US" dirty="0">
                <a:solidFill>
                  <a:schemeClr val="bg1"/>
                </a:solidFill>
              </a:rPr>
              <a:t>(1)</a:t>
            </a:r>
          </a:p>
        </p:txBody>
      </p:sp>
      <p:sp>
        <p:nvSpPr>
          <p:cNvPr id="5" name="Rectangle 4"/>
          <p:cNvSpPr/>
          <p:nvPr/>
        </p:nvSpPr>
        <p:spPr>
          <a:xfrm>
            <a:off x="5424386" y="1268972"/>
            <a:ext cx="6096000" cy="3693319"/>
          </a:xfrm>
          <a:prstGeom prst="rect">
            <a:avLst/>
          </a:prstGeom>
        </p:spPr>
        <p:txBody>
          <a:bodyPr>
            <a:spAutoFit/>
          </a:bodyPr>
          <a:lstStyle/>
          <a:p>
            <a:pPr fontAlgn="base"/>
            <a:r>
              <a:rPr lang="en-US" i="1" dirty="0">
                <a:solidFill>
                  <a:srgbClr val="FFFF00"/>
                </a:solidFill>
              </a:rPr>
              <a:t>34 Why is it that ye receive not the preaching of him whom God hath sent? If ye receive not this in your hearts, ye receive not me; and if ye receive not me, ye receive not him of whom I am sent to bear record; and for your sins ye have no cloak.</a:t>
            </a:r>
          </a:p>
          <a:p>
            <a:pPr fontAlgn="base"/>
            <a:endParaRPr lang="en-US" i="1" dirty="0">
              <a:solidFill>
                <a:srgbClr val="FFFF00"/>
              </a:solidFill>
            </a:endParaRPr>
          </a:p>
          <a:p>
            <a:pPr fontAlgn="base"/>
            <a:r>
              <a:rPr lang="en-US" i="1" dirty="0">
                <a:solidFill>
                  <a:srgbClr val="FFFF00"/>
                </a:solidFill>
              </a:rPr>
              <a:t> 35 Repent, therefore, and bring forth fruits meet for repentance;</a:t>
            </a:r>
          </a:p>
          <a:p>
            <a:pPr fontAlgn="base"/>
            <a:endParaRPr lang="en-US" i="1" dirty="0">
              <a:solidFill>
                <a:srgbClr val="FFFF00"/>
              </a:solidFill>
            </a:endParaRPr>
          </a:p>
          <a:p>
            <a:pPr fontAlgn="base"/>
            <a:r>
              <a:rPr lang="en-US" i="1" dirty="0">
                <a:solidFill>
                  <a:srgbClr val="FFFF00"/>
                </a:solidFill>
              </a:rPr>
              <a:t> 36 And think not to say within yourselves, We are the children of Abraham, and we only have power to bring seed unto our father Abraham; for I say unto you that God is able of these stones to raise up children into Abraham.</a:t>
            </a:r>
          </a:p>
          <a:p>
            <a:pPr fontAlgn="base"/>
            <a:r>
              <a:rPr lang="en-US" i="1" dirty="0">
                <a:solidFill>
                  <a:srgbClr val="FFFF00"/>
                </a:solidFill>
              </a:rPr>
              <a:t>JST Matthew 3:34-36</a:t>
            </a:r>
            <a:endParaRPr lang="en-US" b="0" i="1" dirty="0">
              <a:solidFill>
                <a:srgbClr val="FFFF00"/>
              </a:solidFill>
              <a:effectLst/>
            </a:endParaRPr>
          </a:p>
        </p:txBody>
      </p:sp>
      <p:sp>
        <p:nvSpPr>
          <p:cNvPr id="13" name="Rectangle 12"/>
          <p:cNvSpPr/>
          <p:nvPr/>
        </p:nvSpPr>
        <p:spPr>
          <a:xfrm>
            <a:off x="2516723" y="5770191"/>
            <a:ext cx="8452336" cy="830997"/>
          </a:xfrm>
          <a:prstGeom prst="rect">
            <a:avLst/>
          </a:prstGeom>
        </p:spPr>
        <p:txBody>
          <a:bodyPr wrap="square">
            <a:spAutoFit/>
          </a:bodyPr>
          <a:lstStyle/>
          <a:p>
            <a:pPr algn="ctr"/>
            <a:r>
              <a:rPr lang="en-US" sz="2400" b="0" i="0" dirty="0">
                <a:solidFill>
                  <a:schemeClr val="bg1"/>
                </a:solidFill>
                <a:effectLst/>
                <a:latin typeface="Abadi" panose="020B0604020104020204" pitchFamily="34" charset="0"/>
              </a:rPr>
              <a:t>If the Pharisees and Sadducees rejected John’s word, they would also rejected Jesus</a:t>
            </a:r>
            <a:endParaRPr lang="en-US" sz="2400" dirty="0">
              <a:solidFill>
                <a:schemeClr val="bg1"/>
              </a:solidFill>
            </a:endParaRPr>
          </a:p>
        </p:txBody>
      </p:sp>
      <p:pic>
        <p:nvPicPr>
          <p:cNvPr id="4098" name="Picture 2" descr="https://encrypted-tbn1.gstatic.com/images?q=tbn:ANd9GcR8MCSmX2zzgjoWuGq3Fafmy-Qgqjn9kwndZllWFiczuLJyrmn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614" y="3288854"/>
            <a:ext cx="4278836" cy="213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fields of wheat.jpe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406400" y="766617"/>
            <a:ext cx="4562764" cy="5632311"/>
          </a:xfrm>
          <a:prstGeom prst="rect">
            <a:avLst/>
          </a:prstGeom>
          <a:solidFill>
            <a:schemeClr val="accent6">
              <a:lumMod val="60000"/>
              <a:lumOff val="40000"/>
            </a:schemeClr>
          </a:solidFill>
        </p:spPr>
        <p:txBody>
          <a:bodyPr wrap="square" rtlCol="0">
            <a:spAutoFit/>
          </a:bodyPr>
          <a:lstStyle/>
          <a:p>
            <a:pPr fontAlgn="base"/>
            <a:r>
              <a:rPr lang="en-US" sz="2000" dirty="0"/>
              <a:t>After wheat was harvested and threshed (when the grain was separated from the rest of the plant), the grain would be winnowed. </a:t>
            </a:r>
          </a:p>
          <a:p>
            <a:pPr fontAlgn="base"/>
            <a:endParaRPr lang="en-US" sz="2000" dirty="0"/>
          </a:p>
          <a:p>
            <a:pPr fontAlgn="base"/>
            <a:r>
              <a:rPr lang="en-US" sz="2000" dirty="0"/>
              <a:t>Winnowing is an ancient method used to separate wheat kernels from the chaff (the outer shell) and the husk. </a:t>
            </a:r>
          </a:p>
          <a:p>
            <a:pPr fontAlgn="base"/>
            <a:endParaRPr lang="en-US" sz="2000" dirty="0"/>
          </a:p>
          <a:p>
            <a:pPr fontAlgn="base"/>
            <a:r>
              <a:rPr lang="en-US" sz="2000" dirty="0"/>
              <a:t>A winnower would use a large shovel or wooden fork (translated in the scriptures as “fan”) to throw the threshed wheat into the air. </a:t>
            </a:r>
          </a:p>
          <a:p>
            <a:pPr fontAlgn="base"/>
            <a:endParaRPr lang="en-US" sz="2000" dirty="0"/>
          </a:p>
          <a:p>
            <a:pPr fontAlgn="base"/>
            <a:r>
              <a:rPr lang="en-US" sz="2000" dirty="0"/>
              <a:t>The breeze would then carry away the lighter, undesirable chaff, and the heavier wheat kernels would fall in a pile on the threshing floor.</a:t>
            </a:r>
            <a:endParaRPr lang="en-US" sz="2000" b="1" dirty="0">
              <a:solidFill>
                <a:schemeClr val="bg1"/>
              </a:solidFill>
            </a:endParaRPr>
          </a:p>
        </p:txBody>
      </p:sp>
      <p:sp>
        <p:nvSpPr>
          <p:cNvPr id="6" name="TextBox 5"/>
          <p:cNvSpPr txBox="1"/>
          <p:nvPr/>
        </p:nvSpPr>
        <p:spPr>
          <a:xfrm>
            <a:off x="0" y="-184727"/>
            <a:ext cx="12192000" cy="1015663"/>
          </a:xfrm>
          <a:prstGeom prst="rect">
            <a:avLst/>
          </a:prstGeom>
          <a:noFill/>
        </p:spPr>
        <p:txBody>
          <a:bodyPr wrap="square" rtlCol="0">
            <a:spAutoFit/>
          </a:bodyPr>
          <a:lstStyle/>
          <a:p>
            <a:pPr algn="ctr"/>
            <a:r>
              <a:rPr lang="en-US" sz="6000" dirty="0">
                <a:latin typeface="Abadi" panose="020B0604020104020204" pitchFamily="34" charset="0"/>
              </a:rPr>
              <a:t>Winnowing</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3:17</a:t>
            </a:r>
            <a:endParaRPr lang="en-US" dirty="0"/>
          </a:p>
        </p:txBody>
      </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pic>
        <p:nvPicPr>
          <p:cNvPr id="20482" name="Picture 2" descr="Image result for winnowing"/>
          <p:cNvPicPr>
            <a:picLocks noChangeAspect="1" noChangeArrowheads="1"/>
          </p:cNvPicPr>
          <p:nvPr/>
        </p:nvPicPr>
        <p:blipFill>
          <a:blip r:embed="rId3" cstate="print"/>
          <a:srcRect l="22677" b="171"/>
          <a:stretch>
            <a:fillRect/>
          </a:stretch>
        </p:blipFill>
        <p:spPr bwMode="auto">
          <a:xfrm>
            <a:off x="6188364" y="1054967"/>
            <a:ext cx="2956027" cy="2925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7" name="Group 76"/>
          <p:cNvGrpSpPr/>
          <p:nvPr/>
        </p:nvGrpSpPr>
        <p:grpSpPr>
          <a:xfrm>
            <a:off x="7634752" y="3317852"/>
            <a:ext cx="3289208" cy="2390250"/>
            <a:chOff x="384206" y="4158361"/>
            <a:chExt cx="3289208" cy="2390250"/>
          </a:xfrm>
        </p:grpSpPr>
        <p:grpSp>
          <p:nvGrpSpPr>
            <p:cNvPr id="78" name="Group 17"/>
            <p:cNvGrpSpPr/>
            <p:nvPr/>
          </p:nvGrpSpPr>
          <p:grpSpPr>
            <a:xfrm>
              <a:off x="384206" y="4158361"/>
              <a:ext cx="3289208" cy="2390250"/>
              <a:chOff x="609599" y="833642"/>
              <a:chExt cx="7941747" cy="5771225"/>
            </a:xfrm>
          </p:grpSpPr>
          <p:grpSp>
            <p:nvGrpSpPr>
              <p:cNvPr id="81" name="Group 14"/>
              <p:cNvGrpSpPr/>
              <p:nvPr/>
            </p:nvGrpSpPr>
            <p:grpSpPr>
              <a:xfrm rot="10800000">
                <a:off x="7696200" y="5257800"/>
                <a:ext cx="621450" cy="1347067"/>
                <a:chOff x="7010400" y="381000"/>
                <a:chExt cx="762000" cy="2033666"/>
              </a:xfrm>
            </p:grpSpPr>
            <p:sp>
              <p:nvSpPr>
                <p:cNvPr id="145" name="Rounded Rectangle 14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010400" y="381000"/>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1"/>
              <p:cNvGrpSpPr/>
              <p:nvPr/>
            </p:nvGrpSpPr>
            <p:grpSpPr>
              <a:xfrm rot="10800000">
                <a:off x="939238" y="4923502"/>
                <a:ext cx="621450" cy="1347067"/>
                <a:chOff x="7010400" y="381000"/>
                <a:chExt cx="762000" cy="2033666"/>
              </a:xfrm>
            </p:grpSpPr>
            <p:sp>
              <p:nvSpPr>
                <p:cNvPr id="143" name="Rounded Rectangle 14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7010400" y="381000"/>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an 3"/>
              <p:cNvSpPr/>
              <p:nvPr/>
            </p:nvSpPr>
            <p:spPr>
              <a:xfrm>
                <a:off x="7315200" y="1981200"/>
                <a:ext cx="1236146" cy="3840519"/>
              </a:xfrm>
              <a:prstGeom prst="can">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an 1"/>
              <p:cNvSpPr/>
              <p:nvPr/>
            </p:nvSpPr>
            <p:spPr>
              <a:xfrm>
                <a:off x="609599" y="1643059"/>
                <a:ext cx="1236146" cy="3840519"/>
              </a:xfrm>
              <a:prstGeom prst="can">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23"/>
              <p:cNvGrpSpPr/>
              <p:nvPr/>
            </p:nvGrpSpPr>
            <p:grpSpPr>
              <a:xfrm>
                <a:off x="899460" y="833642"/>
                <a:ext cx="621450" cy="986197"/>
                <a:chOff x="7031201" y="834275"/>
                <a:chExt cx="762000" cy="1488861"/>
              </a:xfrm>
            </p:grpSpPr>
            <p:sp>
              <p:nvSpPr>
                <p:cNvPr id="141" name="Rounded Rectangle 14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5"/>
                <p:cNvSpPr/>
                <p:nvPr/>
              </p:nvSpPr>
              <p:spPr>
                <a:xfrm>
                  <a:off x="7031201" y="834275"/>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24"/>
              <p:cNvGrpSpPr/>
              <p:nvPr/>
            </p:nvGrpSpPr>
            <p:grpSpPr>
              <a:xfrm>
                <a:off x="7646520" y="1148254"/>
                <a:ext cx="621450" cy="1017899"/>
                <a:chOff x="7087348" y="824753"/>
                <a:chExt cx="762000" cy="1536722"/>
              </a:xfrm>
            </p:grpSpPr>
            <p:sp>
              <p:nvSpPr>
                <p:cNvPr id="139" name="Rounded Rectangle 13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087348" y="824753"/>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Rectangle 78"/>
            <p:cNvSpPr/>
            <p:nvPr/>
          </p:nvSpPr>
          <p:spPr>
            <a:xfrm>
              <a:off x="969817" y="4723227"/>
              <a:ext cx="2095094" cy="1200329"/>
            </a:xfrm>
            <a:prstGeom prst="rect">
              <a:avLst/>
            </a:prstGeom>
          </p:spPr>
          <p:txBody>
            <a:bodyPr wrap="square">
              <a:spAutoFit/>
            </a:bodyPr>
            <a:lstStyle/>
            <a:p>
              <a:pPr algn="ctr"/>
              <a:r>
                <a:rPr lang="en-US" b="1" dirty="0"/>
                <a:t>Jesus Christ separates the righteous from the wicked</a:t>
              </a:r>
              <a:endParaRPr lang="en-US" dirty="0"/>
            </a:p>
          </p:txBody>
        </p:sp>
      </p:grpSp>
      <p:sp>
        <p:nvSpPr>
          <p:cNvPr id="147" name="Rectangle 146"/>
          <p:cNvSpPr/>
          <p:nvPr/>
        </p:nvSpPr>
        <p:spPr>
          <a:xfrm>
            <a:off x="5689600" y="5996817"/>
            <a:ext cx="6096000" cy="646331"/>
          </a:xfrm>
          <a:prstGeom prst="rect">
            <a:avLst/>
          </a:prstGeom>
          <a:solidFill>
            <a:schemeClr val="accent5">
              <a:lumMod val="75000"/>
            </a:schemeClr>
          </a:solidFill>
          <a:ln w="57150">
            <a:solidFill>
              <a:schemeClr val="tx1"/>
            </a:solidFill>
          </a:ln>
        </p:spPr>
        <p:txBody>
          <a:bodyPr>
            <a:spAutoFit/>
          </a:bodyPr>
          <a:lstStyle/>
          <a:p>
            <a:pPr algn="ctr"/>
            <a:r>
              <a:rPr lang="en-US" dirty="0">
                <a:solidFill>
                  <a:schemeClr val="bg1"/>
                </a:solidFill>
              </a:rPr>
              <a:t>The final separation of the righteous from the wicked will take place at the Day of Judgment</a:t>
            </a:r>
          </a:p>
        </p:txBody>
      </p:sp>
      <p:pic>
        <p:nvPicPr>
          <p:cNvPr id="148" name="Picture 147" descr="james e talmage.jpg"/>
          <p:cNvPicPr>
            <a:picLocks noChangeAspect="1"/>
          </p:cNvPicPr>
          <p:nvPr/>
        </p:nvPicPr>
        <p:blipFill>
          <a:blip r:embed="rId4" cstate="print"/>
          <a:stretch>
            <a:fillRect/>
          </a:stretch>
        </p:blipFill>
        <p:spPr>
          <a:xfrm>
            <a:off x="10827171" y="332172"/>
            <a:ext cx="1027515" cy="1366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327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animEffect transition="in" filter="fade">
                                      <p:cBhvr>
                                        <p:cTn id="9" dur="20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arn(outVertical)">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3C76E-47C7-FF1C-FE4D-F71C5BDA2B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Separating Believers from Non-believers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3:12</a:t>
            </a:r>
            <a:endParaRPr lang="en-US" dirty="0">
              <a:solidFill>
                <a:schemeClr val="bg1"/>
              </a:solidFill>
            </a:endParaRPr>
          </a:p>
        </p:txBody>
      </p:sp>
      <p:sp>
        <p:nvSpPr>
          <p:cNvPr id="2" name="Rectangle 1"/>
          <p:cNvSpPr/>
          <p:nvPr/>
        </p:nvSpPr>
        <p:spPr>
          <a:xfrm>
            <a:off x="5371281" y="5683642"/>
            <a:ext cx="6096000" cy="646331"/>
          </a:xfrm>
          <a:prstGeom prst="rect">
            <a:avLst/>
          </a:prstGeom>
        </p:spPr>
        <p:txBody>
          <a:bodyPr>
            <a:spAutoFit/>
          </a:bodyPr>
          <a:lstStyle/>
          <a:p>
            <a:r>
              <a:rPr lang="en-US" dirty="0">
                <a:solidFill>
                  <a:schemeClr val="bg1"/>
                </a:solidFill>
                <a:latin typeface="Abadi" panose="020B0604020104020204" pitchFamily="34" charset="0"/>
              </a:rPr>
              <a:t>The righteous who accept Jesus Christ (the wheat) and to the wicked who reject Him (the chaff).</a:t>
            </a:r>
            <a:endParaRPr lang="en-US" dirty="0">
              <a:solidFill>
                <a:schemeClr val="bg1"/>
              </a:solidFill>
            </a:endParaRPr>
          </a:p>
        </p:txBody>
      </p:sp>
      <p:pic>
        <p:nvPicPr>
          <p:cNvPr id="1028" name="Picture 4" descr="https://s-media-cache-ak0.pinimg.com/736x/55/5b/13/555b135d26f243626cdcb12fa5fd0a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203" y="4284746"/>
            <a:ext cx="3454054" cy="19335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grdc.com.au/~/media/Images/MediaNews/PP_MW_NWB-Burning-jpg.JPG?la=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37" t="30328" r="28380" b="32331"/>
          <a:stretch/>
        </p:blipFill>
        <p:spPr bwMode="auto">
          <a:xfrm>
            <a:off x="5723006" y="4010335"/>
            <a:ext cx="2524893" cy="14122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567203" y="3471411"/>
            <a:ext cx="2785008" cy="369332"/>
          </a:xfrm>
          <a:prstGeom prst="rect">
            <a:avLst/>
          </a:prstGeom>
        </p:spPr>
        <p:txBody>
          <a:bodyPr wrap="square">
            <a:spAutoFit/>
          </a:bodyPr>
          <a:lstStyle/>
          <a:p>
            <a:pPr algn="ctr"/>
            <a:r>
              <a:rPr lang="en-US" b="0" i="0" dirty="0">
                <a:solidFill>
                  <a:schemeClr val="bg1"/>
                </a:solidFill>
                <a:effectLst/>
                <a:latin typeface="Abadi" panose="020B0604020104020204" pitchFamily="34" charset="0"/>
              </a:rPr>
              <a:t>Garner = storehouse</a:t>
            </a:r>
            <a:endParaRPr lang="en-US" dirty="0">
              <a:solidFill>
                <a:schemeClr val="bg1"/>
              </a:solidFill>
            </a:endParaRPr>
          </a:p>
        </p:txBody>
      </p:sp>
      <p:pic>
        <p:nvPicPr>
          <p:cNvPr id="1036" name="Picture 12" descr="http://www.fmctalent.com/wp-content/uploads/wheat-from-chaff-fmc-global-talent-sales-recruitment-for-softwa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641" y="1134819"/>
            <a:ext cx="4503211" cy="2251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16039" y="661436"/>
            <a:ext cx="7206519" cy="369332"/>
          </a:xfrm>
          <a:prstGeom prst="rect">
            <a:avLst/>
          </a:prstGeom>
        </p:spPr>
        <p:txBody>
          <a:bodyPr wrap="square">
            <a:spAutoFit/>
          </a:bodyPr>
          <a:lstStyle/>
          <a:p>
            <a:r>
              <a:rPr lang="en-US" dirty="0">
                <a:solidFill>
                  <a:schemeClr val="bg1"/>
                </a:solidFill>
              </a:rPr>
              <a:t> “fan” =  is a winnowing fan that was used to toss wheat into the air</a:t>
            </a:r>
          </a:p>
        </p:txBody>
      </p:sp>
      <p:pic>
        <p:nvPicPr>
          <p:cNvPr id="1038" name="Picture 14" descr="https://jeanieshepard.files.wordpress.com/2014/04/gods-winnowing-fork.jpg?w=300&amp;h=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77" y="127101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9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3699CEC-3412-D54E-DB31-EFC1B0E2CC54}"/>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3" name="TextBox 2">
            <a:extLst>
              <a:ext uri="{FF2B5EF4-FFF2-40B4-BE49-F238E27FC236}">
                <a16:creationId xmlns:a16="http://schemas.microsoft.com/office/drawing/2014/main" id="{35603F81-EF6D-6B3E-CFEF-3A9A07B3FE16}"/>
              </a:ext>
            </a:extLst>
          </p:cNvPr>
          <p:cNvSpPr txBox="1"/>
          <p:nvPr/>
        </p:nvSpPr>
        <p:spPr>
          <a:xfrm>
            <a:off x="0" y="181245"/>
            <a:ext cx="11949953" cy="923330"/>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Luke 3:7–14</a:t>
            </a:r>
          </a:p>
        </p:txBody>
      </p:sp>
      <p:sp>
        <p:nvSpPr>
          <p:cNvPr id="4" name="TextBox 3">
            <a:extLst>
              <a:ext uri="{FF2B5EF4-FFF2-40B4-BE49-F238E27FC236}">
                <a16:creationId xmlns:a16="http://schemas.microsoft.com/office/drawing/2014/main" id="{AB1D5629-FC27-968D-1E41-131800A60A2D}"/>
              </a:ext>
            </a:extLst>
          </p:cNvPr>
          <p:cNvSpPr txBox="1"/>
          <p:nvPr/>
        </p:nvSpPr>
        <p:spPr>
          <a:xfrm>
            <a:off x="0" y="1634907"/>
            <a:ext cx="11949953" cy="923330"/>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The Joy of Repentance</a:t>
            </a:r>
          </a:p>
        </p:txBody>
      </p:sp>
      <p:grpSp>
        <p:nvGrpSpPr>
          <p:cNvPr id="5" name="Group 4">
            <a:extLst>
              <a:ext uri="{FF2B5EF4-FFF2-40B4-BE49-F238E27FC236}">
                <a16:creationId xmlns:a16="http://schemas.microsoft.com/office/drawing/2014/main" id="{08E43E5C-6055-4DCC-D585-A55981955E3D}"/>
              </a:ext>
            </a:extLst>
          </p:cNvPr>
          <p:cNvGrpSpPr/>
          <p:nvPr/>
        </p:nvGrpSpPr>
        <p:grpSpPr>
          <a:xfrm>
            <a:off x="768502" y="2332653"/>
            <a:ext cx="1756570" cy="3814498"/>
            <a:chOff x="441685" y="536029"/>
            <a:chExt cx="2911243" cy="6321972"/>
          </a:xfrm>
        </p:grpSpPr>
        <p:sp>
          <p:nvSpPr>
            <p:cNvPr id="6" name="Oval 5">
              <a:extLst>
                <a:ext uri="{FF2B5EF4-FFF2-40B4-BE49-F238E27FC236}">
                  <a16:creationId xmlns:a16="http://schemas.microsoft.com/office/drawing/2014/main" id="{D6B2831D-F094-D81E-2F13-E35A2668B333}"/>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AD56FA91-D0F3-ECCA-456C-FF49D5B05FDD}"/>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rapezoid 7">
              <a:extLst>
                <a:ext uri="{FF2B5EF4-FFF2-40B4-BE49-F238E27FC236}">
                  <a16:creationId xmlns:a16="http://schemas.microsoft.com/office/drawing/2014/main" id="{6F337FAF-D0B5-DE91-CB48-60CBC215F2E6}"/>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rapezoid 8">
              <a:extLst>
                <a:ext uri="{FF2B5EF4-FFF2-40B4-BE49-F238E27FC236}">
                  <a16:creationId xmlns:a16="http://schemas.microsoft.com/office/drawing/2014/main" id="{17111DBE-8C5C-C04A-BAB7-642ACA2859E3}"/>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Cloud 9">
              <a:extLst>
                <a:ext uri="{FF2B5EF4-FFF2-40B4-BE49-F238E27FC236}">
                  <a16:creationId xmlns:a16="http://schemas.microsoft.com/office/drawing/2014/main" id="{D2CEDD46-01C4-4EC1-2602-9262548B06DE}"/>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Cloud 10">
              <a:extLst>
                <a:ext uri="{FF2B5EF4-FFF2-40B4-BE49-F238E27FC236}">
                  <a16:creationId xmlns:a16="http://schemas.microsoft.com/office/drawing/2014/main" id="{1A9B481D-F506-8E9E-7CFA-A5EA09F40EA2}"/>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FDE7B440-652A-D8DF-BE39-6525A8CF0228}"/>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8F4270E7-839A-902B-4E31-70FA24EFC295}"/>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rapezoid 13">
              <a:extLst>
                <a:ext uri="{FF2B5EF4-FFF2-40B4-BE49-F238E27FC236}">
                  <a16:creationId xmlns:a16="http://schemas.microsoft.com/office/drawing/2014/main" id="{1FC12346-C965-2669-8E43-05A14FE5C023}"/>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rapezoid 14">
              <a:extLst>
                <a:ext uri="{FF2B5EF4-FFF2-40B4-BE49-F238E27FC236}">
                  <a16:creationId xmlns:a16="http://schemas.microsoft.com/office/drawing/2014/main" id="{0088A255-D51A-10CA-DEEB-906844F63569}"/>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rapezoid 15">
              <a:extLst>
                <a:ext uri="{FF2B5EF4-FFF2-40B4-BE49-F238E27FC236}">
                  <a16:creationId xmlns:a16="http://schemas.microsoft.com/office/drawing/2014/main" id="{522F3FF8-C07C-4D89-CD34-0DB941B0032C}"/>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rapezoid 16">
              <a:extLst>
                <a:ext uri="{FF2B5EF4-FFF2-40B4-BE49-F238E27FC236}">
                  <a16:creationId xmlns:a16="http://schemas.microsoft.com/office/drawing/2014/main" id="{9E7D16B8-5D4F-9410-21E8-2F046D9B8C04}"/>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FF8FB6B3-82DA-76AE-420A-5B4CD50DD93A}"/>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Cloud 18">
              <a:extLst>
                <a:ext uri="{FF2B5EF4-FFF2-40B4-BE49-F238E27FC236}">
                  <a16:creationId xmlns:a16="http://schemas.microsoft.com/office/drawing/2014/main" id="{BCE678B4-B7A4-FC53-E95E-BF0875083C6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9">
              <a:extLst>
                <a:ext uri="{FF2B5EF4-FFF2-40B4-BE49-F238E27FC236}">
                  <a16:creationId xmlns:a16="http://schemas.microsoft.com/office/drawing/2014/main" id="{F8FF5343-FD4D-9882-6E59-6D8E4432E539}"/>
                </a:ext>
              </a:extLst>
            </p:cNvPr>
            <p:cNvGrpSpPr/>
            <p:nvPr/>
          </p:nvGrpSpPr>
          <p:grpSpPr>
            <a:xfrm>
              <a:off x="982450" y="936411"/>
              <a:ext cx="1858215" cy="300286"/>
              <a:chOff x="6571728" y="1086622"/>
              <a:chExt cx="1528420" cy="286099"/>
            </a:xfrm>
          </p:grpSpPr>
          <p:sp>
            <p:nvSpPr>
              <p:cNvPr id="45" name="Rounded Rectangle 42">
                <a:extLst>
                  <a:ext uri="{FF2B5EF4-FFF2-40B4-BE49-F238E27FC236}">
                    <a16:creationId xmlns:a16="http://schemas.microsoft.com/office/drawing/2014/main" id="{BD053FB9-434B-3275-9AEC-B258BACF3EDE}"/>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Trapezoid 45">
                <a:extLst>
                  <a:ext uri="{FF2B5EF4-FFF2-40B4-BE49-F238E27FC236}">
                    <a16:creationId xmlns:a16="http://schemas.microsoft.com/office/drawing/2014/main" id="{DAE90AB9-412B-0E1A-9A36-676B7B892F1C}"/>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Trapezoid 46">
                <a:extLst>
                  <a:ext uri="{FF2B5EF4-FFF2-40B4-BE49-F238E27FC236}">
                    <a16:creationId xmlns:a16="http://schemas.microsoft.com/office/drawing/2014/main" id="{E37DC757-205E-85AC-116B-8E7FCC6CE816}"/>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Trapezoid 47">
                <a:extLst>
                  <a:ext uri="{FF2B5EF4-FFF2-40B4-BE49-F238E27FC236}">
                    <a16:creationId xmlns:a16="http://schemas.microsoft.com/office/drawing/2014/main" id="{5255BBB2-6974-CDC4-FF02-B03935055EEB}"/>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rapezoid 48">
                <a:extLst>
                  <a:ext uri="{FF2B5EF4-FFF2-40B4-BE49-F238E27FC236}">
                    <a16:creationId xmlns:a16="http://schemas.microsoft.com/office/drawing/2014/main" id="{C7EC654F-DC14-0DD2-F014-770DB304ABC3}"/>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Trapezoid 49">
                <a:extLst>
                  <a:ext uri="{FF2B5EF4-FFF2-40B4-BE49-F238E27FC236}">
                    <a16:creationId xmlns:a16="http://schemas.microsoft.com/office/drawing/2014/main" id="{F408ADF8-6862-34A7-B66A-587032426FFD}"/>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1" name="Cloud 20">
              <a:extLst>
                <a:ext uri="{FF2B5EF4-FFF2-40B4-BE49-F238E27FC236}">
                  <a16:creationId xmlns:a16="http://schemas.microsoft.com/office/drawing/2014/main" id="{267D9DE5-A81A-DF1F-A79B-FD41C1E7AB56}"/>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398A69A9-34E9-6E5F-4ED1-FA4F53F416A0}"/>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3" name="Group 22">
              <a:extLst>
                <a:ext uri="{FF2B5EF4-FFF2-40B4-BE49-F238E27FC236}">
                  <a16:creationId xmlns:a16="http://schemas.microsoft.com/office/drawing/2014/main" id="{D949208B-DE75-B19F-D8B8-B4CD72741C6A}"/>
                </a:ext>
              </a:extLst>
            </p:cNvPr>
            <p:cNvGrpSpPr/>
            <p:nvPr/>
          </p:nvGrpSpPr>
          <p:grpSpPr>
            <a:xfrm>
              <a:off x="982445" y="3839187"/>
              <a:ext cx="1742078" cy="1801720"/>
              <a:chOff x="7543801" y="3581401"/>
              <a:chExt cx="1176618" cy="1066800"/>
            </a:xfrm>
          </p:grpSpPr>
          <p:sp>
            <p:nvSpPr>
              <p:cNvPr id="40" name="Rounded Rectangle 37">
                <a:extLst>
                  <a:ext uri="{FF2B5EF4-FFF2-40B4-BE49-F238E27FC236}">
                    <a16:creationId xmlns:a16="http://schemas.microsoft.com/office/drawing/2014/main" id="{B9AC9662-E069-DD6A-4485-0F6B5C8659C2}"/>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1" name="Group 40">
                <a:extLst>
                  <a:ext uri="{FF2B5EF4-FFF2-40B4-BE49-F238E27FC236}">
                    <a16:creationId xmlns:a16="http://schemas.microsoft.com/office/drawing/2014/main" id="{B2BD93EC-BE99-5EFD-C52A-55612F73A260}"/>
                  </a:ext>
                </a:extLst>
              </p:cNvPr>
              <p:cNvGrpSpPr/>
              <p:nvPr/>
            </p:nvGrpSpPr>
            <p:grpSpPr>
              <a:xfrm>
                <a:off x="7543801" y="3581401"/>
                <a:ext cx="457200" cy="1066800"/>
                <a:chOff x="6827799" y="4800600"/>
                <a:chExt cx="868401" cy="2043177"/>
              </a:xfrm>
              <a:solidFill>
                <a:srgbClr val="D98A33"/>
              </a:solidFill>
            </p:grpSpPr>
            <p:sp>
              <p:nvSpPr>
                <p:cNvPr id="42" name="Double Wave 41">
                  <a:extLst>
                    <a:ext uri="{FF2B5EF4-FFF2-40B4-BE49-F238E27FC236}">
                      <a16:creationId xmlns:a16="http://schemas.microsoft.com/office/drawing/2014/main" id="{7C4C046B-50CE-2152-C32E-7FCA2EFFF438}"/>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Double Wave 42">
                  <a:extLst>
                    <a:ext uri="{FF2B5EF4-FFF2-40B4-BE49-F238E27FC236}">
                      <a16:creationId xmlns:a16="http://schemas.microsoft.com/office/drawing/2014/main" id="{BF9534CB-A100-8421-9054-D6F9FFB0B1B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ounded Rectangle 41">
                  <a:extLst>
                    <a:ext uri="{FF2B5EF4-FFF2-40B4-BE49-F238E27FC236}">
                      <a16:creationId xmlns:a16="http://schemas.microsoft.com/office/drawing/2014/main" id="{E207D92F-2404-8C6A-EFF7-7DCB6223E7ED}"/>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4" name="Group 23">
              <a:extLst>
                <a:ext uri="{FF2B5EF4-FFF2-40B4-BE49-F238E27FC236}">
                  <a16:creationId xmlns:a16="http://schemas.microsoft.com/office/drawing/2014/main" id="{B59A70C6-D6DF-724E-98F1-B5118DA84A2B}"/>
                </a:ext>
              </a:extLst>
            </p:cNvPr>
            <p:cNvGrpSpPr/>
            <p:nvPr/>
          </p:nvGrpSpPr>
          <p:grpSpPr>
            <a:xfrm>
              <a:off x="796629" y="5340611"/>
              <a:ext cx="2194825" cy="800764"/>
              <a:chOff x="0" y="4648200"/>
              <a:chExt cx="3986134" cy="1541489"/>
            </a:xfrm>
          </p:grpSpPr>
          <p:grpSp>
            <p:nvGrpSpPr>
              <p:cNvPr id="25" name="Group 24">
                <a:extLst>
                  <a:ext uri="{FF2B5EF4-FFF2-40B4-BE49-F238E27FC236}">
                    <a16:creationId xmlns:a16="http://schemas.microsoft.com/office/drawing/2014/main" id="{66CB5AC7-797C-54C0-AE1B-299707EF34C3}"/>
                  </a:ext>
                </a:extLst>
              </p:cNvPr>
              <p:cNvGrpSpPr/>
              <p:nvPr/>
            </p:nvGrpSpPr>
            <p:grpSpPr>
              <a:xfrm>
                <a:off x="0" y="4648200"/>
                <a:ext cx="1600200" cy="1524000"/>
                <a:chOff x="533400" y="4648200"/>
                <a:chExt cx="1905000" cy="1828800"/>
              </a:xfrm>
            </p:grpSpPr>
            <p:sp>
              <p:nvSpPr>
                <p:cNvPr id="36" name="Plus 33">
                  <a:extLst>
                    <a:ext uri="{FF2B5EF4-FFF2-40B4-BE49-F238E27FC236}">
                      <a16:creationId xmlns:a16="http://schemas.microsoft.com/office/drawing/2014/main" id="{6499F7EA-ABE9-AD0E-0691-55F7A8EACFE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Diamond 36">
                  <a:extLst>
                    <a:ext uri="{FF2B5EF4-FFF2-40B4-BE49-F238E27FC236}">
                      <a16:creationId xmlns:a16="http://schemas.microsoft.com/office/drawing/2014/main" id="{89DE439F-C93F-BCB8-4F9E-E4BD16CAD74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Diamond 37">
                  <a:extLst>
                    <a:ext uri="{FF2B5EF4-FFF2-40B4-BE49-F238E27FC236}">
                      <a16:creationId xmlns:a16="http://schemas.microsoft.com/office/drawing/2014/main" id="{AE4934F2-16DC-5624-9221-4C534E8E924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Diamond 38">
                  <a:extLst>
                    <a:ext uri="{FF2B5EF4-FFF2-40B4-BE49-F238E27FC236}">
                      <a16:creationId xmlns:a16="http://schemas.microsoft.com/office/drawing/2014/main" id="{D31F27F5-C595-13C6-C8B1-3D5CB45BC27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6" name="Group 25">
                <a:extLst>
                  <a:ext uri="{FF2B5EF4-FFF2-40B4-BE49-F238E27FC236}">
                    <a16:creationId xmlns:a16="http://schemas.microsoft.com/office/drawing/2014/main" id="{1D1165E8-7FEC-C016-F6DC-D7B1D537C90B}"/>
                  </a:ext>
                </a:extLst>
              </p:cNvPr>
              <p:cNvGrpSpPr/>
              <p:nvPr/>
            </p:nvGrpSpPr>
            <p:grpSpPr>
              <a:xfrm>
                <a:off x="1182973" y="4665689"/>
                <a:ext cx="1600200" cy="1524000"/>
                <a:chOff x="533400" y="4648200"/>
                <a:chExt cx="1905000" cy="1828800"/>
              </a:xfrm>
            </p:grpSpPr>
            <p:sp>
              <p:nvSpPr>
                <p:cNvPr id="32" name="Plus 29">
                  <a:extLst>
                    <a:ext uri="{FF2B5EF4-FFF2-40B4-BE49-F238E27FC236}">
                      <a16:creationId xmlns:a16="http://schemas.microsoft.com/office/drawing/2014/main" id="{F1C0271D-DA48-E1E7-C104-0947CCBE9A3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Diamond 32">
                  <a:extLst>
                    <a:ext uri="{FF2B5EF4-FFF2-40B4-BE49-F238E27FC236}">
                      <a16:creationId xmlns:a16="http://schemas.microsoft.com/office/drawing/2014/main" id="{932F56DC-197B-106A-C93C-FD4AA3531A0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Diamond 33">
                  <a:extLst>
                    <a:ext uri="{FF2B5EF4-FFF2-40B4-BE49-F238E27FC236}">
                      <a16:creationId xmlns:a16="http://schemas.microsoft.com/office/drawing/2014/main" id="{E2746AE7-21E5-4105-558E-F82DA4D28FD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Diamond 34">
                  <a:extLst>
                    <a:ext uri="{FF2B5EF4-FFF2-40B4-BE49-F238E27FC236}">
                      <a16:creationId xmlns:a16="http://schemas.microsoft.com/office/drawing/2014/main" id="{272F9091-9D79-436B-AF8B-5A85F22E0D3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7" name="Group 26">
                <a:extLst>
                  <a:ext uri="{FF2B5EF4-FFF2-40B4-BE49-F238E27FC236}">
                    <a16:creationId xmlns:a16="http://schemas.microsoft.com/office/drawing/2014/main" id="{A875018C-E252-E7D0-826C-67DD19CA3BBA}"/>
                  </a:ext>
                </a:extLst>
              </p:cNvPr>
              <p:cNvGrpSpPr/>
              <p:nvPr/>
            </p:nvGrpSpPr>
            <p:grpSpPr>
              <a:xfrm>
                <a:off x="2385934" y="4665689"/>
                <a:ext cx="1600200" cy="1524000"/>
                <a:chOff x="533400" y="4648200"/>
                <a:chExt cx="1905000" cy="1828800"/>
              </a:xfrm>
            </p:grpSpPr>
            <p:sp>
              <p:nvSpPr>
                <p:cNvPr id="28" name="Plus 25">
                  <a:extLst>
                    <a:ext uri="{FF2B5EF4-FFF2-40B4-BE49-F238E27FC236}">
                      <a16:creationId xmlns:a16="http://schemas.microsoft.com/office/drawing/2014/main" id="{DF907B5E-A0DF-CD05-4E36-CD5C613D6DF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Diamond 28">
                  <a:extLst>
                    <a:ext uri="{FF2B5EF4-FFF2-40B4-BE49-F238E27FC236}">
                      <a16:creationId xmlns:a16="http://schemas.microsoft.com/office/drawing/2014/main" id="{E82C2414-94A4-F843-224D-33956C2A578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Diamond 29">
                  <a:extLst>
                    <a:ext uri="{FF2B5EF4-FFF2-40B4-BE49-F238E27FC236}">
                      <a16:creationId xmlns:a16="http://schemas.microsoft.com/office/drawing/2014/main" id="{21C6F360-9415-A45B-3A1C-0892B1826BD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Diamond 30">
                  <a:extLst>
                    <a:ext uri="{FF2B5EF4-FFF2-40B4-BE49-F238E27FC236}">
                      <a16:creationId xmlns:a16="http://schemas.microsoft.com/office/drawing/2014/main" id="{FCC45C11-2C1D-0E36-9646-23A7B1BED64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Tree>
    <p:extLst>
      <p:ext uri="{BB962C8B-B14F-4D97-AF65-F5344CB8AC3E}">
        <p14:creationId xmlns:p14="http://schemas.microsoft.com/office/powerpoint/2010/main" val="344277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05AA4-0225-257A-E7B9-5516C9399E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Invitation to Repent</a:t>
            </a:r>
          </a:p>
        </p:txBody>
      </p:sp>
      <p:sp>
        <p:nvSpPr>
          <p:cNvPr id="160" name="Rectangle 159"/>
          <p:cNvSpPr/>
          <p:nvPr/>
        </p:nvSpPr>
        <p:spPr>
          <a:xfrm>
            <a:off x="0" y="6550223"/>
            <a:ext cx="5024583" cy="307777"/>
          </a:xfrm>
          <a:prstGeom prst="rect">
            <a:avLst/>
          </a:prstGeom>
        </p:spPr>
        <p:txBody>
          <a:bodyPr wrap="square">
            <a:spAutoFit/>
          </a:bodyPr>
          <a:lstStyle/>
          <a:p>
            <a:r>
              <a:rPr lang="en-US" sz="1400" dirty="0">
                <a:solidFill>
                  <a:schemeClr val="bg1"/>
                </a:solidFill>
              </a:rPr>
              <a:t> Mark 1:4-5, 15; Matthew 3:1-3</a:t>
            </a:r>
          </a:p>
        </p:txBody>
      </p:sp>
      <p:sp>
        <p:nvSpPr>
          <p:cNvPr id="161" name="Rectangle 160"/>
          <p:cNvSpPr/>
          <p:nvPr/>
        </p:nvSpPr>
        <p:spPr>
          <a:xfrm>
            <a:off x="3251200" y="972282"/>
            <a:ext cx="5153891" cy="5262979"/>
          </a:xfrm>
          <a:prstGeom prst="rect">
            <a:avLst/>
          </a:prstGeom>
        </p:spPr>
        <p:txBody>
          <a:bodyPr wrap="square">
            <a:spAutoFit/>
          </a:bodyPr>
          <a:lstStyle/>
          <a:p>
            <a:r>
              <a:rPr lang="en-US" sz="2400" dirty="0">
                <a:solidFill>
                  <a:schemeClr val="bg1"/>
                </a:solidFill>
              </a:rPr>
              <a:t>“Repentance is one of the first principles of the gospel. </a:t>
            </a:r>
          </a:p>
          <a:p>
            <a:endParaRPr lang="en-US" sz="2400" dirty="0">
              <a:solidFill>
                <a:schemeClr val="bg1"/>
              </a:solidFill>
            </a:endParaRPr>
          </a:p>
          <a:p>
            <a:r>
              <a:rPr lang="en-US" sz="2400" dirty="0">
                <a:solidFill>
                  <a:schemeClr val="bg1"/>
                </a:solidFill>
              </a:rPr>
              <a:t>It is essential to your happiness in this life and throughout eternity. Repentance is much more than just acknowledging wrongdoings. </a:t>
            </a:r>
          </a:p>
          <a:p>
            <a:endParaRPr lang="en-US" sz="2400" dirty="0">
              <a:solidFill>
                <a:schemeClr val="bg1"/>
              </a:solidFill>
            </a:endParaRPr>
          </a:p>
          <a:p>
            <a:r>
              <a:rPr lang="en-US" sz="2400" dirty="0">
                <a:solidFill>
                  <a:schemeClr val="bg1"/>
                </a:solidFill>
              </a:rPr>
              <a:t>It is a change of mind and heart that gives you a fresh view about God, about yourself, and about the world. </a:t>
            </a:r>
          </a:p>
          <a:p>
            <a:endParaRPr lang="en-US" sz="2400" dirty="0">
              <a:solidFill>
                <a:schemeClr val="bg1"/>
              </a:solidFill>
            </a:endParaRPr>
          </a:p>
          <a:p>
            <a:r>
              <a:rPr lang="en-US" sz="2400" dirty="0">
                <a:solidFill>
                  <a:schemeClr val="bg1"/>
                </a:solidFill>
              </a:rPr>
              <a:t>It includes turning away from sin and turning to God for forgiveness”</a:t>
            </a:r>
          </a:p>
        </p:txBody>
      </p:sp>
      <p:pic>
        <p:nvPicPr>
          <p:cNvPr id="11" name="Picture 10" descr="boy at cross.jpg"/>
          <p:cNvPicPr>
            <a:picLocks noChangeAspect="1"/>
          </p:cNvPicPr>
          <p:nvPr/>
        </p:nvPicPr>
        <p:blipFill>
          <a:blip r:embed="rId3" cstate="print"/>
          <a:stretch>
            <a:fillRect/>
          </a:stretch>
        </p:blipFill>
        <p:spPr>
          <a:xfrm>
            <a:off x="8909619" y="1069036"/>
            <a:ext cx="1654763" cy="2477944"/>
          </a:xfrm>
          <a:prstGeom prst="rect">
            <a:avLst/>
          </a:prstGeom>
        </p:spPr>
      </p:pic>
      <p:pic>
        <p:nvPicPr>
          <p:cNvPr id="12" name="Picture 11" descr="Grief.jpg"/>
          <p:cNvPicPr>
            <a:picLocks noChangeAspect="1"/>
          </p:cNvPicPr>
          <p:nvPr/>
        </p:nvPicPr>
        <p:blipFill>
          <a:blip r:embed="rId4" cstate="print"/>
          <a:stretch>
            <a:fillRect/>
          </a:stretch>
        </p:blipFill>
        <p:spPr>
          <a:xfrm>
            <a:off x="496825" y="3741848"/>
            <a:ext cx="2544553" cy="1698369"/>
          </a:xfrm>
          <a:prstGeom prst="rect">
            <a:avLst/>
          </a:prstGeom>
        </p:spPr>
      </p:pic>
      <p:pic>
        <p:nvPicPr>
          <p:cNvPr id="13" name="Picture 12" descr="mother daughter.jpg"/>
          <p:cNvPicPr>
            <a:picLocks noChangeAspect="1"/>
          </p:cNvPicPr>
          <p:nvPr/>
        </p:nvPicPr>
        <p:blipFill>
          <a:blip r:embed="rId5" cstate="print"/>
          <a:srcRect l="46992" t="619" r="16062"/>
          <a:stretch>
            <a:fillRect/>
          </a:stretch>
        </p:blipFill>
        <p:spPr>
          <a:xfrm>
            <a:off x="313275" y="1115210"/>
            <a:ext cx="2096654" cy="1853834"/>
          </a:xfrm>
          <a:prstGeom prst="rect">
            <a:avLst/>
          </a:prstGeom>
        </p:spPr>
      </p:pic>
      <p:pic>
        <p:nvPicPr>
          <p:cNvPr id="14" name="Picture 13" descr="jesus saves.jpg"/>
          <p:cNvPicPr>
            <a:picLocks noChangeAspect="1"/>
          </p:cNvPicPr>
          <p:nvPr/>
        </p:nvPicPr>
        <p:blipFill>
          <a:blip r:embed="rId6" cstate="print"/>
          <a:stretch>
            <a:fillRect/>
          </a:stretch>
        </p:blipFill>
        <p:spPr>
          <a:xfrm>
            <a:off x="8643227" y="4174467"/>
            <a:ext cx="2466975" cy="1847850"/>
          </a:xfrm>
          <a:prstGeom prst="rect">
            <a:avLst/>
          </a:prstGeom>
        </p:spPr>
      </p:pic>
      <p:sp>
        <p:nvSpPr>
          <p:cNvPr id="3" name="TextBox 2">
            <a:extLst>
              <a:ext uri="{FF2B5EF4-FFF2-40B4-BE49-F238E27FC236}">
                <a16:creationId xmlns:a16="http://schemas.microsoft.com/office/drawing/2014/main" id="{14D0A49F-E3E1-1AD6-03C0-F11AF251042F}"/>
              </a:ext>
            </a:extLst>
          </p:cNvPr>
          <p:cNvSpPr txBox="1"/>
          <p:nvPr/>
        </p:nvSpPr>
        <p:spPr>
          <a:xfrm>
            <a:off x="5828145" y="6488668"/>
            <a:ext cx="6148754" cy="369332"/>
          </a:xfrm>
          <a:prstGeom prst="rect">
            <a:avLst/>
          </a:prstGeom>
          <a:noFill/>
        </p:spPr>
        <p:txBody>
          <a:bodyPr wrap="square">
            <a:spAutoFit/>
          </a:bodyPr>
          <a:lstStyle/>
          <a:p>
            <a:pPr algn="r"/>
            <a:r>
              <a:rPr lang="en-US" sz="1800" dirty="0">
                <a:solidFill>
                  <a:schemeClr val="bg1"/>
                </a:solidFill>
              </a:rPr>
              <a:t>(</a:t>
            </a:r>
            <a:r>
              <a:rPr lang="en-US" sz="1800" i="1" dirty="0">
                <a:solidFill>
                  <a:schemeClr val="bg1"/>
                </a:solidFill>
              </a:rPr>
              <a:t>12</a:t>
            </a:r>
            <a:r>
              <a:rPr lang="en-US" sz="18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7516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1">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1">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1">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BDCC6-4481-EF8B-92CC-87CEB40DE1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3:1-3</a:t>
            </a:r>
            <a:endParaRPr lang="en-US" dirty="0">
              <a:solidFill>
                <a:schemeClr val="bg1"/>
              </a:solidFill>
            </a:endParaRPr>
          </a:p>
        </p:txBody>
      </p:sp>
      <p:sp>
        <p:nvSpPr>
          <p:cNvPr id="11" name="TextBox 10"/>
          <p:cNvSpPr txBox="1"/>
          <p:nvPr/>
        </p:nvSpPr>
        <p:spPr>
          <a:xfrm>
            <a:off x="11359662" y="6441141"/>
            <a:ext cx="752405" cy="369332"/>
          </a:xfrm>
          <a:prstGeom prst="rect">
            <a:avLst/>
          </a:prstGeom>
          <a:noFill/>
        </p:spPr>
        <p:txBody>
          <a:bodyPr wrap="square" rtlCol="0">
            <a:spAutoFit/>
          </a:bodyPr>
          <a:lstStyle/>
          <a:p>
            <a:pPr algn="r"/>
            <a:r>
              <a:rPr lang="en-US" dirty="0">
                <a:solidFill>
                  <a:schemeClr val="bg1"/>
                </a:solidFill>
              </a:rPr>
              <a:t>(13)</a:t>
            </a:r>
          </a:p>
        </p:txBody>
      </p:sp>
      <p:sp>
        <p:nvSpPr>
          <p:cNvPr id="6" name="TextBox 5">
            <a:extLst>
              <a:ext uri="{FF2B5EF4-FFF2-40B4-BE49-F238E27FC236}">
                <a16:creationId xmlns:a16="http://schemas.microsoft.com/office/drawing/2014/main" id="{7F621FBA-9630-18E1-08B9-B4B7FB5BC51C}"/>
              </a:ext>
            </a:extLst>
          </p:cNvPr>
          <p:cNvSpPr txBox="1"/>
          <p:nvPr/>
        </p:nvSpPr>
        <p:spPr>
          <a:xfrm>
            <a:off x="941236" y="1443841"/>
            <a:ext cx="6667041" cy="3970318"/>
          </a:xfrm>
          <a:prstGeom prst="rect">
            <a:avLst/>
          </a:prstGeom>
          <a:noFill/>
        </p:spPr>
        <p:txBody>
          <a:bodyPr wrap="square">
            <a:spAutoFit/>
          </a:bodyPr>
          <a:lstStyle/>
          <a:p>
            <a:pPr algn="l" fontAlgn="base"/>
            <a:r>
              <a:rPr lang="en-US" sz="2800" b="0" i="0" dirty="0">
                <a:solidFill>
                  <a:schemeClr val="bg1"/>
                </a:solidFill>
                <a:effectLst/>
                <a:latin typeface="Calibri" panose="020F0502020204030204" pitchFamily="34" charset="0"/>
              </a:rPr>
              <a:t>When we choose to repent, we choose to change! </a:t>
            </a:r>
          </a:p>
          <a:p>
            <a:pPr algn="l" fontAlgn="base"/>
            <a:endParaRPr lang="en-US" sz="2800" dirty="0">
              <a:solidFill>
                <a:schemeClr val="bg1"/>
              </a:solidFill>
              <a:latin typeface="Calibri" panose="020F0502020204030204" pitchFamily="34" charset="0"/>
            </a:endParaRPr>
          </a:p>
          <a:p>
            <a:pPr algn="l" fontAlgn="base"/>
            <a:r>
              <a:rPr lang="en-US" sz="2800" b="0" i="0" dirty="0">
                <a:solidFill>
                  <a:schemeClr val="bg1"/>
                </a:solidFill>
                <a:effectLst/>
                <a:latin typeface="Calibri" panose="020F0502020204030204" pitchFamily="34" charset="0"/>
              </a:rPr>
              <a:t>We allow the Savior to transform us into the best version of ourselves. </a:t>
            </a:r>
          </a:p>
          <a:p>
            <a:pPr algn="l" fontAlgn="base"/>
            <a:endParaRPr lang="en-US" sz="2800" dirty="0">
              <a:solidFill>
                <a:schemeClr val="bg1"/>
              </a:solidFill>
              <a:latin typeface="Calibri" panose="020F0502020204030204" pitchFamily="34" charset="0"/>
            </a:endParaRPr>
          </a:p>
          <a:p>
            <a:pPr algn="l" fontAlgn="base"/>
            <a:r>
              <a:rPr lang="en-US" sz="2800" b="0" i="0" dirty="0">
                <a:solidFill>
                  <a:schemeClr val="bg1"/>
                </a:solidFill>
                <a:effectLst/>
                <a:latin typeface="Calibri" panose="020F0502020204030204" pitchFamily="34" charset="0"/>
              </a:rPr>
              <a:t>We choose to grow spiritually and receive joy—the joy of redemption in Him.</a:t>
            </a:r>
          </a:p>
          <a:p>
            <a:pPr algn="l" fontAlgn="base"/>
            <a:r>
              <a:rPr lang="en-US" sz="2800" b="0" i="0" dirty="0">
                <a:solidFill>
                  <a:schemeClr val="bg1"/>
                </a:solidFill>
                <a:effectLst/>
                <a:latin typeface="Calibri" panose="020F0502020204030204" pitchFamily="34" charset="0"/>
              </a:rPr>
              <a:t>﻿</a:t>
            </a:r>
          </a:p>
        </p:txBody>
      </p:sp>
      <p:pic>
        <p:nvPicPr>
          <p:cNvPr id="44" name="Picture 43">
            <a:extLst>
              <a:ext uri="{FF2B5EF4-FFF2-40B4-BE49-F238E27FC236}">
                <a16:creationId xmlns:a16="http://schemas.microsoft.com/office/drawing/2014/main" id="{3C077834-416F-EFBC-5AF0-342811D8C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0" y="1356260"/>
            <a:ext cx="3311404" cy="4145480"/>
          </a:xfrm>
          <a:prstGeom prst="rect">
            <a:avLst/>
          </a:prstGeom>
        </p:spPr>
      </p:pic>
      <p:sp>
        <p:nvSpPr>
          <p:cNvPr id="67" name="TextBox 66">
            <a:extLst>
              <a:ext uri="{FF2B5EF4-FFF2-40B4-BE49-F238E27FC236}">
                <a16:creationId xmlns:a16="http://schemas.microsoft.com/office/drawing/2014/main" id="{ACBDE2FA-5ACC-7F06-38F5-08FF6B9B16D8}"/>
              </a:ext>
            </a:extLst>
          </p:cNvPr>
          <p:cNvSpPr txBox="1"/>
          <p:nvPr/>
        </p:nvSpPr>
        <p:spPr>
          <a:xfrm>
            <a:off x="0" y="0"/>
            <a:ext cx="12192000" cy="769441"/>
          </a:xfrm>
          <a:prstGeom prst="rect">
            <a:avLst/>
          </a:prstGeom>
          <a:noFill/>
        </p:spPr>
        <p:txBody>
          <a:bodyPr wrap="square" rtlCol="0">
            <a:spAutoFit/>
          </a:bodyPr>
          <a:lstStyle/>
          <a:p>
            <a:pPr algn="ctr">
              <a:tabLst>
                <a:tab pos="3887788" algn="l"/>
              </a:tabLst>
            </a:pPr>
            <a:r>
              <a:rPr lang="en-US" sz="4400" dirty="0">
                <a:solidFill>
                  <a:schemeClr val="bg1"/>
                </a:solidFill>
                <a:latin typeface="Abadi" panose="020B0604020104020204" pitchFamily="34" charset="0"/>
              </a:rPr>
              <a:t>Turning Away From Sin</a:t>
            </a:r>
          </a:p>
        </p:txBody>
      </p:sp>
    </p:spTree>
    <p:extLst>
      <p:ext uri="{BB962C8B-B14F-4D97-AF65-F5344CB8AC3E}">
        <p14:creationId xmlns:p14="http://schemas.microsoft.com/office/powerpoint/2010/main" val="41588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76389-14F4-B8E7-1D8B-A69EF1880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3" name="TextBox 2">
            <a:extLst>
              <a:ext uri="{FF2B5EF4-FFF2-40B4-BE49-F238E27FC236}">
                <a16:creationId xmlns:a16="http://schemas.microsoft.com/office/drawing/2014/main" id="{096F0298-9DFC-BBE1-8E99-71F8047E4A8E}"/>
              </a:ext>
            </a:extLst>
          </p:cNvPr>
          <p:cNvSpPr txBox="1"/>
          <p:nvPr/>
        </p:nvSpPr>
        <p:spPr>
          <a:xfrm>
            <a:off x="445477" y="674400"/>
            <a:ext cx="6096000" cy="5509200"/>
          </a:xfrm>
          <a:prstGeom prst="rect">
            <a:avLst/>
          </a:prstGeom>
          <a:noFill/>
        </p:spPr>
        <p:txBody>
          <a:bodyPr wrap="square">
            <a:spAutoFit/>
          </a:bodyPr>
          <a:lstStyle/>
          <a:p>
            <a:pPr algn="l" fontAlgn="base"/>
            <a:r>
              <a:rPr lang="en-US" sz="3200" b="0" i="0" dirty="0">
                <a:solidFill>
                  <a:schemeClr val="bg1"/>
                </a:solidFill>
                <a:effectLst/>
                <a:latin typeface="Abadi" panose="020B0604020104020204" pitchFamily="34" charset="0"/>
              </a:rPr>
              <a:t>How do I repent?</a:t>
            </a:r>
          </a:p>
          <a:p>
            <a:pPr algn="l" fontAlgn="base"/>
            <a:endParaRPr lang="en-US" sz="3200" b="0" i="0" dirty="0">
              <a:solidFill>
                <a:schemeClr val="bg1"/>
              </a:solidFill>
              <a:effectLst/>
              <a:latin typeface="Abadi" panose="020B0604020104020204" pitchFamily="34" charset="0"/>
            </a:endParaRPr>
          </a:p>
          <a:p>
            <a:pPr algn="l" fontAlgn="base"/>
            <a:r>
              <a:rPr lang="en-US" sz="3200" b="0" i="0" dirty="0">
                <a:solidFill>
                  <a:schemeClr val="bg1"/>
                </a:solidFill>
                <a:effectLst/>
                <a:latin typeface="Abadi" panose="020B0604020104020204" pitchFamily="34" charset="0"/>
              </a:rPr>
              <a:t>How can I find more joy in repentance?</a:t>
            </a:r>
          </a:p>
          <a:p>
            <a:pPr algn="l" fontAlgn="base"/>
            <a:endParaRPr lang="en-US" sz="3200" b="0" i="0" dirty="0">
              <a:solidFill>
                <a:schemeClr val="bg1"/>
              </a:solidFill>
              <a:effectLst/>
              <a:latin typeface="Abadi" panose="020B0604020104020204" pitchFamily="34" charset="0"/>
            </a:endParaRPr>
          </a:p>
          <a:p>
            <a:pPr algn="l" fontAlgn="base"/>
            <a:r>
              <a:rPr lang="en-US" sz="3200" b="0" i="0" dirty="0">
                <a:solidFill>
                  <a:schemeClr val="bg1"/>
                </a:solidFill>
                <a:effectLst/>
                <a:latin typeface="Abadi" panose="020B0604020104020204" pitchFamily="34" charset="0"/>
              </a:rPr>
              <a:t>How can I overcome the fear of repentance?</a:t>
            </a:r>
          </a:p>
          <a:p>
            <a:pPr algn="l" fontAlgn="base"/>
            <a:endParaRPr lang="en-US" sz="3200" b="0" i="0" dirty="0">
              <a:solidFill>
                <a:schemeClr val="bg1"/>
              </a:solidFill>
              <a:effectLst/>
              <a:latin typeface="Abadi" panose="020B0604020104020204" pitchFamily="34" charset="0"/>
            </a:endParaRPr>
          </a:p>
          <a:p>
            <a:pPr algn="l" fontAlgn="base"/>
            <a:r>
              <a:rPr lang="en-US" sz="3200" b="0" i="0" dirty="0">
                <a:solidFill>
                  <a:schemeClr val="bg1"/>
                </a:solidFill>
                <a:effectLst/>
                <a:latin typeface="Abadi" panose="020B0604020104020204" pitchFamily="34" charset="0"/>
              </a:rPr>
              <a:t>What might a regular, daily focus on repentance involve, or what might it look like in my life?</a:t>
            </a:r>
          </a:p>
        </p:txBody>
      </p:sp>
      <p:pic>
        <p:nvPicPr>
          <p:cNvPr id="5" name="Picture 2" descr="http://www.uni.edu/becker/anImated%20question%20mark%20.gif">
            <a:extLst>
              <a:ext uri="{FF2B5EF4-FFF2-40B4-BE49-F238E27FC236}">
                <a16:creationId xmlns:a16="http://schemas.microsoft.com/office/drawing/2014/main" id="{687A0E30-663E-EFA8-79AC-EBEB4404CC5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0030" y="577426"/>
            <a:ext cx="3233785" cy="548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2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allpaperscraft.com/image/trees_people_shadow_vector_93912_602x3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19" y="1"/>
            <a:ext cx="12256019" cy="694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25287-3902-D445-B1BF-E9DCAA5C0E3A}"/>
              </a:ext>
            </a:extLst>
          </p:cNvPr>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Bring Forth Fruits </a:t>
            </a:r>
          </a:p>
        </p:txBody>
      </p:sp>
      <p:sp>
        <p:nvSpPr>
          <p:cNvPr id="3" name="Rectangle 2">
            <a:extLst>
              <a:ext uri="{FF2B5EF4-FFF2-40B4-BE49-F238E27FC236}">
                <a16:creationId xmlns:a16="http://schemas.microsoft.com/office/drawing/2014/main" id="{9107DFC0-463C-74EC-7397-0CFD9636DDB3}"/>
              </a:ext>
            </a:extLst>
          </p:cNvPr>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3:7-8 footnote b</a:t>
            </a:r>
            <a:endParaRPr lang="en-US" dirty="0">
              <a:solidFill>
                <a:schemeClr val="bg1"/>
              </a:solidFill>
            </a:endParaRPr>
          </a:p>
        </p:txBody>
      </p:sp>
      <p:sp>
        <p:nvSpPr>
          <p:cNvPr id="4" name="Rectangle 3">
            <a:extLst>
              <a:ext uri="{FF2B5EF4-FFF2-40B4-BE49-F238E27FC236}">
                <a16:creationId xmlns:a16="http://schemas.microsoft.com/office/drawing/2014/main" id="{43A3B927-3BF8-CB9A-5F54-449FC22C5473}"/>
              </a:ext>
            </a:extLst>
          </p:cNvPr>
          <p:cNvSpPr/>
          <p:nvPr/>
        </p:nvSpPr>
        <p:spPr>
          <a:xfrm>
            <a:off x="492317" y="1850383"/>
            <a:ext cx="4865129" cy="2554545"/>
          </a:xfrm>
          <a:prstGeom prst="rect">
            <a:avLst/>
          </a:prstGeom>
        </p:spPr>
        <p:txBody>
          <a:bodyPr wrap="square">
            <a:spAutoFit/>
          </a:bodyPr>
          <a:lstStyle/>
          <a:p>
            <a:r>
              <a:rPr lang="en-US" sz="3200" dirty="0">
                <a:solidFill>
                  <a:schemeClr val="bg1"/>
                </a:solidFill>
              </a:rPr>
              <a:t>In the scriptures people are sometimes symbolized by trees that produce either good fruit or bad fruit</a:t>
            </a:r>
          </a:p>
          <a:p>
            <a:endParaRPr lang="en-US" sz="3200" dirty="0">
              <a:solidFill>
                <a:schemeClr val="bg1"/>
              </a:solidFill>
            </a:endParaRPr>
          </a:p>
        </p:txBody>
      </p:sp>
      <p:sp>
        <p:nvSpPr>
          <p:cNvPr id="5" name="Rectangle 4">
            <a:extLst>
              <a:ext uri="{FF2B5EF4-FFF2-40B4-BE49-F238E27FC236}">
                <a16:creationId xmlns:a16="http://schemas.microsoft.com/office/drawing/2014/main" id="{104E89C8-E028-DC0A-3C4A-D16EB4D023CB}"/>
              </a:ext>
            </a:extLst>
          </p:cNvPr>
          <p:cNvSpPr/>
          <p:nvPr/>
        </p:nvSpPr>
        <p:spPr>
          <a:xfrm>
            <a:off x="3348318" y="865656"/>
            <a:ext cx="7181412" cy="461665"/>
          </a:xfrm>
          <a:prstGeom prst="rect">
            <a:avLst/>
          </a:prstGeom>
        </p:spPr>
        <p:txBody>
          <a:bodyPr wrap="square">
            <a:spAutoFit/>
          </a:bodyPr>
          <a:lstStyle/>
          <a:p>
            <a:r>
              <a:rPr lang="en-US" sz="2400" b="0" i="0" dirty="0">
                <a:solidFill>
                  <a:schemeClr val="bg1"/>
                </a:solidFill>
                <a:effectLst/>
                <a:latin typeface="Abadi" panose="020B0604020104020204" pitchFamily="34" charset="0"/>
              </a:rPr>
              <a:t>Meet = worthy of—truly repentant</a:t>
            </a:r>
            <a:endParaRPr lang="en-US" sz="2400" dirty="0">
              <a:solidFill>
                <a:schemeClr val="bg1"/>
              </a:solidFill>
            </a:endParaRPr>
          </a:p>
        </p:txBody>
      </p:sp>
    </p:spTree>
    <p:extLst>
      <p:ext uri="{BB962C8B-B14F-4D97-AF65-F5344CB8AC3E}">
        <p14:creationId xmlns:p14="http://schemas.microsoft.com/office/powerpoint/2010/main" val="348465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FF83E-EDAF-60AC-EA30-0EB0FF67CE18}"/>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181245"/>
            <a:ext cx="11949953" cy="923330"/>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Matthew 3:1–12; Mark 1:1–8</a:t>
            </a:r>
          </a:p>
        </p:txBody>
      </p:sp>
      <p:grpSp>
        <p:nvGrpSpPr>
          <p:cNvPr id="144" name="Group 143">
            <a:extLst>
              <a:ext uri="{FF2B5EF4-FFF2-40B4-BE49-F238E27FC236}">
                <a16:creationId xmlns:a16="http://schemas.microsoft.com/office/drawing/2014/main" id="{DEEA51DC-1363-E2E7-F1D6-47A47FE22DD8}"/>
              </a:ext>
            </a:extLst>
          </p:cNvPr>
          <p:cNvGrpSpPr/>
          <p:nvPr/>
        </p:nvGrpSpPr>
        <p:grpSpPr>
          <a:xfrm>
            <a:off x="740431" y="1423704"/>
            <a:ext cx="2339610" cy="5027049"/>
            <a:chOff x="380464" y="378001"/>
            <a:chExt cx="2940416" cy="6317984"/>
          </a:xfrm>
        </p:grpSpPr>
        <p:sp>
          <p:nvSpPr>
            <p:cNvPr id="145" name="Cloud 144">
              <a:extLst>
                <a:ext uri="{FF2B5EF4-FFF2-40B4-BE49-F238E27FC236}">
                  <a16:creationId xmlns:a16="http://schemas.microsoft.com/office/drawing/2014/main" id="{DECF8EA1-D37B-4A38-EB9E-C25D20542CFF}"/>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47">
              <a:extLst>
                <a:ext uri="{FF2B5EF4-FFF2-40B4-BE49-F238E27FC236}">
                  <a16:creationId xmlns:a16="http://schemas.microsoft.com/office/drawing/2014/main" id="{3F652AFD-2BFE-AB52-1BCF-D3C1A9F3D14C}"/>
                </a:ext>
              </a:extLst>
            </p:cNvPr>
            <p:cNvGrpSpPr/>
            <p:nvPr/>
          </p:nvGrpSpPr>
          <p:grpSpPr>
            <a:xfrm rot="2613352">
              <a:off x="986283" y="5708442"/>
              <a:ext cx="849646" cy="987543"/>
              <a:chOff x="6106804" y="4039302"/>
              <a:chExt cx="666047" cy="774146"/>
            </a:xfrm>
          </p:grpSpPr>
          <p:sp>
            <p:nvSpPr>
              <p:cNvPr id="191" name="Oval 190">
                <a:extLst>
                  <a:ext uri="{FF2B5EF4-FFF2-40B4-BE49-F238E27FC236}">
                    <a16:creationId xmlns:a16="http://schemas.microsoft.com/office/drawing/2014/main" id="{B7979FA9-3686-5FE4-96D3-1744970DA19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451B614-C5C9-66FD-AA4C-D3D44E713ABF}"/>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4963DCE9-7FC0-25C3-E6B6-4699710D94AA}"/>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46">
              <a:extLst>
                <a:ext uri="{FF2B5EF4-FFF2-40B4-BE49-F238E27FC236}">
                  <a16:creationId xmlns:a16="http://schemas.microsoft.com/office/drawing/2014/main" id="{2B122E55-71A7-8014-422C-1F5B3A1AB408}"/>
                </a:ext>
              </a:extLst>
            </p:cNvPr>
            <p:cNvGrpSpPr/>
            <p:nvPr/>
          </p:nvGrpSpPr>
          <p:grpSpPr>
            <a:xfrm>
              <a:off x="1900966" y="5705254"/>
              <a:ext cx="849646" cy="987543"/>
              <a:chOff x="6106804" y="4039302"/>
              <a:chExt cx="666047" cy="774146"/>
            </a:xfrm>
          </p:grpSpPr>
          <p:sp>
            <p:nvSpPr>
              <p:cNvPr id="188" name="Oval 43">
                <a:extLst>
                  <a:ext uri="{FF2B5EF4-FFF2-40B4-BE49-F238E27FC236}">
                    <a16:creationId xmlns:a16="http://schemas.microsoft.com/office/drawing/2014/main" id="{D16E2EB7-C21C-DAB0-2C9D-4C2BA738E0F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44">
                <a:extLst>
                  <a:ext uri="{FF2B5EF4-FFF2-40B4-BE49-F238E27FC236}">
                    <a16:creationId xmlns:a16="http://schemas.microsoft.com/office/drawing/2014/main" id="{FE4BE8EF-FA97-3E66-BD0E-1B6D2752FCC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45">
                <a:extLst>
                  <a:ext uri="{FF2B5EF4-FFF2-40B4-BE49-F238E27FC236}">
                    <a16:creationId xmlns:a16="http://schemas.microsoft.com/office/drawing/2014/main" id="{10FD97BB-43B3-94C0-EAE3-1AFA3B26E8E2}"/>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7">
              <a:extLst>
                <a:ext uri="{FF2B5EF4-FFF2-40B4-BE49-F238E27FC236}">
                  <a16:creationId xmlns:a16="http://schemas.microsoft.com/office/drawing/2014/main" id="{EBF2F0B4-F481-0D80-6715-8B6D787226B8}"/>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262DA792-7CFD-0694-04D6-A6372BBF2888}"/>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FDC07812-72A9-DDDB-EB07-314394E5ABDD}"/>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70CD83FE-9DD4-10EA-F858-7446865CFF17}"/>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3A894224-DDB5-39EC-9E7F-BCE082FF6681}"/>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3AFFE49F-F7E3-CEEC-38A2-BED7A59BD8FA}"/>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1105F58B-35FA-2E7D-4DED-5144900030C6}"/>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77F52A32-4D2C-A3A0-843A-363FEB20703C}"/>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4">
              <a:extLst>
                <a:ext uri="{FF2B5EF4-FFF2-40B4-BE49-F238E27FC236}">
                  <a16:creationId xmlns:a16="http://schemas.microsoft.com/office/drawing/2014/main" id="{77DE0A84-C0C1-5740-5B3A-98B5BDBD27CB}"/>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26">
              <a:extLst>
                <a:ext uri="{FF2B5EF4-FFF2-40B4-BE49-F238E27FC236}">
                  <a16:creationId xmlns:a16="http://schemas.microsoft.com/office/drawing/2014/main" id="{CC94A6DA-9611-985F-C9F6-465860796901}"/>
                </a:ext>
              </a:extLst>
            </p:cNvPr>
            <p:cNvGrpSpPr/>
            <p:nvPr/>
          </p:nvGrpSpPr>
          <p:grpSpPr>
            <a:xfrm rot="4901522">
              <a:off x="1055947" y="3502862"/>
              <a:ext cx="2818778" cy="668978"/>
              <a:chOff x="5029200" y="1371600"/>
              <a:chExt cx="6791793" cy="1933731"/>
            </a:xfrm>
          </p:grpSpPr>
          <p:grpSp>
            <p:nvGrpSpPr>
              <p:cNvPr id="176" name="Group 16">
                <a:extLst>
                  <a:ext uri="{FF2B5EF4-FFF2-40B4-BE49-F238E27FC236}">
                    <a16:creationId xmlns:a16="http://schemas.microsoft.com/office/drawing/2014/main" id="{AB632FFC-B397-661E-AD17-71FBF735FCFB}"/>
                  </a:ext>
                </a:extLst>
              </p:cNvPr>
              <p:cNvGrpSpPr/>
              <p:nvPr/>
            </p:nvGrpSpPr>
            <p:grpSpPr>
              <a:xfrm>
                <a:off x="5029200" y="1371600"/>
                <a:ext cx="1752600" cy="1905000"/>
                <a:chOff x="5029200" y="1371600"/>
                <a:chExt cx="1752600" cy="1905000"/>
              </a:xfrm>
            </p:grpSpPr>
            <p:sp>
              <p:nvSpPr>
                <p:cNvPr id="186" name="4-Point Star 14">
                  <a:extLst>
                    <a:ext uri="{FF2B5EF4-FFF2-40B4-BE49-F238E27FC236}">
                      <a16:creationId xmlns:a16="http://schemas.microsoft.com/office/drawing/2014/main" id="{D9E84CA8-19BA-978E-0A17-F110FC92BFA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4-Point Star 15">
                  <a:extLst>
                    <a:ext uri="{FF2B5EF4-FFF2-40B4-BE49-F238E27FC236}">
                      <a16:creationId xmlns:a16="http://schemas.microsoft.com/office/drawing/2014/main" id="{D0DB8B76-FBB4-CDCD-98F7-50183E98FF0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
                <a:extLst>
                  <a:ext uri="{FF2B5EF4-FFF2-40B4-BE49-F238E27FC236}">
                    <a16:creationId xmlns:a16="http://schemas.microsoft.com/office/drawing/2014/main" id="{88A8218A-EFCF-BA3A-98D9-E38684FEFACA}"/>
                  </a:ext>
                </a:extLst>
              </p:cNvPr>
              <p:cNvGrpSpPr/>
              <p:nvPr/>
            </p:nvGrpSpPr>
            <p:grpSpPr>
              <a:xfrm>
                <a:off x="6713095" y="1400331"/>
                <a:ext cx="1752600" cy="1905000"/>
                <a:chOff x="5029200" y="1371600"/>
                <a:chExt cx="1752600" cy="1905000"/>
              </a:xfrm>
            </p:grpSpPr>
            <p:sp>
              <p:nvSpPr>
                <p:cNvPr id="184" name="4-Point Star 205">
                  <a:extLst>
                    <a:ext uri="{FF2B5EF4-FFF2-40B4-BE49-F238E27FC236}">
                      <a16:creationId xmlns:a16="http://schemas.microsoft.com/office/drawing/2014/main" id="{F267D4EF-B3E3-8842-EAD9-329596E389C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4-Point Star 206">
                  <a:extLst>
                    <a:ext uri="{FF2B5EF4-FFF2-40B4-BE49-F238E27FC236}">
                      <a16:creationId xmlns:a16="http://schemas.microsoft.com/office/drawing/2014/main" id="{F8657091-9C6B-9732-2683-1D8032F753E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20">
                <a:extLst>
                  <a:ext uri="{FF2B5EF4-FFF2-40B4-BE49-F238E27FC236}">
                    <a16:creationId xmlns:a16="http://schemas.microsoft.com/office/drawing/2014/main" id="{63B5C015-4329-0D11-A6FB-F83AD85C3D6B}"/>
                  </a:ext>
                </a:extLst>
              </p:cNvPr>
              <p:cNvGrpSpPr/>
              <p:nvPr/>
            </p:nvGrpSpPr>
            <p:grpSpPr>
              <a:xfrm>
                <a:off x="8404486" y="1389088"/>
                <a:ext cx="1752600" cy="1905000"/>
                <a:chOff x="5029200" y="1371600"/>
                <a:chExt cx="1752600" cy="1905000"/>
              </a:xfrm>
            </p:grpSpPr>
            <p:sp>
              <p:nvSpPr>
                <p:cNvPr id="182" name="4-Point Star 203">
                  <a:extLst>
                    <a:ext uri="{FF2B5EF4-FFF2-40B4-BE49-F238E27FC236}">
                      <a16:creationId xmlns:a16="http://schemas.microsoft.com/office/drawing/2014/main" id="{C0B2B603-0565-28DA-18C8-F554E0E5A66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4-Point Star 204">
                  <a:extLst>
                    <a:ext uri="{FF2B5EF4-FFF2-40B4-BE49-F238E27FC236}">
                      <a16:creationId xmlns:a16="http://schemas.microsoft.com/office/drawing/2014/main" id="{C7F15201-80E5-E54E-C571-EFC777ED41E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3">
                <a:extLst>
                  <a:ext uri="{FF2B5EF4-FFF2-40B4-BE49-F238E27FC236}">
                    <a16:creationId xmlns:a16="http://schemas.microsoft.com/office/drawing/2014/main" id="{612588BA-7777-C1BE-01EE-D430915AD201}"/>
                  </a:ext>
                </a:extLst>
              </p:cNvPr>
              <p:cNvGrpSpPr/>
              <p:nvPr/>
            </p:nvGrpSpPr>
            <p:grpSpPr>
              <a:xfrm>
                <a:off x="10068393" y="1389089"/>
                <a:ext cx="1752600" cy="1905000"/>
                <a:chOff x="5029200" y="1371600"/>
                <a:chExt cx="1752600" cy="1905000"/>
              </a:xfrm>
            </p:grpSpPr>
            <p:sp>
              <p:nvSpPr>
                <p:cNvPr id="180" name="4-Point Star 24">
                  <a:extLst>
                    <a:ext uri="{FF2B5EF4-FFF2-40B4-BE49-F238E27FC236}">
                      <a16:creationId xmlns:a16="http://schemas.microsoft.com/office/drawing/2014/main" id="{AA6D97CE-1643-400D-A747-E02662F1DA9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4-Point Star 25">
                  <a:extLst>
                    <a:ext uri="{FF2B5EF4-FFF2-40B4-BE49-F238E27FC236}">
                      <a16:creationId xmlns:a16="http://schemas.microsoft.com/office/drawing/2014/main" id="{45C5EE03-6DB1-28B1-9FBB-A833731F644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27">
              <a:extLst>
                <a:ext uri="{FF2B5EF4-FFF2-40B4-BE49-F238E27FC236}">
                  <a16:creationId xmlns:a16="http://schemas.microsoft.com/office/drawing/2014/main" id="{8D1D43FA-A34D-9109-FB47-F0A5C3A1935E}"/>
                </a:ext>
              </a:extLst>
            </p:cNvPr>
            <p:cNvGrpSpPr/>
            <p:nvPr/>
          </p:nvGrpSpPr>
          <p:grpSpPr>
            <a:xfrm rot="5740360">
              <a:off x="-2808" y="3534746"/>
              <a:ext cx="2818778" cy="668978"/>
              <a:chOff x="5029200" y="1371600"/>
              <a:chExt cx="6791793" cy="1933731"/>
            </a:xfrm>
          </p:grpSpPr>
          <p:grpSp>
            <p:nvGrpSpPr>
              <p:cNvPr id="164" name="Group 16">
                <a:extLst>
                  <a:ext uri="{FF2B5EF4-FFF2-40B4-BE49-F238E27FC236}">
                    <a16:creationId xmlns:a16="http://schemas.microsoft.com/office/drawing/2014/main" id="{675ED0CE-93C8-AD4A-13FC-2D1603D42157}"/>
                  </a:ext>
                </a:extLst>
              </p:cNvPr>
              <p:cNvGrpSpPr/>
              <p:nvPr/>
            </p:nvGrpSpPr>
            <p:grpSpPr>
              <a:xfrm>
                <a:off x="5029200" y="1371600"/>
                <a:ext cx="1752600" cy="1905000"/>
                <a:chOff x="5029200" y="1371600"/>
                <a:chExt cx="1752600" cy="1905000"/>
              </a:xfrm>
            </p:grpSpPr>
            <p:sp>
              <p:nvSpPr>
                <p:cNvPr id="174" name="4-Point Star 195">
                  <a:extLst>
                    <a:ext uri="{FF2B5EF4-FFF2-40B4-BE49-F238E27FC236}">
                      <a16:creationId xmlns:a16="http://schemas.microsoft.com/office/drawing/2014/main" id="{F8B8926D-ACDD-ADA8-5DA1-BA7D5F6F9DC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4-Point Star 196">
                  <a:extLst>
                    <a:ext uri="{FF2B5EF4-FFF2-40B4-BE49-F238E27FC236}">
                      <a16:creationId xmlns:a16="http://schemas.microsoft.com/office/drawing/2014/main" id="{A0718AD6-7AF5-FF26-6A28-F50298D1D17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 name="Group 17">
                <a:extLst>
                  <a:ext uri="{FF2B5EF4-FFF2-40B4-BE49-F238E27FC236}">
                    <a16:creationId xmlns:a16="http://schemas.microsoft.com/office/drawing/2014/main" id="{30A1315B-AF03-0678-6325-425B7A74D50D}"/>
                  </a:ext>
                </a:extLst>
              </p:cNvPr>
              <p:cNvGrpSpPr/>
              <p:nvPr/>
            </p:nvGrpSpPr>
            <p:grpSpPr>
              <a:xfrm>
                <a:off x="6713095" y="1400331"/>
                <a:ext cx="1752600" cy="1905000"/>
                <a:chOff x="5029200" y="1371600"/>
                <a:chExt cx="1752600" cy="1905000"/>
              </a:xfrm>
            </p:grpSpPr>
            <p:sp>
              <p:nvSpPr>
                <p:cNvPr id="172" name="4-Point Star 193">
                  <a:extLst>
                    <a:ext uri="{FF2B5EF4-FFF2-40B4-BE49-F238E27FC236}">
                      <a16:creationId xmlns:a16="http://schemas.microsoft.com/office/drawing/2014/main" id="{D1799A4E-FCE0-6DE8-FBFF-97A6CDA3609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4-Point Star 194">
                  <a:extLst>
                    <a:ext uri="{FF2B5EF4-FFF2-40B4-BE49-F238E27FC236}">
                      <a16:creationId xmlns:a16="http://schemas.microsoft.com/office/drawing/2014/main" id="{A8BE0CA1-6694-6384-A055-FCC0A801B5C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0">
                <a:extLst>
                  <a:ext uri="{FF2B5EF4-FFF2-40B4-BE49-F238E27FC236}">
                    <a16:creationId xmlns:a16="http://schemas.microsoft.com/office/drawing/2014/main" id="{A77A937E-FDD5-F233-F0F6-16A4BB5CED11}"/>
                  </a:ext>
                </a:extLst>
              </p:cNvPr>
              <p:cNvGrpSpPr/>
              <p:nvPr/>
            </p:nvGrpSpPr>
            <p:grpSpPr>
              <a:xfrm>
                <a:off x="8404486" y="1389088"/>
                <a:ext cx="1752600" cy="1905000"/>
                <a:chOff x="5029200" y="1371600"/>
                <a:chExt cx="1752600" cy="1905000"/>
              </a:xfrm>
            </p:grpSpPr>
            <p:sp>
              <p:nvSpPr>
                <p:cNvPr id="170" name="4-Point Star 191">
                  <a:extLst>
                    <a:ext uri="{FF2B5EF4-FFF2-40B4-BE49-F238E27FC236}">
                      <a16:creationId xmlns:a16="http://schemas.microsoft.com/office/drawing/2014/main" id="{F4E4D5F9-3D19-7574-97E2-E52C32B1BC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4-Point Star 192">
                  <a:extLst>
                    <a:ext uri="{FF2B5EF4-FFF2-40B4-BE49-F238E27FC236}">
                      <a16:creationId xmlns:a16="http://schemas.microsoft.com/office/drawing/2014/main" id="{3CC15323-60BD-12D7-FD85-0B8F694965D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3">
                <a:extLst>
                  <a:ext uri="{FF2B5EF4-FFF2-40B4-BE49-F238E27FC236}">
                    <a16:creationId xmlns:a16="http://schemas.microsoft.com/office/drawing/2014/main" id="{FE6F14C5-1331-7B9E-17CC-7F4572144161}"/>
                  </a:ext>
                </a:extLst>
              </p:cNvPr>
              <p:cNvGrpSpPr/>
              <p:nvPr/>
            </p:nvGrpSpPr>
            <p:grpSpPr>
              <a:xfrm>
                <a:off x="10068393" y="1389089"/>
                <a:ext cx="1752600" cy="1905000"/>
                <a:chOff x="5029200" y="1371600"/>
                <a:chExt cx="1752600" cy="1905000"/>
              </a:xfrm>
            </p:grpSpPr>
            <p:sp>
              <p:nvSpPr>
                <p:cNvPr id="168" name="4-Point Star 27">
                  <a:extLst>
                    <a:ext uri="{FF2B5EF4-FFF2-40B4-BE49-F238E27FC236}">
                      <a16:creationId xmlns:a16="http://schemas.microsoft.com/office/drawing/2014/main" id="{1F5BCE18-3D34-4296-EFF7-702BCD0B1D4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4-Point Star 190">
                  <a:extLst>
                    <a:ext uri="{FF2B5EF4-FFF2-40B4-BE49-F238E27FC236}">
                      <a16:creationId xmlns:a16="http://schemas.microsoft.com/office/drawing/2014/main" id="{E51DF252-B8BE-1DD2-9035-2EF3E99C353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Rounded Rectangle 178">
              <a:extLst>
                <a:ext uri="{FF2B5EF4-FFF2-40B4-BE49-F238E27FC236}">
                  <a16:creationId xmlns:a16="http://schemas.microsoft.com/office/drawing/2014/main" id="{C4057E4C-2BD8-B5F2-11C0-6E1C6D4018B2}"/>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79">
              <a:extLst>
                <a:ext uri="{FF2B5EF4-FFF2-40B4-BE49-F238E27FC236}">
                  <a16:creationId xmlns:a16="http://schemas.microsoft.com/office/drawing/2014/main" id="{C473A19A-A154-18FD-5616-6B5765B46A44}"/>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239F58E2-8FBA-2226-FE51-3CF7A1B53633}"/>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Cloud 161">
              <a:extLst>
                <a:ext uri="{FF2B5EF4-FFF2-40B4-BE49-F238E27FC236}">
                  <a16:creationId xmlns:a16="http://schemas.microsoft.com/office/drawing/2014/main" id="{2EC54263-2783-FA9C-210D-1D3DFCE2C29A}"/>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641CBCD-564B-742A-A77D-7624251EC6DD}"/>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2E180752-45F8-918E-8F39-FE72C1D3EF80}"/>
              </a:ext>
            </a:extLst>
          </p:cNvPr>
          <p:cNvGrpSpPr/>
          <p:nvPr/>
        </p:nvGrpSpPr>
        <p:grpSpPr>
          <a:xfrm>
            <a:off x="9047836" y="1736682"/>
            <a:ext cx="1974026" cy="4756637"/>
            <a:chOff x="2438400" y="618365"/>
            <a:chExt cx="2286586" cy="5249035"/>
          </a:xfrm>
        </p:grpSpPr>
        <p:sp>
          <p:nvSpPr>
            <p:cNvPr id="7" name="Round Diagonal Corner Rectangle 266">
              <a:extLst>
                <a:ext uri="{FF2B5EF4-FFF2-40B4-BE49-F238E27FC236}">
                  <a16:creationId xmlns:a16="http://schemas.microsoft.com/office/drawing/2014/main" id="{0618C9DB-18A0-B07B-8FEB-9D2C2D27A17B}"/>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265">
              <a:extLst>
                <a:ext uri="{FF2B5EF4-FFF2-40B4-BE49-F238E27FC236}">
                  <a16:creationId xmlns:a16="http://schemas.microsoft.com/office/drawing/2014/main" id="{2C059944-4CC7-CF6C-C9EB-4CEBCCB0BD23}"/>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a:extLst>
                <a:ext uri="{FF2B5EF4-FFF2-40B4-BE49-F238E27FC236}">
                  <a16:creationId xmlns:a16="http://schemas.microsoft.com/office/drawing/2014/main" id="{0F9ACAD9-7132-3AB8-A105-00168B34C086}"/>
                </a:ext>
              </a:extLst>
            </p:cNvPr>
            <p:cNvGrpSpPr/>
            <p:nvPr/>
          </p:nvGrpSpPr>
          <p:grpSpPr>
            <a:xfrm>
              <a:off x="3471131" y="5233160"/>
              <a:ext cx="501493" cy="634240"/>
              <a:chOff x="6106804" y="4039302"/>
              <a:chExt cx="666047" cy="774146"/>
            </a:xfrm>
          </p:grpSpPr>
          <p:sp>
            <p:nvSpPr>
              <p:cNvPr id="226" name="Oval 225">
                <a:extLst>
                  <a:ext uri="{FF2B5EF4-FFF2-40B4-BE49-F238E27FC236}">
                    <a16:creationId xmlns:a16="http://schemas.microsoft.com/office/drawing/2014/main" id="{8BDD5C5A-D257-57D3-5E5C-AD08D050E7A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9C2E086B-FCDF-78FA-949D-21C22B40D15C}"/>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3BE66CE-4AAD-447A-B684-5C60D07D25B0}"/>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678A4CC7-1635-A39C-467C-DBD3AECF5F99}"/>
                </a:ext>
              </a:extLst>
            </p:cNvPr>
            <p:cNvGrpSpPr/>
            <p:nvPr/>
          </p:nvGrpSpPr>
          <p:grpSpPr>
            <a:xfrm rot="2613352">
              <a:off x="3086557" y="5132460"/>
              <a:ext cx="501493" cy="634240"/>
              <a:chOff x="6106804" y="4039302"/>
              <a:chExt cx="666047" cy="774146"/>
            </a:xfrm>
          </p:grpSpPr>
          <p:sp>
            <p:nvSpPr>
              <p:cNvPr id="223" name="Oval 222">
                <a:extLst>
                  <a:ext uri="{FF2B5EF4-FFF2-40B4-BE49-F238E27FC236}">
                    <a16:creationId xmlns:a16="http://schemas.microsoft.com/office/drawing/2014/main" id="{CD0CA327-857E-EC42-C3D3-F8272322C0C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416A4E10-1ABE-3EA2-A76A-222AF09C10F5}"/>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E5A13AF-0C27-0A47-6C32-3F7F5BE4DF65}"/>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8F632E7-71E9-C511-DDFC-DB1A217C4E4F}"/>
                </a:ext>
              </a:extLst>
            </p:cNvPr>
            <p:cNvGrpSpPr/>
            <p:nvPr/>
          </p:nvGrpSpPr>
          <p:grpSpPr>
            <a:xfrm>
              <a:off x="2438400" y="2059236"/>
              <a:ext cx="2286586" cy="3431088"/>
              <a:chOff x="3886200" y="1447800"/>
              <a:chExt cx="3036880" cy="4187946"/>
            </a:xfrm>
          </p:grpSpPr>
          <p:grpSp>
            <p:nvGrpSpPr>
              <p:cNvPr id="211" name="Group 210">
                <a:extLst>
                  <a:ext uri="{FF2B5EF4-FFF2-40B4-BE49-F238E27FC236}">
                    <a16:creationId xmlns:a16="http://schemas.microsoft.com/office/drawing/2014/main" id="{09947325-D997-49AF-2406-B7F159034508}"/>
                  </a:ext>
                </a:extLst>
              </p:cNvPr>
              <p:cNvGrpSpPr/>
              <p:nvPr/>
            </p:nvGrpSpPr>
            <p:grpSpPr>
              <a:xfrm>
                <a:off x="3886200" y="1447800"/>
                <a:ext cx="3036880" cy="4187946"/>
                <a:chOff x="4419600" y="2060454"/>
                <a:chExt cx="3036880" cy="4187946"/>
              </a:xfrm>
            </p:grpSpPr>
            <p:sp>
              <p:nvSpPr>
                <p:cNvPr id="214" name="Oval 213">
                  <a:extLst>
                    <a:ext uri="{FF2B5EF4-FFF2-40B4-BE49-F238E27FC236}">
                      <a16:creationId xmlns:a16="http://schemas.microsoft.com/office/drawing/2014/main" id="{D4555561-DB86-F6CB-EF8B-343E1AB065BB}"/>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010D91AF-524F-BD1D-EC0B-E920E20AF038}"/>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19F40B1D-4252-D8B6-3016-8030B1FE4D93}"/>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8F5CAAE2-8F35-09B7-0B0A-C4F02467136D}"/>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AFEA8F65-0C5D-BDF9-B0D3-7D2282A85C9F}"/>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a:extLst>
                    <a:ext uri="{FF2B5EF4-FFF2-40B4-BE49-F238E27FC236}">
                      <a16:creationId xmlns:a16="http://schemas.microsoft.com/office/drawing/2014/main" id="{9A1B6A2D-1DD9-EEFD-0D13-C6D1390A47B5}"/>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514C4862-7B25-AD01-87D8-9062E94831E3}"/>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16680F42-7566-B427-AF5E-A479E4DF2DFF}"/>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E0C382E5-74F2-14EE-8615-DF2A95C01F47}"/>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2" name="Oval 211">
                <a:extLst>
                  <a:ext uri="{FF2B5EF4-FFF2-40B4-BE49-F238E27FC236}">
                    <a16:creationId xmlns:a16="http://schemas.microsoft.com/office/drawing/2014/main" id="{7C735332-3856-D69E-3130-3F26B2AB3E46}"/>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529965F-D37E-C8D3-A46C-780B28B1B865}"/>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7">
              <a:extLst>
                <a:ext uri="{FF2B5EF4-FFF2-40B4-BE49-F238E27FC236}">
                  <a16:creationId xmlns:a16="http://schemas.microsoft.com/office/drawing/2014/main" id="{D3A18FFA-1DF2-FD87-363B-3E03791E6818}"/>
                </a:ext>
              </a:extLst>
            </p:cNvPr>
            <p:cNvGrpSpPr/>
            <p:nvPr/>
          </p:nvGrpSpPr>
          <p:grpSpPr>
            <a:xfrm rot="3964948">
              <a:off x="3047837" y="2527156"/>
              <a:ext cx="846586" cy="157044"/>
              <a:chOff x="6764312" y="5017957"/>
              <a:chExt cx="3174167" cy="544643"/>
            </a:xfrm>
          </p:grpSpPr>
          <p:sp>
            <p:nvSpPr>
              <p:cNvPr id="202" name="Rounded Rectangle 68">
                <a:extLst>
                  <a:ext uri="{FF2B5EF4-FFF2-40B4-BE49-F238E27FC236}">
                    <a16:creationId xmlns:a16="http://schemas.microsoft.com/office/drawing/2014/main" id="{77ADA255-7A0A-442F-FE19-F3B8C4ECD16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115">
                <a:extLst>
                  <a:ext uri="{FF2B5EF4-FFF2-40B4-BE49-F238E27FC236}">
                    <a16:creationId xmlns:a16="http://schemas.microsoft.com/office/drawing/2014/main" id="{73F67C8B-319F-56F1-7E7A-F29956EE9C57}"/>
                  </a:ext>
                </a:extLst>
              </p:cNvPr>
              <p:cNvGrpSpPr/>
              <p:nvPr/>
            </p:nvGrpSpPr>
            <p:grpSpPr>
              <a:xfrm>
                <a:off x="6764312" y="5017957"/>
                <a:ext cx="3174167" cy="543394"/>
                <a:chOff x="4419600" y="6019800"/>
                <a:chExt cx="4553263" cy="718278"/>
              </a:xfrm>
            </p:grpSpPr>
            <p:sp>
              <p:nvSpPr>
                <p:cNvPr id="204" name="Multiply 70">
                  <a:extLst>
                    <a:ext uri="{FF2B5EF4-FFF2-40B4-BE49-F238E27FC236}">
                      <a16:creationId xmlns:a16="http://schemas.microsoft.com/office/drawing/2014/main" id="{13F0B38F-CBE4-FCD9-D4B6-E6AC61D5AFC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ultiply 71">
                  <a:extLst>
                    <a:ext uri="{FF2B5EF4-FFF2-40B4-BE49-F238E27FC236}">
                      <a16:creationId xmlns:a16="http://schemas.microsoft.com/office/drawing/2014/main" id="{6CFE15E9-6DC6-9474-7C07-A287607B95B2}"/>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184DFD33-1A7C-92EB-15B7-A3147BC7344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a:extLst>
                    <a:ext uri="{FF2B5EF4-FFF2-40B4-BE49-F238E27FC236}">
                      <a16:creationId xmlns:a16="http://schemas.microsoft.com/office/drawing/2014/main" id="{0ADAB590-3BE4-DCE0-9AD4-F3C09FFFF9B3}"/>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ultiply 74">
                  <a:extLst>
                    <a:ext uri="{FF2B5EF4-FFF2-40B4-BE49-F238E27FC236}">
                      <a16:creationId xmlns:a16="http://schemas.microsoft.com/office/drawing/2014/main" id="{7C9B1BFF-AE92-3C62-F0D6-73C41DE1113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a:extLst>
                    <a:ext uri="{FF2B5EF4-FFF2-40B4-BE49-F238E27FC236}">
                      <a16:creationId xmlns:a16="http://schemas.microsoft.com/office/drawing/2014/main" id="{4018E98D-2C3C-0666-6B29-2DA826F7DDFB}"/>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ultiply 76">
                  <a:extLst>
                    <a:ext uri="{FF2B5EF4-FFF2-40B4-BE49-F238E27FC236}">
                      <a16:creationId xmlns:a16="http://schemas.microsoft.com/office/drawing/2014/main" id="{277CA153-20F5-43D5-853E-893B180B617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Oval 12">
              <a:extLst>
                <a:ext uri="{FF2B5EF4-FFF2-40B4-BE49-F238E27FC236}">
                  <a16:creationId xmlns:a16="http://schemas.microsoft.com/office/drawing/2014/main" id="{DB71427C-9080-CDC3-B8CC-9C70552B03E3}"/>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82">
              <a:extLst>
                <a:ext uri="{FF2B5EF4-FFF2-40B4-BE49-F238E27FC236}">
                  <a16:creationId xmlns:a16="http://schemas.microsoft.com/office/drawing/2014/main" id="{2D2A9419-27F4-FB1F-4160-0ED3E720EC16}"/>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BBB13F7B-B927-D88B-0B05-B561D52B10D1}"/>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4">
              <a:extLst>
                <a:ext uri="{FF2B5EF4-FFF2-40B4-BE49-F238E27FC236}">
                  <a16:creationId xmlns:a16="http://schemas.microsoft.com/office/drawing/2014/main" id="{95023423-0CE4-288F-FD5C-05FB78542A23}"/>
                </a:ext>
              </a:extLst>
            </p:cNvPr>
            <p:cNvGrpSpPr/>
            <p:nvPr/>
          </p:nvGrpSpPr>
          <p:grpSpPr>
            <a:xfrm rot="17635052" flipH="1">
              <a:off x="3277333" y="2527157"/>
              <a:ext cx="846586" cy="157044"/>
              <a:chOff x="6764312" y="5017957"/>
              <a:chExt cx="3174167" cy="544643"/>
            </a:xfrm>
          </p:grpSpPr>
          <p:sp>
            <p:nvSpPr>
              <p:cNvPr id="102" name="Rounded Rectangle 85">
                <a:extLst>
                  <a:ext uri="{FF2B5EF4-FFF2-40B4-BE49-F238E27FC236}">
                    <a16:creationId xmlns:a16="http://schemas.microsoft.com/office/drawing/2014/main" id="{DD799FF1-941C-95D9-706E-530EDD6733E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15">
                <a:extLst>
                  <a:ext uri="{FF2B5EF4-FFF2-40B4-BE49-F238E27FC236}">
                    <a16:creationId xmlns:a16="http://schemas.microsoft.com/office/drawing/2014/main" id="{FB725D72-0492-D54E-FE1E-6749FD30EBDC}"/>
                  </a:ext>
                </a:extLst>
              </p:cNvPr>
              <p:cNvGrpSpPr/>
              <p:nvPr/>
            </p:nvGrpSpPr>
            <p:grpSpPr>
              <a:xfrm>
                <a:off x="6764312" y="5017957"/>
                <a:ext cx="3174167" cy="543394"/>
                <a:chOff x="4419600" y="6019800"/>
                <a:chExt cx="4553263" cy="718278"/>
              </a:xfrm>
            </p:grpSpPr>
            <p:sp>
              <p:nvSpPr>
                <p:cNvPr id="195" name="Multiply 87">
                  <a:extLst>
                    <a:ext uri="{FF2B5EF4-FFF2-40B4-BE49-F238E27FC236}">
                      <a16:creationId xmlns:a16="http://schemas.microsoft.com/office/drawing/2014/main" id="{966FA620-20CF-CF78-E524-1FD465F3F4E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ultiply 88">
                  <a:extLst>
                    <a:ext uri="{FF2B5EF4-FFF2-40B4-BE49-F238E27FC236}">
                      <a16:creationId xmlns:a16="http://schemas.microsoft.com/office/drawing/2014/main" id="{E0AC21D6-362F-BC89-6A47-2F3EFA1A754C}"/>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4334CD08-0FFB-E8BA-0692-433350EA612B}"/>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BA627AAF-6866-35D4-4E78-309A389FD52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ultiply 91">
                  <a:extLst>
                    <a:ext uri="{FF2B5EF4-FFF2-40B4-BE49-F238E27FC236}">
                      <a16:creationId xmlns:a16="http://schemas.microsoft.com/office/drawing/2014/main" id="{5E487074-ED09-645E-F9EB-5426A2700D79}"/>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E51B2752-03D1-669F-9158-7C7FA90BFDE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ultiply 93">
                  <a:extLst>
                    <a:ext uri="{FF2B5EF4-FFF2-40B4-BE49-F238E27FC236}">
                      <a16:creationId xmlns:a16="http://schemas.microsoft.com/office/drawing/2014/main" id="{DD904D7F-708A-F765-DE01-88FDFFC65D48}"/>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94">
              <a:extLst>
                <a:ext uri="{FF2B5EF4-FFF2-40B4-BE49-F238E27FC236}">
                  <a16:creationId xmlns:a16="http://schemas.microsoft.com/office/drawing/2014/main" id="{80D785EB-5AFB-7DE7-67BC-058DC8DDE162}"/>
                </a:ext>
              </a:extLst>
            </p:cNvPr>
            <p:cNvGrpSpPr/>
            <p:nvPr/>
          </p:nvGrpSpPr>
          <p:grpSpPr>
            <a:xfrm flipH="1">
              <a:off x="2725269" y="5305541"/>
              <a:ext cx="1764485" cy="211849"/>
              <a:chOff x="6764312" y="5017957"/>
              <a:chExt cx="3174167" cy="544643"/>
            </a:xfrm>
          </p:grpSpPr>
          <p:sp>
            <p:nvSpPr>
              <p:cNvPr id="29" name="Rounded Rectangle 95">
                <a:extLst>
                  <a:ext uri="{FF2B5EF4-FFF2-40B4-BE49-F238E27FC236}">
                    <a16:creationId xmlns:a16="http://schemas.microsoft.com/office/drawing/2014/main" id="{C63D04BA-7BE6-B171-D5AE-D2AF1D86D5D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15">
                <a:extLst>
                  <a:ext uri="{FF2B5EF4-FFF2-40B4-BE49-F238E27FC236}">
                    <a16:creationId xmlns:a16="http://schemas.microsoft.com/office/drawing/2014/main" id="{007D63E1-DD86-5B37-788B-A7440586B3D4}"/>
                  </a:ext>
                </a:extLst>
              </p:cNvPr>
              <p:cNvGrpSpPr/>
              <p:nvPr/>
            </p:nvGrpSpPr>
            <p:grpSpPr>
              <a:xfrm>
                <a:off x="6764312" y="5017957"/>
                <a:ext cx="3174167" cy="543394"/>
                <a:chOff x="4419600" y="6019800"/>
                <a:chExt cx="4553263" cy="718278"/>
              </a:xfrm>
            </p:grpSpPr>
            <p:sp>
              <p:nvSpPr>
                <p:cNvPr id="31" name="Multiply 97">
                  <a:extLst>
                    <a:ext uri="{FF2B5EF4-FFF2-40B4-BE49-F238E27FC236}">
                      <a16:creationId xmlns:a16="http://schemas.microsoft.com/office/drawing/2014/main" id="{9A9ADBD1-8364-DC08-39AF-287322D9237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ultiply 98">
                  <a:extLst>
                    <a:ext uri="{FF2B5EF4-FFF2-40B4-BE49-F238E27FC236}">
                      <a16:creationId xmlns:a16="http://schemas.microsoft.com/office/drawing/2014/main" id="{1DAF1BF4-3952-A45F-67F1-E6D55C58149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515A202B-C1E6-9C28-A5D1-69C7F06EE8A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A2ADD7F9-9D96-93B0-7474-95167DEA02A7}"/>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ultiply 101">
                  <a:extLst>
                    <a:ext uri="{FF2B5EF4-FFF2-40B4-BE49-F238E27FC236}">
                      <a16:creationId xmlns:a16="http://schemas.microsoft.com/office/drawing/2014/main" id="{386FFB0F-10C6-93BC-3AE7-61743A558CB7}"/>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5B4447A3-D62C-CAD1-ACD6-3A262675BDB3}"/>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103">
                  <a:extLst>
                    <a:ext uri="{FF2B5EF4-FFF2-40B4-BE49-F238E27FC236}">
                      <a16:creationId xmlns:a16="http://schemas.microsoft.com/office/drawing/2014/main" id="{2965FD3A-7091-11B2-E9C8-068416B6E5C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83">
              <a:extLst>
                <a:ext uri="{FF2B5EF4-FFF2-40B4-BE49-F238E27FC236}">
                  <a16:creationId xmlns:a16="http://schemas.microsoft.com/office/drawing/2014/main" id="{34EC83E1-902A-C6C7-AEC1-4DCA7D9671E9}"/>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4">
              <a:extLst>
                <a:ext uri="{FF2B5EF4-FFF2-40B4-BE49-F238E27FC236}">
                  <a16:creationId xmlns:a16="http://schemas.microsoft.com/office/drawing/2014/main" id="{095A2160-F990-F479-55F7-7A2B2732F13E}"/>
                </a:ext>
              </a:extLst>
            </p:cNvPr>
            <p:cNvGrpSpPr/>
            <p:nvPr/>
          </p:nvGrpSpPr>
          <p:grpSpPr>
            <a:xfrm flipH="1">
              <a:off x="2958376" y="971261"/>
              <a:ext cx="1241512" cy="164101"/>
              <a:chOff x="6764312" y="5017957"/>
              <a:chExt cx="3174167" cy="544643"/>
            </a:xfrm>
          </p:grpSpPr>
          <p:sp>
            <p:nvSpPr>
              <p:cNvPr id="20" name="Rounded Rectangle 268">
                <a:extLst>
                  <a:ext uri="{FF2B5EF4-FFF2-40B4-BE49-F238E27FC236}">
                    <a16:creationId xmlns:a16="http://schemas.microsoft.com/office/drawing/2014/main" id="{E7078B42-2B7C-3588-C145-7186607C8DC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5">
                <a:extLst>
                  <a:ext uri="{FF2B5EF4-FFF2-40B4-BE49-F238E27FC236}">
                    <a16:creationId xmlns:a16="http://schemas.microsoft.com/office/drawing/2014/main" id="{BF668C97-9649-27E6-1FFA-66D3117646FC}"/>
                  </a:ext>
                </a:extLst>
              </p:cNvPr>
              <p:cNvGrpSpPr/>
              <p:nvPr/>
            </p:nvGrpSpPr>
            <p:grpSpPr>
              <a:xfrm>
                <a:off x="6764312" y="5017957"/>
                <a:ext cx="3174167" cy="543394"/>
                <a:chOff x="4419600" y="6019800"/>
                <a:chExt cx="4553263" cy="718278"/>
              </a:xfrm>
            </p:grpSpPr>
            <p:sp>
              <p:nvSpPr>
                <p:cNvPr id="22" name="Multiply 270">
                  <a:extLst>
                    <a:ext uri="{FF2B5EF4-FFF2-40B4-BE49-F238E27FC236}">
                      <a16:creationId xmlns:a16="http://schemas.microsoft.com/office/drawing/2014/main" id="{388F9691-07A5-A0E9-E62F-19C8CB57A60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71">
                  <a:extLst>
                    <a:ext uri="{FF2B5EF4-FFF2-40B4-BE49-F238E27FC236}">
                      <a16:creationId xmlns:a16="http://schemas.microsoft.com/office/drawing/2014/main" id="{8287F554-6582-46AD-F03C-A801D84E20D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18C53E6-6D0B-E4AC-7852-2601CAD90A5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85CD1788-54D6-9BEF-FF94-67694186B58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74">
                  <a:extLst>
                    <a:ext uri="{FF2B5EF4-FFF2-40B4-BE49-F238E27FC236}">
                      <a16:creationId xmlns:a16="http://schemas.microsoft.com/office/drawing/2014/main" id="{17DCE346-436A-6C4F-E8E7-0A1C39DC9B63}"/>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9BD3F309-FECC-181C-26C2-58D1AF980FE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6">
                  <a:extLst>
                    <a:ext uri="{FF2B5EF4-FFF2-40B4-BE49-F238E27FC236}">
                      <a16:creationId xmlns:a16="http://schemas.microsoft.com/office/drawing/2014/main" id="{E0A3FD4A-D9E0-4F9D-0D35-303E701ED2FA}"/>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0" name="TextBox 229">
            <a:extLst>
              <a:ext uri="{FF2B5EF4-FFF2-40B4-BE49-F238E27FC236}">
                <a16:creationId xmlns:a16="http://schemas.microsoft.com/office/drawing/2014/main" id="{E55A43F0-B48A-4996-B8BE-10A897607C9B}"/>
              </a:ext>
            </a:extLst>
          </p:cNvPr>
          <p:cNvSpPr txBox="1"/>
          <p:nvPr/>
        </p:nvSpPr>
        <p:spPr>
          <a:xfrm>
            <a:off x="2877264" y="2034765"/>
            <a:ext cx="6226668" cy="1754326"/>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Prepare the Way of the Lord</a:t>
            </a:r>
          </a:p>
        </p:txBody>
      </p:sp>
    </p:spTree>
    <p:extLst>
      <p:ext uri="{BB962C8B-B14F-4D97-AF65-F5344CB8AC3E}">
        <p14:creationId xmlns:p14="http://schemas.microsoft.com/office/powerpoint/2010/main" val="526026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414936-2473-06EF-2A3F-541357A03B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1117601" y="905162"/>
            <a:ext cx="6031347" cy="2862322"/>
          </a:xfrm>
          <a:prstGeom prst="rect">
            <a:avLst/>
          </a:prstGeom>
          <a:noFill/>
        </p:spPr>
        <p:txBody>
          <a:bodyPr wrap="square" rtlCol="0">
            <a:spAutoFit/>
          </a:bodyPr>
          <a:lstStyle/>
          <a:p>
            <a:pPr fontAlgn="base"/>
            <a:r>
              <a:rPr lang="en-US" sz="2000" b="1" dirty="0">
                <a:solidFill>
                  <a:schemeClr val="bg1"/>
                </a:solidFill>
              </a:rPr>
              <a:t> 'when the Lord sent prophets to call Israel back from apostasy, in almost every instance, one of the first charges made was that the poor had been neglected.' </a:t>
            </a:r>
          </a:p>
          <a:p>
            <a:pPr fontAlgn="base"/>
            <a:endParaRPr lang="en-US" sz="2000" b="1" dirty="0">
              <a:solidFill>
                <a:schemeClr val="bg1"/>
              </a:solidFill>
            </a:endParaRPr>
          </a:p>
          <a:p>
            <a:pPr fontAlgn="base"/>
            <a:r>
              <a:rPr lang="en-US" sz="2000" b="1" dirty="0">
                <a:solidFill>
                  <a:schemeClr val="bg1"/>
                </a:solidFill>
              </a:rPr>
              <a:t>Thus, part of John the Baptist's message of repentance was, </a:t>
            </a:r>
            <a:r>
              <a:rPr lang="en-US" sz="2000" b="1" i="1" dirty="0">
                <a:solidFill>
                  <a:schemeClr val="bg1"/>
                </a:solidFill>
              </a:rPr>
              <a:t>'He that hath two coats, let him impart to him that hath none; and he that hath meat, let him do likewise.</a:t>
            </a:r>
            <a:r>
              <a:rPr lang="en-US" sz="2000" b="1" dirty="0">
                <a:solidFill>
                  <a:schemeClr val="bg1"/>
                </a:solidFill>
              </a:rPr>
              <a:t>’ (7)</a:t>
            </a:r>
          </a:p>
          <a:p>
            <a:pPr fontAlgn="base"/>
            <a:endParaRPr lang="en-US" sz="2000" b="1"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Two Coats</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3:11</a:t>
            </a:r>
            <a:endParaRPr lang="en-US" dirty="0"/>
          </a:p>
        </p:txBody>
      </p:sp>
      <p:grpSp>
        <p:nvGrpSpPr>
          <p:cNvPr id="2" name="Group 79"/>
          <p:cNvGrpSpPr/>
          <p:nvPr/>
        </p:nvGrpSpPr>
        <p:grpSpPr>
          <a:xfrm>
            <a:off x="10113818" y="196272"/>
            <a:ext cx="1857829" cy="1931327"/>
            <a:chOff x="6705600" y="4648200"/>
            <a:chExt cx="1857829" cy="1931327"/>
          </a:xfrm>
        </p:grpSpPr>
        <p:grpSp>
          <p:nvGrpSpPr>
            <p:cNvPr id="3" name="Group 1262"/>
            <p:cNvGrpSpPr/>
            <p:nvPr/>
          </p:nvGrpSpPr>
          <p:grpSpPr>
            <a:xfrm>
              <a:off x="6705600" y="4648200"/>
              <a:ext cx="1857829" cy="1931327"/>
              <a:chOff x="6812404" y="4014427"/>
              <a:chExt cx="1532462" cy="1723166"/>
            </a:xfrm>
          </p:grpSpPr>
          <p:sp>
            <p:nvSpPr>
              <p:cNvPr id="122" name="Rectangle 121"/>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ame 122"/>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294"/>
            <p:cNvGrpSpPr/>
            <p:nvPr/>
          </p:nvGrpSpPr>
          <p:grpSpPr>
            <a:xfrm>
              <a:off x="7162800" y="4953000"/>
              <a:ext cx="958028" cy="1532636"/>
              <a:chOff x="8701932" y="2438400"/>
              <a:chExt cx="870934" cy="1393305"/>
            </a:xfrm>
          </p:grpSpPr>
          <p:sp>
            <p:nvSpPr>
              <p:cNvPr id="87" name="Trapezoid 86"/>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rot="10800000">
                <a:off x="8994410" y="3267797"/>
                <a:ext cx="292478" cy="28277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11"/>
              <p:cNvSpPr/>
              <p:nvPr/>
            </p:nvSpPr>
            <p:spPr>
              <a:xfrm rot="994408" flipH="1">
                <a:off x="8782156" y="3223782"/>
                <a:ext cx="251198" cy="599087"/>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20468069" flipH="1">
                <a:off x="9183808" y="3236222"/>
                <a:ext cx="273515" cy="595483"/>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9"/>
              <p:cNvGrpSpPr/>
              <p:nvPr/>
            </p:nvGrpSpPr>
            <p:grpSpPr>
              <a:xfrm>
                <a:off x="8701932" y="2633552"/>
                <a:ext cx="828688" cy="188499"/>
                <a:chOff x="6858000" y="2438400"/>
                <a:chExt cx="1676400" cy="381000"/>
              </a:xfrm>
            </p:grpSpPr>
            <p:sp>
              <p:nvSpPr>
                <p:cNvPr id="109" name="Rounded Rectangle 108"/>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8"/>
                <p:cNvGrpSpPr/>
                <p:nvPr/>
              </p:nvGrpSpPr>
              <p:grpSpPr>
                <a:xfrm>
                  <a:off x="7086600" y="2438400"/>
                  <a:ext cx="1219200" cy="353961"/>
                  <a:chOff x="6934200" y="990600"/>
                  <a:chExt cx="2362200" cy="685800"/>
                </a:xfrm>
              </p:grpSpPr>
              <p:grpSp>
                <p:nvGrpSpPr>
                  <p:cNvPr id="9" name="Group 71"/>
                  <p:cNvGrpSpPr/>
                  <p:nvPr/>
                </p:nvGrpSpPr>
                <p:grpSpPr>
                  <a:xfrm>
                    <a:off x="6934200" y="990600"/>
                    <a:ext cx="838200" cy="685800"/>
                    <a:chOff x="6934200" y="990600"/>
                    <a:chExt cx="838200" cy="685800"/>
                  </a:xfrm>
                </p:grpSpPr>
                <p:sp>
                  <p:nvSpPr>
                    <p:cNvPr id="120" name="Plaque 119"/>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2"/>
                  <p:cNvGrpSpPr/>
                  <p:nvPr/>
                </p:nvGrpSpPr>
                <p:grpSpPr>
                  <a:xfrm>
                    <a:off x="7696200" y="990600"/>
                    <a:ext cx="838200" cy="685800"/>
                    <a:chOff x="6934200" y="990600"/>
                    <a:chExt cx="838200" cy="685800"/>
                  </a:xfrm>
                </p:grpSpPr>
                <p:sp>
                  <p:nvSpPr>
                    <p:cNvPr id="116" name="Plaque 115"/>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5"/>
                  <p:cNvGrpSpPr/>
                  <p:nvPr/>
                </p:nvGrpSpPr>
                <p:grpSpPr>
                  <a:xfrm>
                    <a:off x="8458200" y="990600"/>
                    <a:ext cx="838200" cy="685800"/>
                    <a:chOff x="6934200" y="990600"/>
                    <a:chExt cx="838200" cy="685800"/>
                  </a:xfrm>
                </p:grpSpPr>
                <p:sp>
                  <p:nvSpPr>
                    <p:cNvPr id="114" name="Plaque 113"/>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
        <p:nvSpPr>
          <p:cNvPr id="66" name="Rectangle 65"/>
          <p:cNvSpPr/>
          <p:nvPr/>
        </p:nvSpPr>
        <p:spPr>
          <a:xfrm>
            <a:off x="5467927" y="3697193"/>
            <a:ext cx="6096000" cy="2585323"/>
          </a:xfrm>
          <a:prstGeom prst="rect">
            <a:avLst/>
          </a:prstGeom>
        </p:spPr>
        <p:txBody>
          <a:bodyPr>
            <a:spAutoFit/>
          </a:bodyPr>
          <a:lstStyle/>
          <a:p>
            <a:r>
              <a:rPr lang="en-US" b="1" dirty="0">
                <a:solidFill>
                  <a:schemeClr val="bg1"/>
                </a:solidFill>
              </a:rPr>
              <a:t>"The prophets of the Book of Mormon taught that the care of the poor was the only way we could obtain essential blessings. </a:t>
            </a:r>
          </a:p>
          <a:p>
            <a:endParaRPr lang="en-US" b="1" dirty="0">
              <a:solidFill>
                <a:schemeClr val="bg1"/>
              </a:solidFill>
            </a:endParaRPr>
          </a:p>
          <a:p>
            <a:r>
              <a:rPr lang="en-US" b="1" dirty="0">
                <a:solidFill>
                  <a:schemeClr val="bg1"/>
                </a:solidFill>
              </a:rPr>
              <a:t>The prophet/King Benjamin declared that we must impart of our substance to the poor, 'such as feeding the hungry, clothing the naked, visiting the sick and administering to their relief' for the sake of 'retaining a remission of [our] sins from day to day, that [we] may walk guiltless before God.'</a:t>
            </a:r>
          </a:p>
        </p:txBody>
      </p:sp>
      <p:grpSp>
        <p:nvGrpSpPr>
          <p:cNvPr id="77" name="Group 76"/>
          <p:cNvGrpSpPr/>
          <p:nvPr/>
        </p:nvGrpSpPr>
        <p:grpSpPr>
          <a:xfrm>
            <a:off x="3118624" y="4925292"/>
            <a:ext cx="1401587" cy="1457036"/>
            <a:chOff x="-304800" y="1447800"/>
            <a:chExt cx="1857829" cy="1931327"/>
          </a:xfrm>
        </p:grpSpPr>
        <p:grpSp>
          <p:nvGrpSpPr>
            <p:cNvPr id="78" name="Group 1262"/>
            <p:cNvGrpSpPr/>
            <p:nvPr/>
          </p:nvGrpSpPr>
          <p:grpSpPr>
            <a:xfrm>
              <a:off x="-304800" y="1447800"/>
              <a:ext cx="1857829" cy="1931327"/>
              <a:chOff x="6812404" y="4014427"/>
              <a:chExt cx="1532462" cy="1723166"/>
            </a:xfrm>
          </p:grpSpPr>
          <p:sp>
            <p:nvSpPr>
              <p:cNvPr id="112" name="Rectangle 111"/>
              <p:cNvSpPr/>
              <p:nvPr/>
            </p:nvSpPr>
            <p:spPr>
              <a:xfrm>
                <a:off x="6884974" y="4061842"/>
                <a:ext cx="1410168" cy="162385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ame 112"/>
              <p:cNvSpPr/>
              <p:nvPr/>
            </p:nvSpPr>
            <p:spPr>
              <a:xfrm>
                <a:off x="6812404" y="4014427"/>
                <a:ext cx="1532462" cy="1723166"/>
              </a:xfrm>
              <a:prstGeom prst="frame">
                <a:avLst>
                  <a:gd name="adj1" fmla="val 659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116"/>
            <p:cNvGrpSpPr/>
            <p:nvPr/>
          </p:nvGrpSpPr>
          <p:grpSpPr>
            <a:xfrm>
              <a:off x="152400" y="1524000"/>
              <a:ext cx="1066800" cy="1718609"/>
              <a:chOff x="7641385" y="1600200"/>
              <a:chExt cx="1250608" cy="2014723"/>
            </a:xfrm>
          </p:grpSpPr>
          <p:sp>
            <p:nvSpPr>
              <p:cNvPr id="80" name="Trapezoid 79"/>
              <p:cNvSpPr/>
              <p:nvPr/>
            </p:nvSpPr>
            <p:spPr>
              <a:xfrm>
                <a:off x="7695881" y="2824043"/>
                <a:ext cx="1148762" cy="783039"/>
              </a:xfrm>
              <a:prstGeom prst="trapezoid">
                <a:avLst>
                  <a:gd name="adj" fmla="val 40402"/>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loud 80"/>
              <p:cNvSpPr/>
              <p:nvPr/>
            </p:nvSpPr>
            <p:spPr>
              <a:xfrm rot="21322214">
                <a:off x="8409335" y="2292368"/>
                <a:ext cx="280723" cy="688682"/>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a:off x="7772015" y="2178311"/>
                <a:ext cx="233180" cy="792813"/>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7641385" y="2783157"/>
                <a:ext cx="664415" cy="831766"/>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a:off x="8153400" y="2819401"/>
                <a:ext cx="738593" cy="762000"/>
              </a:xfrm>
              <a:prstGeom prst="trapezoid">
                <a:avLst>
                  <a:gd name="adj" fmla="val 4442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Isosceles Triangle 84"/>
              <p:cNvSpPr/>
              <p:nvPr/>
            </p:nvSpPr>
            <p:spPr>
              <a:xfrm rot="10800000">
                <a:off x="8098468" y="2877851"/>
                <a:ext cx="233180" cy="18654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865288" y="1851858"/>
                <a:ext cx="746177" cy="10726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tored Data 90"/>
              <p:cNvSpPr/>
              <p:nvPr/>
            </p:nvSpPr>
            <p:spPr>
              <a:xfrm rot="5400000">
                <a:off x="8028514" y="1688632"/>
                <a:ext cx="419724" cy="839449"/>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a:off x="7858248"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a:off x="7998156"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a:off x="8184700"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a:off x="8371245"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onut 98"/>
              <p:cNvSpPr/>
              <p:nvPr/>
            </p:nvSpPr>
            <p:spPr>
              <a:xfrm rot="19961453">
                <a:off x="8110948" y="3050373"/>
                <a:ext cx="229941" cy="21887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4" name="Group 119"/>
              <p:cNvGrpSpPr/>
              <p:nvPr/>
            </p:nvGrpSpPr>
            <p:grpSpPr>
              <a:xfrm>
                <a:off x="7865288" y="1991767"/>
                <a:ext cx="767295" cy="152227"/>
                <a:chOff x="5334000" y="5257800"/>
                <a:chExt cx="1752600" cy="381000"/>
              </a:xfrm>
            </p:grpSpPr>
            <p:sp>
              <p:nvSpPr>
                <p:cNvPr id="105" name="Quad Arrow Callout 104"/>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Callout 107"/>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Callout 109"/>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Callout 110"/>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8" name="Group 117"/>
          <p:cNvGrpSpPr/>
          <p:nvPr/>
        </p:nvGrpSpPr>
        <p:grpSpPr>
          <a:xfrm>
            <a:off x="3223491" y="3482109"/>
            <a:ext cx="1224449" cy="1324898"/>
            <a:chOff x="5791200" y="5181600"/>
            <a:chExt cx="1224449" cy="1324898"/>
          </a:xfrm>
        </p:grpSpPr>
        <p:sp>
          <p:nvSpPr>
            <p:cNvPr id="119" name="Rectangle 118"/>
            <p:cNvSpPr/>
            <p:nvPr/>
          </p:nvSpPr>
          <p:spPr>
            <a:xfrm>
              <a:off x="5791200" y="5181600"/>
              <a:ext cx="1224449" cy="1324898"/>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61"/>
            <p:cNvGrpSpPr/>
            <p:nvPr/>
          </p:nvGrpSpPr>
          <p:grpSpPr>
            <a:xfrm>
              <a:off x="6019800" y="5257800"/>
              <a:ext cx="770558" cy="1219200"/>
              <a:chOff x="3480379" y="990600"/>
              <a:chExt cx="1399915" cy="1905001"/>
            </a:xfrm>
          </p:grpSpPr>
          <p:sp>
            <p:nvSpPr>
              <p:cNvPr id="125" name="Trapezoid 124"/>
              <p:cNvSpPr/>
              <p:nvPr/>
            </p:nvSpPr>
            <p:spPr>
              <a:xfrm>
                <a:off x="3652536" y="1981201"/>
                <a:ext cx="1002652" cy="914400"/>
              </a:xfrm>
              <a:prstGeom prst="trapezoid">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680381" y="1107766"/>
                <a:ext cx="1002652" cy="1287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5400000">
                <a:off x="3870630" y="693680"/>
                <a:ext cx="640319" cy="123415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ouble Wave 129"/>
              <p:cNvSpPr/>
              <p:nvPr/>
            </p:nvSpPr>
            <p:spPr>
              <a:xfrm rot="21307692">
                <a:off x="4583026" y="1296368"/>
                <a:ext cx="296972" cy="86855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ouble Wave 131"/>
              <p:cNvSpPr/>
              <p:nvPr/>
            </p:nvSpPr>
            <p:spPr>
              <a:xfrm rot="407729">
                <a:off x="3518286" y="1210332"/>
                <a:ext cx="267244" cy="948341"/>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5400000">
                <a:off x="4064408" y="635173"/>
                <a:ext cx="231857" cy="1399915"/>
              </a:xfrm>
              <a:prstGeom prst="roundRect">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5" name="Group 654"/>
          <p:cNvGrpSpPr/>
          <p:nvPr/>
        </p:nvGrpSpPr>
        <p:grpSpPr>
          <a:xfrm>
            <a:off x="6973454" y="1177637"/>
            <a:ext cx="2759686" cy="1685636"/>
            <a:chOff x="6973454" y="1177637"/>
            <a:chExt cx="2759686" cy="1685636"/>
          </a:xfrm>
        </p:grpSpPr>
        <p:grpSp>
          <p:nvGrpSpPr>
            <p:cNvPr id="138" name="Group 137"/>
            <p:cNvGrpSpPr/>
            <p:nvPr/>
          </p:nvGrpSpPr>
          <p:grpSpPr>
            <a:xfrm>
              <a:off x="6973454" y="1177637"/>
              <a:ext cx="1289052" cy="1661959"/>
              <a:chOff x="946359" y="1066800"/>
              <a:chExt cx="3169020" cy="4085778"/>
            </a:xfrm>
          </p:grpSpPr>
          <p:sp>
            <p:nvSpPr>
              <p:cNvPr id="139" name="Trapezoid 138"/>
              <p:cNvSpPr/>
              <p:nvPr/>
            </p:nvSpPr>
            <p:spPr>
              <a:xfrm>
                <a:off x="1547524" y="1230785"/>
                <a:ext cx="1757592" cy="3804540"/>
              </a:xfrm>
              <a:prstGeom prst="trapezoid">
                <a:avLst>
                  <a:gd name="adj" fmla="val 34133"/>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p:cNvSpPr/>
              <p:nvPr/>
            </p:nvSpPr>
            <p:spPr>
              <a:xfrm rot="20102191">
                <a:off x="2811654" y="1152308"/>
                <a:ext cx="990600" cy="2115430"/>
              </a:xfrm>
              <a:prstGeom prst="trapezoid">
                <a:avLst>
                  <a:gd name="adj" fmla="val 34133"/>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1327004">
                <a:off x="1192243" y="1121341"/>
                <a:ext cx="990600" cy="2115430"/>
              </a:xfrm>
              <a:prstGeom prst="trapezoid">
                <a:avLst>
                  <a:gd name="adj" fmla="val 34133"/>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rot="565148" flipH="1">
                <a:off x="1479015" y="1175171"/>
                <a:ext cx="1254728" cy="3977407"/>
              </a:xfrm>
              <a:prstGeom prst="trapezoid">
                <a:avLst>
                  <a:gd name="adj" fmla="val 371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p:cNvSpPr/>
              <p:nvPr/>
            </p:nvSpPr>
            <p:spPr>
              <a:xfrm rot="21047404">
                <a:off x="2548437" y="1138553"/>
                <a:ext cx="965446" cy="3965581"/>
              </a:xfrm>
              <a:prstGeom prst="trapezoid">
                <a:avLst>
                  <a:gd name="adj" fmla="val 2034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214"/>
              <p:cNvGrpSpPr/>
              <p:nvPr/>
            </p:nvGrpSpPr>
            <p:grpSpPr>
              <a:xfrm>
                <a:off x="2859142" y="1323366"/>
                <a:ext cx="791083" cy="3645032"/>
                <a:chOff x="2885268" y="1349492"/>
                <a:chExt cx="791083" cy="3645032"/>
              </a:xfrm>
            </p:grpSpPr>
            <p:grpSp>
              <p:nvGrpSpPr>
                <p:cNvPr id="452" name="Group 170"/>
                <p:cNvGrpSpPr/>
                <p:nvPr/>
              </p:nvGrpSpPr>
              <p:grpSpPr>
                <a:xfrm rot="21306908">
                  <a:off x="2885268" y="1349492"/>
                  <a:ext cx="417044" cy="2147544"/>
                  <a:chOff x="4372744" y="2012451"/>
                  <a:chExt cx="791212" cy="4074304"/>
                </a:xfrm>
              </p:grpSpPr>
              <p:grpSp>
                <p:nvGrpSpPr>
                  <p:cNvPr id="485" name="Group 128"/>
                  <p:cNvGrpSpPr/>
                  <p:nvPr/>
                </p:nvGrpSpPr>
                <p:grpSpPr>
                  <a:xfrm rot="5003407">
                    <a:off x="3675724" y="2709471"/>
                    <a:ext cx="1911447" cy="517408"/>
                    <a:chOff x="4800600" y="1267918"/>
                    <a:chExt cx="5502838" cy="1399082"/>
                  </a:xfrm>
                </p:grpSpPr>
                <p:grpSp>
                  <p:nvGrpSpPr>
                    <p:cNvPr id="508" name="Group 129"/>
                    <p:cNvGrpSpPr/>
                    <p:nvPr/>
                  </p:nvGrpSpPr>
                  <p:grpSpPr>
                    <a:xfrm>
                      <a:off x="4800600" y="1295400"/>
                      <a:ext cx="2362200" cy="1371600"/>
                      <a:chOff x="4800600" y="1295400"/>
                      <a:chExt cx="2362200" cy="1371600"/>
                    </a:xfrm>
                  </p:grpSpPr>
                  <p:sp>
                    <p:nvSpPr>
                      <p:cNvPr id="521" name="Trapezoid 52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Trapezoid 52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Quad Arrow 52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Equal 52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 name="Oval 52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9" name="Group 130"/>
                    <p:cNvGrpSpPr/>
                    <p:nvPr/>
                  </p:nvGrpSpPr>
                  <p:grpSpPr>
                    <a:xfrm>
                      <a:off x="6877987" y="1267918"/>
                      <a:ext cx="2362200" cy="1371600"/>
                      <a:chOff x="4800600" y="1295400"/>
                      <a:chExt cx="2362200" cy="1371600"/>
                    </a:xfrm>
                  </p:grpSpPr>
                  <p:sp>
                    <p:nvSpPr>
                      <p:cNvPr id="515" name="Trapezoid 514"/>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137"/>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Quad Arrow 138"/>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Equal 518"/>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0" name="Oval 519"/>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131"/>
                    <p:cNvGrpSpPr/>
                    <p:nvPr/>
                  </p:nvGrpSpPr>
                  <p:grpSpPr>
                    <a:xfrm>
                      <a:off x="8979108" y="1270416"/>
                      <a:ext cx="1324330" cy="1295400"/>
                      <a:chOff x="4800600" y="1295400"/>
                      <a:chExt cx="1324330" cy="1295400"/>
                    </a:xfrm>
                  </p:grpSpPr>
                  <p:sp>
                    <p:nvSpPr>
                      <p:cNvPr id="511" name="Trapezoid 51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Trapezoid 51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Equal 512"/>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4" name="Oval 513"/>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6" name="Group 148"/>
                  <p:cNvGrpSpPr/>
                  <p:nvPr/>
                </p:nvGrpSpPr>
                <p:grpSpPr>
                  <a:xfrm rot="5003407">
                    <a:off x="3949528" y="4872328"/>
                    <a:ext cx="1911447" cy="517408"/>
                    <a:chOff x="4800600" y="1267918"/>
                    <a:chExt cx="5502838" cy="1399082"/>
                  </a:xfrm>
                </p:grpSpPr>
                <p:grpSp>
                  <p:nvGrpSpPr>
                    <p:cNvPr id="489" name="Group 149"/>
                    <p:cNvGrpSpPr/>
                    <p:nvPr/>
                  </p:nvGrpSpPr>
                  <p:grpSpPr>
                    <a:xfrm>
                      <a:off x="4800600" y="1295400"/>
                      <a:ext cx="2362200" cy="1371600"/>
                      <a:chOff x="4800600" y="1295400"/>
                      <a:chExt cx="2362200" cy="1371600"/>
                    </a:xfrm>
                  </p:grpSpPr>
                  <p:sp>
                    <p:nvSpPr>
                      <p:cNvPr id="502" name="Trapezoid 50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rapezoid 50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Quad Arrow 503"/>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Equal 505"/>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7" name="Oval 167"/>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150"/>
                    <p:cNvGrpSpPr/>
                    <p:nvPr/>
                  </p:nvGrpSpPr>
                  <p:grpSpPr>
                    <a:xfrm>
                      <a:off x="6877987" y="1267918"/>
                      <a:ext cx="2362200" cy="1371600"/>
                      <a:chOff x="4800600" y="1295400"/>
                      <a:chExt cx="2362200" cy="1371600"/>
                    </a:xfrm>
                  </p:grpSpPr>
                  <p:sp>
                    <p:nvSpPr>
                      <p:cNvPr id="496" name="Trapezoid 156"/>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Trapezoid 49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Quad Arrow 49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Equal 49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1" name="Oval 50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151"/>
                    <p:cNvGrpSpPr/>
                    <p:nvPr/>
                  </p:nvGrpSpPr>
                  <p:grpSpPr>
                    <a:xfrm>
                      <a:off x="8979108" y="1270416"/>
                      <a:ext cx="1324330" cy="1295400"/>
                      <a:chOff x="4800600" y="1295400"/>
                      <a:chExt cx="1324330" cy="1295400"/>
                    </a:xfrm>
                  </p:grpSpPr>
                  <p:sp>
                    <p:nvSpPr>
                      <p:cNvPr id="492" name="Trapezoid 152"/>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Trapezoid 49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Equal 49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5" name="Oval 15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7" name="Quad Arrow 168"/>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169"/>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3" name="Group 171"/>
                <p:cNvGrpSpPr/>
                <p:nvPr/>
              </p:nvGrpSpPr>
              <p:grpSpPr>
                <a:xfrm rot="21306908">
                  <a:off x="3292688" y="3425066"/>
                  <a:ext cx="383663" cy="1569458"/>
                  <a:chOff x="4394071" y="2381779"/>
                  <a:chExt cx="727880" cy="2977564"/>
                </a:xfrm>
              </p:grpSpPr>
              <p:grpSp>
                <p:nvGrpSpPr>
                  <p:cNvPr id="454" name="Group 172"/>
                  <p:cNvGrpSpPr/>
                  <p:nvPr/>
                </p:nvGrpSpPr>
                <p:grpSpPr>
                  <a:xfrm rot="5003407">
                    <a:off x="3882331" y="2893519"/>
                    <a:ext cx="1540887" cy="517408"/>
                    <a:chOff x="5867400" y="1267918"/>
                    <a:chExt cx="4436038" cy="1399082"/>
                  </a:xfrm>
                </p:grpSpPr>
                <p:grpSp>
                  <p:nvGrpSpPr>
                    <p:cNvPr id="470" name="Group 195"/>
                    <p:cNvGrpSpPr/>
                    <p:nvPr/>
                  </p:nvGrpSpPr>
                  <p:grpSpPr>
                    <a:xfrm>
                      <a:off x="5867400" y="1295400"/>
                      <a:ext cx="1295400" cy="1371600"/>
                      <a:chOff x="5867400" y="1295400"/>
                      <a:chExt cx="1295400" cy="1371600"/>
                    </a:xfrm>
                  </p:grpSpPr>
                  <p:sp>
                    <p:nvSpPr>
                      <p:cNvPr id="483" name="Quad Arrow 48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1" name="Group 196"/>
                    <p:cNvGrpSpPr/>
                    <p:nvPr/>
                  </p:nvGrpSpPr>
                  <p:grpSpPr>
                    <a:xfrm>
                      <a:off x="6877987" y="1267918"/>
                      <a:ext cx="2362200" cy="1371600"/>
                      <a:chOff x="4800600" y="1295400"/>
                      <a:chExt cx="2362200" cy="1371600"/>
                    </a:xfrm>
                  </p:grpSpPr>
                  <p:sp>
                    <p:nvSpPr>
                      <p:cNvPr id="477" name="Trapezoid 476"/>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Trapezoid 477"/>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Quad Arrow 478"/>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205"/>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Equal 206"/>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2" name="Oval 207"/>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2" name="Group 197"/>
                    <p:cNvGrpSpPr/>
                    <p:nvPr/>
                  </p:nvGrpSpPr>
                  <p:grpSpPr>
                    <a:xfrm>
                      <a:off x="8979108" y="1270416"/>
                      <a:ext cx="1324330" cy="1295400"/>
                      <a:chOff x="4800600" y="1295400"/>
                      <a:chExt cx="1324330" cy="1295400"/>
                    </a:xfrm>
                  </p:grpSpPr>
                  <p:sp>
                    <p:nvSpPr>
                      <p:cNvPr id="473" name="Trapezoid 472"/>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Trapezoid 473"/>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Equal 47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6" name="Oval 47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5" name="Group 173"/>
                  <p:cNvGrpSpPr/>
                  <p:nvPr/>
                </p:nvGrpSpPr>
                <p:grpSpPr>
                  <a:xfrm rot="5003407">
                    <a:off x="4272442" y="4509835"/>
                    <a:ext cx="1181609" cy="517408"/>
                    <a:chOff x="4800600" y="1267918"/>
                    <a:chExt cx="3401717" cy="1399082"/>
                  </a:xfrm>
                </p:grpSpPr>
                <p:grpSp>
                  <p:nvGrpSpPr>
                    <p:cNvPr id="458" name="Group 176"/>
                    <p:cNvGrpSpPr/>
                    <p:nvPr/>
                  </p:nvGrpSpPr>
                  <p:grpSpPr>
                    <a:xfrm>
                      <a:off x="4800600" y="1295400"/>
                      <a:ext cx="2362200" cy="1371600"/>
                      <a:chOff x="4800600" y="1295400"/>
                      <a:chExt cx="2362200" cy="1371600"/>
                    </a:xfrm>
                  </p:grpSpPr>
                  <p:sp>
                    <p:nvSpPr>
                      <p:cNvPr id="464" name="Trapezoid 46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Trapezoid 464"/>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Quad Arrow 465"/>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Equal 46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Oval 46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177"/>
                    <p:cNvGrpSpPr/>
                    <p:nvPr/>
                  </p:nvGrpSpPr>
                  <p:grpSpPr>
                    <a:xfrm>
                      <a:off x="6877987" y="1267918"/>
                      <a:ext cx="1324330" cy="1295400"/>
                      <a:chOff x="4800600" y="1295400"/>
                      <a:chExt cx="1324330" cy="1295400"/>
                    </a:xfrm>
                  </p:grpSpPr>
                  <p:sp>
                    <p:nvSpPr>
                      <p:cNvPr id="460" name="Trapezoid 18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Trapezoid 46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Equal 18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3" name="Oval 18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6" name="Quad Arrow 455"/>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215"/>
              <p:cNvGrpSpPr/>
              <p:nvPr/>
            </p:nvGrpSpPr>
            <p:grpSpPr>
              <a:xfrm rot="191830" flipH="1">
                <a:off x="1425808" y="1432831"/>
                <a:ext cx="791083" cy="3645032"/>
                <a:chOff x="2885268" y="1349492"/>
                <a:chExt cx="791083" cy="3645032"/>
              </a:xfrm>
            </p:grpSpPr>
            <p:grpSp>
              <p:nvGrpSpPr>
                <p:cNvPr id="377" name="Group 216"/>
                <p:cNvGrpSpPr/>
                <p:nvPr/>
              </p:nvGrpSpPr>
              <p:grpSpPr>
                <a:xfrm rot="21306908">
                  <a:off x="2885268" y="1349492"/>
                  <a:ext cx="417044" cy="2147544"/>
                  <a:chOff x="4372744" y="2012451"/>
                  <a:chExt cx="791212" cy="4074304"/>
                </a:xfrm>
              </p:grpSpPr>
              <p:grpSp>
                <p:nvGrpSpPr>
                  <p:cNvPr id="410" name="Group 249"/>
                  <p:cNvGrpSpPr/>
                  <p:nvPr/>
                </p:nvGrpSpPr>
                <p:grpSpPr>
                  <a:xfrm rot="5003407">
                    <a:off x="3675724" y="2709471"/>
                    <a:ext cx="1911447" cy="517408"/>
                    <a:chOff x="4800600" y="1267918"/>
                    <a:chExt cx="5502838" cy="1399082"/>
                  </a:xfrm>
                </p:grpSpPr>
                <p:grpSp>
                  <p:nvGrpSpPr>
                    <p:cNvPr id="433" name="Group 272"/>
                    <p:cNvGrpSpPr/>
                    <p:nvPr/>
                  </p:nvGrpSpPr>
                  <p:grpSpPr>
                    <a:xfrm>
                      <a:off x="4800600" y="1295400"/>
                      <a:ext cx="2362200" cy="1371600"/>
                      <a:chOff x="4800600" y="1295400"/>
                      <a:chExt cx="2362200" cy="1371600"/>
                    </a:xfrm>
                  </p:grpSpPr>
                  <p:sp>
                    <p:nvSpPr>
                      <p:cNvPr id="446" name="Trapezoid 44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Trapezoid 44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Quad Arrow 44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Equal 44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1" name="Oval 45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 name="Group 273"/>
                    <p:cNvGrpSpPr/>
                    <p:nvPr/>
                  </p:nvGrpSpPr>
                  <p:grpSpPr>
                    <a:xfrm>
                      <a:off x="6877987" y="1267918"/>
                      <a:ext cx="2362200" cy="1371600"/>
                      <a:chOff x="4800600" y="1295400"/>
                      <a:chExt cx="2362200" cy="1371600"/>
                    </a:xfrm>
                  </p:grpSpPr>
                  <p:sp>
                    <p:nvSpPr>
                      <p:cNvPr id="440" name="Trapezoid 439"/>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Trapezoid 28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Quad Arrow 281"/>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282"/>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Equal 44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Oval 44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5" name="Group 274"/>
                    <p:cNvGrpSpPr/>
                    <p:nvPr/>
                  </p:nvGrpSpPr>
                  <p:grpSpPr>
                    <a:xfrm>
                      <a:off x="8979108" y="1270416"/>
                      <a:ext cx="1324330" cy="1295400"/>
                      <a:chOff x="4800600" y="1295400"/>
                      <a:chExt cx="1324330" cy="1295400"/>
                    </a:xfrm>
                  </p:grpSpPr>
                  <p:sp>
                    <p:nvSpPr>
                      <p:cNvPr id="436" name="Trapezoid 43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Equal 43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9" name="Oval 43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 name="Group 250"/>
                  <p:cNvGrpSpPr/>
                  <p:nvPr/>
                </p:nvGrpSpPr>
                <p:grpSpPr>
                  <a:xfrm rot="5003407">
                    <a:off x="3949528" y="4872328"/>
                    <a:ext cx="1911447" cy="517408"/>
                    <a:chOff x="4800600" y="1267918"/>
                    <a:chExt cx="5502838" cy="1399082"/>
                  </a:xfrm>
                </p:grpSpPr>
                <p:grpSp>
                  <p:nvGrpSpPr>
                    <p:cNvPr id="414" name="Group 253"/>
                    <p:cNvGrpSpPr/>
                    <p:nvPr/>
                  </p:nvGrpSpPr>
                  <p:grpSpPr>
                    <a:xfrm>
                      <a:off x="4800600" y="1295400"/>
                      <a:ext cx="2362200" cy="1371600"/>
                      <a:chOff x="4800600" y="1295400"/>
                      <a:chExt cx="2362200" cy="1371600"/>
                    </a:xfrm>
                  </p:grpSpPr>
                  <p:sp>
                    <p:nvSpPr>
                      <p:cNvPr id="427" name="Trapezoid 426"/>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Quad Arrow 428"/>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Equal 430"/>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2" name="Oval 431"/>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254"/>
                    <p:cNvGrpSpPr/>
                    <p:nvPr/>
                  </p:nvGrpSpPr>
                  <p:grpSpPr>
                    <a:xfrm>
                      <a:off x="6877987" y="1267918"/>
                      <a:ext cx="2362200" cy="1371600"/>
                      <a:chOff x="4800600" y="1295400"/>
                      <a:chExt cx="2362200" cy="1371600"/>
                    </a:xfrm>
                  </p:grpSpPr>
                  <p:sp>
                    <p:nvSpPr>
                      <p:cNvPr id="421" name="Trapezoid 42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26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Quad Arrow 26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26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Equal 42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6" name="Oval 42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255"/>
                    <p:cNvGrpSpPr/>
                    <p:nvPr/>
                  </p:nvGrpSpPr>
                  <p:grpSpPr>
                    <a:xfrm>
                      <a:off x="8979108" y="1270416"/>
                      <a:ext cx="1324330" cy="1295400"/>
                      <a:chOff x="4800600" y="1295400"/>
                      <a:chExt cx="1324330" cy="1295400"/>
                    </a:xfrm>
                  </p:grpSpPr>
                  <p:sp>
                    <p:nvSpPr>
                      <p:cNvPr id="417" name="Trapezoid 416"/>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257"/>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Equal 258"/>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 name="Oval 419"/>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2" name="Quad Arrow 411"/>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217"/>
                <p:cNvGrpSpPr/>
                <p:nvPr/>
              </p:nvGrpSpPr>
              <p:grpSpPr>
                <a:xfrm rot="21306908">
                  <a:off x="3292688" y="3425066"/>
                  <a:ext cx="383663" cy="1569458"/>
                  <a:chOff x="4394071" y="2381779"/>
                  <a:chExt cx="727880" cy="2977564"/>
                </a:xfrm>
              </p:grpSpPr>
              <p:grpSp>
                <p:nvGrpSpPr>
                  <p:cNvPr id="379" name="Group 218"/>
                  <p:cNvGrpSpPr/>
                  <p:nvPr/>
                </p:nvGrpSpPr>
                <p:grpSpPr>
                  <a:xfrm rot="5003407">
                    <a:off x="3882331" y="2893519"/>
                    <a:ext cx="1540887" cy="517408"/>
                    <a:chOff x="5867400" y="1267918"/>
                    <a:chExt cx="4436038" cy="1399082"/>
                  </a:xfrm>
                </p:grpSpPr>
                <p:grpSp>
                  <p:nvGrpSpPr>
                    <p:cNvPr id="395" name="Group 234"/>
                    <p:cNvGrpSpPr/>
                    <p:nvPr/>
                  </p:nvGrpSpPr>
                  <p:grpSpPr>
                    <a:xfrm>
                      <a:off x="5867400" y="1295400"/>
                      <a:ext cx="1295400" cy="1371600"/>
                      <a:chOff x="5867400" y="1295400"/>
                      <a:chExt cx="1295400" cy="1371600"/>
                    </a:xfrm>
                  </p:grpSpPr>
                  <p:sp>
                    <p:nvSpPr>
                      <p:cNvPr id="408" name="Quad Arrow 40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235"/>
                    <p:cNvGrpSpPr/>
                    <p:nvPr/>
                  </p:nvGrpSpPr>
                  <p:grpSpPr>
                    <a:xfrm>
                      <a:off x="6877987" y="1267918"/>
                      <a:ext cx="2362200" cy="1371600"/>
                      <a:chOff x="4800600" y="1295400"/>
                      <a:chExt cx="2362200" cy="1371600"/>
                    </a:xfrm>
                  </p:grpSpPr>
                  <p:sp>
                    <p:nvSpPr>
                      <p:cNvPr id="402" name="Trapezoid 40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24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Quad Arrow 243"/>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244"/>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Equal 405"/>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7" name="Oval 406"/>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236"/>
                    <p:cNvGrpSpPr/>
                    <p:nvPr/>
                  </p:nvGrpSpPr>
                  <p:grpSpPr>
                    <a:xfrm>
                      <a:off x="8979108" y="1270416"/>
                      <a:ext cx="1324330" cy="1295400"/>
                      <a:chOff x="4800600" y="1295400"/>
                      <a:chExt cx="1324330" cy="1295400"/>
                    </a:xfrm>
                  </p:grpSpPr>
                  <p:sp>
                    <p:nvSpPr>
                      <p:cNvPr id="398" name="Trapezoid 397"/>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rapezoid 398"/>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Equal 39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1" name="Oval 40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219"/>
                  <p:cNvGrpSpPr/>
                  <p:nvPr/>
                </p:nvGrpSpPr>
                <p:grpSpPr>
                  <a:xfrm rot="5003407">
                    <a:off x="4272442" y="4509835"/>
                    <a:ext cx="1181609" cy="517408"/>
                    <a:chOff x="4800600" y="1267918"/>
                    <a:chExt cx="3401717" cy="1399082"/>
                  </a:xfrm>
                </p:grpSpPr>
                <p:grpSp>
                  <p:nvGrpSpPr>
                    <p:cNvPr id="383" name="Group 222"/>
                    <p:cNvGrpSpPr/>
                    <p:nvPr/>
                  </p:nvGrpSpPr>
                  <p:grpSpPr>
                    <a:xfrm>
                      <a:off x="4800600" y="1295400"/>
                      <a:ext cx="2362200" cy="1371600"/>
                      <a:chOff x="4800600" y="1295400"/>
                      <a:chExt cx="2362200" cy="1371600"/>
                    </a:xfrm>
                  </p:grpSpPr>
                  <p:sp>
                    <p:nvSpPr>
                      <p:cNvPr id="389" name="Trapezoid 388"/>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rapezoid 389"/>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Quad Arrow 230"/>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231"/>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Equal 392"/>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4" name="Oval 393"/>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223"/>
                    <p:cNvGrpSpPr/>
                    <p:nvPr/>
                  </p:nvGrpSpPr>
                  <p:grpSpPr>
                    <a:xfrm>
                      <a:off x="6877987" y="1267918"/>
                      <a:ext cx="1324330" cy="1295400"/>
                      <a:chOff x="4800600" y="1295400"/>
                      <a:chExt cx="1324330" cy="1295400"/>
                    </a:xfrm>
                  </p:grpSpPr>
                  <p:sp>
                    <p:nvSpPr>
                      <p:cNvPr id="385" name="Trapezoid 224"/>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rapezoid 225"/>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Equal 226"/>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8" name="Oval 227"/>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1" name="Quad Arrow 380"/>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368"/>
              <p:cNvGrpSpPr/>
              <p:nvPr/>
            </p:nvGrpSpPr>
            <p:grpSpPr>
              <a:xfrm flipH="1">
                <a:off x="1797153" y="1870009"/>
                <a:ext cx="710099" cy="3271886"/>
                <a:chOff x="2885268" y="1349492"/>
                <a:chExt cx="791083" cy="3645032"/>
              </a:xfrm>
            </p:grpSpPr>
            <p:grpSp>
              <p:nvGrpSpPr>
                <p:cNvPr id="302" name="Group 369"/>
                <p:cNvGrpSpPr/>
                <p:nvPr/>
              </p:nvGrpSpPr>
              <p:grpSpPr>
                <a:xfrm rot="21306908">
                  <a:off x="2885268" y="1349492"/>
                  <a:ext cx="417044" cy="2147544"/>
                  <a:chOff x="4372744" y="2012451"/>
                  <a:chExt cx="791212" cy="4074304"/>
                </a:xfrm>
              </p:grpSpPr>
              <p:grpSp>
                <p:nvGrpSpPr>
                  <p:cNvPr id="335" name="Group 402"/>
                  <p:cNvGrpSpPr/>
                  <p:nvPr/>
                </p:nvGrpSpPr>
                <p:grpSpPr>
                  <a:xfrm rot="5003407">
                    <a:off x="3675724" y="2709471"/>
                    <a:ext cx="1911447" cy="517408"/>
                    <a:chOff x="4800600" y="1267918"/>
                    <a:chExt cx="5502838" cy="1399082"/>
                  </a:xfrm>
                </p:grpSpPr>
                <p:grpSp>
                  <p:nvGrpSpPr>
                    <p:cNvPr id="358" name="Group 425"/>
                    <p:cNvGrpSpPr/>
                    <p:nvPr/>
                  </p:nvGrpSpPr>
                  <p:grpSpPr>
                    <a:xfrm>
                      <a:off x="4800600" y="1295400"/>
                      <a:ext cx="2362200" cy="1371600"/>
                      <a:chOff x="4800600" y="1295400"/>
                      <a:chExt cx="2362200" cy="1371600"/>
                    </a:xfrm>
                  </p:grpSpPr>
                  <p:sp>
                    <p:nvSpPr>
                      <p:cNvPr id="371" name="Trapezoid 37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Quad Arrow 37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Equal 37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6" name="Oval 37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426"/>
                    <p:cNvGrpSpPr/>
                    <p:nvPr/>
                  </p:nvGrpSpPr>
                  <p:grpSpPr>
                    <a:xfrm>
                      <a:off x="6877987" y="1267918"/>
                      <a:ext cx="2362200" cy="1371600"/>
                      <a:chOff x="4800600" y="1295400"/>
                      <a:chExt cx="2362200" cy="1371600"/>
                    </a:xfrm>
                  </p:grpSpPr>
                  <p:sp>
                    <p:nvSpPr>
                      <p:cNvPr id="365" name="Trapezoid 364"/>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Quad Arrow 366"/>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Equal 368"/>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0" name="Oval 369"/>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427"/>
                    <p:cNvGrpSpPr/>
                    <p:nvPr/>
                  </p:nvGrpSpPr>
                  <p:grpSpPr>
                    <a:xfrm>
                      <a:off x="8979108" y="1270416"/>
                      <a:ext cx="1324330" cy="1295400"/>
                      <a:chOff x="4800600" y="1295400"/>
                      <a:chExt cx="1324330" cy="1295400"/>
                    </a:xfrm>
                  </p:grpSpPr>
                  <p:sp>
                    <p:nvSpPr>
                      <p:cNvPr id="361" name="Trapezoid 36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Equal 362"/>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4" name="Oval 363"/>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6" name="Group 403"/>
                  <p:cNvGrpSpPr/>
                  <p:nvPr/>
                </p:nvGrpSpPr>
                <p:grpSpPr>
                  <a:xfrm rot="5003407">
                    <a:off x="3949528" y="4872328"/>
                    <a:ext cx="1911447" cy="517408"/>
                    <a:chOff x="4800600" y="1267918"/>
                    <a:chExt cx="5502838" cy="1399082"/>
                  </a:xfrm>
                </p:grpSpPr>
                <p:grpSp>
                  <p:nvGrpSpPr>
                    <p:cNvPr id="339" name="Group 406"/>
                    <p:cNvGrpSpPr/>
                    <p:nvPr/>
                  </p:nvGrpSpPr>
                  <p:grpSpPr>
                    <a:xfrm>
                      <a:off x="4800600" y="1295400"/>
                      <a:ext cx="2362200" cy="1371600"/>
                      <a:chOff x="4800600" y="1295400"/>
                      <a:chExt cx="2362200" cy="1371600"/>
                    </a:xfrm>
                  </p:grpSpPr>
                  <p:sp>
                    <p:nvSpPr>
                      <p:cNvPr id="352" name="Trapezoid 35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353"/>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Equal 355"/>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7" name="Oval 356"/>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407"/>
                    <p:cNvGrpSpPr/>
                    <p:nvPr/>
                  </p:nvGrpSpPr>
                  <p:grpSpPr>
                    <a:xfrm>
                      <a:off x="6877987" y="1267918"/>
                      <a:ext cx="2362200" cy="1371600"/>
                      <a:chOff x="4800600" y="1295400"/>
                      <a:chExt cx="2362200" cy="1371600"/>
                    </a:xfrm>
                  </p:grpSpPr>
                  <p:sp>
                    <p:nvSpPr>
                      <p:cNvPr id="346" name="Trapezoid 34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Quad Arrow 34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Equal 34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Oval 35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408"/>
                    <p:cNvGrpSpPr/>
                    <p:nvPr/>
                  </p:nvGrpSpPr>
                  <p:grpSpPr>
                    <a:xfrm>
                      <a:off x="8979108" y="1270416"/>
                      <a:ext cx="1324330" cy="1295400"/>
                      <a:chOff x="4800600" y="1295400"/>
                      <a:chExt cx="1324330" cy="1295400"/>
                    </a:xfrm>
                  </p:grpSpPr>
                  <p:sp>
                    <p:nvSpPr>
                      <p:cNvPr id="342" name="Trapezoid 34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Equal 34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5" name="Oval 34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Quad Arrow 336"/>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70"/>
                <p:cNvGrpSpPr/>
                <p:nvPr/>
              </p:nvGrpSpPr>
              <p:grpSpPr>
                <a:xfrm rot="21306908">
                  <a:off x="3292688" y="3425066"/>
                  <a:ext cx="383663" cy="1569458"/>
                  <a:chOff x="4394071" y="2381779"/>
                  <a:chExt cx="727880" cy="2977564"/>
                </a:xfrm>
              </p:grpSpPr>
              <p:grpSp>
                <p:nvGrpSpPr>
                  <p:cNvPr id="304" name="Group 371"/>
                  <p:cNvGrpSpPr/>
                  <p:nvPr/>
                </p:nvGrpSpPr>
                <p:grpSpPr>
                  <a:xfrm rot="5003407">
                    <a:off x="3882331" y="2893519"/>
                    <a:ext cx="1540887" cy="517408"/>
                    <a:chOff x="5867400" y="1267918"/>
                    <a:chExt cx="4436038" cy="1399082"/>
                  </a:xfrm>
                </p:grpSpPr>
                <p:grpSp>
                  <p:nvGrpSpPr>
                    <p:cNvPr id="320" name="Group 387"/>
                    <p:cNvGrpSpPr/>
                    <p:nvPr/>
                  </p:nvGrpSpPr>
                  <p:grpSpPr>
                    <a:xfrm>
                      <a:off x="5867400" y="1295400"/>
                      <a:ext cx="1295400" cy="1371600"/>
                      <a:chOff x="5867400" y="1295400"/>
                      <a:chExt cx="1295400" cy="1371600"/>
                    </a:xfrm>
                  </p:grpSpPr>
                  <p:sp>
                    <p:nvSpPr>
                      <p:cNvPr id="333" name="Quad Arrow 33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88"/>
                    <p:cNvGrpSpPr/>
                    <p:nvPr/>
                  </p:nvGrpSpPr>
                  <p:grpSpPr>
                    <a:xfrm>
                      <a:off x="6877987" y="1267918"/>
                      <a:ext cx="2362200" cy="1371600"/>
                      <a:chOff x="4800600" y="1295400"/>
                      <a:chExt cx="2362200" cy="1371600"/>
                    </a:xfrm>
                  </p:grpSpPr>
                  <p:sp>
                    <p:nvSpPr>
                      <p:cNvPr id="327" name="Trapezoid 326"/>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Quad Arrow 328"/>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Equal 330"/>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2" name="Oval 331"/>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89"/>
                    <p:cNvGrpSpPr/>
                    <p:nvPr/>
                  </p:nvGrpSpPr>
                  <p:grpSpPr>
                    <a:xfrm>
                      <a:off x="8979108" y="1270416"/>
                      <a:ext cx="1324330" cy="1295400"/>
                      <a:chOff x="4800600" y="1295400"/>
                      <a:chExt cx="1324330" cy="1295400"/>
                    </a:xfrm>
                  </p:grpSpPr>
                  <p:sp>
                    <p:nvSpPr>
                      <p:cNvPr id="323" name="Trapezoid 322"/>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Equal 32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6" name="Oval 32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5" name="Group 372"/>
                  <p:cNvGrpSpPr/>
                  <p:nvPr/>
                </p:nvGrpSpPr>
                <p:grpSpPr>
                  <a:xfrm rot="5003407">
                    <a:off x="4272442" y="4509835"/>
                    <a:ext cx="1181609" cy="517408"/>
                    <a:chOff x="4800600" y="1267918"/>
                    <a:chExt cx="3401717" cy="1399082"/>
                  </a:xfrm>
                </p:grpSpPr>
                <p:grpSp>
                  <p:nvGrpSpPr>
                    <p:cNvPr id="308" name="Group 375"/>
                    <p:cNvGrpSpPr/>
                    <p:nvPr/>
                  </p:nvGrpSpPr>
                  <p:grpSpPr>
                    <a:xfrm>
                      <a:off x="4800600" y="1295400"/>
                      <a:ext cx="2362200" cy="1371600"/>
                      <a:chOff x="4800600" y="1295400"/>
                      <a:chExt cx="2362200" cy="1371600"/>
                    </a:xfrm>
                  </p:grpSpPr>
                  <p:sp>
                    <p:nvSpPr>
                      <p:cNvPr id="314" name="Trapezoid 31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314"/>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Quad Arrow 315"/>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Equal 31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Oval 31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76"/>
                    <p:cNvGrpSpPr/>
                    <p:nvPr/>
                  </p:nvGrpSpPr>
                  <p:grpSpPr>
                    <a:xfrm>
                      <a:off x="6877987" y="1267918"/>
                      <a:ext cx="1324330" cy="1295400"/>
                      <a:chOff x="4800600" y="1295400"/>
                      <a:chExt cx="1324330" cy="1295400"/>
                    </a:xfrm>
                  </p:grpSpPr>
                  <p:sp>
                    <p:nvSpPr>
                      <p:cNvPr id="310" name="Trapezoid 309"/>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Equal 311"/>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 name="Oval 312"/>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6" name="Quad Arrow 305"/>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8" name="Group 446"/>
              <p:cNvGrpSpPr/>
              <p:nvPr/>
            </p:nvGrpSpPr>
            <p:grpSpPr>
              <a:xfrm rot="3375614" flipH="1">
                <a:off x="3666445" y="2702968"/>
                <a:ext cx="232678" cy="665191"/>
                <a:chOff x="4424406" y="2731061"/>
                <a:chExt cx="697545" cy="2628282"/>
              </a:xfrm>
            </p:grpSpPr>
            <p:grpSp>
              <p:nvGrpSpPr>
                <p:cNvPr id="274" name="Group 447"/>
                <p:cNvGrpSpPr/>
                <p:nvPr/>
              </p:nvGrpSpPr>
              <p:grpSpPr>
                <a:xfrm rot="5003407">
                  <a:off x="4083101" y="3072366"/>
                  <a:ext cx="1189853" cy="507244"/>
                  <a:chOff x="6877987" y="1267918"/>
                  <a:chExt cx="3425451" cy="1371600"/>
                </a:xfrm>
              </p:grpSpPr>
              <p:grpSp>
                <p:nvGrpSpPr>
                  <p:cNvPr id="290" name="Group 464"/>
                  <p:cNvGrpSpPr/>
                  <p:nvPr/>
                </p:nvGrpSpPr>
                <p:grpSpPr>
                  <a:xfrm>
                    <a:off x="6877987" y="1267918"/>
                    <a:ext cx="2362200" cy="1371600"/>
                    <a:chOff x="4800600" y="1295400"/>
                    <a:chExt cx="2362200" cy="1371600"/>
                  </a:xfrm>
                </p:grpSpPr>
                <p:sp>
                  <p:nvSpPr>
                    <p:cNvPr id="296" name="Trapezoid 29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Quad Arrow 29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Equal 29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Oval 30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465"/>
                  <p:cNvGrpSpPr/>
                  <p:nvPr/>
                </p:nvGrpSpPr>
                <p:grpSpPr>
                  <a:xfrm>
                    <a:off x="8979108" y="1270416"/>
                    <a:ext cx="1324330" cy="1295400"/>
                    <a:chOff x="4800600" y="1295400"/>
                    <a:chExt cx="1324330" cy="1295400"/>
                  </a:xfrm>
                </p:grpSpPr>
                <p:sp>
                  <p:nvSpPr>
                    <p:cNvPr id="292" name="Trapezoid 29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Equal 29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5" name="Oval 29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448"/>
                <p:cNvGrpSpPr/>
                <p:nvPr/>
              </p:nvGrpSpPr>
              <p:grpSpPr>
                <a:xfrm rot="5003407">
                  <a:off x="4272442" y="4509835"/>
                  <a:ext cx="1181609" cy="517408"/>
                  <a:chOff x="4800600" y="1267918"/>
                  <a:chExt cx="3401717" cy="1399082"/>
                </a:xfrm>
              </p:grpSpPr>
              <p:grpSp>
                <p:nvGrpSpPr>
                  <p:cNvPr id="278" name="Group 451"/>
                  <p:cNvGrpSpPr/>
                  <p:nvPr/>
                </p:nvGrpSpPr>
                <p:grpSpPr>
                  <a:xfrm>
                    <a:off x="4800600" y="1295400"/>
                    <a:ext cx="2362200" cy="1371600"/>
                    <a:chOff x="4800600" y="1295400"/>
                    <a:chExt cx="2362200" cy="1371600"/>
                  </a:xfrm>
                </p:grpSpPr>
                <p:sp>
                  <p:nvSpPr>
                    <p:cNvPr id="284" name="Trapezoid 28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285"/>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Equal 28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Oval 28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452"/>
                  <p:cNvGrpSpPr/>
                  <p:nvPr/>
                </p:nvGrpSpPr>
                <p:grpSpPr>
                  <a:xfrm>
                    <a:off x="6877987" y="1267918"/>
                    <a:ext cx="1324330" cy="1295400"/>
                    <a:chOff x="4800600" y="1295400"/>
                    <a:chExt cx="1324330" cy="1295400"/>
                  </a:xfrm>
                </p:grpSpPr>
                <p:sp>
                  <p:nvSpPr>
                    <p:cNvPr id="280" name="Trapezoid 279"/>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Equal 281"/>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Oval 282"/>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6" name="Quad Arrow 275"/>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520"/>
              <p:cNvGrpSpPr/>
              <p:nvPr/>
            </p:nvGrpSpPr>
            <p:grpSpPr>
              <a:xfrm rot="18133851">
                <a:off x="1162616" y="2697305"/>
                <a:ext cx="232678" cy="665191"/>
                <a:chOff x="4424406" y="2731061"/>
                <a:chExt cx="697545" cy="2628282"/>
              </a:xfrm>
            </p:grpSpPr>
            <p:grpSp>
              <p:nvGrpSpPr>
                <p:cNvPr id="246" name="Group 521"/>
                <p:cNvGrpSpPr/>
                <p:nvPr/>
              </p:nvGrpSpPr>
              <p:grpSpPr>
                <a:xfrm rot="5003407">
                  <a:off x="4083101" y="3072366"/>
                  <a:ext cx="1189853" cy="507244"/>
                  <a:chOff x="6877987" y="1267918"/>
                  <a:chExt cx="3425451" cy="1371600"/>
                </a:xfrm>
              </p:grpSpPr>
              <p:grpSp>
                <p:nvGrpSpPr>
                  <p:cNvPr id="262" name="Group 537"/>
                  <p:cNvGrpSpPr/>
                  <p:nvPr/>
                </p:nvGrpSpPr>
                <p:grpSpPr>
                  <a:xfrm>
                    <a:off x="6877987" y="1267918"/>
                    <a:ext cx="2362200" cy="1371600"/>
                    <a:chOff x="4800600" y="1295400"/>
                    <a:chExt cx="2362200" cy="1371600"/>
                  </a:xfrm>
                </p:grpSpPr>
                <p:sp>
                  <p:nvSpPr>
                    <p:cNvPr id="268" name="Trapezoid 267"/>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rapezoid 268"/>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269"/>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Equal 271"/>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Oval 272"/>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538"/>
                  <p:cNvGrpSpPr/>
                  <p:nvPr/>
                </p:nvGrpSpPr>
                <p:grpSpPr>
                  <a:xfrm>
                    <a:off x="8979108" y="1270416"/>
                    <a:ext cx="1324330" cy="1295400"/>
                    <a:chOff x="4800600" y="1295400"/>
                    <a:chExt cx="1324330" cy="1295400"/>
                  </a:xfrm>
                </p:grpSpPr>
                <p:sp>
                  <p:nvSpPr>
                    <p:cNvPr id="264" name="Trapezoid 26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apezoid 264"/>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Equal 265"/>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Oval 266"/>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522"/>
                <p:cNvGrpSpPr/>
                <p:nvPr/>
              </p:nvGrpSpPr>
              <p:grpSpPr>
                <a:xfrm rot="5003407">
                  <a:off x="4272442" y="4509835"/>
                  <a:ext cx="1181609" cy="517408"/>
                  <a:chOff x="4800600" y="1267918"/>
                  <a:chExt cx="3401717" cy="1399082"/>
                </a:xfrm>
              </p:grpSpPr>
              <p:grpSp>
                <p:nvGrpSpPr>
                  <p:cNvPr id="250" name="Group 525"/>
                  <p:cNvGrpSpPr/>
                  <p:nvPr/>
                </p:nvGrpSpPr>
                <p:grpSpPr>
                  <a:xfrm>
                    <a:off x="4800600" y="1295400"/>
                    <a:ext cx="2362200" cy="1371600"/>
                    <a:chOff x="4800600" y="1295400"/>
                    <a:chExt cx="2362200" cy="1371600"/>
                  </a:xfrm>
                </p:grpSpPr>
                <p:sp>
                  <p:nvSpPr>
                    <p:cNvPr id="256" name="Trapezoid 25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Quad Arrow 25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Equal 25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Oval 26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526"/>
                  <p:cNvGrpSpPr/>
                  <p:nvPr/>
                </p:nvGrpSpPr>
                <p:grpSpPr>
                  <a:xfrm>
                    <a:off x="6877987" y="1267918"/>
                    <a:ext cx="1324330" cy="1295400"/>
                    <a:chOff x="4800600" y="1295400"/>
                    <a:chExt cx="1324330" cy="1295400"/>
                  </a:xfrm>
                </p:grpSpPr>
                <p:sp>
                  <p:nvSpPr>
                    <p:cNvPr id="252" name="Trapezoid 25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Equal 25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8" name="Quad Arrow 247"/>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292"/>
              <p:cNvGrpSpPr/>
              <p:nvPr/>
            </p:nvGrpSpPr>
            <p:grpSpPr>
              <a:xfrm>
                <a:off x="2585279" y="1813403"/>
                <a:ext cx="710099" cy="3271886"/>
                <a:chOff x="2885268" y="1349492"/>
                <a:chExt cx="791083" cy="3645032"/>
              </a:xfrm>
            </p:grpSpPr>
            <p:grpSp>
              <p:nvGrpSpPr>
                <p:cNvPr id="157" name="Group 293"/>
                <p:cNvGrpSpPr/>
                <p:nvPr/>
              </p:nvGrpSpPr>
              <p:grpSpPr>
                <a:xfrm rot="21306908">
                  <a:off x="2885268" y="1349492"/>
                  <a:ext cx="417044" cy="2147544"/>
                  <a:chOff x="4372744" y="2012451"/>
                  <a:chExt cx="791212" cy="4074304"/>
                </a:xfrm>
              </p:grpSpPr>
              <p:grpSp>
                <p:nvGrpSpPr>
                  <p:cNvPr id="204" name="Group 326"/>
                  <p:cNvGrpSpPr/>
                  <p:nvPr/>
                </p:nvGrpSpPr>
                <p:grpSpPr>
                  <a:xfrm rot="5003407">
                    <a:off x="3675724" y="2709471"/>
                    <a:ext cx="1911447" cy="517408"/>
                    <a:chOff x="4800600" y="1267918"/>
                    <a:chExt cx="5502838" cy="1399082"/>
                  </a:xfrm>
                </p:grpSpPr>
                <p:grpSp>
                  <p:nvGrpSpPr>
                    <p:cNvPr id="227" name="Group 349"/>
                    <p:cNvGrpSpPr/>
                    <p:nvPr/>
                  </p:nvGrpSpPr>
                  <p:grpSpPr>
                    <a:xfrm>
                      <a:off x="4800600" y="1295400"/>
                      <a:ext cx="2362200" cy="1371600"/>
                      <a:chOff x="4800600" y="1295400"/>
                      <a:chExt cx="2362200" cy="1371600"/>
                    </a:xfrm>
                  </p:grpSpPr>
                  <p:sp>
                    <p:nvSpPr>
                      <p:cNvPr id="240" name="Trapezoid 239"/>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241"/>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Equal 24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Oval 24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350"/>
                    <p:cNvGrpSpPr/>
                    <p:nvPr/>
                  </p:nvGrpSpPr>
                  <p:grpSpPr>
                    <a:xfrm>
                      <a:off x="6877987" y="1267918"/>
                      <a:ext cx="2362200" cy="1371600"/>
                      <a:chOff x="4800600" y="1295400"/>
                      <a:chExt cx="2362200" cy="1371600"/>
                    </a:xfrm>
                  </p:grpSpPr>
                  <p:sp>
                    <p:nvSpPr>
                      <p:cNvPr id="234" name="Trapezoid 233"/>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235"/>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Equal 23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Oval 238"/>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351"/>
                    <p:cNvGrpSpPr/>
                    <p:nvPr/>
                  </p:nvGrpSpPr>
                  <p:grpSpPr>
                    <a:xfrm>
                      <a:off x="8979108" y="1270416"/>
                      <a:ext cx="1324330" cy="1295400"/>
                      <a:chOff x="4800600" y="1295400"/>
                      <a:chExt cx="1324330" cy="1295400"/>
                    </a:xfrm>
                  </p:grpSpPr>
                  <p:sp>
                    <p:nvSpPr>
                      <p:cNvPr id="230" name="Trapezoid 229"/>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Equal 231"/>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Oval 232"/>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327"/>
                  <p:cNvGrpSpPr/>
                  <p:nvPr/>
                </p:nvGrpSpPr>
                <p:grpSpPr>
                  <a:xfrm rot="5003407">
                    <a:off x="3949528" y="4872328"/>
                    <a:ext cx="1911447" cy="517408"/>
                    <a:chOff x="4800600" y="1267918"/>
                    <a:chExt cx="5502838" cy="1399082"/>
                  </a:xfrm>
                </p:grpSpPr>
                <p:grpSp>
                  <p:nvGrpSpPr>
                    <p:cNvPr id="208" name="Group 330"/>
                    <p:cNvGrpSpPr/>
                    <p:nvPr/>
                  </p:nvGrpSpPr>
                  <p:grpSpPr>
                    <a:xfrm>
                      <a:off x="4800600" y="1295400"/>
                      <a:ext cx="2362200" cy="1371600"/>
                      <a:chOff x="4800600" y="1295400"/>
                      <a:chExt cx="2362200" cy="1371600"/>
                    </a:xfrm>
                  </p:grpSpPr>
                  <p:sp>
                    <p:nvSpPr>
                      <p:cNvPr id="221" name="Trapezoid 22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Quad Arrow 22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Equal 22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331"/>
                    <p:cNvGrpSpPr/>
                    <p:nvPr/>
                  </p:nvGrpSpPr>
                  <p:grpSpPr>
                    <a:xfrm>
                      <a:off x="6877987" y="1267918"/>
                      <a:ext cx="2362200" cy="1371600"/>
                      <a:chOff x="4800600" y="1295400"/>
                      <a:chExt cx="2362200" cy="1371600"/>
                    </a:xfrm>
                  </p:grpSpPr>
                  <p:sp>
                    <p:nvSpPr>
                      <p:cNvPr id="215" name="Trapezoid 214"/>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216"/>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Equal 218"/>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Oval 219"/>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332"/>
                    <p:cNvGrpSpPr/>
                    <p:nvPr/>
                  </p:nvGrpSpPr>
                  <p:grpSpPr>
                    <a:xfrm>
                      <a:off x="8979108" y="1270416"/>
                      <a:ext cx="1324330" cy="1295400"/>
                      <a:chOff x="4800600" y="1295400"/>
                      <a:chExt cx="1324330" cy="1295400"/>
                    </a:xfrm>
                  </p:grpSpPr>
                  <p:sp>
                    <p:nvSpPr>
                      <p:cNvPr id="211" name="Trapezoid 210"/>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Equal 212"/>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Oval 213"/>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6" name="Quad Arrow 205"/>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94"/>
                <p:cNvGrpSpPr/>
                <p:nvPr/>
              </p:nvGrpSpPr>
              <p:grpSpPr>
                <a:xfrm rot="21306908">
                  <a:off x="3292688" y="3425066"/>
                  <a:ext cx="383663" cy="1569458"/>
                  <a:chOff x="4394071" y="2381779"/>
                  <a:chExt cx="727880" cy="2977564"/>
                </a:xfrm>
              </p:grpSpPr>
              <p:grpSp>
                <p:nvGrpSpPr>
                  <p:cNvPr id="173" name="Group 295"/>
                  <p:cNvGrpSpPr/>
                  <p:nvPr/>
                </p:nvGrpSpPr>
                <p:grpSpPr>
                  <a:xfrm rot="5003407">
                    <a:off x="3882331" y="2893519"/>
                    <a:ext cx="1540887" cy="517408"/>
                    <a:chOff x="5867400" y="1267918"/>
                    <a:chExt cx="4436038" cy="1399082"/>
                  </a:xfrm>
                </p:grpSpPr>
                <p:grpSp>
                  <p:nvGrpSpPr>
                    <p:cNvPr id="189" name="Group 311"/>
                    <p:cNvGrpSpPr/>
                    <p:nvPr/>
                  </p:nvGrpSpPr>
                  <p:grpSpPr>
                    <a:xfrm>
                      <a:off x="5867400" y="1295400"/>
                      <a:ext cx="1295400" cy="1371600"/>
                      <a:chOff x="5867400" y="1295400"/>
                      <a:chExt cx="1295400" cy="1371600"/>
                    </a:xfrm>
                  </p:grpSpPr>
                  <p:sp>
                    <p:nvSpPr>
                      <p:cNvPr id="202" name="Quad Arrow 201"/>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312"/>
                    <p:cNvGrpSpPr/>
                    <p:nvPr/>
                  </p:nvGrpSpPr>
                  <p:grpSpPr>
                    <a:xfrm>
                      <a:off x="6877987" y="1267918"/>
                      <a:ext cx="2362200" cy="1371600"/>
                      <a:chOff x="4800600" y="1295400"/>
                      <a:chExt cx="2362200" cy="1371600"/>
                    </a:xfrm>
                  </p:grpSpPr>
                  <p:sp>
                    <p:nvSpPr>
                      <p:cNvPr id="196" name="Trapezoid 195"/>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19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Equal 19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Oval 200"/>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313"/>
                    <p:cNvGrpSpPr/>
                    <p:nvPr/>
                  </p:nvGrpSpPr>
                  <p:grpSpPr>
                    <a:xfrm>
                      <a:off x="8979108" y="1270416"/>
                      <a:ext cx="1324330" cy="1295400"/>
                      <a:chOff x="4800600" y="1295400"/>
                      <a:chExt cx="1324330" cy="1295400"/>
                    </a:xfrm>
                  </p:grpSpPr>
                  <p:sp>
                    <p:nvSpPr>
                      <p:cNvPr id="192" name="Trapezoid 191"/>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Equal 19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296"/>
                  <p:cNvGrpSpPr/>
                  <p:nvPr/>
                </p:nvGrpSpPr>
                <p:grpSpPr>
                  <a:xfrm rot="5003407">
                    <a:off x="4272442" y="4509835"/>
                    <a:ext cx="1181609" cy="517408"/>
                    <a:chOff x="4800600" y="1267918"/>
                    <a:chExt cx="3401717" cy="1399082"/>
                  </a:xfrm>
                </p:grpSpPr>
                <p:grpSp>
                  <p:nvGrpSpPr>
                    <p:cNvPr id="177" name="Group 299"/>
                    <p:cNvGrpSpPr/>
                    <p:nvPr/>
                  </p:nvGrpSpPr>
                  <p:grpSpPr>
                    <a:xfrm>
                      <a:off x="4800600" y="1295400"/>
                      <a:ext cx="2362200" cy="1371600"/>
                      <a:chOff x="4800600" y="1295400"/>
                      <a:chExt cx="2362200" cy="1371600"/>
                    </a:xfrm>
                  </p:grpSpPr>
                  <p:sp>
                    <p:nvSpPr>
                      <p:cNvPr id="183" name="Trapezoid 182"/>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Quad Arrow 184"/>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6340840" y="1828800"/>
                        <a:ext cx="299803" cy="31479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Equal 186"/>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Oval 187"/>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300"/>
                    <p:cNvGrpSpPr/>
                    <p:nvPr/>
                  </p:nvGrpSpPr>
                  <p:grpSpPr>
                    <a:xfrm>
                      <a:off x="6877987" y="1267918"/>
                      <a:ext cx="1324330" cy="1295400"/>
                      <a:chOff x="4800600" y="1295400"/>
                      <a:chExt cx="1324330" cy="1295400"/>
                    </a:xfrm>
                  </p:grpSpPr>
                  <p:sp>
                    <p:nvSpPr>
                      <p:cNvPr id="179" name="Trapezoid 178"/>
                      <p:cNvSpPr/>
                      <p:nvPr/>
                    </p:nvSpPr>
                    <p:spPr>
                      <a:xfrm>
                        <a:off x="4800600" y="19812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rot="10800000">
                        <a:off x="4800600" y="1295400"/>
                        <a:ext cx="1295400" cy="609600"/>
                      </a:xfrm>
                      <a:prstGeom prst="trapezoid">
                        <a:avLst>
                          <a:gd name="adj" fmla="val 47131"/>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Equal 180"/>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Oval 181"/>
                      <p:cNvSpPr/>
                      <p:nvPr/>
                    </p:nvSpPr>
                    <p:spPr>
                      <a:xfrm>
                        <a:off x="5334000" y="1828800"/>
                        <a:ext cx="299803" cy="314794"/>
                      </a:xfrm>
                      <a:prstGeom prst="ellipse">
                        <a:avLst/>
                      </a:prstGeom>
                      <a:solidFill>
                        <a:srgbClr val="EFE23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5" name="Quad Arrow 174"/>
                  <p:cNvSpPr/>
                  <p:nvPr/>
                </p:nvSpPr>
                <p:spPr>
                  <a:xfrm rot="5003407">
                    <a:off x="4550409" y="3802041"/>
                    <a:ext cx="449966" cy="507245"/>
                  </a:xfrm>
                  <a:prstGeom prst="quadArrow">
                    <a:avLst>
                      <a:gd name="adj1" fmla="val 45000"/>
                      <a:gd name="adj2" fmla="val 22500"/>
                      <a:gd name="adj3" fmla="val 22500"/>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5003407">
                    <a:off x="4720513" y="3989263"/>
                    <a:ext cx="104139" cy="116417"/>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291"/>
              <p:cNvGrpSpPr/>
              <p:nvPr/>
            </p:nvGrpSpPr>
            <p:grpSpPr>
              <a:xfrm>
                <a:off x="1812226" y="1066800"/>
                <a:ext cx="1326292" cy="975390"/>
                <a:chOff x="1812226" y="1066800"/>
                <a:chExt cx="1326292" cy="975390"/>
              </a:xfrm>
            </p:grpSpPr>
            <p:sp>
              <p:nvSpPr>
                <p:cNvPr id="153" name="Rounded Rectangle 152"/>
                <p:cNvSpPr/>
                <p:nvPr/>
              </p:nvSpPr>
              <p:spPr>
                <a:xfrm>
                  <a:off x="1812226" y="1118287"/>
                  <a:ext cx="1326292" cy="200763"/>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uble Wave 153"/>
                <p:cNvSpPr/>
                <p:nvPr/>
              </p:nvSpPr>
              <p:spPr>
                <a:xfrm rot="15563324">
                  <a:off x="2170017" y="1488658"/>
                  <a:ext cx="863790" cy="243273"/>
                </a:xfrm>
                <a:prstGeom prst="doubleWave">
                  <a:avLst>
                    <a:gd name="adj1" fmla="val 6250"/>
                    <a:gd name="adj2" fmla="val -1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ouble Wave 154"/>
                <p:cNvSpPr/>
                <p:nvPr/>
              </p:nvSpPr>
              <p:spPr>
                <a:xfrm rot="18146947">
                  <a:off x="1797147" y="1412391"/>
                  <a:ext cx="863790" cy="243273"/>
                </a:xfrm>
                <a:prstGeom prst="doubleWave">
                  <a:avLst>
                    <a:gd name="adj1" fmla="val 6250"/>
                    <a:gd name="adj2" fmla="val -1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7"/>
                <p:cNvSpPr/>
                <p:nvPr/>
              </p:nvSpPr>
              <p:spPr>
                <a:xfrm>
                  <a:off x="2276326" y="1066800"/>
                  <a:ext cx="350524" cy="303736"/>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7" name="Group 526"/>
            <p:cNvGrpSpPr/>
            <p:nvPr/>
          </p:nvGrpSpPr>
          <p:grpSpPr>
            <a:xfrm>
              <a:off x="8423423" y="1289030"/>
              <a:ext cx="1309717" cy="1574243"/>
              <a:chOff x="1398472" y="1181134"/>
              <a:chExt cx="3345602" cy="4021319"/>
            </a:xfrm>
          </p:grpSpPr>
          <p:sp>
            <p:nvSpPr>
              <p:cNvPr id="528" name="Trapezoid 527"/>
              <p:cNvSpPr/>
              <p:nvPr/>
            </p:nvSpPr>
            <p:spPr>
              <a:xfrm>
                <a:off x="2107796" y="1345119"/>
                <a:ext cx="1757592" cy="3804540"/>
              </a:xfrm>
              <a:prstGeom prst="trapezoid">
                <a:avLst>
                  <a:gd name="adj" fmla="val 34133"/>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11"/>
              <p:cNvGrpSpPr/>
              <p:nvPr/>
            </p:nvGrpSpPr>
            <p:grpSpPr>
              <a:xfrm>
                <a:off x="1752515" y="1235675"/>
                <a:ext cx="2610011" cy="3923661"/>
                <a:chOff x="4648115" y="2060454"/>
                <a:chExt cx="2610011" cy="3923661"/>
              </a:xfrm>
            </p:grpSpPr>
            <p:sp>
              <p:nvSpPr>
                <p:cNvPr id="650" name="Trapezoid 649"/>
                <p:cNvSpPr/>
                <p:nvPr/>
              </p:nvSpPr>
              <p:spPr>
                <a:xfrm rot="20102191">
                  <a:off x="6267526" y="2091421"/>
                  <a:ext cx="990600" cy="2115430"/>
                </a:xfrm>
                <a:prstGeom prst="trapezoid">
                  <a:avLst>
                    <a:gd name="adj" fmla="val 34133"/>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Trapezoid 650"/>
                <p:cNvSpPr/>
                <p:nvPr/>
              </p:nvSpPr>
              <p:spPr>
                <a:xfrm rot="1327004">
                  <a:off x="4648115" y="2060454"/>
                  <a:ext cx="990600" cy="2115430"/>
                </a:xfrm>
                <a:prstGeom prst="trapezoid">
                  <a:avLst>
                    <a:gd name="adj" fmla="val 34133"/>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Trapezoid 651"/>
                <p:cNvSpPr/>
                <p:nvPr/>
              </p:nvSpPr>
              <p:spPr>
                <a:xfrm rot="366654" flipH="1">
                  <a:off x="4942997" y="2083937"/>
                  <a:ext cx="706763" cy="3900178"/>
                </a:xfrm>
                <a:prstGeom prst="trapezoid">
                  <a:avLst>
                    <a:gd name="adj" fmla="val 24861"/>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Trapezoid 652"/>
                <p:cNvSpPr/>
                <p:nvPr/>
              </p:nvSpPr>
              <p:spPr>
                <a:xfrm rot="21233346">
                  <a:off x="6224662" y="2067736"/>
                  <a:ext cx="706763" cy="3886573"/>
                </a:xfrm>
                <a:prstGeom prst="trapezoid">
                  <a:avLst>
                    <a:gd name="adj" fmla="val 20349"/>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0" name="Rounded Rectangle 529"/>
              <p:cNvSpPr/>
              <p:nvPr/>
            </p:nvSpPr>
            <p:spPr>
              <a:xfrm>
                <a:off x="2372498" y="1232621"/>
                <a:ext cx="1326292" cy="200763"/>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ouble Wave 530"/>
              <p:cNvSpPr/>
              <p:nvPr/>
            </p:nvSpPr>
            <p:spPr>
              <a:xfrm rot="15563324">
                <a:off x="2730289" y="1602992"/>
                <a:ext cx="863790" cy="243273"/>
              </a:xfrm>
              <a:prstGeom prst="doubleWave">
                <a:avLst>
                  <a:gd name="adj1" fmla="val 6250"/>
                  <a:gd name="adj2" fmla="val -1000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ouble Wave 531"/>
              <p:cNvSpPr/>
              <p:nvPr/>
            </p:nvSpPr>
            <p:spPr>
              <a:xfrm rot="18146947">
                <a:off x="2357419" y="1526725"/>
                <a:ext cx="863790" cy="243273"/>
              </a:xfrm>
              <a:prstGeom prst="doubleWave">
                <a:avLst>
                  <a:gd name="adj1" fmla="val 6250"/>
                  <a:gd name="adj2" fmla="val -1000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ounded Rectangle 532"/>
              <p:cNvSpPr/>
              <p:nvPr/>
            </p:nvSpPr>
            <p:spPr>
              <a:xfrm>
                <a:off x="2836598" y="1181134"/>
                <a:ext cx="350524" cy="30373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4" name="Group 26"/>
              <p:cNvGrpSpPr/>
              <p:nvPr/>
            </p:nvGrpSpPr>
            <p:grpSpPr>
              <a:xfrm>
                <a:off x="3353934" y="1449133"/>
                <a:ext cx="647107" cy="3753320"/>
                <a:chOff x="3353934" y="1449133"/>
                <a:chExt cx="647107" cy="3753320"/>
              </a:xfrm>
            </p:grpSpPr>
            <p:grpSp>
              <p:nvGrpSpPr>
                <p:cNvPr id="608" name="Group 57"/>
                <p:cNvGrpSpPr/>
                <p:nvPr/>
              </p:nvGrpSpPr>
              <p:grpSpPr>
                <a:xfrm rot="15952249">
                  <a:off x="2655453" y="2147614"/>
                  <a:ext cx="1903002" cy="506039"/>
                  <a:chOff x="6096000" y="1376597"/>
                  <a:chExt cx="3810000" cy="1867525"/>
                </a:xfrm>
              </p:grpSpPr>
              <p:grpSp>
                <p:nvGrpSpPr>
                  <p:cNvPr id="630" name="Group 34"/>
                  <p:cNvGrpSpPr/>
                  <p:nvPr/>
                </p:nvGrpSpPr>
                <p:grpSpPr>
                  <a:xfrm>
                    <a:off x="6096000" y="1447800"/>
                    <a:ext cx="3810000" cy="1752600"/>
                    <a:chOff x="4800600" y="183630"/>
                    <a:chExt cx="5791200" cy="1311639"/>
                  </a:xfrm>
                </p:grpSpPr>
                <p:grpSp>
                  <p:nvGrpSpPr>
                    <p:cNvPr id="641" name="Group 28"/>
                    <p:cNvGrpSpPr/>
                    <p:nvPr/>
                  </p:nvGrpSpPr>
                  <p:grpSpPr>
                    <a:xfrm>
                      <a:off x="4800600" y="184879"/>
                      <a:ext cx="2895600" cy="1295400"/>
                      <a:chOff x="4800600" y="184879"/>
                      <a:chExt cx="2895600" cy="1295400"/>
                    </a:xfrm>
                  </p:grpSpPr>
                  <p:sp>
                    <p:nvSpPr>
                      <p:cNvPr id="647" name="Flowchart: Decision 646"/>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Flowchart: Decision 647"/>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4-Point Star 648"/>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29"/>
                    <p:cNvGrpSpPr/>
                    <p:nvPr/>
                  </p:nvGrpSpPr>
                  <p:grpSpPr>
                    <a:xfrm>
                      <a:off x="7696200" y="183630"/>
                      <a:ext cx="2895600" cy="1295400"/>
                      <a:chOff x="4800600" y="184879"/>
                      <a:chExt cx="2895600" cy="1295400"/>
                    </a:xfrm>
                  </p:grpSpPr>
                  <p:sp>
                    <p:nvSpPr>
                      <p:cNvPr id="644" name="Flowchart: Decision 643"/>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Flowchart: Decision 644"/>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4-Point Star 645"/>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3" name="4-Point Star 642"/>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1" name="Oval 630"/>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9" name="Group 57"/>
                <p:cNvGrpSpPr/>
                <p:nvPr/>
              </p:nvGrpSpPr>
              <p:grpSpPr>
                <a:xfrm rot="15952249">
                  <a:off x="2796521" y="3997932"/>
                  <a:ext cx="1903002" cy="506039"/>
                  <a:chOff x="6096000" y="1376597"/>
                  <a:chExt cx="3810000" cy="1867525"/>
                </a:xfrm>
              </p:grpSpPr>
              <p:grpSp>
                <p:nvGrpSpPr>
                  <p:cNvPr id="610" name="Group 34"/>
                  <p:cNvGrpSpPr/>
                  <p:nvPr/>
                </p:nvGrpSpPr>
                <p:grpSpPr>
                  <a:xfrm>
                    <a:off x="6096000" y="1447800"/>
                    <a:ext cx="3810000" cy="1752600"/>
                    <a:chOff x="4800600" y="183630"/>
                    <a:chExt cx="5791200" cy="1311639"/>
                  </a:xfrm>
                </p:grpSpPr>
                <p:grpSp>
                  <p:nvGrpSpPr>
                    <p:cNvPr id="621" name="Group 28"/>
                    <p:cNvGrpSpPr/>
                    <p:nvPr/>
                  </p:nvGrpSpPr>
                  <p:grpSpPr>
                    <a:xfrm>
                      <a:off x="4800600" y="184879"/>
                      <a:ext cx="2895600" cy="1295400"/>
                      <a:chOff x="4800600" y="184879"/>
                      <a:chExt cx="2895600" cy="1295400"/>
                    </a:xfrm>
                  </p:grpSpPr>
                  <p:sp>
                    <p:nvSpPr>
                      <p:cNvPr id="627" name="Flowchart: Decision 626"/>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Flowchart: Decision 627"/>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4-Point Star 628"/>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29"/>
                    <p:cNvGrpSpPr/>
                    <p:nvPr/>
                  </p:nvGrpSpPr>
                  <p:grpSpPr>
                    <a:xfrm>
                      <a:off x="7696200" y="183630"/>
                      <a:ext cx="2895600" cy="1295400"/>
                      <a:chOff x="4800600" y="184879"/>
                      <a:chExt cx="2895600" cy="1295400"/>
                    </a:xfrm>
                  </p:grpSpPr>
                  <p:sp>
                    <p:nvSpPr>
                      <p:cNvPr id="624" name="Flowchart: Decision 623"/>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lowchart: Decision 624"/>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4-Point Star 625"/>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3" name="4-Point Star 622"/>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1" name="Oval 610"/>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5" name="Group 27"/>
              <p:cNvGrpSpPr/>
              <p:nvPr/>
            </p:nvGrpSpPr>
            <p:grpSpPr>
              <a:xfrm rot="615540">
                <a:off x="2106668" y="1417374"/>
                <a:ext cx="647107" cy="3753320"/>
                <a:chOff x="3353934" y="1449133"/>
                <a:chExt cx="647107" cy="3753320"/>
              </a:xfrm>
            </p:grpSpPr>
            <p:grpSp>
              <p:nvGrpSpPr>
                <p:cNvPr id="566" name="Group 57"/>
                <p:cNvGrpSpPr/>
                <p:nvPr/>
              </p:nvGrpSpPr>
              <p:grpSpPr>
                <a:xfrm rot="15952249">
                  <a:off x="2655453" y="2147614"/>
                  <a:ext cx="1903002" cy="506039"/>
                  <a:chOff x="6096000" y="1376597"/>
                  <a:chExt cx="3810000" cy="1867525"/>
                </a:xfrm>
              </p:grpSpPr>
              <p:grpSp>
                <p:nvGrpSpPr>
                  <p:cNvPr id="588" name="Group 34"/>
                  <p:cNvGrpSpPr/>
                  <p:nvPr/>
                </p:nvGrpSpPr>
                <p:grpSpPr>
                  <a:xfrm>
                    <a:off x="6096000" y="1447800"/>
                    <a:ext cx="3810000" cy="1752600"/>
                    <a:chOff x="4800600" y="183630"/>
                    <a:chExt cx="5791200" cy="1311639"/>
                  </a:xfrm>
                </p:grpSpPr>
                <p:grpSp>
                  <p:nvGrpSpPr>
                    <p:cNvPr id="599" name="Group 28"/>
                    <p:cNvGrpSpPr/>
                    <p:nvPr/>
                  </p:nvGrpSpPr>
                  <p:grpSpPr>
                    <a:xfrm>
                      <a:off x="4800600" y="184879"/>
                      <a:ext cx="2895600" cy="1295400"/>
                      <a:chOff x="4800600" y="184879"/>
                      <a:chExt cx="2895600" cy="1295400"/>
                    </a:xfrm>
                  </p:grpSpPr>
                  <p:sp>
                    <p:nvSpPr>
                      <p:cNvPr id="605" name="Flowchart: Decision 604"/>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Flowchart: Decision 605"/>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4-Point Star 606"/>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 name="Group 29"/>
                    <p:cNvGrpSpPr/>
                    <p:nvPr/>
                  </p:nvGrpSpPr>
                  <p:grpSpPr>
                    <a:xfrm>
                      <a:off x="7696200" y="183630"/>
                      <a:ext cx="2895600" cy="1295400"/>
                      <a:chOff x="4800600" y="184879"/>
                      <a:chExt cx="2895600" cy="1295400"/>
                    </a:xfrm>
                  </p:grpSpPr>
                  <p:sp>
                    <p:nvSpPr>
                      <p:cNvPr id="602" name="Flowchart: Decision 601"/>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Flowchart: Decision 602"/>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4-Point Star 603"/>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1" name="4-Point Star 600"/>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9" name="Oval 588"/>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57"/>
                <p:cNvGrpSpPr/>
                <p:nvPr/>
              </p:nvGrpSpPr>
              <p:grpSpPr>
                <a:xfrm rot="15952249">
                  <a:off x="2796521" y="3997932"/>
                  <a:ext cx="1903002" cy="506039"/>
                  <a:chOff x="6096000" y="1376597"/>
                  <a:chExt cx="3810000" cy="1867525"/>
                </a:xfrm>
              </p:grpSpPr>
              <p:grpSp>
                <p:nvGrpSpPr>
                  <p:cNvPr id="568" name="Group 34"/>
                  <p:cNvGrpSpPr/>
                  <p:nvPr/>
                </p:nvGrpSpPr>
                <p:grpSpPr>
                  <a:xfrm>
                    <a:off x="6096000" y="1447800"/>
                    <a:ext cx="3810000" cy="1752600"/>
                    <a:chOff x="4800600" y="183630"/>
                    <a:chExt cx="5791200" cy="1311639"/>
                  </a:xfrm>
                </p:grpSpPr>
                <p:grpSp>
                  <p:nvGrpSpPr>
                    <p:cNvPr id="579" name="Group 28"/>
                    <p:cNvGrpSpPr/>
                    <p:nvPr/>
                  </p:nvGrpSpPr>
                  <p:grpSpPr>
                    <a:xfrm>
                      <a:off x="4800600" y="184879"/>
                      <a:ext cx="2895600" cy="1295400"/>
                      <a:chOff x="4800600" y="184879"/>
                      <a:chExt cx="2895600" cy="1295400"/>
                    </a:xfrm>
                  </p:grpSpPr>
                  <p:sp>
                    <p:nvSpPr>
                      <p:cNvPr id="585" name="Flowchart: Decision 584"/>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Flowchart: Decision 585"/>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4-Point Star 586"/>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0" name="Group 29"/>
                    <p:cNvGrpSpPr/>
                    <p:nvPr/>
                  </p:nvGrpSpPr>
                  <p:grpSpPr>
                    <a:xfrm>
                      <a:off x="7696200" y="183630"/>
                      <a:ext cx="2895600" cy="1295400"/>
                      <a:chOff x="4800600" y="184879"/>
                      <a:chExt cx="2895600" cy="1295400"/>
                    </a:xfrm>
                  </p:grpSpPr>
                  <p:sp>
                    <p:nvSpPr>
                      <p:cNvPr id="582" name="Flowchart: Decision 581"/>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Flowchart: Decision 582"/>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4-Point Star 583"/>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4-Point Star 580"/>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9" name="Oval 568"/>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6" name="Group 57"/>
              <p:cNvGrpSpPr/>
              <p:nvPr/>
            </p:nvGrpSpPr>
            <p:grpSpPr>
              <a:xfrm rot="20019698">
                <a:off x="3940142" y="2990410"/>
                <a:ext cx="803932" cy="239248"/>
                <a:chOff x="6096000" y="1376597"/>
                <a:chExt cx="2857499" cy="1867525"/>
              </a:xfrm>
            </p:grpSpPr>
            <p:grpSp>
              <p:nvGrpSpPr>
                <p:cNvPr id="552" name="Group 34"/>
                <p:cNvGrpSpPr/>
                <p:nvPr/>
              </p:nvGrpSpPr>
              <p:grpSpPr>
                <a:xfrm>
                  <a:off x="6096000" y="1449469"/>
                  <a:ext cx="2857499" cy="1750931"/>
                  <a:chOff x="4800600" y="184879"/>
                  <a:chExt cx="4343398" cy="1310390"/>
                </a:xfrm>
              </p:grpSpPr>
              <p:grpSp>
                <p:nvGrpSpPr>
                  <p:cNvPr id="560" name="Group 28"/>
                  <p:cNvGrpSpPr/>
                  <p:nvPr/>
                </p:nvGrpSpPr>
                <p:grpSpPr>
                  <a:xfrm>
                    <a:off x="4800600" y="184879"/>
                    <a:ext cx="2895600" cy="1295400"/>
                    <a:chOff x="4800600" y="184879"/>
                    <a:chExt cx="2895600" cy="1295400"/>
                  </a:xfrm>
                </p:grpSpPr>
                <p:sp>
                  <p:nvSpPr>
                    <p:cNvPr id="563" name="Flowchart: Decision 562"/>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Flowchart: Decision 563"/>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4-Point Star 564"/>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1" name="Flowchart: Decision 560"/>
                  <p:cNvSpPr/>
                  <p:nvPr/>
                </p:nvSpPr>
                <p:spPr>
                  <a:xfrm>
                    <a:off x="7696200" y="227351"/>
                    <a:ext cx="1447798" cy="1142998"/>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4-Point Star 561"/>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 name="Oval 552"/>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7" name="Group 57"/>
              <p:cNvGrpSpPr/>
              <p:nvPr/>
            </p:nvGrpSpPr>
            <p:grpSpPr>
              <a:xfrm rot="1580302" flipH="1">
                <a:off x="1398472" y="3002894"/>
                <a:ext cx="803932" cy="239248"/>
                <a:chOff x="6096000" y="1376597"/>
                <a:chExt cx="2857499" cy="1867525"/>
              </a:xfrm>
            </p:grpSpPr>
            <p:grpSp>
              <p:nvGrpSpPr>
                <p:cNvPr id="538" name="Group 34"/>
                <p:cNvGrpSpPr/>
                <p:nvPr/>
              </p:nvGrpSpPr>
              <p:grpSpPr>
                <a:xfrm>
                  <a:off x="6096000" y="1449469"/>
                  <a:ext cx="2857499" cy="1750931"/>
                  <a:chOff x="4800600" y="184879"/>
                  <a:chExt cx="4343398" cy="1310390"/>
                </a:xfrm>
              </p:grpSpPr>
              <p:grpSp>
                <p:nvGrpSpPr>
                  <p:cNvPr id="546" name="Group 28"/>
                  <p:cNvGrpSpPr/>
                  <p:nvPr/>
                </p:nvGrpSpPr>
                <p:grpSpPr>
                  <a:xfrm>
                    <a:off x="4800600" y="184879"/>
                    <a:ext cx="2895600" cy="1295400"/>
                    <a:chOff x="4800600" y="184879"/>
                    <a:chExt cx="2895600" cy="1295400"/>
                  </a:xfrm>
                </p:grpSpPr>
                <p:sp>
                  <p:nvSpPr>
                    <p:cNvPr id="549" name="Flowchart: Decision 548"/>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Flowchart: Decision 549"/>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4-Point Star 550"/>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7" name="Flowchart: Decision 546"/>
                  <p:cNvSpPr/>
                  <p:nvPr/>
                </p:nvSpPr>
                <p:spPr>
                  <a:xfrm>
                    <a:off x="7696200" y="227351"/>
                    <a:ext cx="1447798" cy="1142998"/>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4-Point Star 547"/>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9" name="Oval 538"/>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54" name="Picture 653" descr="Dallin H. Oaks.jpg"/>
          <p:cNvPicPr>
            <a:picLocks noChangeAspect="1"/>
          </p:cNvPicPr>
          <p:nvPr/>
        </p:nvPicPr>
        <p:blipFill>
          <a:blip r:embed="rId3" cstate="print"/>
          <a:stretch>
            <a:fillRect/>
          </a:stretch>
        </p:blipFill>
        <p:spPr>
          <a:xfrm>
            <a:off x="207207" y="164378"/>
            <a:ext cx="861181" cy="107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19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55"/>
                                        </p:tgtEl>
                                        <p:attrNameLst>
                                          <p:attrName>style.visibility</p:attrName>
                                        </p:attrNameLst>
                                      </p:cBhvr>
                                      <p:to>
                                        <p:strVal val="visible"/>
                                      </p:to>
                                    </p:set>
                                    <p:animEffect transition="in" filter="fade">
                                      <p:cBhvr>
                                        <p:cTn id="9" dur="1000"/>
                                        <p:tgtEl>
                                          <p:spTgt spid="655"/>
                                        </p:tgtEl>
                                      </p:cBhvr>
                                    </p:animEffect>
                                    <p:anim calcmode="lin" valueType="num">
                                      <p:cBhvr>
                                        <p:cTn id="10" dur="1000" fill="hold"/>
                                        <p:tgtEl>
                                          <p:spTgt spid="655"/>
                                        </p:tgtEl>
                                        <p:attrNameLst>
                                          <p:attrName>ppt_x</p:attrName>
                                        </p:attrNameLst>
                                      </p:cBhvr>
                                      <p:tavLst>
                                        <p:tav tm="0">
                                          <p:val>
                                            <p:strVal val="#ppt_x"/>
                                          </p:val>
                                        </p:tav>
                                        <p:tav tm="100000">
                                          <p:val>
                                            <p:strVal val="#ppt_x"/>
                                          </p:val>
                                        </p:tav>
                                      </p:tavLst>
                                    </p:anim>
                                    <p:anim calcmode="lin" valueType="num">
                                      <p:cBhvr>
                                        <p:cTn id="11" dur="1000" fill="hold"/>
                                        <p:tgtEl>
                                          <p:spTgt spid="65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childTnLst>
                                </p:cTn>
                              </p:par>
                              <p:par>
                                <p:cTn id="16" presetID="26" presetClass="entr" presetSubtype="0" fill="hold" nodeType="with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down)">
                                      <p:cBhvr>
                                        <p:cTn id="18" dur="580">
                                          <p:stCondLst>
                                            <p:cond delay="0"/>
                                          </p:stCondLst>
                                        </p:cTn>
                                        <p:tgtEl>
                                          <p:spTgt spid="118"/>
                                        </p:tgtEl>
                                      </p:cBhvr>
                                    </p:animEffect>
                                    <p:anim calcmode="lin" valueType="num">
                                      <p:cBhvr>
                                        <p:cTn id="19"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24" dur="26">
                                          <p:stCondLst>
                                            <p:cond delay="650"/>
                                          </p:stCondLst>
                                        </p:cTn>
                                        <p:tgtEl>
                                          <p:spTgt spid="118"/>
                                        </p:tgtEl>
                                      </p:cBhvr>
                                      <p:to x="100000" y="60000"/>
                                    </p:animScale>
                                    <p:animScale>
                                      <p:cBhvr>
                                        <p:cTn id="25" dur="166" decel="50000">
                                          <p:stCondLst>
                                            <p:cond delay="676"/>
                                          </p:stCondLst>
                                        </p:cTn>
                                        <p:tgtEl>
                                          <p:spTgt spid="118"/>
                                        </p:tgtEl>
                                      </p:cBhvr>
                                      <p:to x="100000" y="100000"/>
                                    </p:animScale>
                                    <p:animScale>
                                      <p:cBhvr>
                                        <p:cTn id="26" dur="26">
                                          <p:stCondLst>
                                            <p:cond delay="1312"/>
                                          </p:stCondLst>
                                        </p:cTn>
                                        <p:tgtEl>
                                          <p:spTgt spid="118"/>
                                        </p:tgtEl>
                                      </p:cBhvr>
                                      <p:to x="100000" y="80000"/>
                                    </p:animScale>
                                    <p:animScale>
                                      <p:cBhvr>
                                        <p:cTn id="27" dur="166" decel="50000">
                                          <p:stCondLst>
                                            <p:cond delay="1338"/>
                                          </p:stCondLst>
                                        </p:cTn>
                                        <p:tgtEl>
                                          <p:spTgt spid="118"/>
                                        </p:tgtEl>
                                      </p:cBhvr>
                                      <p:to x="100000" y="100000"/>
                                    </p:animScale>
                                    <p:animScale>
                                      <p:cBhvr>
                                        <p:cTn id="28" dur="26">
                                          <p:stCondLst>
                                            <p:cond delay="1642"/>
                                          </p:stCondLst>
                                        </p:cTn>
                                        <p:tgtEl>
                                          <p:spTgt spid="118"/>
                                        </p:tgtEl>
                                      </p:cBhvr>
                                      <p:to x="100000" y="90000"/>
                                    </p:animScale>
                                    <p:animScale>
                                      <p:cBhvr>
                                        <p:cTn id="29" dur="166" decel="50000">
                                          <p:stCondLst>
                                            <p:cond delay="1668"/>
                                          </p:stCondLst>
                                        </p:cTn>
                                        <p:tgtEl>
                                          <p:spTgt spid="118"/>
                                        </p:tgtEl>
                                      </p:cBhvr>
                                      <p:to x="100000" y="100000"/>
                                    </p:animScale>
                                    <p:animScale>
                                      <p:cBhvr>
                                        <p:cTn id="30" dur="26">
                                          <p:stCondLst>
                                            <p:cond delay="1808"/>
                                          </p:stCondLst>
                                        </p:cTn>
                                        <p:tgtEl>
                                          <p:spTgt spid="118"/>
                                        </p:tgtEl>
                                      </p:cBhvr>
                                      <p:to x="100000" y="95000"/>
                                    </p:animScale>
                                    <p:animScale>
                                      <p:cBhvr>
                                        <p:cTn id="31" dur="166" decel="50000">
                                          <p:stCondLst>
                                            <p:cond delay="1834"/>
                                          </p:stCondLst>
                                        </p:cTn>
                                        <p:tgtEl>
                                          <p:spTgt spid="1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6">
                                            <p:txEl>
                                              <p:pRg st="2" end="2"/>
                                            </p:txEl>
                                          </p:spTgt>
                                        </p:tgtEl>
                                        <p:attrNameLst>
                                          <p:attrName>style.visibility</p:attrName>
                                        </p:attrNameLst>
                                      </p:cBhvr>
                                      <p:to>
                                        <p:strVal val="visible"/>
                                      </p:to>
                                    </p:set>
                                  </p:childTnLst>
                                </p:cTn>
                              </p:par>
                              <p:par>
                                <p:cTn id="36" presetID="26" presetClass="entr" presetSubtype="0"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80">
                                          <p:stCondLst>
                                            <p:cond delay="0"/>
                                          </p:stCondLst>
                                        </p:cTn>
                                        <p:tgtEl>
                                          <p:spTgt spid="77"/>
                                        </p:tgtEl>
                                      </p:cBhvr>
                                    </p:animEffect>
                                    <p:anim calcmode="lin" valueType="num">
                                      <p:cBhvr>
                                        <p:cTn id="39"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44" dur="26">
                                          <p:stCondLst>
                                            <p:cond delay="650"/>
                                          </p:stCondLst>
                                        </p:cTn>
                                        <p:tgtEl>
                                          <p:spTgt spid="77"/>
                                        </p:tgtEl>
                                      </p:cBhvr>
                                      <p:to x="100000" y="60000"/>
                                    </p:animScale>
                                    <p:animScale>
                                      <p:cBhvr>
                                        <p:cTn id="45" dur="166" decel="50000">
                                          <p:stCondLst>
                                            <p:cond delay="676"/>
                                          </p:stCondLst>
                                        </p:cTn>
                                        <p:tgtEl>
                                          <p:spTgt spid="77"/>
                                        </p:tgtEl>
                                      </p:cBhvr>
                                      <p:to x="100000" y="100000"/>
                                    </p:animScale>
                                    <p:animScale>
                                      <p:cBhvr>
                                        <p:cTn id="46" dur="26">
                                          <p:stCondLst>
                                            <p:cond delay="1312"/>
                                          </p:stCondLst>
                                        </p:cTn>
                                        <p:tgtEl>
                                          <p:spTgt spid="77"/>
                                        </p:tgtEl>
                                      </p:cBhvr>
                                      <p:to x="100000" y="80000"/>
                                    </p:animScale>
                                    <p:animScale>
                                      <p:cBhvr>
                                        <p:cTn id="47" dur="166" decel="50000">
                                          <p:stCondLst>
                                            <p:cond delay="1338"/>
                                          </p:stCondLst>
                                        </p:cTn>
                                        <p:tgtEl>
                                          <p:spTgt spid="77"/>
                                        </p:tgtEl>
                                      </p:cBhvr>
                                      <p:to x="100000" y="100000"/>
                                    </p:animScale>
                                    <p:animScale>
                                      <p:cBhvr>
                                        <p:cTn id="48" dur="26">
                                          <p:stCondLst>
                                            <p:cond delay="1642"/>
                                          </p:stCondLst>
                                        </p:cTn>
                                        <p:tgtEl>
                                          <p:spTgt spid="77"/>
                                        </p:tgtEl>
                                      </p:cBhvr>
                                      <p:to x="100000" y="90000"/>
                                    </p:animScale>
                                    <p:animScale>
                                      <p:cBhvr>
                                        <p:cTn id="49" dur="166" decel="50000">
                                          <p:stCondLst>
                                            <p:cond delay="1668"/>
                                          </p:stCondLst>
                                        </p:cTn>
                                        <p:tgtEl>
                                          <p:spTgt spid="77"/>
                                        </p:tgtEl>
                                      </p:cBhvr>
                                      <p:to x="100000" y="100000"/>
                                    </p:animScale>
                                    <p:animScale>
                                      <p:cBhvr>
                                        <p:cTn id="50" dur="26">
                                          <p:stCondLst>
                                            <p:cond delay="1808"/>
                                          </p:stCondLst>
                                        </p:cTn>
                                        <p:tgtEl>
                                          <p:spTgt spid="77"/>
                                        </p:tgtEl>
                                      </p:cBhvr>
                                      <p:to x="100000" y="95000"/>
                                    </p:animScale>
                                    <p:animScale>
                                      <p:cBhvr>
                                        <p:cTn id="51" dur="166" decel="50000">
                                          <p:stCondLst>
                                            <p:cond delay="1834"/>
                                          </p:stCondLst>
                                        </p:cTn>
                                        <p:tgtEl>
                                          <p:spTgt spid="7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63F079-3E1A-824F-BC83-589C785DE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452582" y="1625599"/>
            <a:ext cx="6031347" cy="3785652"/>
          </a:xfrm>
          <a:prstGeom prst="rect">
            <a:avLst/>
          </a:prstGeom>
          <a:noFill/>
        </p:spPr>
        <p:txBody>
          <a:bodyPr wrap="square" rtlCol="0">
            <a:spAutoFit/>
          </a:bodyPr>
          <a:lstStyle/>
          <a:p>
            <a:pPr fontAlgn="base"/>
            <a:r>
              <a:rPr lang="en-US" sz="2000" b="1" dirty="0">
                <a:solidFill>
                  <a:schemeClr val="bg1"/>
                </a:solidFill>
              </a:rPr>
              <a:t>"Roman tax collectors or tax farmers. Imperial Rome sold to the highest bidder the right to collect taxes in a given area. </a:t>
            </a:r>
          </a:p>
          <a:p>
            <a:pPr fontAlgn="base"/>
            <a:endParaRPr lang="en-US" sz="2000" b="1" dirty="0">
              <a:solidFill>
                <a:schemeClr val="bg1"/>
              </a:solidFill>
            </a:endParaRPr>
          </a:p>
          <a:p>
            <a:pPr fontAlgn="base"/>
            <a:r>
              <a:rPr lang="en-US" sz="2000" b="1" dirty="0">
                <a:solidFill>
                  <a:schemeClr val="bg1"/>
                </a:solidFill>
              </a:rPr>
              <a:t>Publicans purchasing this power for large areas often resold it to numerous others who did the actual assessing and collecting in smaller areas. </a:t>
            </a:r>
          </a:p>
          <a:p>
            <a:pPr fontAlgn="base"/>
            <a:endParaRPr lang="en-US" sz="2000" b="1" dirty="0">
              <a:solidFill>
                <a:schemeClr val="bg1"/>
              </a:solidFill>
            </a:endParaRPr>
          </a:p>
          <a:p>
            <a:pPr fontAlgn="base"/>
            <a:r>
              <a:rPr lang="en-US" sz="2000" b="1" dirty="0">
                <a:solidFill>
                  <a:schemeClr val="bg1"/>
                </a:solidFill>
              </a:rPr>
              <a:t>Exorbitant profits were often made by all through whose hands the taxes passed. Cases of exorbitant collections, bordering on extortion, were not uncommon.”</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Exact No More</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3:13</a:t>
            </a:r>
            <a:endParaRPr lang="en-US" dirty="0"/>
          </a:p>
        </p:txBody>
      </p:sp>
      <p:grpSp>
        <p:nvGrpSpPr>
          <p:cNvPr id="2" name="Group 79"/>
          <p:cNvGrpSpPr/>
          <p:nvPr/>
        </p:nvGrpSpPr>
        <p:grpSpPr>
          <a:xfrm>
            <a:off x="10113818" y="196272"/>
            <a:ext cx="1857829" cy="1931327"/>
            <a:chOff x="6705600" y="4648200"/>
            <a:chExt cx="1857829" cy="1931327"/>
          </a:xfrm>
        </p:grpSpPr>
        <p:grpSp>
          <p:nvGrpSpPr>
            <p:cNvPr id="3" name="Group 1262"/>
            <p:cNvGrpSpPr/>
            <p:nvPr/>
          </p:nvGrpSpPr>
          <p:grpSpPr>
            <a:xfrm>
              <a:off x="6705600" y="4648200"/>
              <a:ext cx="1857829" cy="1931327"/>
              <a:chOff x="6812404" y="4014427"/>
              <a:chExt cx="1532462" cy="1723166"/>
            </a:xfrm>
          </p:grpSpPr>
          <p:sp>
            <p:nvSpPr>
              <p:cNvPr id="122" name="Rectangle 121"/>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ame 122"/>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294"/>
            <p:cNvGrpSpPr/>
            <p:nvPr/>
          </p:nvGrpSpPr>
          <p:grpSpPr>
            <a:xfrm>
              <a:off x="7162800" y="4953000"/>
              <a:ext cx="958028" cy="1532636"/>
              <a:chOff x="8701932" y="2438400"/>
              <a:chExt cx="870934" cy="1393305"/>
            </a:xfrm>
          </p:grpSpPr>
          <p:sp>
            <p:nvSpPr>
              <p:cNvPr id="87" name="Trapezoid 86"/>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rot="10800000">
                <a:off x="8994410" y="3267797"/>
                <a:ext cx="292478" cy="28277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11"/>
              <p:cNvSpPr/>
              <p:nvPr/>
            </p:nvSpPr>
            <p:spPr>
              <a:xfrm rot="994408" flipH="1">
                <a:off x="8782156" y="3223782"/>
                <a:ext cx="251198" cy="599087"/>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20468069" flipH="1">
                <a:off x="9183808" y="3236222"/>
                <a:ext cx="273515" cy="595483"/>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9"/>
              <p:cNvGrpSpPr/>
              <p:nvPr/>
            </p:nvGrpSpPr>
            <p:grpSpPr>
              <a:xfrm>
                <a:off x="8701932" y="2633552"/>
                <a:ext cx="828688" cy="188499"/>
                <a:chOff x="6858000" y="2438400"/>
                <a:chExt cx="1676400" cy="381000"/>
              </a:xfrm>
            </p:grpSpPr>
            <p:sp>
              <p:nvSpPr>
                <p:cNvPr id="109" name="Rounded Rectangle 108"/>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8"/>
                <p:cNvGrpSpPr/>
                <p:nvPr/>
              </p:nvGrpSpPr>
              <p:grpSpPr>
                <a:xfrm>
                  <a:off x="7086600" y="2438400"/>
                  <a:ext cx="1219200" cy="353961"/>
                  <a:chOff x="6934200" y="990600"/>
                  <a:chExt cx="2362200" cy="685800"/>
                </a:xfrm>
              </p:grpSpPr>
              <p:grpSp>
                <p:nvGrpSpPr>
                  <p:cNvPr id="9" name="Group 71"/>
                  <p:cNvGrpSpPr/>
                  <p:nvPr/>
                </p:nvGrpSpPr>
                <p:grpSpPr>
                  <a:xfrm>
                    <a:off x="6934200" y="990600"/>
                    <a:ext cx="838200" cy="685800"/>
                    <a:chOff x="6934200" y="990600"/>
                    <a:chExt cx="838200" cy="685800"/>
                  </a:xfrm>
                </p:grpSpPr>
                <p:sp>
                  <p:nvSpPr>
                    <p:cNvPr id="120" name="Plaque 119"/>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2"/>
                  <p:cNvGrpSpPr/>
                  <p:nvPr/>
                </p:nvGrpSpPr>
                <p:grpSpPr>
                  <a:xfrm>
                    <a:off x="7696200" y="990600"/>
                    <a:ext cx="838200" cy="685800"/>
                    <a:chOff x="6934200" y="990600"/>
                    <a:chExt cx="838200" cy="685800"/>
                  </a:xfrm>
                </p:grpSpPr>
                <p:sp>
                  <p:nvSpPr>
                    <p:cNvPr id="116" name="Plaque 115"/>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5"/>
                  <p:cNvGrpSpPr/>
                  <p:nvPr/>
                </p:nvGrpSpPr>
                <p:grpSpPr>
                  <a:xfrm>
                    <a:off x="8458200" y="990600"/>
                    <a:ext cx="838200" cy="685800"/>
                    <a:chOff x="6934200" y="990600"/>
                    <a:chExt cx="838200" cy="685800"/>
                  </a:xfrm>
                </p:grpSpPr>
                <p:sp>
                  <p:nvSpPr>
                    <p:cNvPr id="114" name="Plaque 113"/>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(7)</a:t>
            </a:r>
            <a:endParaRPr lang="en-US" dirty="0"/>
          </a:p>
        </p:txBody>
      </p:sp>
      <p:grpSp>
        <p:nvGrpSpPr>
          <p:cNvPr id="579" name="Group 578"/>
          <p:cNvGrpSpPr/>
          <p:nvPr/>
        </p:nvGrpSpPr>
        <p:grpSpPr>
          <a:xfrm>
            <a:off x="6703292" y="2932268"/>
            <a:ext cx="3942897" cy="2167269"/>
            <a:chOff x="228600" y="1177360"/>
            <a:chExt cx="3942897" cy="1914544"/>
          </a:xfrm>
        </p:grpSpPr>
        <p:sp>
          <p:nvSpPr>
            <p:cNvPr id="580" name="Cube 579"/>
            <p:cNvSpPr/>
            <p:nvPr/>
          </p:nvSpPr>
          <p:spPr>
            <a:xfrm>
              <a:off x="381000" y="1219200"/>
              <a:ext cx="3673607" cy="1849005"/>
            </a:xfrm>
            <a:prstGeom prst="cube">
              <a:avLst>
                <a:gd name="adj" fmla="val 945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ounded Rectangle 587"/>
            <p:cNvSpPr/>
            <p:nvPr/>
          </p:nvSpPr>
          <p:spPr>
            <a:xfrm rot="16200000">
              <a:off x="1801985" y="1246015"/>
              <a:ext cx="533400" cy="479770"/>
            </a:xfrm>
            <a:prstGeom prst="round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ounded Rectangle 598"/>
            <p:cNvSpPr/>
            <p:nvPr/>
          </p:nvSpPr>
          <p:spPr>
            <a:xfrm>
              <a:off x="228600" y="1177360"/>
              <a:ext cx="3942897" cy="201396"/>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ounded Rectangle 599"/>
            <p:cNvSpPr/>
            <p:nvPr/>
          </p:nvSpPr>
          <p:spPr>
            <a:xfrm rot="16200000">
              <a:off x="1933460" y="1476259"/>
              <a:ext cx="57384" cy="19050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8" name="Group 65"/>
            <p:cNvGrpSpPr/>
            <p:nvPr/>
          </p:nvGrpSpPr>
          <p:grpSpPr>
            <a:xfrm>
              <a:off x="1917881" y="1472804"/>
              <a:ext cx="543089" cy="656081"/>
              <a:chOff x="563116" y="3623028"/>
              <a:chExt cx="1631523" cy="1970968"/>
            </a:xfrm>
          </p:grpSpPr>
          <p:sp>
            <p:nvSpPr>
              <p:cNvPr id="679" name="Block Arc 678"/>
              <p:cNvSpPr/>
              <p:nvPr/>
            </p:nvSpPr>
            <p:spPr>
              <a:xfrm>
                <a:off x="638476" y="3623028"/>
                <a:ext cx="1506653" cy="1611424"/>
              </a:xfrm>
              <a:prstGeom prst="blockArc">
                <a:avLst>
                  <a:gd name="adj1" fmla="val 10800000"/>
                  <a:gd name="adj2" fmla="val 171140"/>
                  <a:gd name="adj3" fmla="val 15122"/>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0" name="Chord 679"/>
              <p:cNvSpPr/>
              <p:nvPr/>
            </p:nvSpPr>
            <p:spPr>
              <a:xfrm rot="17633250">
                <a:off x="543465" y="3942822"/>
                <a:ext cx="1670825" cy="1631523"/>
              </a:xfrm>
              <a:prstGeom prst="chord">
                <a:avLst>
                  <a:gd name="adj1" fmla="val 2631420"/>
                  <a:gd name="adj2" fmla="val 16200000"/>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p:cNvSpPr/>
              <p:nvPr/>
            </p:nvSpPr>
            <p:spPr>
              <a:xfrm>
                <a:off x="1255982" y="4572000"/>
                <a:ext cx="231362"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Trapezoid 681"/>
              <p:cNvSpPr/>
              <p:nvPr/>
            </p:nvSpPr>
            <p:spPr>
              <a:xfrm>
                <a:off x="1226477" y="4852427"/>
                <a:ext cx="304800" cy="406399"/>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9" name="Rounded Rectangle 608"/>
            <p:cNvSpPr/>
            <p:nvPr/>
          </p:nvSpPr>
          <p:spPr>
            <a:xfrm rot="16200000">
              <a:off x="2059044" y="1476259"/>
              <a:ext cx="57384" cy="190501"/>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0" name="Group 71"/>
            <p:cNvGrpSpPr/>
            <p:nvPr/>
          </p:nvGrpSpPr>
          <p:grpSpPr>
            <a:xfrm rot="19690219">
              <a:off x="396327" y="2426603"/>
              <a:ext cx="959768" cy="665301"/>
              <a:chOff x="381000" y="4267200"/>
              <a:chExt cx="1931245" cy="1727123"/>
            </a:xfrm>
          </p:grpSpPr>
          <p:grpSp>
            <p:nvGrpSpPr>
              <p:cNvPr id="671" name="Group 64"/>
              <p:cNvGrpSpPr/>
              <p:nvPr/>
            </p:nvGrpSpPr>
            <p:grpSpPr>
              <a:xfrm rot="1664190">
                <a:off x="483445" y="4775123"/>
                <a:ext cx="1828800" cy="1219200"/>
                <a:chOff x="1447800" y="4724400"/>
                <a:chExt cx="1828800" cy="1219200"/>
              </a:xfrm>
            </p:grpSpPr>
            <p:sp>
              <p:nvSpPr>
                <p:cNvPr id="676" name="Wave 675"/>
                <p:cNvSpPr/>
                <p:nvPr/>
              </p:nvSpPr>
              <p:spPr>
                <a:xfrm>
                  <a:off x="1447800" y="4724400"/>
                  <a:ext cx="1828800" cy="12192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2057400" y="5029200"/>
                  <a:ext cx="609600" cy="609600"/>
                </a:xfrm>
                <a:prstGeom prst="ellipse">
                  <a:avLst/>
                </a:prstGeom>
                <a:solidFill>
                  <a:schemeClr val="accent6">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2" name="Oval 671"/>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73" name="Oval 672"/>
              <p:cNvSpPr/>
              <p:nvPr/>
            </p:nvSpPr>
            <p:spPr>
              <a:xfrm>
                <a:off x="1219200" y="4343400"/>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74" name="Oval 673"/>
              <p:cNvSpPr/>
              <p:nvPr/>
            </p:nvSpPr>
            <p:spPr>
              <a:xfrm>
                <a:off x="1676400" y="4800600"/>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75" name="Oval 674"/>
              <p:cNvSpPr/>
              <p:nvPr/>
            </p:nvSpPr>
            <p:spPr>
              <a:xfrm>
                <a:off x="381000" y="4495800"/>
                <a:ext cx="609600" cy="609600"/>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21" name="Group 81"/>
            <p:cNvGrpSpPr/>
            <p:nvPr/>
          </p:nvGrpSpPr>
          <p:grpSpPr>
            <a:xfrm rot="10070662">
              <a:off x="2855607" y="2367326"/>
              <a:ext cx="1031155" cy="678962"/>
              <a:chOff x="381000" y="4267200"/>
              <a:chExt cx="2074889" cy="1762587"/>
            </a:xfrm>
          </p:grpSpPr>
          <p:grpSp>
            <p:nvGrpSpPr>
              <p:cNvPr id="663" name="Group 64"/>
              <p:cNvGrpSpPr/>
              <p:nvPr/>
            </p:nvGrpSpPr>
            <p:grpSpPr>
              <a:xfrm rot="1664190">
                <a:off x="474689" y="4810587"/>
                <a:ext cx="1981200" cy="1219200"/>
                <a:chOff x="1447800" y="4724400"/>
                <a:chExt cx="1981200" cy="1219200"/>
              </a:xfrm>
            </p:grpSpPr>
            <p:sp>
              <p:nvSpPr>
                <p:cNvPr id="668" name="Wave 667"/>
                <p:cNvSpPr/>
                <p:nvPr/>
              </p:nvSpPr>
              <p:spPr>
                <a:xfrm>
                  <a:off x="1447800" y="4724400"/>
                  <a:ext cx="1828800" cy="12192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p:cNvSpPr/>
                <p:nvPr/>
              </p:nvSpPr>
              <p:spPr>
                <a:xfrm>
                  <a:off x="2057400" y="5029200"/>
                  <a:ext cx="609600" cy="609600"/>
                </a:xfrm>
                <a:prstGeom prst="ellipse">
                  <a:avLst/>
                </a:prstGeom>
                <a:solidFill>
                  <a:schemeClr val="accent6">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TextBox 669"/>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sp>
            <p:nvSpPr>
              <p:cNvPr id="664" name="Oval 663"/>
              <p:cNvSpPr/>
              <p:nvPr/>
            </p:nvSpPr>
            <p:spPr>
              <a:xfrm>
                <a:off x="609600" y="4267200"/>
                <a:ext cx="685800" cy="685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65" name="Oval 664"/>
              <p:cNvSpPr/>
              <p:nvPr/>
            </p:nvSpPr>
            <p:spPr>
              <a:xfrm>
                <a:off x="1219200" y="4343400"/>
                <a:ext cx="838200" cy="838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66" name="Oval 665"/>
              <p:cNvSpPr/>
              <p:nvPr/>
            </p:nvSpPr>
            <p:spPr>
              <a:xfrm>
                <a:off x="1676400" y="4800600"/>
                <a:ext cx="533400" cy="533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67" name="Oval 666"/>
              <p:cNvSpPr/>
              <p:nvPr/>
            </p:nvSpPr>
            <p:spPr>
              <a:xfrm>
                <a:off x="381000" y="4495800"/>
                <a:ext cx="609600" cy="609600"/>
              </a:xfrm>
              <a:prstGeom prst="ellipse">
                <a:avLst/>
              </a:prstGeom>
              <a:solidFill>
                <a:srgbClr val="D082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22" name="Group 116"/>
            <p:cNvGrpSpPr/>
            <p:nvPr/>
          </p:nvGrpSpPr>
          <p:grpSpPr>
            <a:xfrm rot="496858">
              <a:off x="1664462" y="2247658"/>
              <a:ext cx="1336156" cy="641829"/>
              <a:chOff x="968866" y="5365907"/>
              <a:chExt cx="1336156" cy="641829"/>
            </a:xfrm>
          </p:grpSpPr>
          <p:grpSp>
            <p:nvGrpSpPr>
              <p:cNvPr id="630" name="Group 64"/>
              <p:cNvGrpSpPr/>
              <p:nvPr/>
            </p:nvGrpSpPr>
            <p:grpSpPr>
              <a:xfrm rot="21354409">
                <a:off x="1233680" y="5365907"/>
                <a:ext cx="918942" cy="489429"/>
                <a:chOff x="1447800" y="4724400"/>
                <a:chExt cx="1981200" cy="1219200"/>
              </a:xfrm>
            </p:grpSpPr>
            <p:sp>
              <p:nvSpPr>
                <p:cNvPr id="660" name="Wave 659"/>
                <p:cNvSpPr/>
                <p:nvPr/>
              </p:nvSpPr>
              <p:spPr>
                <a:xfrm>
                  <a:off x="1447800" y="4724400"/>
                  <a:ext cx="1828800" cy="12192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p:cNvSpPr/>
                <p:nvPr/>
              </p:nvSpPr>
              <p:spPr>
                <a:xfrm>
                  <a:off x="2057400" y="5029200"/>
                  <a:ext cx="609600" cy="6096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TextBox 661"/>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grpSp>
            <p:nvGrpSpPr>
              <p:cNvPr id="641" name="Group 64"/>
              <p:cNvGrpSpPr/>
              <p:nvPr/>
            </p:nvGrpSpPr>
            <p:grpSpPr>
              <a:xfrm rot="1577349">
                <a:off x="1386080" y="5518307"/>
                <a:ext cx="918942" cy="489429"/>
                <a:chOff x="1447800" y="4724400"/>
                <a:chExt cx="1981200" cy="1219200"/>
              </a:xfrm>
            </p:grpSpPr>
            <p:sp>
              <p:nvSpPr>
                <p:cNvPr id="657" name="Wave 656"/>
                <p:cNvSpPr/>
                <p:nvPr/>
              </p:nvSpPr>
              <p:spPr>
                <a:xfrm>
                  <a:off x="1447800" y="4724400"/>
                  <a:ext cx="1828800" cy="12192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p:cNvSpPr/>
                <p:nvPr/>
              </p:nvSpPr>
              <p:spPr>
                <a:xfrm>
                  <a:off x="2057400" y="5029200"/>
                  <a:ext cx="609600" cy="609600"/>
                </a:xfrm>
                <a:prstGeom prst="ellipse">
                  <a:avLst/>
                </a:prstGeom>
                <a:solidFill>
                  <a:schemeClr val="accent6">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TextBox 658"/>
                <p:cNvSpPr txBox="1"/>
                <p:nvPr/>
              </p:nvSpPr>
              <p:spPr>
                <a:xfrm>
                  <a:off x="2819400" y="5105400"/>
                  <a:ext cx="609600" cy="523220"/>
                </a:xfrm>
                <a:prstGeom prst="rect">
                  <a:avLst/>
                </a:prstGeom>
                <a:noFill/>
              </p:spPr>
              <p:txBody>
                <a:bodyPr wrap="square" rtlCol="0">
                  <a:spAutoFit/>
                </a:bodyPr>
                <a:lstStyle/>
                <a:p>
                  <a:endParaRPr lang="en-US" sz="2800" dirty="0">
                    <a:solidFill>
                      <a:schemeClr val="accent3">
                        <a:lumMod val="50000"/>
                      </a:schemeClr>
                    </a:solidFill>
                  </a:endParaRPr>
                </a:p>
              </p:txBody>
            </p:sp>
          </p:grpSp>
          <p:grpSp>
            <p:nvGrpSpPr>
              <p:cNvPr id="642" name="Group 64"/>
              <p:cNvGrpSpPr/>
              <p:nvPr/>
            </p:nvGrpSpPr>
            <p:grpSpPr>
              <a:xfrm rot="21354409">
                <a:off x="968866" y="5620130"/>
                <a:ext cx="848254" cy="357426"/>
                <a:chOff x="1447800" y="4724400"/>
                <a:chExt cx="1828800" cy="1219200"/>
              </a:xfrm>
            </p:grpSpPr>
            <p:sp>
              <p:nvSpPr>
                <p:cNvPr id="654" name="Wave 653"/>
                <p:cNvSpPr/>
                <p:nvPr/>
              </p:nvSpPr>
              <p:spPr>
                <a:xfrm>
                  <a:off x="1447800" y="4724400"/>
                  <a:ext cx="1828800" cy="1219200"/>
                </a:xfrm>
                <a:prstGeom prst="wav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p:cNvSpPr/>
                <p:nvPr/>
              </p:nvSpPr>
              <p:spPr>
                <a:xfrm>
                  <a:off x="2057400" y="5029200"/>
                  <a:ext cx="609600" cy="609600"/>
                </a:xfrm>
                <a:prstGeom prst="ellipse">
                  <a:avLst/>
                </a:prstGeom>
                <a:solidFill>
                  <a:schemeClr val="accent6">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703" name="Picture 702" descr="bruce R. McConkie.jpg"/>
          <p:cNvPicPr>
            <a:picLocks noChangeAspect="1"/>
          </p:cNvPicPr>
          <p:nvPr/>
        </p:nvPicPr>
        <p:blipFill>
          <a:blip r:embed="rId3" cstate="print"/>
          <a:stretch>
            <a:fillRect/>
          </a:stretch>
        </p:blipFill>
        <p:spPr>
          <a:xfrm>
            <a:off x="453271" y="351559"/>
            <a:ext cx="793638" cy="1107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869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DBF607CE-75D8-A9DD-CB89-AC74E478AA5B}"/>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3" name="TextBox 2">
            <a:extLst>
              <a:ext uri="{FF2B5EF4-FFF2-40B4-BE49-F238E27FC236}">
                <a16:creationId xmlns:a16="http://schemas.microsoft.com/office/drawing/2014/main" id="{49A7FDAF-E5B5-38B2-07EA-E65402A221B1}"/>
              </a:ext>
            </a:extLst>
          </p:cNvPr>
          <p:cNvSpPr txBox="1"/>
          <p:nvPr/>
        </p:nvSpPr>
        <p:spPr>
          <a:xfrm>
            <a:off x="0" y="181245"/>
            <a:ext cx="11949953" cy="923330"/>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Matthew 3:13-17 Part 1</a:t>
            </a:r>
          </a:p>
        </p:txBody>
      </p:sp>
      <p:sp>
        <p:nvSpPr>
          <p:cNvPr id="4" name="TextBox 3">
            <a:extLst>
              <a:ext uri="{FF2B5EF4-FFF2-40B4-BE49-F238E27FC236}">
                <a16:creationId xmlns:a16="http://schemas.microsoft.com/office/drawing/2014/main" id="{ECBA26D0-0CE4-460E-66D8-CF88180D55EC}"/>
              </a:ext>
            </a:extLst>
          </p:cNvPr>
          <p:cNvSpPr txBox="1"/>
          <p:nvPr/>
        </p:nvSpPr>
        <p:spPr>
          <a:xfrm>
            <a:off x="1028840" y="1306006"/>
            <a:ext cx="10024926" cy="1754326"/>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Jesus Christ Was Baptized By John the Baptist</a:t>
            </a:r>
          </a:p>
        </p:txBody>
      </p:sp>
      <p:grpSp>
        <p:nvGrpSpPr>
          <p:cNvPr id="5" name="Group 4">
            <a:extLst>
              <a:ext uri="{FF2B5EF4-FFF2-40B4-BE49-F238E27FC236}">
                <a16:creationId xmlns:a16="http://schemas.microsoft.com/office/drawing/2014/main" id="{5F0678D8-87D7-9795-96AD-DFD83D065125}"/>
              </a:ext>
            </a:extLst>
          </p:cNvPr>
          <p:cNvGrpSpPr/>
          <p:nvPr/>
        </p:nvGrpSpPr>
        <p:grpSpPr>
          <a:xfrm>
            <a:off x="4636052" y="3060332"/>
            <a:ext cx="3049203" cy="3444409"/>
            <a:chOff x="705883" y="0"/>
            <a:chExt cx="6026297" cy="6807362"/>
          </a:xfrm>
        </p:grpSpPr>
        <p:sp>
          <p:nvSpPr>
            <p:cNvPr id="6" name="Rectangle 5">
              <a:extLst>
                <a:ext uri="{FF2B5EF4-FFF2-40B4-BE49-F238E27FC236}">
                  <a16:creationId xmlns:a16="http://schemas.microsoft.com/office/drawing/2014/main" id="{A6C5A006-FB00-10A7-7222-1605686DEF5E}"/>
                </a:ext>
              </a:extLst>
            </p:cNvPr>
            <p:cNvSpPr/>
            <p:nvPr/>
          </p:nvSpPr>
          <p:spPr>
            <a:xfrm>
              <a:off x="726268" y="0"/>
              <a:ext cx="6005912" cy="680736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33277A-6894-2C7E-3E22-593E1AD4BBB0}"/>
                </a:ext>
              </a:extLst>
            </p:cNvPr>
            <p:cNvSpPr/>
            <p:nvPr/>
          </p:nvSpPr>
          <p:spPr>
            <a:xfrm>
              <a:off x="705883" y="0"/>
              <a:ext cx="6005911" cy="3042539"/>
            </a:xfrm>
            <a:prstGeom prst="rect">
              <a:avLst/>
            </a:prstGeom>
            <a:gradFill flip="none" rotWithShape="1">
              <a:gsLst>
                <a:gs pos="44000">
                  <a:schemeClr val="bg2"/>
                </a:gs>
                <a:gs pos="70000">
                  <a:schemeClr val="accent1">
                    <a:lumMod val="40000"/>
                    <a:lumOff val="60000"/>
                  </a:schemeClr>
                </a:gs>
                <a:gs pos="0">
                  <a:srgbClr val="FFFFD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Wave 7">
              <a:extLst>
                <a:ext uri="{FF2B5EF4-FFF2-40B4-BE49-F238E27FC236}">
                  <a16:creationId xmlns:a16="http://schemas.microsoft.com/office/drawing/2014/main" id="{E7D6C1A8-5100-0249-EF38-B10157D7D6C6}"/>
                </a:ext>
              </a:extLst>
            </p:cNvPr>
            <p:cNvSpPr/>
            <p:nvPr/>
          </p:nvSpPr>
          <p:spPr>
            <a:xfrm flipH="1">
              <a:off x="705883" y="2529176"/>
              <a:ext cx="5991316" cy="965778"/>
            </a:xfrm>
            <a:prstGeom prst="doubleWave">
              <a:avLst/>
            </a:prstGeom>
            <a:solidFill>
              <a:srgbClr val="BA995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a:extLst>
                <a:ext uri="{FF2B5EF4-FFF2-40B4-BE49-F238E27FC236}">
                  <a16:creationId xmlns:a16="http://schemas.microsoft.com/office/drawing/2014/main" id="{BCE2F9F2-C084-F567-5D72-D0051C3B7293}"/>
                </a:ext>
              </a:extLst>
            </p:cNvPr>
            <p:cNvSpPr/>
            <p:nvPr/>
          </p:nvSpPr>
          <p:spPr>
            <a:xfrm flipH="1">
              <a:off x="705883" y="3118107"/>
              <a:ext cx="5991316" cy="2564224"/>
            </a:xfrm>
            <a:prstGeom prst="doubleWave">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0">
              <a:extLst>
                <a:ext uri="{FF2B5EF4-FFF2-40B4-BE49-F238E27FC236}">
                  <a16:creationId xmlns:a16="http://schemas.microsoft.com/office/drawing/2014/main" id="{862FF7E1-7CCE-883F-080D-65243504FA49}"/>
                </a:ext>
              </a:extLst>
            </p:cNvPr>
            <p:cNvGrpSpPr/>
            <p:nvPr/>
          </p:nvGrpSpPr>
          <p:grpSpPr>
            <a:xfrm>
              <a:off x="3035289" y="570693"/>
              <a:ext cx="3158675" cy="6182460"/>
              <a:chOff x="4648199" y="990600"/>
              <a:chExt cx="2144079" cy="4196596"/>
            </a:xfrm>
          </p:grpSpPr>
          <p:sp>
            <p:nvSpPr>
              <p:cNvPr id="35" name="Oval 34">
                <a:extLst>
                  <a:ext uri="{FF2B5EF4-FFF2-40B4-BE49-F238E27FC236}">
                    <a16:creationId xmlns:a16="http://schemas.microsoft.com/office/drawing/2014/main" id="{3F872B6A-E460-8006-AA0F-DFC0B179F742}"/>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CE90770-5F8F-797E-2936-7A48E9BC618D}"/>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61">
                <a:extLst>
                  <a:ext uri="{FF2B5EF4-FFF2-40B4-BE49-F238E27FC236}">
                    <a16:creationId xmlns:a16="http://schemas.microsoft.com/office/drawing/2014/main" id="{B07F1065-5B90-D144-EFAF-C4F130290778}"/>
                  </a:ext>
                </a:extLst>
              </p:cNvPr>
              <p:cNvGrpSpPr/>
              <p:nvPr/>
            </p:nvGrpSpPr>
            <p:grpSpPr>
              <a:xfrm>
                <a:off x="5142345" y="4629728"/>
                <a:ext cx="520849" cy="515905"/>
                <a:chOff x="7122338" y="5361709"/>
                <a:chExt cx="520849" cy="515905"/>
              </a:xfrm>
            </p:grpSpPr>
            <p:sp>
              <p:nvSpPr>
                <p:cNvPr id="74" name="Oval 73">
                  <a:extLst>
                    <a:ext uri="{FF2B5EF4-FFF2-40B4-BE49-F238E27FC236}">
                      <a16:creationId xmlns:a16="http://schemas.microsoft.com/office/drawing/2014/main" id="{914E40CB-2673-AEBA-A5F4-B3C2A9EBC20C}"/>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097FF67-5AB6-9421-C7CC-BF813510315A}"/>
                    </a:ext>
                  </a:extLst>
                </p:cNvPr>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60">
                <a:extLst>
                  <a:ext uri="{FF2B5EF4-FFF2-40B4-BE49-F238E27FC236}">
                    <a16:creationId xmlns:a16="http://schemas.microsoft.com/office/drawing/2014/main" id="{BA3BFF58-BAE7-3720-2541-000701F13B22}"/>
                  </a:ext>
                </a:extLst>
              </p:cNvPr>
              <p:cNvGrpSpPr/>
              <p:nvPr/>
            </p:nvGrpSpPr>
            <p:grpSpPr>
              <a:xfrm>
                <a:off x="5634182" y="4671291"/>
                <a:ext cx="520849" cy="515905"/>
                <a:chOff x="7122338" y="5361709"/>
                <a:chExt cx="520849" cy="515905"/>
              </a:xfrm>
            </p:grpSpPr>
            <p:sp>
              <p:nvSpPr>
                <p:cNvPr id="72" name="Oval 71">
                  <a:extLst>
                    <a:ext uri="{FF2B5EF4-FFF2-40B4-BE49-F238E27FC236}">
                      <a16:creationId xmlns:a16="http://schemas.microsoft.com/office/drawing/2014/main" id="{4AF5BE19-9FB8-AB0D-CC79-C7943B1EEF08}"/>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061BB16-BBFC-CB18-2B04-414A9FD92C6A}"/>
                    </a:ext>
                  </a:extLst>
                </p:cNvPr>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rapezoid 38">
                <a:extLst>
                  <a:ext uri="{FF2B5EF4-FFF2-40B4-BE49-F238E27FC236}">
                    <a16:creationId xmlns:a16="http://schemas.microsoft.com/office/drawing/2014/main" id="{43980A63-66C4-B40C-21F5-F71F7223F28B}"/>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16FA2FC1-4BD4-320E-1AC4-D53F75E610F6}"/>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DF4FEB63-060B-B257-47BD-4851A961B3DF}"/>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7B727969-001E-A372-9EE0-E988BC2F359E}"/>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355F2BF1-8C21-11E9-C7CE-D645DBA28938}"/>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1E701BC4-A521-D606-B682-D04EA7499D06}"/>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a:extLst>
                  <a:ext uri="{FF2B5EF4-FFF2-40B4-BE49-F238E27FC236}">
                    <a16:creationId xmlns:a16="http://schemas.microsoft.com/office/drawing/2014/main" id="{38469C03-E31C-3A28-8D95-3146278BEFA4}"/>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92653E2-452B-9769-6B5F-30158E948B5D}"/>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11">
                <a:extLst>
                  <a:ext uri="{FF2B5EF4-FFF2-40B4-BE49-F238E27FC236}">
                    <a16:creationId xmlns:a16="http://schemas.microsoft.com/office/drawing/2014/main" id="{08FD24EC-303A-69B4-4319-7022F514A4F2}"/>
                  </a:ext>
                </a:extLst>
              </p:cNvPr>
              <p:cNvSpPr/>
              <p:nvPr/>
            </p:nvSpPr>
            <p:spPr>
              <a:xfrm rot="647929" flipH="1">
                <a:off x="5091379" y="2194939"/>
                <a:ext cx="392672" cy="2555731"/>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9AE19760-DDB7-31BA-5F98-16F220D2FBD6}"/>
                  </a:ext>
                </a:extLst>
              </p:cNvPr>
              <p:cNvSpPr/>
              <p:nvPr/>
            </p:nvSpPr>
            <p:spPr>
              <a:xfrm rot="21080486" flipH="1">
                <a:off x="5901806" y="2227657"/>
                <a:ext cx="427558" cy="2514081"/>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58">
                <a:extLst>
                  <a:ext uri="{FF2B5EF4-FFF2-40B4-BE49-F238E27FC236}">
                    <a16:creationId xmlns:a16="http://schemas.microsoft.com/office/drawing/2014/main" id="{750C0AED-A253-C7F8-946B-B9B0890D5BB9}"/>
                  </a:ext>
                </a:extLst>
              </p:cNvPr>
              <p:cNvGrpSpPr/>
              <p:nvPr/>
            </p:nvGrpSpPr>
            <p:grpSpPr>
              <a:xfrm rot="262221">
                <a:off x="4831890" y="3637028"/>
                <a:ext cx="1493485" cy="878243"/>
                <a:chOff x="5486400" y="5562600"/>
                <a:chExt cx="1088184" cy="878243"/>
              </a:xfrm>
            </p:grpSpPr>
            <p:sp>
              <p:nvSpPr>
                <p:cNvPr id="68" name="Diagonal Stripe 67">
                  <a:extLst>
                    <a:ext uri="{FF2B5EF4-FFF2-40B4-BE49-F238E27FC236}">
                      <a16:creationId xmlns:a16="http://schemas.microsoft.com/office/drawing/2014/main" id="{838392A3-D392-8012-AAE0-35AA9227351C}"/>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iagonal Stripe 68">
                  <a:extLst>
                    <a:ext uri="{FF2B5EF4-FFF2-40B4-BE49-F238E27FC236}">
                      <a16:creationId xmlns:a16="http://schemas.microsoft.com/office/drawing/2014/main" id="{CFF68229-FEB8-E1B6-71D5-E2C306829B51}"/>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gonal Stripe 69">
                  <a:extLst>
                    <a:ext uri="{FF2B5EF4-FFF2-40B4-BE49-F238E27FC236}">
                      <a16:creationId xmlns:a16="http://schemas.microsoft.com/office/drawing/2014/main" id="{90037216-4B1D-BCF3-1CBC-59BD4F45AE6A}"/>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lowchart: Display 70">
                  <a:extLst>
                    <a:ext uri="{FF2B5EF4-FFF2-40B4-BE49-F238E27FC236}">
                      <a16:creationId xmlns:a16="http://schemas.microsoft.com/office/drawing/2014/main" id="{A55BE374-C725-F584-A104-204BCB7BA56C}"/>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1">
                <a:extLst>
                  <a:ext uri="{FF2B5EF4-FFF2-40B4-BE49-F238E27FC236}">
                    <a16:creationId xmlns:a16="http://schemas.microsoft.com/office/drawing/2014/main" id="{0AD75A36-0C1D-46DB-1012-E1C7EB042E42}"/>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loud 50">
                <a:extLst>
                  <a:ext uri="{FF2B5EF4-FFF2-40B4-BE49-F238E27FC236}">
                    <a16:creationId xmlns:a16="http://schemas.microsoft.com/office/drawing/2014/main" id="{D2224A5F-4B45-509E-4AA4-EF4206F205A5}"/>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6CB4692-BC6A-1B1C-8D62-6B50172C2BBC}"/>
                  </a:ext>
                </a:extLst>
              </p:cNvPr>
              <p:cNvSpPr/>
              <p:nvPr/>
            </p:nvSpPr>
            <p:spPr>
              <a:xfrm flipH="1">
                <a:off x="5639013" y="2162114"/>
                <a:ext cx="253099" cy="1370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1A86B10B-3313-8B25-A2BB-E04D4816DC6D}"/>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628FE60-18F8-D9E4-A221-3CA5297DA222}"/>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C3455CB-9D00-3C9A-102C-F8C461AA1F22}"/>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79">
                <a:extLst>
                  <a:ext uri="{FF2B5EF4-FFF2-40B4-BE49-F238E27FC236}">
                    <a16:creationId xmlns:a16="http://schemas.microsoft.com/office/drawing/2014/main" id="{F0684797-D1C5-7FB5-B3D7-5687B6FAB3E5}"/>
                  </a:ext>
                </a:extLst>
              </p:cNvPr>
              <p:cNvGrpSpPr/>
              <p:nvPr/>
            </p:nvGrpSpPr>
            <p:grpSpPr>
              <a:xfrm>
                <a:off x="5029200" y="1295400"/>
                <a:ext cx="1295400" cy="294409"/>
                <a:chOff x="6858000" y="2438400"/>
                <a:chExt cx="1676400" cy="381000"/>
              </a:xfrm>
            </p:grpSpPr>
            <p:sp>
              <p:nvSpPr>
                <p:cNvPr id="57" name="Rounded Rectangle 182">
                  <a:extLst>
                    <a:ext uri="{FF2B5EF4-FFF2-40B4-BE49-F238E27FC236}">
                      <a16:creationId xmlns:a16="http://schemas.microsoft.com/office/drawing/2014/main" id="{72FFE8ED-3598-4AF6-BFBE-DBE06A5BEC1D}"/>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78">
                  <a:extLst>
                    <a:ext uri="{FF2B5EF4-FFF2-40B4-BE49-F238E27FC236}">
                      <a16:creationId xmlns:a16="http://schemas.microsoft.com/office/drawing/2014/main" id="{9B43287B-1CF2-4659-9C4D-B6F29465EE48}"/>
                    </a:ext>
                  </a:extLst>
                </p:cNvPr>
                <p:cNvGrpSpPr/>
                <p:nvPr/>
              </p:nvGrpSpPr>
              <p:grpSpPr>
                <a:xfrm>
                  <a:off x="7086600" y="2438400"/>
                  <a:ext cx="1219200" cy="353961"/>
                  <a:chOff x="6934200" y="990600"/>
                  <a:chExt cx="2362200" cy="685800"/>
                </a:xfrm>
              </p:grpSpPr>
              <p:grpSp>
                <p:nvGrpSpPr>
                  <p:cNvPr id="59" name="Group 71">
                    <a:extLst>
                      <a:ext uri="{FF2B5EF4-FFF2-40B4-BE49-F238E27FC236}">
                        <a16:creationId xmlns:a16="http://schemas.microsoft.com/office/drawing/2014/main" id="{37369C31-6784-1CEA-7A54-019ADD6D140C}"/>
                      </a:ext>
                    </a:extLst>
                  </p:cNvPr>
                  <p:cNvGrpSpPr/>
                  <p:nvPr/>
                </p:nvGrpSpPr>
                <p:grpSpPr>
                  <a:xfrm>
                    <a:off x="6934200" y="990600"/>
                    <a:ext cx="838200" cy="685800"/>
                    <a:chOff x="6934200" y="990600"/>
                    <a:chExt cx="838200" cy="685800"/>
                  </a:xfrm>
                </p:grpSpPr>
                <p:sp>
                  <p:nvSpPr>
                    <p:cNvPr id="66" name="Plaque 65">
                      <a:extLst>
                        <a:ext uri="{FF2B5EF4-FFF2-40B4-BE49-F238E27FC236}">
                          <a16:creationId xmlns:a16="http://schemas.microsoft.com/office/drawing/2014/main" id="{BF45D7A5-E5F3-BA31-ADD2-F2C253BF14C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6F3AEDD-89BD-6864-CD80-328C6BB7601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72">
                    <a:extLst>
                      <a:ext uri="{FF2B5EF4-FFF2-40B4-BE49-F238E27FC236}">
                        <a16:creationId xmlns:a16="http://schemas.microsoft.com/office/drawing/2014/main" id="{34AEA8B9-E699-719C-E8F1-48B8B52D7950}"/>
                      </a:ext>
                    </a:extLst>
                  </p:cNvPr>
                  <p:cNvGrpSpPr/>
                  <p:nvPr/>
                </p:nvGrpSpPr>
                <p:grpSpPr>
                  <a:xfrm>
                    <a:off x="7696200" y="990600"/>
                    <a:ext cx="838200" cy="685800"/>
                    <a:chOff x="6934200" y="990600"/>
                    <a:chExt cx="838200" cy="685800"/>
                  </a:xfrm>
                </p:grpSpPr>
                <p:sp>
                  <p:nvSpPr>
                    <p:cNvPr id="64" name="Plaque 63">
                      <a:extLst>
                        <a:ext uri="{FF2B5EF4-FFF2-40B4-BE49-F238E27FC236}">
                          <a16:creationId xmlns:a16="http://schemas.microsoft.com/office/drawing/2014/main" id="{5DD311D8-A432-1389-3B92-1244D7D618F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04721480-7903-3B45-36C8-33CDBC9EAEC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75">
                    <a:extLst>
                      <a:ext uri="{FF2B5EF4-FFF2-40B4-BE49-F238E27FC236}">
                        <a16:creationId xmlns:a16="http://schemas.microsoft.com/office/drawing/2014/main" id="{F886B34C-EA90-0194-4E8B-6C67322C48F2}"/>
                      </a:ext>
                    </a:extLst>
                  </p:cNvPr>
                  <p:cNvGrpSpPr/>
                  <p:nvPr/>
                </p:nvGrpSpPr>
                <p:grpSpPr>
                  <a:xfrm>
                    <a:off x="8458200" y="990600"/>
                    <a:ext cx="838200" cy="685800"/>
                    <a:chOff x="6934200" y="990600"/>
                    <a:chExt cx="838200" cy="685800"/>
                  </a:xfrm>
                </p:grpSpPr>
                <p:sp>
                  <p:nvSpPr>
                    <p:cNvPr id="62" name="Plaque 61">
                      <a:extLst>
                        <a:ext uri="{FF2B5EF4-FFF2-40B4-BE49-F238E27FC236}">
                          <a16:creationId xmlns:a16="http://schemas.microsoft.com/office/drawing/2014/main" id="{BA73DE0D-C16E-F755-B77B-2FAA9DC06A1F}"/>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92597CE3-70AB-7647-05EB-BCBE945D49F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 name="Group 10">
              <a:extLst>
                <a:ext uri="{FF2B5EF4-FFF2-40B4-BE49-F238E27FC236}">
                  <a16:creationId xmlns:a16="http://schemas.microsoft.com/office/drawing/2014/main" id="{AEED5614-6509-F630-A521-85483020D1C8}"/>
                </a:ext>
              </a:extLst>
            </p:cNvPr>
            <p:cNvGrpSpPr/>
            <p:nvPr/>
          </p:nvGrpSpPr>
          <p:grpSpPr>
            <a:xfrm flipH="1">
              <a:off x="1066800" y="926810"/>
              <a:ext cx="2460667" cy="5745063"/>
              <a:chOff x="1519855" y="359016"/>
              <a:chExt cx="2655905" cy="6149533"/>
            </a:xfrm>
          </p:grpSpPr>
          <p:sp>
            <p:nvSpPr>
              <p:cNvPr id="14" name="Freeform: Shape 13">
                <a:extLst>
                  <a:ext uri="{FF2B5EF4-FFF2-40B4-BE49-F238E27FC236}">
                    <a16:creationId xmlns:a16="http://schemas.microsoft.com/office/drawing/2014/main" id="{0915E6FA-3006-6552-A387-988F8CC5A124}"/>
                  </a:ext>
                </a:extLst>
              </p:cNvPr>
              <p:cNvSpPr/>
              <p:nvPr/>
            </p:nvSpPr>
            <p:spPr>
              <a:xfrm rot="19936816">
                <a:off x="1698985" y="359016"/>
                <a:ext cx="2450608" cy="266401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Oval 14">
                <a:extLst>
                  <a:ext uri="{FF2B5EF4-FFF2-40B4-BE49-F238E27FC236}">
                    <a16:creationId xmlns:a16="http://schemas.microsoft.com/office/drawing/2014/main" id="{122651F7-AF1F-AF5A-9BBD-FDF861C53286}"/>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BBA87AC0-64CD-E4B7-0E9F-12755DE60EE5}"/>
                  </a:ext>
                </a:extLst>
              </p:cNvPr>
              <p:cNvSpPr/>
              <p:nvPr/>
            </p:nvSpPr>
            <p:spPr>
              <a:xfrm rot="808127">
                <a:off x="1662588" y="2069549"/>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E827E449-99F4-0F39-CC60-9EFC7CD49201}"/>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DE801E3-E69D-693D-8474-F8FFD2849A21}"/>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1F9349-6A00-0229-A573-C8A34B1D3923}"/>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59F49EB-2149-09B4-0BA4-28601552B250}"/>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585808-EB36-6A62-5729-8056A7F5B6D2}"/>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a:extLst>
                  <a:ext uri="{FF2B5EF4-FFF2-40B4-BE49-F238E27FC236}">
                    <a16:creationId xmlns:a16="http://schemas.microsoft.com/office/drawing/2014/main" id="{E04C6CFF-5797-327C-0AC4-E0EE72975613}"/>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1">
                <a:extLst>
                  <a:ext uri="{FF2B5EF4-FFF2-40B4-BE49-F238E27FC236}">
                    <a16:creationId xmlns:a16="http://schemas.microsoft.com/office/drawing/2014/main" id="{2716288B-64C1-9ABB-9D91-D75F23FBF468}"/>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2">
                <a:extLst>
                  <a:ext uri="{FF2B5EF4-FFF2-40B4-BE49-F238E27FC236}">
                    <a16:creationId xmlns:a16="http://schemas.microsoft.com/office/drawing/2014/main" id="{39F663C4-FF17-4F21-059F-B5487BB9774B}"/>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560677-2BBE-5EC6-5D7F-D7634FBB688B}"/>
                  </a:ext>
                </a:extLst>
              </p:cNvPr>
              <p:cNvSpPr/>
              <p:nvPr/>
            </p:nvSpPr>
            <p:spPr>
              <a:xfrm flipH="1">
                <a:off x="2368918" y="1371801"/>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a:extLst>
                  <a:ext uri="{FF2B5EF4-FFF2-40B4-BE49-F238E27FC236}">
                    <a16:creationId xmlns:a16="http://schemas.microsoft.com/office/drawing/2014/main" id="{971D4B34-DE94-5DB7-9317-8B6779EEBF5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B9E1406C-05AB-E1E6-F7A6-1498A369A234}"/>
                  </a:ext>
                </a:extLst>
              </p:cNvPr>
              <p:cNvSpPr/>
              <p:nvPr/>
            </p:nvSpPr>
            <p:spPr>
              <a:xfrm rot="21242778" flipH="1">
                <a:off x="2715669" y="2108172"/>
                <a:ext cx="1216601" cy="2357035"/>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0F62D0F-C8C6-11E2-C60E-5A7EF8E857FD}"/>
                  </a:ext>
                </a:extLst>
              </p:cNvPr>
              <p:cNvSpPr/>
              <p:nvPr/>
            </p:nvSpPr>
            <p:spPr>
              <a:xfrm>
                <a:off x="2216458" y="564889"/>
                <a:ext cx="965747"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C92A80-B527-ED9C-3C33-2E8F22D53E69}"/>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3BE4D7-638D-8E30-8859-AF6E776F86F6}"/>
                  </a:ext>
                </a:extLst>
              </p:cNvPr>
              <p:cNvSpPr/>
              <p:nvPr/>
            </p:nvSpPr>
            <p:spPr>
              <a:xfrm rot="407483">
                <a:off x="2011286" y="1689856"/>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1" name="Oval 30">
                <a:extLst>
                  <a:ext uri="{FF2B5EF4-FFF2-40B4-BE49-F238E27FC236}">
                    <a16:creationId xmlns:a16="http://schemas.microsoft.com/office/drawing/2014/main" id="{4E9B79F4-4D32-D1D7-5C20-042259D635D0}"/>
                  </a:ext>
                </a:extLst>
              </p:cNvPr>
              <p:cNvSpPr/>
              <p:nvPr/>
            </p:nvSpPr>
            <p:spPr>
              <a:xfrm>
                <a:off x="2386473" y="1790010"/>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1648526-FDE3-EA7F-E585-C1EBBF07463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EFF28448-B1F3-73EF-73E7-833E2B3DA72D}"/>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2613FA4-161C-BC8C-CBEE-377DC099F4B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ouble Wave 11">
              <a:extLst>
                <a:ext uri="{FF2B5EF4-FFF2-40B4-BE49-F238E27FC236}">
                  <a16:creationId xmlns:a16="http://schemas.microsoft.com/office/drawing/2014/main" id="{DDF23660-021D-CD96-3AAF-9C8513926AC8}"/>
                </a:ext>
              </a:extLst>
            </p:cNvPr>
            <p:cNvSpPr/>
            <p:nvPr/>
          </p:nvSpPr>
          <p:spPr>
            <a:xfrm flipH="1">
              <a:off x="726269" y="5809617"/>
              <a:ext cx="6005911" cy="965778"/>
            </a:xfrm>
            <a:prstGeom prst="doubleWave">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a:extLst>
                <a:ext uri="{FF2B5EF4-FFF2-40B4-BE49-F238E27FC236}">
                  <a16:creationId xmlns:a16="http://schemas.microsoft.com/office/drawing/2014/main" id="{F9BB9E7F-BA7E-611B-9292-AACF3249986B}"/>
                </a:ext>
              </a:extLst>
            </p:cNvPr>
            <p:cNvSpPr/>
            <p:nvPr/>
          </p:nvSpPr>
          <p:spPr>
            <a:xfrm flipH="1">
              <a:off x="705885" y="5111491"/>
              <a:ext cx="6005911" cy="965778"/>
            </a:xfrm>
            <a:prstGeom prst="doubleWav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571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C1772-02F9-AD0F-F1F6-5BA5E96F4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149600" y="942108"/>
            <a:ext cx="6031347" cy="5632311"/>
          </a:xfrm>
          <a:prstGeom prst="rect">
            <a:avLst/>
          </a:prstGeom>
          <a:solidFill>
            <a:schemeClr val="accent5">
              <a:lumMod val="50000"/>
            </a:schemeClr>
          </a:solidFill>
        </p:spPr>
        <p:txBody>
          <a:bodyPr wrap="square" rtlCol="0">
            <a:spAutoFit/>
          </a:bodyPr>
          <a:lstStyle/>
          <a:p>
            <a:pPr fontAlgn="base"/>
            <a:r>
              <a:rPr lang="en-US" sz="2000" i="1" dirty="0">
                <a:solidFill>
                  <a:schemeClr val="bg1"/>
                </a:solidFill>
              </a:rPr>
              <a:t>“For behold, and lo, he shall come, as it is written in the book of the prophets, to take away the sins of the world, and to bring salvation unto the heathen nations, to gather together those who are lost, who are of the sheepfold of Israel;</a:t>
            </a:r>
          </a:p>
          <a:p>
            <a:pPr fontAlgn="base"/>
            <a:endParaRPr lang="en-US" sz="2000" dirty="0">
              <a:solidFill>
                <a:schemeClr val="bg1"/>
              </a:solidFill>
            </a:endParaRPr>
          </a:p>
          <a:p>
            <a:pPr fontAlgn="base"/>
            <a:r>
              <a:rPr lang="en-US" sz="2000" i="1" dirty="0">
                <a:solidFill>
                  <a:schemeClr val="bg1"/>
                </a:solidFill>
              </a:rPr>
              <a:t>“Yea, even the dispersed and afflicted; and also to prepare the way, and make possible the preaching of the gospel unto the Gentiles;</a:t>
            </a:r>
          </a:p>
          <a:p>
            <a:pPr fontAlgn="base"/>
            <a:endParaRPr lang="en-US" sz="2000" dirty="0">
              <a:solidFill>
                <a:schemeClr val="bg1"/>
              </a:solidFill>
            </a:endParaRPr>
          </a:p>
          <a:p>
            <a:pPr fontAlgn="base"/>
            <a:r>
              <a:rPr lang="en-US" sz="2000" i="1" dirty="0">
                <a:solidFill>
                  <a:schemeClr val="bg1"/>
                </a:solidFill>
              </a:rPr>
              <a:t>“And to be a light unto all who sit in darkness, unto the uttermost parts of the earth; to bring to pass the resurrection from the dead, and to ascend up on high, to dwell on the right hand of the Father,</a:t>
            </a:r>
          </a:p>
          <a:p>
            <a:pPr fontAlgn="base"/>
            <a:endParaRPr lang="en-US" sz="2000" dirty="0">
              <a:solidFill>
                <a:schemeClr val="bg1"/>
              </a:solidFill>
            </a:endParaRPr>
          </a:p>
          <a:p>
            <a:pPr fontAlgn="base"/>
            <a:r>
              <a:rPr lang="en-US" sz="2000" i="1" dirty="0">
                <a:solidFill>
                  <a:schemeClr val="bg1"/>
                </a:solidFill>
              </a:rPr>
              <a:t>“Until the fullness of time, and the law and the testimony shall be sealed, and the keys of the kingdom shall be delivered up again unto the Father”</a:t>
            </a:r>
            <a:endParaRPr lang="en-US" sz="2000"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Isaiah 40:3-5</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3:5-8</a:t>
            </a:r>
            <a:endParaRPr lang="en-US" dirty="0"/>
          </a:p>
        </p:txBody>
      </p:sp>
      <p:grpSp>
        <p:nvGrpSpPr>
          <p:cNvPr id="16" name="Group 141"/>
          <p:cNvGrpSpPr/>
          <p:nvPr/>
        </p:nvGrpSpPr>
        <p:grpSpPr>
          <a:xfrm>
            <a:off x="10764760" y="157020"/>
            <a:ext cx="1128378" cy="1173018"/>
            <a:chOff x="6248400" y="609600"/>
            <a:chExt cx="1857829" cy="1931327"/>
          </a:xfrm>
        </p:grpSpPr>
        <p:grpSp>
          <p:nvGrpSpPr>
            <p:cNvPr id="17" name="Group 1262"/>
            <p:cNvGrpSpPr/>
            <p:nvPr/>
          </p:nvGrpSpPr>
          <p:grpSpPr>
            <a:xfrm>
              <a:off x="6248400" y="609600"/>
              <a:ext cx="1857829" cy="1931327"/>
              <a:chOff x="6812404" y="4014427"/>
              <a:chExt cx="1532462" cy="1723166"/>
            </a:xfrm>
          </p:grpSpPr>
          <p:sp>
            <p:nvSpPr>
              <p:cNvPr id="170" name="Rectangle 169"/>
              <p:cNvSpPr/>
              <p:nvPr/>
            </p:nvSpPr>
            <p:spPr>
              <a:xfrm>
                <a:off x="6884974" y="4061842"/>
                <a:ext cx="1410168" cy="162385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ame 170"/>
              <p:cNvSpPr/>
              <p:nvPr/>
            </p:nvSpPr>
            <p:spPr>
              <a:xfrm>
                <a:off x="6812404" y="4014427"/>
                <a:ext cx="1532462" cy="1723166"/>
              </a:xfrm>
              <a:prstGeom prst="frame">
                <a:avLst>
                  <a:gd name="adj1" fmla="val 659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25"/>
            <p:cNvGrpSpPr/>
            <p:nvPr/>
          </p:nvGrpSpPr>
          <p:grpSpPr>
            <a:xfrm>
              <a:off x="6673273" y="808182"/>
              <a:ext cx="1070008" cy="1600200"/>
              <a:chOff x="4180843" y="2195781"/>
              <a:chExt cx="1146208" cy="1752600"/>
            </a:xfrm>
          </p:grpSpPr>
          <p:sp>
            <p:nvSpPr>
              <p:cNvPr id="149" name="Trapezoid 148"/>
              <p:cNvSpPr/>
              <p:nvPr/>
            </p:nvSpPr>
            <p:spPr>
              <a:xfrm>
                <a:off x="4251397" y="3110181"/>
                <a:ext cx="990600" cy="83820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413902" y="2501596"/>
                <a:ext cx="710605"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Manual Input 159"/>
              <p:cNvSpPr/>
              <p:nvPr/>
            </p:nvSpPr>
            <p:spPr>
              <a:xfrm rot="7269359" flipV="1">
                <a:off x="4691189" y="3454806"/>
                <a:ext cx="509395" cy="203312"/>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Manual Input 160"/>
              <p:cNvSpPr/>
              <p:nvPr/>
            </p:nvSpPr>
            <p:spPr>
              <a:xfrm rot="14330641" flipH="1" flipV="1">
                <a:off x="4314880" y="3438305"/>
                <a:ext cx="442913" cy="211100"/>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263689" y="2348689"/>
                <a:ext cx="962089" cy="11722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Wave 162"/>
              <p:cNvSpPr/>
              <p:nvPr/>
            </p:nvSpPr>
            <p:spPr>
              <a:xfrm>
                <a:off x="4415598" y="2195781"/>
                <a:ext cx="911453" cy="560662"/>
              </a:xfrm>
              <a:prstGeom prst="wave">
                <a:avLst>
                  <a:gd name="adj1" fmla="val 13676"/>
                  <a:gd name="adj2" fmla="val -10000"/>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ardrop 163"/>
              <p:cNvSpPr/>
              <p:nvPr/>
            </p:nvSpPr>
            <p:spPr>
              <a:xfrm rot="711584">
                <a:off x="4180843" y="2326766"/>
                <a:ext cx="354453" cy="713568"/>
              </a:xfrm>
              <a:prstGeom prst="teardrop">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4467059" y="2326356"/>
                <a:ext cx="276118" cy="275029"/>
              </a:xfrm>
              <a:prstGeom prst="ellipse">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44"/>
              <p:cNvGrpSpPr/>
              <p:nvPr/>
            </p:nvGrpSpPr>
            <p:grpSpPr>
              <a:xfrm>
                <a:off x="4616158" y="3525311"/>
                <a:ext cx="325774" cy="383844"/>
                <a:chOff x="4043055" y="609600"/>
                <a:chExt cx="986145" cy="929576"/>
              </a:xfrm>
              <a:solidFill>
                <a:schemeClr val="tx1"/>
              </a:solidFill>
            </p:grpSpPr>
            <p:sp>
              <p:nvSpPr>
                <p:cNvPr id="167" name="Trapezoid 166"/>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4191000" y="609600"/>
                  <a:ext cx="5334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grpSp>
        <p:nvGrpSpPr>
          <p:cNvPr id="66" name="Group 65"/>
          <p:cNvGrpSpPr/>
          <p:nvPr/>
        </p:nvGrpSpPr>
        <p:grpSpPr>
          <a:xfrm>
            <a:off x="1034473" y="1159586"/>
            <a:ext cx="1320956" cy="1622334"/>
            <a:chOff x="3962400" y="1107996"/>
            <a:chExt cx="2286000" cy="2807553"/>
          </a:xfrm>
        </p:grpSpPr>
        <p:sp>
          <p:nvSpPr>
            <p:cNvPr id="67" name="Rectangle 66"/>
            <p:cNvSpPr/>
            <p:nvPr/>
          </p:nvSpPr>
          <p:spPr>
            <a:xfrm>
              <a:off x="3962400" y="1107996"/>
              <a:ext cx="2286000" cy="280755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34"/>
            <p:cNvSpPr/>
            <p:nvPr/>
          </p:nvSpPr>
          <p:spPr>
            <a:xfrm>
              <a:off x="4489839" y="3080069"/>
              <a:ext cx="1231687" cy="83548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36"/>
            <p:cNvSpPr/>
            <p:nvPr/>
          </p:nvSpPr>
          <p:spPr>
            <a:xfrm>
              <a:off x="4258718" y="1623810"/>
              <a:ext cx="644938" cy="129969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37"/>
            <p:cNvSpPr/>
            <p:nvPr/>
          </p:nvSpPr>
          <p:spPr>
            <a:xfrm rot="21175570">
              <a:off x="5325627" y="1654726"/>
              <a:ext cx="725553" cy="133883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38"/>
            <p:cNvSpPr/>
            <p:nvPr/>
          </p:nvSpPr>
          <p:spPr>
            <a:xfrm>
              <a:off x="4500569" y="1558825"/>
              <a:ext cx="1289871" cy="15596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37"/>
            <p:cNvSpPr/>
            <p:nvPr/>
          </p:nvSpPr>
          <p:spPr>
            <a:xfrm rot="21175570">
              <a:off x="4276877" y="1280245"/>
              <a:ext cx="1512966" cy="84673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42"/>
            <p:cNvSpPr/>
            <p:nvPr/>
          </p:nvSpPr>
          <p:spPr>
            <a:xfrm rot="21175570">
              <a:off x="4525590" y="2399632"/>
              <a:ext cx="1212998" cy="10913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43"/>
            <p:cNvSpPr/>
            <p:nvPr/>
          </p:nvSpPr>
          <p:spPr>
            <a:xfrm rot="5225831">
              <a:off x="5046741" y="2464378"/>
              <a:ext cx="218338" cy="4489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ame 74"/>
            <p:cNvSpPr/>
            <p:nvPr/>
          </p:nvSpPr>
          <p:spPr>
            <a:xfrm>
              <a:off x="3962400" y="1107996"/>
              <a:ext cx="2286000" cy="2807553"/>
            </a:xfrm>
            <a:prstGeom prst="frame">
              <a:avLst>
                <a:gd name="adj1" fmla="val 38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220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FD7D6A4-D243-2F74-ED1E-7ED499389B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Forerunner</a:t>
            </a:r>
          </a:p>
        </p:txBody>
      </p:sp>
      <p:grpSp>
        <p:nvGrpSpPr>
          <p:cNvPr id="17" name="Group 16"/>
          <p:cNvGrpSpPr/>
          <p:nvPr/>
        </p:nvGrpSpPr>
        <p:grpSpPr>
          <a:xfrm>
            <a:off x="1382697" y="958105"/>
            <a:ext cx="4642543" cy="1556348"/>
            <a:chOff x="632356" y="1053891"/>
            <a:chExt cx="6096000" cy="1556348"/>
          </a:xfrm>
        </p:grpSpPr>
        <p:sp>
          <p:nvSpPr>
            <p:cNvPr id="5" name="TextBox 4"/>
            <p:cNvSpPr txBox="1"/>
            <p:nvPr/>
          </p:nvSpPr>
          <p:spPr>
            <a:xfrm>
              <a:off x="912280" y="1409910"/>
              <a:ext cx="5062696" cy="1200329"/>
            </a:xfrm>
            <a:prstGeom prst="rect">
              <a:avLst/>
            </a:prstGeom>
            <a:noFill/>
          </p:spPr>
          <p:txBody>
            <a:bodyPr wrap="square" rtlCol="0">
              <a:spAutoFit/>
            </a:bodyPr>
            <a:lstStyle/>
            <a:p>
              <a:r>
                <a:rPr lang="en-US" i="1" dirty="0">
                  <a:solidFill>
                    <a:srgbClr val="FFFF00"/>
                  </a:solidFill>
                </a:rPr>
                <a:t>“The voice of him that </a:t>
              </a:r>
              <a:r>
                <a:rPr lang="en-US" i="1" dirty="0" err="1">
                  <a:solidFill>
                    <a:srgbClr val="FFFF00"/>
                  </a:solidFill>
                </a:rPr>
                <a:t>crieth</a:t>
              </a:r>
              <a:r>
                <a:rPr lang="en-US" i="1" dirty="0">
                  <a:solidFill>
                    <a:srgbClr val="FFFF00"/>
                  </a:solidFill>
                </a:rPr>
                <a:t> in the wilderness, Prepare ye the way of the Lord, make straight in the desert a highway for our God.” </a:t>
              </a:r>
            </a:p>
            <a:p>
              <a:r>
                <a:rPr lang="en-US" i="1" dirty="0">
                  <a:solidFill>
                    <a:srgbClr val="FFFF00"/>
                  </a:solidFill>
                </a:rPr>
                <a:t>Isa. 40:3</a:t>
              </a:r>
            </a:p>
          </p:txBody>
        </p:sp>
        <p:sp>
          <p:nvSpPr>
            <p:cNvPr id="2" name="Rectangle 1"/>
            <p:cNvSpPr/>
            <p:nvPr/>
          </p:nvSpPr>
          <p:spPr>
            <a:xfrm>
              <a:off x="632356" y="105389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Written about 700 Years Before: Isaiah</a:t>
              </a:r>
              <a:endParaRPr lang="en-US" dirty="0">
                <a:solidFill>
                  <a:schemeClr val="bg1"/>
                </a:solidFill>
              </a:endParaRPr>
            </a:p>
          </p:txBody>
        </p:sp>
      </p:grpSp>
      <p:grpSp>
        <p:nvGrpSpPr>
          <p:cNvPr id="16" name="Group 15"/>
          <p:cNvGrpSpPr/>
          <p:nvPr/>
        </p:nvGrpSpPr>
        <p:grpSpPr>
          <a:xfrm>
            <a:off x="7519025" y="1220032"/>
            <a:ext cx="4479703" cy="2641588"/>
            <a:chOff x="5428130" y="1711961"/>
            <a:chExt cx="6763870" cy="2641588"/>
          </a:xfrm>
        </p:grpSpPr>
        <p:sp>
          <p:nvSpPr>
            <p:cNvPr id="3" name="Rectangle 2"/>
            <p:cNvSpPr/>
            <p:nvPr/>
          </p:nvSpPr>
          <p:spPr>
            <a:xfrm>
              <a:off x="5428130" y="2045225"/>
              <a:ext cx="6095999" cy="2308324"/>
            </a:xfrm>
            <a:prstGeom prst="rect">
              <a:avLst/>
            </a:prstGeom>
          </p:spPr>
          <p:txBody>
            <a:bodyPr>
              <a:spAutoFit/>
            </a:bodyPr>
            <a:lstStyle/>
            <a:p>
              <a:r>
                <a:rPr lang="en-US" b="0" i="1" dirty="0">
                  <a:solidFill>
                    <a:srgbClr val="FFFF00"/>
                  </a:solidFill>
                  <a:effectLst/>
                  <a:latin typeface="Abadi" panose="020B0604020104020204" pitchFamily="34" charset="0"/>
                </a:rPr>
                <a:t>Behold, I will send my messenger, and he shall prepare the way before me: and the Lord, whom ye seek, shall suddenly come to his temple, even the messenger of the covenant, whom ye delight in: behold, he shall come, </a:t>
              </a:r>
              <a:r>
                <a:rPr lang="en-US" b="0" i="1" dirty="0" err="1">
                  <a:solidFill>
                    <a:srgbClr val="FFFF00"/>
                  </a:solidFill>
                  <a:effectLst/>
                  <a:latin typeface="Abadi" panose="020B0604020104020204" pitchFamily="34" charset="0"/>
                </a:rPr>
                <a:t>saith</a:t>
              </a:r>
              <a:r>
                <a:rPr lang="en-US" b="0" i="1" dirty="0">
                  <a:solidFill>
                    <a:srgbClr val="FFFF00"/>
                  </a:solidFill>
                  <a:effectLst/>
                  <a:latin typeface="Abadi" panose="020B0604020104020204" pitchFamily="34" charset="0"/>
                </a:rPr>
                <a:t> the </a:t>
              </a:r>
              <a:r>
                <a:rPr lang="en-US" b="0" i="1" cap="small" dirty="0">
                  <a:solidFill>
                    <a:srgbClr val="FFFF00"/>
                  </a:solidFill>
                  <a:effectLst/>
                  <a:latin typeface="Abadi" panose="020B0604020104020204" pitchFamily="34" charset="0"/>
                </a:rPr>
                <a:t>Lord</a:t>
              </a:r>
              <a:r>
                <a:rPr lang="en-US" b="0" i="1" dirty="0">
                  <a:solidFill>
                    <a:srgbClr val="FFFF00"/>
                  </a:solidFill>
                  <a:effectLst/>
                  <a:latin typeface="Abadi" panose="020B0604020104020204" pitchFamily="34" charset="0"/>
                </a:rPr>
                <a:t> of hosts. </a:t>
              </a:r>
            </a:p>
            <a:p>
              <a:r>
                <a:rPr lang="en-US" b="0" i="1" dirty="0">
                  <a:solidFill>
                    <a:srgbClr val="FFFF00"/>
                  </a:solidFill>
                  <a:effectLst/>
                  <a:latin typeface="Abadi" panose="020B0604020104020204" pitchFamily="34" charset="0"/>
                </a:rPr>
                <a:t>Malachi 3:1</a:t>
              </a:r>
              <a:endParaRPr lang="en-US" i="1" dirty="0">
                <a:solidFill>
                  <a:srgbClr val="FFFF00"/>
                </a:solidFill>
              </a:endParaRPr>
            </a:p>
          </p:txBody>
        </p:sp>
        <p:sp>
          <p:nvSpPr>
            <p:cNvPr id="8" name="Rectangle 7"/>
            <p:cNvSpPr/>
            <p:nvPr/>
          </p:nvSpPr>
          <p:spPr>
            <a:xfrm>
              <a:off x="5593697" y="1711961"/>
              <a:ext cx="6598303" cy="369332"/>
            </a:xfrm>
            <a:prstGeom prst="rect">
              <a:avLst/>
            </a:prstGeom>
          </p:spPr>
          <p:txBody>
            <a:bodyPr wrap="square">
              <a:spAutoFit/>
            </a:bodyPr>
            <a:lstStyle/>
            <a:p>
              <a:r>
                <a:rPr lang="en-US" b="0" i="0" dirty="0">
                  <a:solidFill>
                    <a:schemeClr val="bg1"/>
                  </a:solidFill>
                  <a:effectLst/>
                  <a:latin typeface="Abadi" panose="020B0604020104020204" pitchFamily="34" charset="0"/>
                </a:rPr>
                <a:t>Written about 400 Years Before: Malachi</a:t>
              </a:r>
              <a:endParaRPr lang="en-US" dirty="0">
                <a:solidFill>
                  <a:schemeClr val="bg1"/>
                </a:solidFill>
              </a:endParaRPr>
            </a:p>
          </p:txBody>
        </p:sp>
      </p:gr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11:10; John 7:27</a:t>
            </a:r>
            <a:endParaRPr lang="en-US" dirty="0">
              <a:solidFill>
                <a:schemeClr val="bg1"/>
              </a:solidFill>
            </a:endParaRPr>
          </a:p>
        </p:txBody>
      </p:sp>
      <p:grpSp>
        <p:nvGrpSpPr>
          <p:cNvPr id="14" name="Group 13"/>
          <p:cNvGrpSpPr/>
          <p:nvPr/>
        </p:nvGrpSpPr>
        <p:grpSpPr>
          <a:xfrm>
            <a:off x="5974976" y="4345032"/>
            <a:ext cx="6096000" cy="1820034"/>
            <a:chOff x="5974976" y="4345032"/>
            <a:chExt cx="6096000" cy="1820034"/>
          </a:xfrm>
        </p:grpSpPr>
        <p:sp>
          <p:nvSpPr>
            <p:cNvPr id="13" name="Rectangle 12"/>
            <p:cNvSpPr/>
            <p:nvPr/>
          </p:nvSpPr>
          <p:spPr>
            <a:xfrm>
              <a:off x="6866963" y="4345032"/>
              <a:ext cx="4554071" cy="369332"/>
            </a:xfrm>
            <a:prstGeom prst="rect">
              <a:avLst/>
            </a:prstGeom>
          </p:spPr>
          <p:txBody>
            <a:bodyPr wrap="square">
              <a:spAutoFit/>
            </a:bodyPr>
            <a:lstStyle/>
            <a:p>
              <a:r>
                <a:rPr lang="en-US" b="0" dirty="0">
                  <a:solidFill>
                    <a:schemeClr val="bg1"/>
                  </a:solidFill>
                  <a:effectLst/>
                </a:rPr>
                <a:t>Written about 559-545</a:t>
              </a:r>
              <a:r>
                <a:rPr lang="en-US" dirty="0">
                  <a:solidFill>
                    <a:schemeClr val="bg1"/>
                  </a:solidFill>
                </a:rPr>
                <a:t> BC: Nephi</a:t>
              </a:r>
            </a:p>
          </p:txBody>
        </p:sp>
        <p:sp>
          <p:nvSpPr>
            <p:cNvPr id="12" name="Rectangle 11"/>
            <p:cNvSpPr/>
            <p:nvPr/>
          </p:nvSpPr>
          <p:spPr>
            <a:xfrm>
              <a:off x="5974976" y="4687738"/>
              <a:ext cx="6096000" cy="1477328"/>
            </a:xfrm>
            <a:prstGeom prst="rect">
              <a:avLst/>
            </a:prstGeom>
          </p:spPr>
          <p:txBody>
            <a:bodyPr>
              <a:spAutoFit/>
            </a:bodyPr>
            <a:lstStyle/>
            <a:p>
              <a:r>
                <a:rPr lang="en-US" b="0" i="1" dirty="0">
                  <a:solidFill>
                    <a:srgbClr val="FFFF00"/>
                  </a:solidFill>
                  <a:effectLst/>
                  <a:latin typeface="Abadi" panose="020B0604020104020204" pitchFamily="34" charset="0"/>
                </a:rPr>
                <a:t>Wherefore, I would that ye should remember that I have spoken unto you concerning that prophet which the Lord showed unto me, that should baptize the Lamb of God, which should take away the sins of the world.</a:t>
              </a:r>
            </a:p>
            <a:p>
              <a:r>
                <a:rPr lang="en-US" i="1" dirty="0">
                  <a:solidFill>
                    <a:srgbClr val="FFFF00"/>
                  </a:solidFill>
                  <a:latin typeface="Abadi" panose="020B0604020104020204" pitchFamily="34" charset="0"/>
                </a:rPr>
                <a:t>2 Nephi 31:4</a:t>
              </a:r>
              <a:endParaRPr lang="en-US" i="1" dirty="0">
                <a:solidFill>
                  <a:srgbClr val="FFFF00"/>
                </a:solidFill>
              </a:endParaRPr>
            </a:p>
          </p:txBody>
        </p:sp>
      </p:grpSp>
      <p:grpSp>
        <p:nvGrpSpPr>
          <p:cNvPr id="18" name="Group 17"/>
          <p:cNvGrpSpPr/>
          <p:nvPr/>
        </p:nvGrpSpPr>
        <p:grpSpPr>
          <a:xfrm>
            <a:off x="60592" y="2988682"/>
            <a:ext cx="4783160" cy="3329066"/>
            <a:chOff x="60592" y="2988682"/>
            <a:chExt cx="4783160" cy="3329066"/>
          </a:xfrm>
        </p:grpSpPr>
        <p:sp>
          <p:nvSpPr>
            <p:cNvPr id="7" name="Rectangle 6"/>
            <p:cNvSpPr/>
            <p:nvPr/>
          </p:nvSpPr>
          <p:spPr>
            <a:xfrm>
              <a:off x="60592" y="3413490"/>
              <a:ext cx="4699668" cy="1477328"/>
            </a:xfrm>
            <a:prstGeom prst="rect">
              <a:avLst/>
            </a:prstGeom>
          </p:spPr>
          <p:txBody>
            <a:bodyPr wrap="square">
              <a:spAutoFit/>
            </a:bodyPr>
            <a:lstStyle/>
            <a:p>
              <a:r>
                <a:rPr lang="en-US" b="0" i="1" dirty="0">
                  <a:solidFill>
                    <a:srgbClr val="FFFF00"/>
                  </a:solidFill>
                  <a:effectLst/>
                  <a:latin typeface="Abadi" panose="020B0604020104020204" pitchFamily="34" charset="0"/>
                </a:rPr>
                <a:t>And he </a:t>
              </a:r>
              <a:r>
                <a:rPr lang="en-US" b="0" i="1" dirty="0" err="1">
                  <a:solidFill>
                    <a:srgbClr val="FFFF00"/>
                  </a:solidFill>
                  <a:effectLst/>
                  <a:latin typeface="Abadi" panose="020B0604020104020204" pitchFamily="34" charset="0"/>
                </a:rPr>
                <a:t>spake</a:t>
              </a:r>
              <a:r>
                <a:rPr lang="en-US" b="0" i="1" dirty="0">
                  <a:solidFill>
                    <a:srgbClr val="FFFF00"/>
                  </a:solidFill>
                  <a:effectLst/>
                  <a:latin typeface="Abadi" panose="020B0604020104020204" pitchFamily="34" charset="0"/>
                </a:rPr>
                <a:t> also concerning a prophet who should come before the Messiah, to prepare the way of the Lord</a:t>
              </a:r>
            </a:p>
            <a:p>
              <a:r>
                <a:rPr lang="en-US" i="1" dirty="0">
                  <a:solidFill>
                    <a:srgbClr val="FFFF00"/>
                  </a:solidFill>
                  <a:latin typeface="Abadi" panose="020B0604020104020204" pitchFamily="34" charset="0"/>
                </a:rPr>
                <a:t>1 Nephi 10:7</a:t>
              </a:r>
            </a:p>
            <a:p>
              <a:endParaRPr lang="en-US" i="1" dirty="0">
                <a:solidFill>
                  <a:srgbClr val="FFFF00"/>
                </a:solidFill>
              </a:endParaRPr>
            </a:p>
          </p:txBody>
        </p:sp>
        <p:sp>
          <p:nvSpPr>
            <p:cNvPr id="11" name="Rectangle 10"/>
            <p:cNvSpPr/>
            <p:nvPr/>
          </p:nvSpPr>
          <p:spPr>
            <a:xfrm>
              <a:off x="485785" y="2988682"/>
              <a:ext cx="3360074" cy="369332"/>
            </a:xfrm>
            <a:prstGeom prst="rect">
              <a:avLst/>
            </a:prstGeom>
          </p:spPr>
          <p:txBody>
            <a:bodyPr wrap="square">
              <a:spAutoFit/>
            </a:bodyPr>
            <a:lstStyle/>
            <a:p>
              <a:r>
                <a:rPr lang="en-US" b="0" dirty="0">
                  <a:solidFill>
                    <a:schemeClr val="bg1"/>
                  </a:solidFill>
                  <a:effectLst/>
                </a:rPr>
                <a:t>Written about</a:t>
              </a:r>
              <a:r>
                <a:rPr lang="en-US" dirty="0">
                  <a:solidFill>
                    <a:schemeClr val="bg1"/>
                  </a:solidFill>
                </a:rPr>
                <a:t> 600-595 BC: Nephi</a:t>
              </a:r>
            </a:p>
          </p:txBody>
        </p:sp>
        <p:sp>
          <p:nvSpPr>
            <p:cNvPr id="15" name="Rectangle 14"/>
            <p:cNvSpPr/>
            <p:nvPr/>
          </p:nvSpPr>
          <p:spPr>
            <a:xfrm>
              <a:off x="109755" y="4563422"/>
              <a:ext cx="4733997" cy="1754326"/>
            </a:xfrm>
            <a:prstGeom prst="rect">
              <a:avLst/>
            </a:prstGeom>
          </p:spPr>
          <p:txBody>
            <a:bodyPr wrap="square">
              <a:spAutoFit/>
            </a:bodyPr>
            <a:lstStyle/>
            <a:p>
              <a:r>
                <a:rPr lang="en-US" b="0" i="0" dirty="0">
                  <a:solidFill>
                    <a:srgbClr val="FFFF00"/>
                  </a:solidFill>
                  <a:effectLst/>
                  <a:latin typeface="Abadi" panose="020B0604020104020204" pitchFamily="34" charset="0"/>
                </a:rPr>
                <a:t>And the Lamb of God went forth and was baptized of him; and after he was baptized, I beheld the heavens open, and the Holy Ghost come down out of heaven and abide upon him in the form of a dove.</a:t>
              </a:r>
            </a:p>
            <a:p>
              <a:r>
                <a:rPr lang="en-US" dirty="0">
                  <a:solidFill>
                    <a:srgbClr val="FFFF00"/>
                  </a:solidFill>
                  <a:latin typeface="Abadi" panose="020B0604020104020204" pitchFamily="34" charset="0"/>
                </a:rPr>
                <a:t>1 Nephi 11:27</a:t>
              </a:r>
              <a:endParaRPr lang="en-US" dirty="0">
                <a:solidFill>
                  <a:srgbClr val="FFFF00"/>
                </a:solidFill>
              </a:endParaRPr>
            </a:p>
          </p:txBody>
        </p:sp>
      </p:grpSp>
      <p:grpSp>
        <p:nvGrpSpPr>
          <p:cNvPr id="20" name="Group 19"/>
          <p:cNvGrpSpPr/>
          <p:nvPr/>
        </p:nvGrpSpPr>
        <p:grpSpPr>
          <a:xfrm>
            <a:off x="4550604" y="2906915"/>
            <a:ext cx="1480008" cy="2892740"/>
            <a:chOff x="2057402" y="1656736"/>
            <a:chExt cx="1466635" cy="2412190"/>
          </a:xfrm>
        </p:grpSpPr>
        <p:sp>
          <p:nvSpPr>
            <p:cNvPr id="21" name="Oval 20"/>
            <p:cNvSpPr/>
            <p:nvPr/>
          </p:nvSpPr>
          <p:spPr>
            <a:xfrm rot="20950279">
              <a:off x="2057402" y="3040512"/>
              <a:ext cx="427501" cy="1981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0950279">
              <a:off x="3096536" y="3040512"/>
              <a:ext cx="427501" cy="1981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2438402" y="2438402"/>
              <a:ext cx="742238" cy="1409442"/>
            </a:xfrm>
            <a:prstGeom prst="trapezoid">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950279">
              <a:off x="2359882" y="3814751"/>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846626">
              <a:off x="2885047" y="2397055"/>
              <a:ext cx="326730" cy="763222"/>
            </a:xfrm>
            <a:prstGeom prst="trapezoid">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0950279">
              <a:off x="2731002" y="3814752"/>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753374" flipH="1">
              <a:off x="2365481" y="2397055"/>
              <a:ext cx="326730" cy="763222"/>
            </a:xfrm>
            <a:prstGeom prst="trapezoid">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412720" y="1735651"/>
              <a:ext cx="742238" cy="8674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p:cNvSpPr/>
            <p:nvPr/>
          </p:nvSpPr>
          <p:spPr>
            <a:xfrm rot="21307692">
              <a:off x="3078418" y="1809044"/>
              <a:ext cx="219841" cy="638737"/>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ble Wave 29"/>
            <p:cNvSpPr/>
            <p:nvPr/>
          </p:nvSpPr>
          <p:spPr>
            <a:xfrm rot="407729">
              <a:off x="2292725" y="1804733"/>
              <a:ext cx="197834" cy="63873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5400000">
              <a:off x="2574925" y="1415565"/>
              <a:ext cx="431276" cy="91361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5400000">
              <a:off x="2720798" y="1386682"/>
              <a:ext cx="124054" cy="1036322"/>
            </a:xfrm>
            <a:prstGeom prst="roundRect">
              <a:avLst/>
            </a:prstGeom>
            <a:solidFill>
              <a:srgbClr val="C6C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2009698">
              <a:off x="2701403" y="2496715"/>
              <a:ext cx="116926" cy="1083969"/>
            </a:xfrm>
            <a:prstGeom prst="rect">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264664" y="3207408"/>
              <a:ext cx="345440" cy="434188"/>
            </a:xfrm>
            <a:prstGeom prst="roundRect">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26">
            <a:extLst>
              <a:ext uri="{FF2B5EF4-FFF2-40B4-BE49-F238E27FC236}">
                <a16:creationId xmlns:a16="http://schemas.microsoft.com/office/drawing/2014/main" id="{F86F148D-7D4F-F9E2-55C9-05984B122B3D}"/>
              </a:ext>
            </a:extLst>
          </p:cNvPr>
          <p:cNvGrpSpPr/>
          <p:nvPr/>
        </p:nvGrpSpPr>
        <p:grpSpPr>
          <a:xfrm>
            <a:off x="6076021" y="1092281"/>
            <a:ext cx="1342865" cy="2604849"/>
            <a:chOff x="4055921" y="526432"/>
            <a:chExt cx="2763545" cy="5360642"/>
          </a:xfrm>
        </p:grpSpPr>
        <p:sp>
          <p:nvSpPr>
            <p:cNvPr id="19" name="Oval 18">
              <a:extLst>
                <a:ext uri="{FF2B5EF4-FFF2-40B4-BE49-F238E27FC236}">
                  <a16:creationId xmlns:a16="http://schemas.microsoft.com/office/drawing/2014/main" id="{094BE5C2-8E5C-E8D8-28B4-49D7665F2DA1}"/>
                </a:ext>
              </a:extLst>
            </p:cNvPr>
            <p:cNvSpPr/>
            <p:nvPr/>
          </p:nvSpPr>
          <p:spPr>
            <a:xfrm rot="20950279">
              <a:off x="4769039" y="5331999"/>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77BB9EA-4E94-6517-5A52-83578B67F401}"/>
                </a:ext>
              </a:extLst>
            </p:cNvPr>
            <p:cNvSpPr/>
            <p:nvPr/>
          </p:nvSpPr>
          <p:spPr>
            <a:xfrm rot="20950279">
              <a:off x="5531041" y="5331998"/>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1738F85A-0801-582D-0E77-FD67863EDB9F}"/>
                </a:ext>
              </a:extLst>
            </p:cNvPr>
            <p:cNvSpPr/>
            <p:nvPr/>
          </p:nvSpPr>
          <p:spPr>
            <a:xfrm rot="19177558">
              <a:off x="4055921" y="4150089"/>
              <a:ext cx="842492" cy="3746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C29D776E-E4C6-03F4-94DB-E2DEEBEAA15B}"/>
                </a:ext>
              </a:extLst>
            </p:cNvPr>
            <p:cNvSpPr/>
            <p:nvPr/>
          </p:nvSpPr>
          <p:spPr>
            <a:xfrm rot="3284722" flipH="1">
              <a:off x="6210908" y="4068818"/>
              <a:ext cx="842492" cy="3746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3CBE1FB3-B38A-E825-0B3B-CB4767F3F355}"/>
                </a:ext>
              </a:extLst>
            </p:cNvPr>
            <p:cNvSpPr/>
            <p:nvPr/>
          </p:nvSpPr>
          <p:spPr>
            <a:xfrm rot="1217087" flipH="1">
              <a:off x="4376605" y="2616314"/>
              <a:ext cx="821445" cy="184628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40AF9220-DAC6-DB6A-540D-DB7C0112EBD8}"/>
                </a:ext>
              </a:extLst>
            </p:cNvPr>
            <p:cNvSpPr/>
            <p:nvPr/>
          </p:nvSpPr>
          <p:spPr>
            <a:xfrm rot="20382913">
              <a:off x="5999732" y="2606855"/>
              <a:ext cx="754619" cy="178170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D57CEB58-F1E2-DE95-A51D-FB5C277C5946}"/>
                </a:ext>
              </a:extLst>
            </p:cNvPr>
            <p:cNvSpPr/>
            <p:nvPr/>
          </p:nvSpPr>
          <p:spPr>
            <a:xfrm>
              <a:off x="4694999" y="2532652"/>
              <a:ext cx="1825584" cy="307800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ord 112">
              <a:extLst>
                <a:ext uri="{FF2B5EF4-FFF2-40B4-BE49-F238E27FC236}">
                  <a16:creationId xmlns:a16="http://schemas.microsoft.com/office/drawing/2014/main" id="{60A41593-F115-E0B3-99E5-D6129FEDD745}"/>
                </a:ext>
              </a:extLst>
            </p:cNvPr>
            <p:cNvSpPr/>
            <p:nvPr/>
          </p:nvSpPr>
          <p:spPr>
            <a:xfrm rot="7621963">
              <a:off x="4853222" y="563675"/>
              <a:ext cx="1799756" cy="1983060"/>
            </a:xfrm>
            <a:prstGeom prst="chord">
              <a:avLst>
                <a:gd name="adj1" fmla="val 2700000"/>
                <a:gd name="adj2" fmla="val 15640335"/>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437BC164-756C-AB1A-91C1-3DEDF9E346BA}"/>
                </a:ext>
              </a:extLst>
            </p:cNvPr>
            <p:cNvSpPr/>
            <p:nvPr/>
          </p:nvSpPr>
          <p:spPr>
            <a:xfrm rot="3750173">
              <a:off x="4211366" y="3992801"/>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114">
              <a:extLst>
                <a:ext uri="{FF2B5EF4-FFF2-40B4-BE49-F238E27FC236}">
                  <a16:creationId xmlns:a16="http://schemas.microsoft.com/office/drawing/2014/main" id="{470A33BD-F3A9-7A21-9DA3-EA90C42EBE45}"/>
                </a:ext>
              </a:extLst>
            </p:cNvPr>
            <p:cNvSpPr/>
            <p:nvPr/>
          </p:nvSpPr>
          <p:spPr>
            <a:xfrm rot="671737">
              <a:off x="4573997" y="1030680"/>
              <a:ext cx="651921" cy="243922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oud 115">
              <a:extLst>
                <a:ext uri="{FF2B5EF4-FFF2-40B4-BE49-F238E27FC236}">
                  <a16:creationId xmlns:a16="http://schemas.microsoft.com/office/drawing/2014/main" id="{45DB4BF2-1B2F-5E99-AC8F-AC4679C32836}"/>
                </a:ext>
              </a:extLst>
            </p:cNvPr>
            <p:cNvSpPr/>
            <p:nvPr/>
          </p:nvSpPr>
          <p:spPr>
            <a:xfrm rot="20928263" flipH="1">
              <a:off x="5993896" y="1272641"/>
              <a:ext cx="762456" cy="21626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7D0B59-9E58-CAD1-CD02-FEC9620B3C50}"/>
                </a:ext>
              </a:extLst>
            </p:cNvPr>
            <p:cNvSpPr/>
            <p:nvPr/>
          </p:nvSpPr>
          <p:spPr>
            <a:xfrm>
              <a:off x="5318264" y="2381803"/>
              <a:ext cx="492739" cy="6706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7D7E9C4D-4795-F32A-C1C7-09935AE34F79}"/>
                </a:ext>
              </a:extLst>
            </p:cNvPr>
            <p:cNvSpPr/>
            <p:nvPr/>
          </p:nvSpPr>
          <p:spPr>
            <a:xfrm rot="4384463">
              <a:off x="3827107" y="4066227"/>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0834E906-57E1-07CE-4964-112AD3B0423D}"/>
                </a:ext>
              </a:extLst>
            </p:cNvPr>
            <p:cNvSpPr/>
            <p:nvPr/>
          </p:nvSpPr>
          <p:spPr>
            <a:xfrm rot="4351830">
              <a:off x="4069000" y="4063690"/>
              <a:ext cx="3051046" cy="384882"/>
            </a:xfrm>
            <a:prstGeom prst="trapezoid">
              <a:avLst>
                <a:gd name="adj" fmla="val 863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07">
              <a:extLst>
                <a:ext uri="{FF2B5EF4-FFF2-40B4-BE49-F238E27FC236}">
                  <a16:creationId xmlns:a16="http://schemas.microsoft.com/office/drawing/2014/main" id="{09EAEDC5-6135-E070-FFB0-ADC51153B2AB}"/>
                </a:ext>
              </a:extLst>
            </p:cNvPr>
            <p:cNvGrpSpPr/>
            <p:nvPr/>
          </p:nvGrpSpPr>
          <p:grpSpPr>
            <a:xfrm>
              <a:off x="4724400" y="2590800"/>
              <a:ext cx="685800" cy="838200"/>
              <a:chOff x="8077200" y="2590800"/>
              <a:chExt cx="685800" cy="838200"/>
            </a:xfrm>
          </p:grpSpPr>
          <p:sp>
            <p:nvSpPr>
              <p:cNvPr id="137" name="Oval 136">
                <a:extLst>
                  <a:ext uri="{FF2B5EF4-FFF2-40B4-BE49-F238E27FC236}">
                    <a16:creationId xmlns:a16="http://schemas.microsoft.com/office/drawing/2014/main" id="{3C18C72A-3231-FFEB-7F1F-EF3D001A6563}"/>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Quad Arrow 35">
                <a:extLst>
                  <a:ext uri="{FF2B5EF4-FFF2-40B4-BE49-F238E27FC236}">
                    <a16:creationId xmlns:a16="http://schemas.microsoft.com/office/drawing/2014/main" id="{C4D1F05B-2967-0E91-33AB-F465BBAB8741}"/>
                  </a:ext>
                </a:extLst>
              </p:cNvPr>
              <p:cNvSpPr/>
              <p:nvPr/>
            </p:nvSpPr>
            <p:spPr>
              <a:xfrm>
                <a:off x="8077200" y="2667000"/>
                <a:ext cx="685800" cy="685800"/>
              </a:xfrm>
              <a:prstGeom prst="quadArrow">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Oval 120">
              <a:extLst>
                <a:ext uri="{FF2B5EF4-FFF2-40B4-BE49-F238E27FC236}">
                  <a16:creationId xmlns:a16="http://schemas.microsoft.com/office/drawing/2014/main" id="{F7ED4B64-DB42-E05B-836D-3DBF407C514B}"/>
                </a:ext>
              </a:extLst>
            </p:cNvPr>
            <p:cNvSpPr/>
            <p:nvPr/>
          </p:nvSpPr>
          <p:spPr>
            <a:xfrm>
              <a:off x="4892530" y="781629"/>
              <a:ext cx="1290424" cy="21114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50068E3F-9A6E-8355-CA87-5314D1BF42DC}"/>
                </a:ext>
              </a:extLst>
            </p:cNvPr>
            <p:cNvSpPr/>
            <p:nvPr/>
          </p:nvSpPr>
          <p:spPr>
            <a:xfrm rot="5743566">
              <a:off x="5384800" y="-19307"/>
              <a:ext cx="812800" cy="1981200"/>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BCB2C546-74DA-11DD-5C3E-3E41D86B7E53}"/>
                </a:ext>
              </a:extLst>
            </p:cNvPr>
            <p:cNvSpPr/>
            <p:nvPr/>
          </p:nvSpPr>
          <p:spPr>
            <a:xfrm rot="5743566">
              <a:off x="5447734" y="-79953"/>
              <a:ext cx="667004" cy="1879774"/>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4">
              <a:extLst>
                <a:ext uri="{FF2B5EF4-FFF2-40B4-BE49-F238E27FC236}">
                  <a16:creationId xmlns:a16="http://schemas.microsoft.com/office/drawing/2014/main" id="{E3ADF834-A5E2-58E3-213D-374E25750EE2}"/>
                </a:ext>
              </a:extLst>
            </p:cNvPr>
            <p:cNvGrpSpPr/>
            <p:nvPr/>
          </p:nvGrpSpPr>
          <p:grpSpPr>
            <a:xfrm>
              <a:off x="5105400" y="914400"/>
              <a:ext cx="1272905" cy="371557"/>
              <a:chOff x="7557386" y="1121682"/>
              <a:chExt cx="1272905" cy="371557"/>
            </a:xfrm>
          </p:grpSpPr>
          <p:grpSp>
            <p:nvGrpSpPr>
              <p:cNvPr id="125" name="Group 110">
                <a:extLst>
                  <a:ext uri="{FF2B5EF4-FFF2-40B4-BE49-F238E27FC236}">
                    <a16:creationId xmlns:a16="http://schemas.microsoft.com/office/drawing/2014/main" id="{000EC9A0-0E6B-2CF5-B0EA-C1EBEAC2023A}"/>
                  </a:ext>
                </a:extLst>
              </p:cNvPr>
              <p:cNvGrpSpPr/>
              <p:nvPr/>
            </p:nvGrpSpPr>
            <p:grpSpPr>
              <a:xfrm rot="401849">
                <a:off x="7557386" y="1163079"/>
                <a:ext cx="359190" cy="254000"/>
                <a:chOff x="8077200" y="2590800"/>
                <a:chExt cx="687114" cy="838200"/>
              </a:xfrm>
            </p:grpSpPr>
            <p:sp>
              <p:nvSpPr>
                <p:cNvPr id="135" name="Oval 134">
                  <a:extLst>
                    <a:ext uri="{FF2B5EF4-FFF2-40B4-BE49-F238E27FC236}">
                      <a16:creationId xmlns:a16="http://schemas.microsoft.com/office/drawing/2014/main" id="{6AF1310A-C90A-EE9E-9BA5-E0CAB0069030}"/>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Quad Arrow 33">
                  <a:extLst>
                    <a:ext uri="{FF2B5EF4-FFF2-40B4-BE49-F238E27FC236}">
                      <a16:creationId xmlns:a16="http://schemas.microsoft.com/office/drawing/2014/main" id="{C270B1E5-2B45-50E1-05CB-FC5F005DB309}"/>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13">
                <a:extLst>
                  <a:ext uri="{FF2B5EF4-FFF2-40B4-BE49-F238E27FC236}">
                    <a16:creationId xmlns:a16="http://schemas.microsoft.com/office/drawing/2014/main" id="{A99420BE-46BC-EF2E-8B91-390D6C78F075}"/>
                  </a:ext>
                </a:extLst>
              </p:cNvPr>
              <p:cNvGrpSpPr/>
              <p:nvPr/>
            </p:nvGrpSpPr>
            <p:grpSpPr>
              <a:xfrm rot="401849">
                <a:off x="7854102" y="1121682"/>
                <a:ext cx="358503" cy="254000"/>
                <a:chOff x="8077200" y="2590800"/>
                <a:chExt cx="685800" cy="838200"/>
              </a:xfrm>
            </p:grpSpPr>
            <p:sp>
              <p:nvSpPr>
                <p:cNvPr id="133" name="Oval 132">
                  <a:extLst>
                    <a:ext uri="{FF2B5EF4-FFF2-40B4-BE49-F238E27FC236}">
                      <a16:creationId xmlns:a16="http://schemas.microsoft.com/office/drawing/2014/main" id="{5F705380-5266-B57B-F65B-6AB548E215E8}"/>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Quad Arrow 31">
                  <a:extLst>
                    <a:ext uri="{FF2B5EF4-FFF2-40B4-BE49-F238E27FC236}">
                      <a16:creationId xmlns:a16="http://schemas.microsoft.com/office/drawing/2014/main" id="{8742FF5D-AFC3-E49B-B027-6C3DDF1D7162}"/>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16">
                <a:extLst>
                  <a:ext uri="{FF2B5EF4-FFF2-40B4-BE49-F238E27FC236}">
                    <a16:creationId xmlns:a16="http://schemas.microsoft.com/office/drawing/2014/main" id="{CCCE946C-6853-2B6A-6FE7-E21C210F861F}"/>
                  </a:ext>
                </a:extLst>
              </p:cNvPr>
              <p:cNvGrpSpPr/>
              <p:nvPr/>
            </p:nvGrpSpPr>
            <p:grpSpPr>
              <a:xfrm rot="401849">
                <a:off x="8150815" y="1156524"/>
                <a:ext cx="358503" cy="254000"/>
                <a:chOff x="8077200" y="2590800"/>
                <a:chExt cx="685800" cy="838200"/>
              </a:xfrm>
            </p:grpSpPr>
            <p:sp>
              <p:nvSpPr>
                <p:cNvPr id="131" name="Oval 130">
                  <a:extLst>
                    <a:ext uri="{FF2B5EF4-FFF2-40B4-BE49-F238E27FC236}">
                      <a16:creationId xmlns:a16="http://schemas.microsoft.com/office/drawing/2014/main" id="{0E55C00A-E528-3AB2-B37D-643CB5AC61D8}"/>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29">
                  <a:extLst>
                    <a:ext uri="{FF2B5EF4-FFF2-40B4-BE49-F238E27FC236}">
                      <a16:creationId xmlns:a16="http://schemas.microsoft.com/office/drawing/2014/main" id="{4FEBD78F-213B-189C-90B1-EAC39F78CE95}"/>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19">
                <a:extLst>
                  <a:ext uri="{FF2B5EF4-FFF2-40B4-BE49-F238E27FC236}">
                    <a16:creationId xmlns:a16="http://schemas.microsoft.com/office/drawing/2014/main" id="{92A7DB36-6832-F66D-68CE-98BBFB44F632}"/>
                  </a:ext>
                </a:extLst>
              </p:cNvPr>
              <p:cNvGrpSpPr/>
              <p:nvPr/>
            </p:nvGrpSpPr>
            <p:grpSpPr>
              <a:xfrm rot="401849">
                <a:off x="8471788" y="1239239"/>
                <a:ext cx="358503" cy="254000"/>
                <a:chOff x="8077200" y="2590800"/>
                <a:chExt cx="685800" cy="838200"/>
              </a:xfrm>
            </p:grpSpPr>
            <p:sp>
              <p:nvSpPr>
                <p:cNvPr id="129" name="Oval 128">
                  <a:extLst>
                    <a:ext uri="{FF2B5EF4-FFF2-40B4-BE49-F238E27FC236}">
                      <a16:creationId xmlns:a16="http://schemas.microsoft.com/office/drawing/2014/main" id="{59F49548-3DD6-3BAB-A57D-653F94B3AF89}"/>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27">
                  <a:extLst>
                    <a:ext uri="{FF2B5EF4-FFF2-40B4-BE49-F238E27FC236}">
                      <a16:creationId xmlns:a16="http://schemas.microsoft.com/office/drawing/2014/main" id="{A7E6D1F6-33D4-4BB9-DC5B-F134F8C4948E}"/>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9" name="Group 138">
            <a:extLst>
              <a:ext uri="{FF2B5EF4-FFF2-40B4-BE49-F238E27FC236}">
                <a16:creationId xmlns:a16="http://schemas.microsoft.com/office/drawing/2014/main" id="{00A893E1-A238-1E27-BCC1-649BEB5E2C43}"/>
              </a:ext>
            </a:extLst>
          </p:cNvPr>
          <p:cNvGrpSpPr/>
          <p:nvPr/>
        </p:nvGrpSpPr>
        <p:grpSpPr>
          <a:xfrm>
            <a:off x="237947" y="424832"/>
            <a:ext cx="1295953" cy="2382563"/>
            <a:chOff x="3768290" y="409197"/>
            <a:chExt cx="2988110" cy="5238032"/>
          </a:xfrm>
        </p:grpSpPr>
        <p:grpSp>
          <p:nvGrpSpPr>
            <p:cNvPr id="140" name="Group 33">
              <a:extLst>
                <a:ext uri="{FF2B5EF4-FFF2-40B4-BE49-F238E27FC236}">
                  <a16:creationId xmlns:a16="http://schemas.microsoft.com/office/drawing/2014/main" id="{A4C68340-3399-7AA8-B3B0-D57E69F2ADE0}"/>
                </a:ext>
              </a:extLst>
            </p:cNvPr>
            <p:cNvGrpSpPr/>
            <p:nvPr/>
          </p:nvGrpSpPr>
          <p:grpSpPr>
            <a:xfrm>
              <a:off x="3768290" y="409197"/>
              <a:ext cx="2988110" cy="5238032"/>
              <a:chOff x="1593589" y="398948"/>
              <a:chExt cx="1375870" cy="4260181"/>
            </a:xfrm>
          </p:grpSpPr>
          <p:sp>
            <p:nvSpPr>
              <p:cNvPr id="159" name="Oval 28">
                <a:extLst>
                  <a:ext uri="{FF2B5EF4-FFF2-40B4-BE49-F238E27FC236}">
                    <a16:creationId xmlns:a16="http://schemas.microsoft.com/office/drawing/2014/main" id="{A7549DCF-C68A-6088-07A5-386594D83C07}"/>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29">
                <a:extLst>
                  <a:ext uri="{FF2B5EF4-FFF2-40B4-BE49-F238E27FC236}">
                    <a16:creationId xmlns:a16="http://schemas.microsoft.com/office/drawing/2014/main" id="{20045C1F-5EDC-2787-9E52-4531C5410F36}"/>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30">
                <a:extLst>
                  <a:ext uri="{FF2B5EF4-FFF2-40B4-BE49-F238E27FC236}">
                    <a16:creationId xmlns:a16="http://schemas.microsoft.com/office/drawing/2014/main" id="{4D7E33A9-F6F4-A78F-5317-AEE2AA80D93C}"/>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31">
                <a:extLst>
                  <a:ext uri="{FF2B5EF4-FFF2-40B4-BE49-F238E27FC236}">
                    <a16:creationId xmlns:a16="http://schemas.microsoft.com/office/drawing/2014/main" id="{B40C34C1-13CA-3778-98DA-EC25774D3ED3}"/>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32">
                <a:extLst>
                  <a:ext uri="{FF2B5EF4-FFF2-40B4-BE49-F238E27FC236}">
                    <a16:creationId xmlns:a16="http://schemas.microsoft.com/office/drawing/2014/main" id="{E9224F54-9DB4-910C-38E5-19AEE17AA6B9}"/>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33">
                <a:extLst>
                  <a:ext uri="{FF2B5EF4-FFF2-40B4-BE49-F238E27FC236}">
                    <a16:creationId xmlns:a16="http://schemas.microsoft.com/office/drawing/2014/main" id="{F1D8C23F-DA0E-E14B-1807-003A3ECFFD7E}"/>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34">
                <a:extLst>
                  <a:ext uri="{FF2B5EF4-FFF2-40B4-BE49-F238E27FC236}">
                    <a16:creationId xmlns:a16="http://schemas.microsoft.com/office/drawing/2014/main" id="{25BDC668-F476-50C2-052E-09493797663D}"/>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35">
                <a:extLst>
                  <a:ext uri="{FF2B5EF4-FFF2-40B4-BE49-F238E27FC236}">
                    <a16:creationId xmlns:a16="http://schemas.microsoft.com/office/drawing/2014/main" id="{02D0EEE3-DF52-9EC5-C5B5-9EE5B6BBAA1D}"/>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oud 36">
                <a:extLst>
                  <a:ext uri="{FF2B5EF4-FFF2-40B4-BE49-F238E27FC236}">
                    <a16:creationId xmlns:a16="http://schemas.microsoft.com/office/drawing/2014/main" id="{040C1F23-4406-C0E6-D211-CAF16DC36F2C}"/>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37">
                <a:extLst>
                  <a:ext uri="{FF2B5EF4-FFF2-40B4-BE49-F238E27FC236}">
                    <a16:creationId xmlns:a16="http://schemas.microsoft.com/office/drawing/2014/main" id="{A6D5A4B2-CFC1-EF1C-EFBB-D261B30EA381}"/>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38">
                <a:extLst>
                  <a:ext uri="{FF2B5EF4-FFF2-40B4-BE49-F238E27FC236}">
                    <a16:creationId xmlns:a16="http://schemas.microsoft.com/office/drawing/2014/main" id="{6B4A3009-E2B3-14AF-08A9-04B02EE8BFD4}"/>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23">
                <a:extLst>
                  <a:ext uri="{FF2B5EF4-FFF2-40B4-BE49-F238E27FC236}">
                    <a16:creationId xmlns:a16="http://schemas.microsoft.com/office/drawing/2014/main" id="{3A69B219-DE45-53C3-9157-1EDFF10C9165}"/>
                  </a:ext>
                </a:extLst>
              </p:cNvPr>
              <p:cNvGrpSpPr/>
              <p:nvPr/>
            </p:nvGrpSpPr>
            <p:grpSpPr>
              <a:xfrm>
                <a:off x="2383609" y="1732280"/>
                <a:ext cx="585850" cy="1566411"/>
                <a:chOff x="4699336" y="2759583"/>
                <a:chExt cx="1168064" cy="2193417"/>
              </a:xfrm>
            </p:grpSpPr>
            <p:sp>
              <p:nvSpPr>
                <p:cNvPr id="175" name="Oval 44">
                  <a:extLst>
                    <a:ext uri="{FF2B5EF4-FFF2-40B4-BE49-F238E27FC236}">
                      <a16:creationId xmlns:a16="http://schemas.microsoft.com/office/drawing/2014/main" id="{E27C39CF-9F54-1271-9BD5-E903AAF700EB}"/>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45">
                  <a:extLst>
                    <a:ext uri="{FF2B5EF4-FFF2-40B4-BE49-F238E27FC236}">
                      <a16:creationId xmlns:a16="http://schemas.microsoft.com/office/drawing/2014/main" id="{513F296F-68B5-48B7-9031-08BAA3A0D77B}"/>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46">
                  <a:extLst>
                    <a:ext uri="{FF2B5EF4-FFF2-40B4-BE49-F238E27FC236}">
                      <a16:creationId xmlns:a16="http://schemas.microsoft.com/office/drawing/2014/main" id="{37B740A0-5BB8-73F2-DD0B-5C085A308F39}"/>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Cloud 37">
                <a:extLst>
                  <a:ext uri="{FF2B5EF4-FFF2-40B4-BE49-F238E27FC236}">
                    <a16:creationId xmlns:a16="http://schemas.microsoft.com/office/drawing/2014/main" id="{943ED37E-398A-AD0B-9DD2-6B5D34F78FA6}"/>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39">
                <a:extLst>
                  <a:ext uri="{FF2B5EF4-FFF2-40B4-BE49-F238E27FC236}">
                    <a16:creationId xmlns:a16="http://schemas.microsoft.com/office/drawing/2014/main" id="{15E95212-7CFB-6BB3-04B9-080328EAFE66}"/>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42">
                <a:extLst>
                  <a:ext uri="{FF2B5EF4-FFF2-40B4-BE49-F238E27FC236}">
                    <a16:creationId xmlns:a16="http://schemas.microsoft.com/office/drawing/2014/main" id="{F174FE35-7806-3679-30D6-84716AC75C90}"/>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43">
                <a:extLst>
                  <a:ext uri="{FF2B5EF4-FFF2-40B4-BE49-F238E27FC236}">
                    <a16:creationId xmlns:a16="http://schemas.microsoft.com/office/drawing/2014/main" id="{4A66208B-9453-3F84-CF30-EF27AE94026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43">
              <a:extLst>
                <a:ext uri="{FF2B5EF4-FFF2-40B4-BE49-F238E27FC236}">
                  <a16:creationId xmlns:a16="http://schemas.microsoft.com/office/drawing/2014/main" id="{0A8628FF-D5F0-725C-5222-0C8ECD155182}"/>
                </a:ext>
              </a:extLst>
            </p:cNvPr>
            <p:cNvGrpSpPr/>
            <p:nvPr/>
          </p:nvGrpSpPr>
          <p:grpSpPr>
            <a:xfrm rot="5003920">
              <a:off x="4483256" y="3608499"/>
              <a:ext cx="2563144" cy="392277"/>
              <a:chOff x="1600200" y="6781800"/>
              <a:chExt cx="2754086" cy="1143000"/>
            </a:xfrm>
            <a:solidFill>
              <a:schemeClr val="accent2"/>
            </a:solidFill>
          </p:grpSpPr>
          <p:sp>
            <p:nvSpPr>
              <p:cNvPr id="152" name="Chevron 210">
                <a:extLst>
                  <a:ext uri="{FF2B5EF4-FFF2-40B4-BE49-F238E27FC236}">
                    <a16:creationId xmlns:a16="http://schemas.microsoft.com/office/drawing/2014/main" id="{2075A9E4-4F70-6468-A9A3-8424A67BCB60}"/>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Chevron 211">
                <a:extLst>
                  <a:ext uri="{FF2B5EF4-FFF2-40B4-BE49-F238E27FC236}">
                    <a16:creationId xmlns:a16="http://schemas.microsoft.com/office/drawing/2014/main" id="{66DFAA47-B6EF-B545-257E-F1A6CEA859BB}"/>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Chevron 212">
                <a:extLst>
                  <a:ext uri="{FF2B5EF4-FFF2-40B4-BE49-F238E27FC236}">
                    <a16:creationId xmlns:a16="http://schemas.microsoft.com/office/drawing/2014/main" id="{D3868C21-BE0E-B376-629C-F446A47045EB}"/>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Chevron 213">
                <a:extLst>
                  <a:ext uri="{FF2B5EF4-FFF2-40B4-BE49-F238E27FC236}">
                    <a16:creationId xmlns:a16="http://schemas.microsoft.com/office/drawing/2014/main" id="{8B07D1C2-B12A-8DCC-BF63-21DE8E9EA90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Chevron 214">
                <a:extLst>
                  <a:ext uri="{FF2B5EF4-FFF2-40B4-BE49-F238E27FC236}">
                    <a16:creationId xmlns:a16="http://schemas.microsoft.com/office/drawing/2014/main" id="{33CA1990-CB1F-1C1A-E1FC-855DA705FB4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Chevron 215">
                <a:extLst>
                  <a:ext uri="{FF2B5EF4-FFF2-40B4-BE49-F238E27FC236}">
                    <a16:creationId xmlns:a16="http://schemas.microsoft.com/office/drawing/2014/main" id="{4EF22D23-8CD1-28C1-9E93-4C238C5E056A}"/>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Chevron 216">
                <a:extLst>
                  <a:ext uri="{FF2B5EF4-FFF2-40B4-BE49-F238E27FC236}">
                    <a16:creationId xmlns:a16="http://schemas.microsoft.com/office/drawing/2014/main" id="{5D0594A5-6FF4-F961-64EE-244CD734C4AD}"/>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2" name="Group 44">
              <a:extLst>
                <a:ext uri="{FF2B5EF4-FFF2-40B4-BE49-F238E27FC236}">
                  <a16:creationId xmlns:a16="http://schemas.microsoft.com/office/drawing/2014/main" id="{E3D0EFDB-0636-879A-D5EB-5DCAF9EC9803}"/>
                </a:ext>
              </a:extLst>
            </p:cNvPr>
            <p:cNvGrpSpPr/>
            <p:nvPr/>
          </p:nvGrpSpPr>
          <p:grpSpPr>
            <a:xfrm rot="16596080" flipH="1">
              <a:off x="3306425" y="3608499"/>
              <a:ext cx="2563144" cy="392277"/>
              <a:chOff x="1600200" y="6781800"/>
              <a:chExt cx="2754086" cy="1143000"/>
            </a:xfrm>
            <a:solidFill>
              <a:schemeClr val="accent2"/>
            </a:solidFill>
          </p:grpSpPr>
          <p:sp>
            <p:nvSpPr>
              <p:cNvPr id="144" name="Chevron 203">
                <a:extLst>
                  <a:ext uri="{FF2B5EF4-FFF2-40B4-BE49-F238E27FC236}">
                    <a16:creationId xmlns:a16="http://schemas.microsoft.com/office/drawing/2014/main" id="{7B70297A-050C-8F32-DD98-C34179ABE67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Chevron 204">
                <a:extLst>
                  <a:ext uri="{FF2B5EF4-FFF2-40B4-BE49-F238E27FC236}">
                    <a16:creationId xmlns:a16="http://schemas.microsoft.com/office/drawing/2014/main" id="{1C22B836-4F62-507A-2E24-0AF818C62D6B}"/>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Chevron 205">
                <a:extLst>
                  <a:ext uri="{FF2B5EF4-FFF2-40B4-BE49-F238E27FC236}">
                    <a16:creationId xmlns:a16="http://schemas.microsoft.com/office/drawing/2014/main" id="{3E948BD2-D5C4-02DD-49D2-1B3F1056389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Chevron 206">
                <a:extLst>
                  <a:ext uri="{FF2B5EF4-FFF2-40B4-BE49-F238E27FC236}">
                    <a16:creationId xmlns:a16="http://schemas.microsoft.com/office/drawing/2014/main" id="{0601B26A-4B85-C032-6D48-14B674CDD6FC}"/>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Chevron 207">
                <a:extLst>
                  <a:ext uri="{FF2B5EF4-FFF2-40B4-BE49-F238E27FC236}">
                    <a16:creationId xmlns:a16="http://schemas.microsoft.com/office/drawing/2014/main" id="{B6CB5947-316F-3F16-C1D2-795DC695C03C}"/>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Chevron 208">
                <a:extLst>
                  <a:ext uri="{FF2B5EF4-FFF2-40B4-BE49-F238E27FC236}">
                    <a16:creationId xmlns:a16="http://schemas.microsoft.com/office/drawing/2014/main" id="{9DBD1EE5-07DC-7420-FAFC-76A98AFE6100}"/>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Chevron 209">
                <a:extLst>
                  <a:ext uri="{FF2B5EF4-FFF2-40B4-BE49-F238E27FC236}">
                    <a16:creationId xmlns:a16="http://schemas.microsoft.com/office/drawing/2014/main" id="{EC84E2C4-B5B3-BB7B-CD23-90EDE8A6C00A}"/>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3" name="Rectangle 142">
              <a:extLst>
                <a:ext uri="{FF2B5EF4-FFF2-40B4-BE49-F238E27FC236}">
                  <a16:creationId xmlns:a16="http://schemas.microsoft.com/office/drawing/2014/main" id="{312FA8E4-11DC-6305-ACFB-28B6267D77D9}"/>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42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3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49314BFB-187B-DF9A-A337-A30B07133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24667" y="774462"/>
            <a:ext cx="9102240" cy="6247864"/>
          </a:xfrm>
          <a:prstGeom prst="rect">
            <a:avLst/>
          </a:prstGeom>
          <a:noFill/>
        </p:spPr>
        <p:txBody>
          <a:bodyPr wrap="square" rtlCol="0">
            <a:spAutoFit/>
          </a:bodyPr>
          <a:lstStyle/>
          <a:p>
            <a:r>
              <a:rPr lang="en-US" sz="1600" b="1" dirty="0">
                <a:solidFill>
                  <a:schemeClr val="bg1"/>
                </a:solidFill>
              </a:rPr>
              <a:t>His forthcoming birth and the nature of his ministry were announced to John’s father by the angel Gabriel. He was an “Elias”</a:t>
            </a:r>
          </a:p>
          <a:p>
            <a:endParaRPr lang="en-US" sz="1600" b="1" dirty="0">
              <a:solidFill>
                <a:schemeClr val="bg1"/>
              </a:solidFill>
            </a:endParaRPr>
          </a:p>
          <a:p>
            <a:r>
              <a:rPr lang="en-US" sz="1600" b="1" dirty="0">
                <a:solidFill>
                  <a:schemeClr val="bg1"/>
                </a:solidFill>
              </a:rPr>
              <a:t>He was the son of Zacharias and Elisabeth. He was born 6 months before Jesus and he was ordained at the age of 8 days old (D&amp;C 84:28)</a:t>
            </a:r>
          </a:p>
          <a:p>
            <a:endParaRPr lang="en-US" sz="1600" b="1" dirty="0">
              <a:solidFill>
                <a:schemeClr val="bg1"/>
              </a:solidFill>
            </a:endParaRPr>
          </a:p>
          <a:p>
            <a:r>
              <a:rPr lang="en-US" sz="1600" b="1" dirty="0">
                <a:solidFill>
                  <a:schemeClr val="bg1"/>
                </a:solidFill>
              </a:rPr>
              <a:t>He was the child of promise, with prophecies of his mission given by Isaiah and Malachi</a:t>
            </a:r>
          </a:p>
          <a:p>
            <a:endParaRPr lang="en-US" sz="1600" b="1" dirty="0">
              <a:solidFill>
                <a:schemeClr val="bg1"/>
              </a:solidFill>
            </a:endParaRPr>
          </a:p>
          <a:p>
            <a:r>
              <a:rPr lang="en-US" sz="1600" b="1" dirty="0">
                <a:solidFill>
                  <a:schemeClr val="bg1"/>
                </a:solidFill>
              </a:rPr>
              <a:t>He grew up in the desert until the time arrived for his ministry. He preached in Judaea</a:t>
            </a:r>
          </a:p>
          <a:p>
            <a:endParaRPr lang="en-US" sz="1600" b="1" dirty="0">
              <a:solidFill>
                <a:schemeClr val="bg1"/>
              </a:solidFill>
            </a:endParaRPr>
          </a:p>
          <a:p>
            <a:r>
              <a:rPr lang="en-US" sz="1600" b="1" dirty="0">
                <a:solidFill>
                  <a:schemeClr val="bg1"/>
                </a:solidFill>
              </a:rPr>
              <a:t>He was the embodiment of the law of Moses, designed to prepare the way for the Messiah and make ready  for the people to receive Him</a:t>
            </a:r>
          </a:p>
          <a:p>
            <a:endParaRPr lang="en-US" sz="1600" b="1" dirty="0">
              <a:solidFill>
                <a:schemeClr val="bg1"/>
              </a:solidFill>
            </a:endParaRPr>
          </a:p>
          <a:p>
            <a:r>
              <a:rPr lang="en-US" sz="1600" b="1" dirty="0">
                <a:solidFill>
                  <a:schemeClr val="bg1"/>
                </a:solidFill>
              </a:rPr>
              <a:t>The sign of the dove was an emblem for the Holy Ghost and a signal which John recognized that he had baptized the Son of God. John also saw and heard the voice of the Father</a:t>
            </a:r>
          </a:p>
          <a:p>
            <a:endParaRPr lang="en-US" sz="1600" b="1" dirty="0">
              <a:solidFill>
                <a:schemeClr val="bg1"/>
              </a:solidFill>
            </a:endParaRPr>
          </a:p>
          <a:p>
            <a:r>
              <a:rPr lang="en-US" sz="1600" b="1" dirty="0">
                <a:solidFill>
                  <a:schemeClr val="bg1"/>
                </a:solidFill>
              </a:rPr>
              <a:t>He preached and baptized several months before he baptized Jesus</a:t>
            </a:r>
          </a:p>
          <a:p>
            <a:endParaRPr lang="en-US" sz="1600" b="1" dirty="0">
              <a:solidFill>
                <a:schemeClr val="bg1"/>
              </a:solidFill>
            </a:endParaRPr>
          </a:p>
          <a:p>
            <a:r>
              <a:rPr lang="en-US" sz="1600" b="1" dirty="0">
                <a:solidFill>
                  <a:schemeClr val="bg1"/>
                </a:solidFill>
              </a:rPr>
              <a:t>John, the Beloved, and his brother Andrew were baptized by John before they met Jesus</a:t>
            </a:r>
          </a:p>
          <a:p>
            <a:endParaRPr lang="en-US" sz="1600" b="1" dirty="0">
              <a:solidFill>
                <a:schemeClr val="bg1"/>
              </a:solidFill>
            </a:endParaRPr>
          </a:p>
          <a:p>
            <a:r>
              <a:rPr lang="en-US" sz="1600" b="1" dirty="0">
                <a:solidFill>
                  <a:schemeClr val="bg1"/>
                </a:solidFill>
              </a:rPr>
              <a:t>He was the forerunner in two gospel dispensations</a:t>
            </a:r>
          </a:p>
          <a:p>
            <a:endParaRPr lang="en-US" sz="1600" b="1" dirty="0">
              <a:solidFill>
                <a:schemeClr val="bg1"/>
              </a:solidFill>
            </a:endParaRPr>
          </a:p>
          <a:p>
            <a:r>
              <a:rPr lang="en-US" sz="1600" b="1" dirty="0">
                <a:solidFill>
                  <a:schemeClr val="bg1"/>
                </a:solidFill>
              </a:rPr>
              <a:t>He criticized Herod’s marriage and was shut in prison, then later he was beheaded by the hand of Herodias, Herod’s wife</a:t>
            </a:r>
          </a:p>
          <a:p>
            <a:endParaRPr lang="en-US" sz="1600" b="1" dirty="0">
              <a:solidFill>
                <a:schemeClr val="bg1"/>
              </a:solidFill>
            </a:endParaRPr>
          </a:p>
        </p:txBody>
      </p:sp>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 the Baptist</a:t>
            </a:r>
          </a:p>
        </p:txBody>
      </p:sp>
      <p:sp>
        <p:nvSpPr>
          <p:cNvPr id="146" name="TextBox 145"/>
          <p:cNvSpPr txBox="1"/>
          <p:nvPr/>
        </p:nvSpPr>
        <p:spPr>
          <a:xfrm>
            <a:off x="11619225" y="6441141"/>
            <a:ext cx="492842" cy="369332"/>
          </a:xfrm>
          <a:prstGeom prst="rect">
            <a:avLst/>
          </a:prstGeom>
          <a:noFill/>
        </p:spPr>
        <p:txBody>
          <a:bodyPr wrap="square" rtlCol="0">
            <a:spAutoFit/>
          </a:bodyPr>
          <a:lstStyle/>
          <a:p>
            <a:r>
              <a:rPr lang="en-US" dirty="0">
                <a:solidFill>
                  <a:schemeClr val="bg1"/>
                </a:solidFill>
              </a:rPr>
              <a:t>(1)</a:t>
            </a:r>
          </a:p>
        </p:txBody>
      </p:sp>
      <p:grpSp>
        <p:nvGrpSpPr>
          <p:cNvPr id="2" name="Group 80">
            <a:extLst>
              <a:ext uri="{FF2B5EF4-FFF2-40B4-BE49-F238E27FC236}">
                <a16:creationId xmlns:a16="http://schemas.microsoft.com/office/drawing/2014/main" id="{62BDDD07-C22F-6BA7-352F-943343FD8BD9}"/>
              </a:ext>
            </a:extLst>
          </p:cNvPr>
          <p:cNvGrpSpPr/>
          <p:nvPr/>
        </p:nvGrpSpPr>
        <p:grpSpPr>
          <a:xfrm>
            <a:off x="9630551" y="1573859"/>
            <a:ext cx="2156280" cy="4220476"/>
            <a:chOff x="4648199" y="990600"/>
            <a:chExt cx="2144079" cy="4196596"/>
          </a:xfrm>
        </p:grpSpPr>
        <p:sp>
          <p:nvSpPr>
            <p:cNvPr id="3" name="Oval 2">
              <a:extLst>
                <a:ext uri="{FF2B5EF4-FFF2-40B4-BE49-F238E27FC236}">
                  <a16:creationId xmlns:a16="http://schemas.microsoft.com/office/drawing/2014/main" id="{CA351AA4-B872-65B5-35A6-A42B79918FCE}"/>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B5D597-9C7E-70EF-F1F0-2C2955ECAB75}"/>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61">
              <a:extLst>
                <a:ext uri="{FF2B5EF4-FFF2-40B4-BE49-F238E27FC236}">
                  <a16:creationId xmlns:a16="http://schemas.microsoft.com/office/drawing/2014/main" id="{3EF7A3CF-A761-4D23-5141-10C2A16925A8}"/>
                </a:ext>
              </a:extLst>
            </p:cNvPr>
            <p:cNvGrpSpPr/>
            <p:nvPr/>
          </p:nvGrpSpPr>
          <p:grpSpPr>
            <a:xfrm>
              <a:off x="5142345" y="4629728"/>
              <a:ext cx="520849" cy="515905"/>
              <a:chOff x="7122338" y="5361709"/>
              <a:chExt cx="520849" cy="515905"/>
            </a:xfrm>
          </p:grpSpPr>
          <p:sp>
            <p:nvSpPr>
              <p:cNvPr id="152" name="Oval 151">
                <a:extLst>
                  <a:ext uri="{FF2B5EF4-FFF2-40B4-BE49-F238E27FC236}">
                    <a16:creationId xmlns:a16="http://schemas.microsoft.com/office/drawing/2014/main" id="{6D469484-4F63-83EA-95FE-B08D544A3F12}"/>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D0E24C3-3D33-5A51-321A-093E4FEFCD7A}"/>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0">
              <a:extLst>
                <a:ext uri="{FF2B5EF4-FFF2-40B4-BE49-F238E27FC236}">
                  <a16:creationId xmlns:a16="http://schemas.microsoft.com/office/drawing/2014/main" id="{7169686A-4EA1-518A-38D2-6EE0FF684F3E}"/>
                </a:ext>
              </a:extLst>
            </p:cNvPr>
            <p:cNvGrpSpPr/>
            <p:nvPr/>
          </p:nvGrpSpPr>
          <p:grpSpPr>
            <a:xfrm>
              <a:off x="5634182" y="4671291"/>
              <a:ext cx="520849" cy="515905"/>
              <a:chOff x="7122338" y="5361709"/>
              <a:chExt cx="520849" cy="515905"/>
            </a:xfrm>
          </p:grpSpPr>
          <p:sp>
            <p:nvSpPr>
              <p:cNvPr id="150" name="Oval 149">
                <a:extLst>
                  <a:ext uri="{FF2B5EF4-FFF2-40B4-BE49-F238E27FC236}">
                    <a16:creationId xmlns:a16="http://schemas.microsoft.com/office/drawing/2014/main" id="{C3566FE3-73F5-7C4E-2DEC-45759CBB577E}"/>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5007A0EF-465E-9063-123A-8EA7728F8C0F}"/>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apezoid 9">
              <a:extLst>
                <a:ext uri="{FF2B5EF4-FFF2-40B4-BE49-F238E27FC236}">
                  <a16:creationId xmlns:a16="http://schemas.microsoft.com/office/drawing/2014/main" id="{89033442-A4D2-7B99-F468-4B67F8280A9C}"/>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B369F59-3EFA-2873-ACCF-22A00487B23D}"/>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7DC1267-0B0A-E095-B80D-8154C556641E}"/>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B03E6EA-992B-EFB9-7FE5-3405278F561E}"/>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3416CE9-E209-59F8-95AF-3F13BB16FD38}"/>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21AEC806-7E49-98FD-4DFC-AC1D8C53810F}"/>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223A3868-0588-7ABE-87C8-110E50B37ED4}"/>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A19DE7D-EF37-9FD1-71FF-66633D41227F}"/>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1">
              <a:extLst>
                <a:ext uri="{FF2B5EF4-FFF2-40B4-BE49-F238E27FC236}">
                  <a16:creationId xmlns:a16="http://schemas.microsoft.com/office/drawing/2014/main" id="{4B08B1BA-4AFA-28F5-AF86-4AA4B210F015}"/>
                </a:ext>
              </a:extLst>
            </p:cNvPr>
            <p:cNvSpPr/>
            <p:nvPr/>
          </p:nvSpPr>
          <p:spPr>
            <a:xfrm rot="647929" flipH="1">
              <a:off x="5091379" y="2194939"/>
              <a:ext cx="392672" cy="2555731"/>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F0EEBE08-BC4D-DB4C-9766-3B295DB48EF0}"/>
                </a:ext>
              </a:extLst>
            </p:cNvPr>
            <p:cNvSpPr/>
            <p:nvPr/>
          </p:nvSpPr>
          <p:spPr>
            <a:xfrm rot="21080486" flipH="1">
              <a:off x="5901806" y="2227657"/>
              <a:ext cx="427558" cy="2514081"/>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C7CA71FF-678E-DA85-E8C1-747CF92A46E9}"/>
                </a:ext>
              </a:extLst>
            </p:cNvPr>
            <p:cNvGrpSpPr/>
            <p:nvPr/>
          </p:nvGrpSpPr>
          <p:grpSpPr>
            <a:xfrm rot="262221">
              <a:off x="4831890" y="3637028"/>
              <a:ext cx="1493485" cy="878243"/>
              <a:chOff x="5486400" y="5562600"/>
              <a:chExt cx="1088184" cy="878243"/>
            </a:xfrm>
          </p:grpSpPr>
          <p:sp>
            <p:nvSpPr>
              <p:cNvPr id="145" name="Diagonal Stripe 144">
                <a:extLst>
                  <a:ext uri="{FF2B5EF4-FFF2-40B4-BE49-F238E27FC236}">
                    <a16:creationId xmlns:a16="http://schemas.microsoft.com/office/drawing/2014/main" id="{2ED8CD92-965B-C71A-D88E-7A03C0ED8195}"/>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iagonal Stripe 146">
                <a:extLst>
                  <a:ext uri="{FF2B5EF4-FFF2-40B4-BE49-F238E27FC236}">
                    <a16:creationId xmlns:a16="http://schemas.microsoft.com/office/drawing/2014/main" id="{90885056-FA32-C4A7-640F-A30510E7BC35}"/>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iagonal Stripe 147">
                <a:extLst>
                  <a:ext uri="{FF2B5EF4-FFF2-40B4-BE49-F238E27FC236}">
                    <a16:creationId xmlns:a16="http://schemas.microsoft.com/office/drawing/2014/main" id="{9FB6FC31-56C2-FECC-30A1-A9E54104C9C3}"/>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Flowchart: Display 148">
                <a:extLst>
                  <a:ext uri="{FF2B5EF4-FFF2-40B4-BE49-F238E27FC236}">
                    <a16:creationId xmlns:a16="http://schemas.microsoft.com/office/drawing/2014/main" id="{2CE0C446-A04F-52DE-AA6A-196B1BF775EE}"/>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1">
              <a:extLst>
                <a:ext uri="{FF2B5EF4-FFF2-40B4-BE49-F238E27FC236}">
                  <a16:creationId xmlns:a16="http://schemas.microsoft.com/office/drawing/2014/main" id="{37E29A67-E77C-CBFD-ABE5-3DCEB6876A5A}"/>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FDD11D46-FDAC-42B6-64C8-F82EE0F08AF7}"/>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C03E71-95BD-3CB0-138C-97B857AC7C42}"/>
                </a:ext>
              </a:extLst>
            </p:cNvPr>
            <p:cNvSpPr/>
            <p:nvPr/>
          </p:nvSpPr>
          <p:spPr>
            <a:xfrm flipH="1">
              <a:off x="5639013" y="2162114"/>
              <a:ext cx="256116" cy="2126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EAA04D61-C780-84B7-E9B5-DEA286F0ED47}"/>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A70DFB-B165-6345-CCDC-8B5C6BFB352A}"/>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9C5C546-8DE2-EFE4-890A-667BB46250E0}"/>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9">
              <a:extLst>
                <a:ext uri="{FF2B5EF4-FFF2-40B4-BE49-F238E27FC236}">
                  <a16:creationId xmlns:a16="http://schemas.microsoft.com/office/drawing/2014/main" id="{06F3DD46-86AF-FDA8-E93F-32B80205DCB6}"/>
                </a:ext>
              </a:extLst>
            </p:cNvPr>
            <p:cNvGrpSpPr/>
            <p:nvPr/>
          </p:nvGrpSpPr>
          <p:grpSpPr>
            <a:xfrm>
              <a:off x="5029200" y="1295400"/>
              <a:ext cx="1295400" cy="294409"/>
              <a:chOff x="6858000" y="2438400"/>
              <a:chExt cx="1676400" cy="381000"/>
            </a:xfrm>
          </p:grpSpPr>
          <p:sp>
            <p:nvSpPr>
              <p:cNvPr id="28" name="Rounded Rectangle 182">
                <a:extLst>
                  <a:ext uri="{FF2B5EF4-FFF2-40B4-BE49-F238E27FC236}">
                    <a16:creationId xmlns:a16="http://schemas.microsoft.com/office/drawing/2014/main" id="{EE54AECE-7EA4-413E-1DCB-22C2CBB1337F}"/>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78">
                <a:extLst>
                  <a:ext uri="{FF2B5EF4-FFF2-40B4-BE49-F238E27FC236}">
                    <a16:creationId xmlns:a16="http://schemas.microsoft.com/office/drawing/2014/main" id="{C7A503D1-A6D9-E8A4-77DF-FF290C5D03D1}"/>
                  </a:ext>
                </a:extLst>
              </p:cNvPr>
              <p:cNvGrpSpPr/>
              <p:nvPr/>
            </p:nvGrpSpPr>
            <p:grpSpPr>
              <a:xfrm>
                <a:off x="7086600" y="2438400"/>
                <a:ext cx="1219200" cy="353961"/>
                <a:chOff x="6934200" y="990600"/>
                <a:chExt cx="2362200" cy="685800"/>
              </a:xfrm>
            </p:grpSpPr>
            <p:grpSp>
              <p:nvGrpSpPr>
                <p:cNvPr id="30" name="Group 71">
                  <a:extLst>
                    <a:ext uri="{FF2B5EF4-FFF2-40B4-BE49-F238E27FC236}">
                      <a16:creationId xmlns:a16="http://schemas.microsoft.com/office/drawing/2014/main" id="{71E8995B-D954-2639-6468-1118F846466E}"/>
                    </a:ext>
                  </a:extLst>
                </p:cNvPr>
                <p:cNvGrpSpPr/>
                <p:nvPr/>
              </p:nvGrpSpPr>
              <p:grpSpPr>
                <a:xfrm>
                  <a:off x="6934200" y="990600"/>
                  <a:ext cx="838200" cy="685800"/>
                  <a:chOff x="6934200" y="990600"/>
                  <a:chExt cx="838200" cy="685800"/>
                </a:xfrm>
              </p:grpSpPr>
              <p:sp>
                <p:nvSpPr>
                  <p:cNvPr id="101" name="Plaque 100">
                    <a:extLst>
                      <a:ext uri="{FF2B5EF4-FFF2-40B4-BE49-F238E27FC236}">
                        <a16:creationId xmlns:a16="http://schemas.microsoft.com/office/drawing/2014/main" id="{189E3795-F61D-56E7-A0CF-984BD310A309}"/>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47E76008-3FE9-E090-9965-0EF5B587080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2">
                  <a:extLst>
                    <a:ext uri="{FF2B5EF4-FFF2-40B4-BE49-F238E27FC236}">
                      <a16:creationId xmlns:a16="http://schemas.microsoft.com/office/drawing/2014/main" id="{F4AA8782-3B8E-DF7E-CC77-5CEE6078DF21}"/>
                    </a:ext>
                  </a:extLst>
                </p:cNvPr>
                <p:cNvGrpSpPr/>
                <p:nvPr/>
              </p:nvGrpSpPr>
              <p:grpSpPr>
                <a:xfrm>
                  <a:off x="7696200" y="990600"/>
                  <a:ext cx="838200" cy="685800"/>
                  <a:chOff x="6934200" y="990600"/>
                  <a:chExt cx="838200" cy="685800"/>
                </a:xfrm>
              </p:grpSpPr>
              <p:sp>
                <p:nvSpPr>
                  <p:cNvPr id="99" name="Plaque 98">
                    <a:extLst>
                      <a:ext uri="{FF2B5EF4-FFF2-40B4-BE49-F238E27FC236}">
                        <a16:creationId xmlns:a16="http://schemas.microsoft.com/office/drawing/2014/main" id="{01972A3F-D5A6-A0A7-703A-3451D6D02893}"/>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36154F3F-E907-74BE-F1F5-01F56409476A}"/>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75">
                  <a:extLst>
                    <a:ext uri="{FF2B5EF4-FFF2-40B4-BE49-F238E27FC236}">
                      <a16:creationId xmlns:a16="http://schemas.microsoft.com/office/drawing/2014/main" id="{AECD6D1E-F100-04B2-4D82-1ADD3B783118}"/>
                    </a:ext>
                  </a:extLst>
                </p:cNvPr>
                <p:cNvGrpSpPr/>
                <p:nvPr/>
              </p:nvGrpSpPr>
              <p:grpSpPr>
                <a:xfrm>
                  <a:off x="8458200" y="990600"/>
                  <a:ext cx="838200" cy="685800"/>
                  <a:chOff x="6934200" y="990600"/>
                  <a:chExt cx="838200" cy="685800"/>
                </a:xfrm>
              </p:grpSpPr>
              <p:sp>
                <p:nvSpPr>
                  <p:cNvPr id="97" name="Plaque 96">
                    <a:extLst>
                      <a:ext uri="{FF2B5EF4-FFF2-40B4-BE49-F238E27FC236}">
                        <a16:creationId xmlns:a16="http://schemas.microsoft.com/office/drawing/2014/main" id="{DA821AE7-C319-47E9-E9BC-48DC05DCE22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9ED4F0C3-18F6-61E4-B8F8-3D2B3060584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0512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77A16E-68EF-49C4-A59E-A3A23B3C6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 Preaches</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3:5-6</a:t>
            </a:r>
            <a:endParaRPr lang="en-US" dirty="0">
              <a:solidFill>
                <a:schemeClr val="bg1"/>
              </a:solidFill>
            </a:endParaRPr>
          </a:p>
        </p:txBody>
      </p:sp>
      <p:sp>
        <p:nvSpPr>
          <p:cNvPr id="10" name="Rectangle 9"/>
          <p:cNvSpPr/>
          <p:nvPr/>
        </p:nvSpPr>
        <p:spPr>
          <a:xfrm>
            <a:off x="3935093" y="5495231"/>
            <a:ext cx="7684132" cy="1200329"/>
          </a:xfrm>
          <a:prstGeom prst="rect">
            <a:avLst/>
          </a:prstGeom>
        </p:spPr>
        <p:txBody>
          <a:bodyPr wrap="square">
            <a:spAutoFit/>
          </a:bodyPr>
          <a:lstStyle/>
          <a:p>
            <a:r>
              <a:rPr lang="en-US" sz="2400" dirty="0">
                <a:solidFill>
                  <a:schemeClr val="bg1"/>
                </a:solidFill>
                <a:latin typeface="Abadi" panose="020B0604020104020204" pitchFamily="34" charset="0"/>
              </a:rPr>
              <a:t>B</a:t>
            </a:r>
            <a:r>
              <a:rPr lang="en-US" sz="2400" b="0" i="0" dirty="0">
                <a:solidFill>
                  <a:schemeClr val="bg1"/>
                </a:solidFill>
                <a:effectLst/>
                <a:latin typeface="Abadi" panose="020B0604020104020204" pitchFamily="34" charset="0"/>
              </a:rPr>
              <a:t>eing willing to confess one’s sins to Heavenly Father and, when necessary, to designated priesthood leaders is essential to repentance</a:t>
            </a:r>
            <a:endParaRPr lang="en-US" sz="2400" dirty="0">
              <a:solidFill>
                <a:schemeClr val="bg1"/>
              </a:solidFill>
            </a:endParaRPr>
          </a:p>
        </p:txBody>
      </p:sp>
      <p:sp>
        <p:nvSpPr>
          <p:cNvPr id="107" name="Rectangle 106"/>
          <p:cNvSpPr/>
          <p:nvPr/>
        </p:nvSpPr>
        <p:spPr>
          <a:xfrm>
            <a:off x="497541" y="1025725"/>
            <a:ext cx="6876274" cy="830997"/>
          </a:xfrm>
          <a:prstGeom prst="rect">
            <a:avLst/>
          </a:prstGeom>
        </p:spPr>
        <p:txBody>
          <a:bodyPr wrap="square">
            <a:spAutoFit/>
          </a:bodyPr>
          <a:lstStyle/>
          <a:p>
            <a:r>
              <a:rPr lang="en-US" sz="2400" b="0" i="0" dirty="0">
                <a:solidFill>
                  <a:schemeClr val="bg1"/>
                </a:solidFill>
                <a:effectLst/>
                <a:latin typeface="Abadi" panose="020B0604020104020204" pitchFamily="34" charset="0"/>
              </a:rPr>
              <a:t>The people whom John taught were willing to confess their sins and be baptized</a:t>
            </a:r>
            <a:endParaRPr lang="en-US" sz="2400" dirty="0">
              <a:solidFill>
                <a:schemeClr val="bg1"/>
              </a:solidFill>
            </a:endParaRPr>
          </a:p>
        </p:txBody>
      </p:sp>
      <p:pic>
        <p:nvPicPr>
          <p:cNvPr id="2050" name="Picture 2" descr="https://dennydewitt.files.wordpress.com/2013/08/img_0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1387" y="1872963"/>
            <a:ext cx="6594851" cy="345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2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F340A-746E-F591-75FC-6B71C1BC7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306619" y="969817"/>
            <a:ext cx="4562764" cy="5324535"/>
          </a:xfrm>
          <a:prstGeom prst="rect">
            <a:avLst/>
          </a:prstGeom>
          <a:noFill/>
        </p:spPr>
        <p:txBody>
          <a:bodyPr wrap="square" rtlCol="0">
            <a:spAutoFit/>
          </a:bodyPr>
          <a:lstStyle/>
          <a:p>
            <a:pPr fontAlgn="base"/>
            <a:r>
              <a:rPr lang="en-US" sz="2000" b="1" dirty="0">
                <a:solidFill>
                  <a:schemeClr val="bg1"/>
                </a:solidFill>
              </a:rPr>
              <a:t>"The people generally were greatly concerned over the identity of John; and as the real import of the voice dawned upon them, their concern deepened into fear.</a:t>
            </a:r>
          </a:p>
          <a:p>
            <a:pPr fontAlgn="base"/>
            <a:endParaRPr lang="en-US" sz="2000" b="1" dirty="0">
              <a:solidFill>
                <a:schemeClr val="bg1"/>
              </a:solidFill>
            </a:endParaRPr>
          </a:p>
          <a:p>
            <a:pPr fontAlgn="base"/>
            <a:r>
              <a:rPr lang="en-US" sz="2000" b="1" dirty="0">
                <a:solidFill>
                  <a:schemeClr val="bg1"/>
                </a:solidFill>
              </a:rPr>
              <a:t>The ever recurring question was, Who is this new prophet? </a:t>
            </a:r>
          </a:p>
          <a:p>
            <a:pPr fontAlgn="base"/>
            <a:endParaRPr lang="en-US" sz="2000" b="1" dirty="0">
              <a:solidFill>
                <a:schemeClr val="bg1"/>
              </a:solidFill>
            </a:endParaRPr>
          </a:p>
          <a:p>
            <a:pPr fontAlgn="base"/>
            <a:r>
              <a:rPr lang="en-US" sz="2000" b="1" dirty="0">
                <a:solidFill>
                  <a:schemeClr val="bg1"/>
                </a:solidFill>
              </a:rPr>
              <a:t>Then the Jews, by which expression we may understand the rulers of the people, sent a delegation of priests and Levites of the Pharisaic party to personally question him. </a:t>
            </a:r>
          </a:p>
          <a:p>
            <a:pPr fontAlgn="base"/>
            <a:endParaRPr lang="en-US" sz="2000" b="1" dirty="0">
              <a:solidFill>
                <a:schemeClr val="bg1"/>
              </a:solidFill>
            </a:endParaRPr>
          </a:p>
          <a:p>
            <a:pPr fontAlgn="base"/>
            <a:r>
              <a:rPr lang="en-US" sz="2000" b="1" dirty="0">
                <a:solidFill>
                  <a:schemeClr val="bg1"/>
                </a:solidFill>
              </a:rPr>
              <a:t>He answered without evasion, 'I am not the Christ,' (John 1:20)</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Who is This John?</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3:16</a:t>
            </a:r>
            <a:endParaRPr lang="en-US" dirty="0"/>
          </a:p>
        </p:txBody>
      </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grpSp>
        <p:nvGrpSpPr>
          <p:cNvPr id="79" name="Group 78"/>
          <p:cNvGrpSpPr/>
          <p:nvPr/>
        </p:nvGrpSpPr>
        <p:grpSpPr>
          <a:xfrm>
            <a:off x="316345" y="3678381"/>
            <a:ext cx="1524000" cy="1828800"/>
            <a:chOff x="3124200" y="381000"/>
            <a:chExt cx="1524000" cy="1828800"/>
          </a:xfrm>
        </p:grpSpPr>
        <p:sp>
          <p:nvSpPr>
            <p:cNvPr id="80" name="Rectangle 79"/>
            <p:cNvSpPr/>
            <p:nvPr/>
          </p:nvSpPr>
          <p:spPr>
            <a:xfrm>
              <a:off x="3124200" y="381000"/>
              <a:ext cx="1524000" cy="1828800"/>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31"/>
            <p:cNvGrpSpPr/>
            <p:nvPr/>
          </p:nvGrpSpPr>
          <p:grpSpPr>
            <a:xfrm flipH="1">
              <a:off x="3352800" y="609600"/>
              <a:ext cx="1189249" cy="1570183"/>
              <a:chOff x="3657601" y="381000"/>
              <a:chExt cx="2034242" cy="2685839"/>
            </a:xfrm>
          </p:grpSpPr>
          <p:sp>
            <p:nvSpPr>
              <p:cNvPr id="82" name="Cloud 81"/>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4107324" y="2205791"/>
                <a:ext cx="1323835" cy="861048"/>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oud 90"/>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394994" y="1752601"/>
                <a:ext cx="503615" cy="2245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p:cNvGrpSpPr/>
          <p:nvPr/>
        </p:nvGrpSpPr>
        <p:grpSpPr>
          <a:xfrm>
            <a:off x="1549399" y="1424708"/>
            <a:ext cx="1524000" cy="1828800"/>
            <a:chOff x="4800600" y="381000"/>
            <a:chExt cx="1524000" cy="1828800"/>
          </a:xfrm>
        </p:grpSpPr>
        <p:sp>
          <p:nvSpPr>
            <p:cNvPr id="94" name="Rectangle 93"/>
            <p:cNvSpPr/>
            <p:nvPr/>
          </p:nvSpPr>
          <p:spPr>
            <a:xfrm>
              <a:off x="4800600" y="381000"/>
              <a:ext cx="1524000" cy="1828800"/>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159"/>
            <p:cNvGrpSpPr/>
            <p:nvPr/>
          </p:nvGrpSpPr>
          <p:grpSpPr>
            <a:xfrm>
              <a:off x="4953000" y="685800"/>
              <a:ext cx="1159008" cy="1475510"/>
              <a:chOff x="914400" y="609600"/>
              <a:chExt cx="1981200" cy="2522225"/>
            </a:xfrm>
          </p:grpSpPr>
          <p:sp>
            <p:nvSpPr>
              <p:cNvPr id="99" name="Cloud 98"/>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a:off x="1206822" y="2172670"/>
                <a:ext cx="1412092" cy="959155"/>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528597" y="1768824"/>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hevron 110"/>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Chevron 111"/>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Rounded Rectangle 112"/>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p:cNvGrpSpPr/>
          <p:nvPr/>
        </p:nvGrpSpPr>
        <p:grpSpPr>
          <a:xfrm>
            <a:off x="8176492" y="1406236"/>
            <a:ext cx="1524000" cy="1828800"/>
            <a:chOff x="6477000" y="381000"/>
            <a:chExt cx="1524000" cy="1828800"/>
          </a:xfrm>
        </p:grpSpPr>
        <p:sp>
          <p:nvSpPr>
            <p:cNvPr id="119" name="Rectangle 118"/>
            <p:cNvSpPr/>
            <p:nvPr/>
          </p:nvSpPr>
          <p:spPr>
            <a:xfrm>
              <a:off x="6477000" y="381000"/>
              <a:ext cx="1524000" cy="1828800"/>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0"/>
            <p:cNvGrpSpPr/>
            <p:nvPr/>
          </p:nvGrpSpPr>
          <p:grpSpPr>
            <a:xfrm>
              <a:off x="6571482" y="794327"/>
              <a:ext cx="1285875" cy="1371601"/>
              <a:chOff x="914400" y="685800"/>
              <a:chExt cx="1828800" cy="2372499"/>
            </a:xfrm>
          </p:grpSpPr>
          <p:sp>
            <p:nvSpPr>
              <p:cNvPr id="125" name="Cloud 124"/>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a:off x="1155300" y="2260492"/>
                <a:ext cx="1412092" cy="797807"/>
              </a:xfrm>
              <a:prstGeom prst="trapezoid">
                <a:avLst>
                  <a:gd name="adj" fmla="val 45026"/>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614172" y="1772108"/>
                <a:ext cx="55827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9" name="Group 128"/>
          <p:cNvGrpSpPr/>
          <p:nvPr/>
        </p:nvGrpSpPr>
        <p:grpSpPr>
          <a:xfrm>
            <a:off x="9871364" y="3844636"/>
            <a:ext cx="1524000" cy="1828800"/>
            <a:chOff x="8153400" y="381000"/>
            <a:chExt cx="1524000" cy="1828800"/>
          </a:xfrm>
        </p:grpSpPr>
        <p:sp>
          <p:nvSpPr>
            <p:cNvPr id="130" name="Rectangle 129"/>
            <p:cNvSpPr/>
            <p:nvPr/>
          </p:nvSpPr>
          <p:spPr>
            <a:xfrm>
              <a:off x="8153400" y="381000"/>
              <a:ext cx="1524000" cy="1828800"/>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74"/>
            <p:cNvGrpSpPr/>
            <p:nvPr/>
          </p:nvGrpSpPr>
          <p:grpSpPr>
            <a:xfrm>
              <a:off x="8323335" y="658091"/>
              <a:ext cx="1221581" cy="1524001"/>
              <a:chOff x="4191002" y="533400"/>
              <a:chExt cx="2057400" cy="2566739"/>
            </a:xfrm>
          </p:grpSpPr>
          <p:sp>
            <p:nvSpPr>
              <p:cNvPr id="132" name="Oval 131"/>
              <p:cNvSpPr/>
              <p:nvPr/>
            </p:nvSpPr>
            <p:spPr>
              <a:xfrm>
                <a:off x="4191002" y="533402"/>
                <a:ext cx="2057400" cy="2566737"/>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4603431" y="2158123"/>
                <a:ext cx="1323835" cy="942014"/>
              </a:xfrm>
              <a:prstGeom prst="trapezoid">
                <a:avLst>
                  <a:gd name="adj" fmla="val 41514"/>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 Diagonal Corner Rectangle 135"/>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136"/>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189E6711-82CC-7C22-DD00-C3CF01640558}"/>
              </a:ext>
            </a:extLst>
          </p:cNvPr>
          <p:cNvGrpSpPr/>
          <p:nvPr/>
        </p:nvGrpSpPr>
        <p:grpSpPr>
          <a:xfrm>
            <a:off x="10286178" y="88362"/>
            <a:ext cx="1857829" cy="1931327"/>
            <a:chOff x="6705600" y="4648200"/>
            <a:chExt cx="1857829" cy="1931327"/>
          </a:xfrm>
        </p:grpSpPr>
        <p:grpSp>
          <p:nvGrpSpPr>
            <p:cNvPr id="13" name="Group 1262">
              <a:extLst>
                <a:ext uri="{FF2B5EF4-FFF2-40B4-BE49-F238E27FC236}">
                  <a16:creationId xmlns:a16="http://schemas.microsoft.com/office/drawing/2014/main" id="{3009954D-3FE4-DE2D-8155-1FC0CA34003F}"/>
                </a:ext>
              </a:extLst>
            </p:cNvPr>
            <p:cNvGrpSpPr/>
            <p:nvPr/>
          </p:nvGrpSpPr>
          <p:grpSpPr>
            <a:xfrm>
              <a:off x="6705600" y="4648200"/>
              <a:ext cx="1857829" cy="1931327"/>
              <a:chOff x="6812404" y="4014427"/>
              <a:chExt cx="1532462" cy="1723166"/>
            </a:xfrm>
          </p:grpSpPr>
          <p:sp>
            <p:nvSpPr>
              <p:cNvPr id="7177" name="Rectangle 7176">
                <a:extLst>
                  <a:ext uri="{FF2B5EF4-FFF2-40B4-BE49-F238E27FC236}">
                    <a16:creationId xmlns:a16="http://schemas.microsoft.com/office/drawing/2014/main" id="{F2EBA8A4-3CCA-BFD6-DB3F-3539E5C55E0E}"/>
                  </a:ext>
                </a:extLst>
              </p:cNvPr>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Frame 7177">
                <a:extLst>
                  <a:ext uri="{FF2B5EF4-FFF2-40B4-BE49-F238E27FC236}">
                    <a16:creationId xmlns:a16="http://schemas.microsoft.com/office/drawing/2014/main" id="{04D4A0C1-D268-90A3-6A01-37F0956CAC64}"/>
                  </a:ext>
                </a:extLst>
              </p:cNvPr>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294">
              <a:extLst>
                <a:ext uri="{FF2B5EF4-FFF2-40B4-BE49-F238E27FC236}">
                  <a16:creationId xmlns:a16="http://schemas.microsoft.com/office/drawing/2014/main" id="{8ECC693E-D8CA-83BD-7EE8-8E1C2DAA5E9A}"/>
                </a:ext>
              </a:extLst>
            </p:cNvPr>
            <p:cNvGrpSpPr/>
            <p:nvPr/>
          </p:nvGrpSpPr>
          <p:grpSpPr>
            <a:xfrm>
              <a:off x="7162800" y="4953000"/>
              <a:ext cx="958028" cy="1532636"/>
              <a:chOff x="8701932" y="2438400"/>
              <a:chExt cx="870934" cy="1393305"/>
            </a:xfrm>
          </p:grpSpPr>
          <p:sp>
            <p:nvSpPr>
              <p:cNvPr id="15" name="Trapezoid 14">
                <a:extLst>
                  <a:ext uri="{FF2B5EF4-FFF2-40B4-BE49-F238E27FC236}">
                    <a16:creationId xmlns:a16="http://schemas.microsoft.com/office/drawing/2014/main" id="{6799EB5B-8F99-36ED-4438-F820473BA397}"/>
                  </a:ext>
                </a:extLst>
              </p:cNvPr>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5FD45F28-2011-09E5-6344-FBFDA5EB367B}"/>
                  </a:ext>
                </a:extLst>
              </p:cNvPr>
              <p:cNvSpPr/>
              <p:nvPr/>
            </p:nvSpPr>
            <p:spPr>
              <a:xfrm rot="10800000">
                <a:off x="8994410" y="3267797"/>
                <a:ext cx="292478" cy="28277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A195FBB4-B144-EC73-74D3-17B686E8F164}"/>
                  </a:ext>
                </a:extLst>
              </p:cNvPr>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CA753D79-CC75-3B04-CEF9-4F206E3D5840}"/>
                  </a:ext>
                </a:extLst>
              </p:cNvPr>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1A315E8-132D-9C2C-E432-47383FEED3AB}"/>
                  </a:ext>
                </a:extLst>
              </p:cNvPr>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1">
                <a:extLst>
                  <a:ext uri="{FF2B5EF4-FFF2-40B4-BE49-F238E27FC236}">
                    <a16:creationId xmlns:a16="http://schemas.microsoft.com/office/drawing/2014/main" id="{FEF80BD5-E655-278E-A6BA-6C2E3E6DA5D5}"/>
                  </a:ext>
                </a:extLst>
              </p:cNvPr>
              <p:cNvSpPr/>
              <p:nvPr/>
            </p:nvSpPr>
            <p:spPr>
              <a:xfrm rot="994408" flipH="1">
                <a:off x="8782156" y="3223782"/>
                <a:ext cx="251198" cy="599087"/>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49114493-6823-50AA-50BA-1DBC839CC76E}"/>
                  </a:ext>
                </a:extLst>
              </p:cNvPr>
              <p:cNvSpPr/>
              <p:nvPr/>
            </p:nvSpPr>
            <p:spPr>
              <a:xfrm rot="20468069" flipH="1">
                <a:off x="9183808" y="3236222"/>
                <a:ext cx="273515" cy="595483"/>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
                <a:extLst>
                  <a:ext uri="{FF2B5EF4-FFF2-40B4-BE49-F238E27FC236}">
                    <a16:creationId xmlns:a16="http://schemas.microsoft.com/office/drawing/2014/main" id="{D3BFAB5C-4506-4B96-B162-4D7BDC48867B}"/>
                  </a:ext>
                </a:extLst>
              </p:cNvPr>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34C23AD5-46FA-9DFB-FE43-49C33799FD9B}"/>
                  </a:ext>
                </a:extLst>
              </p:cNvPr>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CE18BC-329A-9B01-85B1-E1EF66B3B20F}"/>
                  </a:ext>
                </a:extLst>
              </p:cNvPr>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F5FD348A-FE8E-87EF-A8B3-F7C795CB17CF}"/>
                  </a:ext>
                </a:extLst>
              </p:cNvPr>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04AFD33-43F6-E6FC-5859-392D9ACA666A}"/>
                  </a:ext>
                </a:extLst>
              </p:cNvPr>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6DBD481-96F5-2F5E-927B-B925AB1E4662}"/>
                  </a:ext>
                </a:extLst>
              </p:cNvPr>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9">
                <a:extLst>
                  <a:ext uri="{FF2B5EF4-FFF2-40B4-BE49-F238E27FC236}">
                    <a16:creationId xmlns:a16="http://schemas.microsoft.com/office/drawing/2014/main" id="{1E46C48C-C1EF-6C06-8DC3-6AEEAD09FC01}"/>
                  </a:ext>
                </a:extLst>
              </p:cNvPr>
              <p:cNvGrpSpPr/>
              <p:nvPr/>
            </p:nvGrpSpPr>
            <p:grpSpPr>
              <a:xfrm>
                <a:off x="8701932" y="2633552"/>
                <a:ext cx="828688" cy="188499"/>
                <a:chOff x="6858000" y="2438400"/>
                <a:chExt cx="1676400" cy="381000"/>
              </a:xfrm>
            </p:grpSpPr>
            <p:sp>
              <p:nvSpPr>
                <p:cNvPr id="29" name="Rounded Rectangle 108">
                  <a:extLst>
                    <a:ext uri="{FF2B5EF4-FFF2-40B4-BE49-F238E27FC236}">
                      <a16:creationId xmlns:a16="http://schemas.microsoft.com/office/drawing/2014/main" id="{7DF18D69-7FD9-DC6A-65AA-69CA5DFA922E}"/>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8">
                  <a:extLst>
                    <a:ext uri="{FF2B5EF4-FFF2-40B4-BE49-F238E27FC236}">
                      <a16:creationId xmlns:a16="http://schemas.microsoft.com/office/drawing/2014/main" id="{1F08906E-0257-31A5-FFBB-3519BBA95C8A}"/>
                    </a:ext>
                  </a:extLst>
                </p:cNvPr>
                <p:cNvGrpSpPr/>
                <p:nvPr/>
              </p:nvGrpSpPr>
              <p:grpSpPr>
                <a:xfrm>
                  <a:off x="7086600" y="2438400"/>
                  <a:ext cx="1219200" cy="353961"/>
                  <a:chOff x="6934200" y="990600"/>
                  <a:chExt cx="2362200" cy="685800"/>
                </a:xfrm>
              </p:grpSpPr>
              <p:grpSp>
                <p:nvGrpSpPr>
                  <p:cNvPr id="31" name="Group 71">
                    <a:extLst>
                      <a:ext uri="{FF2B5EF4-FFF2-40B4-BE49-F238E27FC236}">
                        <a16:creationId xmlns:a16="http://schemas.microsoft.com/office/drawing/2014/main" id="{5C5AAB85-994D-6379-AA91-56E6EAB5D32E}"/>
                      </a:ext>
                    </a:extLst>
                  </p:cNvPr>
                  <p:cNvGrpSpPr/>
                  <p:nvPr/>
                </p:nvGrpSpPr>
                <p:grpSpPr>
                  <a:xfrm>
                    <a:off x="6934200" y="990600"/>
                    <a:ext cx="838200" cy="685800"/>
                    <a:chOff x="6934200" y="990600"/>
                    <a:chExt cx="838200" cy="685800"/>
                  </a:xfrm>
                </p:grpSpPr>
                <p:sp>
                  <p:nvSpPr>
                    <p:cNvPr id="7175" name="Plaque 7174">
                      <a:extLst>
                        <a:ext uri="{FF2B5EF4-FFF2-40B4-BE49-F238E27FC236}">
                          <a16:creationId xmlns:a16="http://schemas.microsoft.com/office/drawing/2014/main" id="{D3283E94-F826-49D8-758C-91F7866D2ED0}"/>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6" name="Diamond 7175">
                      <a:extLst>
                        <a:ext uri="{FF2B5EF4-FFF2-40B4-BE49-F238E27FC236}">
                          <a16:creationId xmlns:a16="http://schemas.microsoft.com/office/drawing/2014/main" id="{41F5EDDF-5EFE-DE39-4CE6-8F813D03BCB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8" name="Group 72">
                    <a:extLst>
                      <a:ext uri="{FF2B5EF4-FFF2-40B4-BE49-F238E27FC236}">
                        <a16:creationId xmlns:a16="http://schemas.microsoft.com/office/drawing/2014/main" id="{4A57196A-A5D9-F4DF-20E8-A2922C19CB97}"/>
                      </a:ext>
                    </a:extLst>
                  </p:cNvPr>
                  <p:cNvGrpSpPr/>
                  <p:nvPr/>
                </p:nvGrpSpPr>
                <p:grpSpPr>
                  <a:xfrm>
                    <a:off x="7696200" y="990600"/>
                    <a:ext cx="838200" cy="685800"/>
                    <a:chOff x="6934200" y="990600"/>
                    <a:chExt cx="838200" cy="685800"/>
                  </a:xfrm>
                </p:grpSpPr>
                <p:sp>
                  <p:nvSpPr>
                    <p:cNvPr id="7173" name="Plaque 7172">
                      <a:extLst>
                        <a:ext uri="{FF2B5EF4-FFF2-40B4-BE49-F238E27FC236}">
                          <a16:creationId xmlns:a16="http://schemas.microsoft.com/office/drawing/2014/main" id="{24CEE0E9-3250-9318-1FB5-78CBBA991CC2}"/>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Diamond 7173">
                      <a:extLst>
                        <a:ext uri="{FF2B5EF4-FFF2-40B4-BE49-F238E27FC236}">
                          <a16:creationId xmlns:a16="http://schemas.microsoft.com/office/drawing/2014/main" id="{4211CB26-7720-870E-EE23-0E5F81B93A49}"/>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9" name="Group 75">
                    <a:extLst>
                      <a:ext uri="{FF2B5EF4-FFF2-40B4-BE49-F238E27FC236}">
                        <a16:creationId xmlns:a16="http://schemas.microsoft.com/office/drawing/2014/main" id="{E109E4ED-46E0-C343-8881-36D4CDECF59C}"/>
                      </a:ext>
                    </a:extLst>
                  </p:cNvPr>
                  <p:cNvGrpSpPr/>
                  <p:nvPr/>
                </p:nvGrpSpPr>
                <p:grpSpPr>
                  <a:xfrm>
                    <a:off x="8458200" y="990600"/>
                    <a:ext cx="838200" cy="685800"/>
                    <a:chOff x="6934200" y="990600"/>
                    <a:chExt cx="838200" cy="685800"/>
                  </a:xfrm>
                </p:grpSpPr>
                <p:sp>
                  <p:nvSpPr>
                    <p:cNvPr id="7171" name="Plaque 7170">
                      <a:extLst>
                        <a:ext uri="{FF2B5EF4-FFF2-40B4-BE49-F238E27FC236}">
                          <a16:creationId xmlns:a16="http://schemas.microsoft.com/office/drawing/2014/main" id="{7F5DAF95-D26A-9A97-C7FF-5652828ADEF3}"/>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Diamond 7171">
                      <a:extLst>
                        <a:ext uri="{FF2B5EF4-FFF2-40B4-BE49-F238E27FC236}">
                          <a16:creationId xmlns:a16="http://schemas.microsoft.com/office/drawing/2014/main" id="{C4B59BCB-5BA4-7CD4-FDD7-24978552D905}"/>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255420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animEffect transition="in" filter="wipe(down)">
                                      <p:cBhvr>
                                        <p:cTn id="9" dur="580">
                                          <p:stCondLst>
                                            <p:cond delay="0"/>
                                          </p:stCondLst>
                                        </p:cTn>
                                        <p:tgtEl>
                                          <p:spTgt spid="93"/>
                                        </p:tgtEl>
                                      </p:cBhvr>
                                    </p:animEffect>
                                    <p:anim calcmode="lin" valueType="num">
                                      <p:cBhvr>
                                        <p:cTn id="10"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15" dur="26">
                                          <p:stCondLst>
                                            <p:cond delay="650"/>
                                          </p:stCondLst>
                                        </p:cTn>
                                        <p:tgtEl>
                                          <p:spTgt spid="93"/>
                                        </p:tgtEl>
                                      </p:cBhvr>
                                      <p:to x="100000" y="60000"/>
                                    </p:animScale>
                                    <p:animScale>
                                      <p:cBhvr>
                                        <p:cTn id="16" dur="166" decel="50000">
                                          <p:stCondLst>
                                            <p:cond delay="676"/>
                                          </p:stCondLst>
                                        </p:cTn>
                                        <p:tgtEl>
                                          <p:spTgt spid="93"/>
                                        </p:tgtEl>
                                      </p:cBhvr>
                                      <p:to x="100000" y="100000"/>
                                    </p:animScale>
                                    <p:animScale>
                                      <p:cBhvr>
                                        <p:cTn id="17" dur="26">
                                          <p:stCondLst>
                                            <p:cond delay="1312"/>
                                          </p:stCondLst>
                                        </p:cTn>
                                        <p:tgtEl>
                                          <p:spTgt spid="93"/>
                                        </p:tgtEl>
                                      </p:cBhvr>
                                      <p:to x="100000" y="80000"/>
                                    </p:animScale>
                                    <p:animScale>
                                      <p:cBhvr>
                                        <p:cTn id="18" dur="166" decel="50000">
                                          <p:stCondLst>
                                            <p:cond delay="1338"/>
                                          </p:stCondLst>
                                        </p:cTn>
                                        <p:tgtEl>
                                          <p:spTgt spid="93"/>
                                        </p:tgtEl>
                                      </p:cBhvr>
                                      <p:to x="100000" y="100000"/>
                                    </p:animScale>
                                    <p:animScale>
                                      <p:cBhvr>
                                        <p:cTn id="19" dur="26">
                                          <p:stCondLst>
                                            <p:cond delay="1642"/>
                                          </p:stCondLst>
                                        </p:cTn>
                                        <p:tgtEl>
                                          <p:spTgt spid="93"/>
                                        </p:tgtEl>
                                      </p:cBhvr>
                                      <p:to x="100000" y="90000"/>
                                    </p:animScale>
                                    <p:animScale>
                                      <p:cBhvr>
                                        <p:cTn id="20" dur="166" decel="50000">
                                          <p:stCondLst>
                                            <p:cond delay="1668"/>
                                          </p:stCondLst>
                                        </p:cTn>
                                        <p:tgtEl>
                                          <p:spTgt spid="93"/>
                                        </p:tgtEl>
                                      </p:cBhvr>
                                      <p:to x="100000" y="100000"/>
                                    </p:animScale>
                                    <p:animScale>
                                      <p:cBhvr>
                                        <p:cTn id="21" dur="26">
                                          <p:stCondLst>
                                            <p:cond delay="1808"/>
                                          </p:stCondLst>
                                        </p:cTn>
                                        <p:tgtEl>
                                          <p:spTgt spid="93"/>
                                        </p:tgtEl>
                                      </p:cBhvr>
                                      <p:to x="100000" y="95000"/>
                                    </p:animScale>
                                    <p:animScale>
                                      <p:cBhvr>
                                        <p:cTn id="22" dur="166" decel="50000">
                                          <p:stCondLst>
                                            <p:cond delay="1834"/>
                                          </p:stCondLst>
                                        </p:cTn>
                                        <p:tgtEl>
                                          <p:spTgt spid="93"/>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down)">
                                      <p:cBhvr>
                                        <p:cTn id="25" dur="580">
                                          <p:stCondLst>
                                            <p:cond delay="0"/>
                                          </p:stCondLst>
                                        </p:cTn>
                                        <p:tgtEl>
                                          <p:spTgt spid="79"/>
                                        </p:tgtEl>
                                      </p:cBhvr>
                                    </p:animEffect>
                                    <p:anim calcmode="lin" valueType="num">
                                      <p:cBhvr>
                                        <p:cTn id="26"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1" dur="26">
                                          <p:stCondLst>
                                            <p:cond delay="650"/>
                                          </p:stCondLst>
                                        </p:cTn>
                                        <p:tgtEl>
                                          <p:spTgt spid="79"/>
                                        </p:tgtEl>
                                      </p:cBhvr>
                                      <p:to x="100000" y="60000"/>
                                    </p:animScale>
                                    <p:animScale>
                                      <p:cBhvr>
                                        <p:cTn id="32" dur="166" decel="50000">
                                          <p:stCondLst>
                                            <p:cond delay="676"/>
                                          </p:stCondLst>
                                        </p:cTn>
                                        <p:tgtEl>
                                          <p:spTgt spid="79"/>
                                        </p:tgtEl>
                                      </p:cBhvr>
                                      <p:to x="100000" y="100000"/>
                                    </p:animScale>
                                    <p:animScale>
                                      <p:cBhvr>
                                        <p:cTn id="33" dur="26">
                                          <p:stCondLst>
                                            <p:cond delay="1312"/>
                                          </p:stCondLst>
                                        </p:cTn>
                                        <p:tgtEl>
                                          <p:spTgt spid="79"/>
                                        </p:tgtEl>
                                      </p:cBhvr>
                                      <p:to x="100000" y="80000"/>
                                    </p:animScale>
                                    <p:animScale>
                                      <p:cBhvr>
                                        <p:cTn id="34" dur="166" decel="50000">
                                          <p:stCondLst>
                                            <p:cond delay="1338"/>
                                          </p:stCondLst>
                                        </p:cTn>
                                        <p:tgtEl>
                                          <p:spTgt spid="79"/>
                                        </p:tgtEl>
                                      </p:cBhvr>
                                      <p:to x="100000" y="100000"/>
                                    </p:animScale>
                                    <p:animScale>
                                      <p:cBhvr>
                                        <p:cTn id="35" dur="26">
                                          <p:stCondLst>
                                            <p:cond delay="1642"/>
                                          </p:stCondLst>
                                        </p:cTn>
                                        <p:tgtEl>
                                          <p:spTgt spid="79"/>
                                        </p:tgtEl>
                                      </p:cBhvr>
                                      <p:to x="100000" y="90000"/>
                                    </p:animScale>
                                    <p:animScale>
                                      <p:cBhvr>
                                        <p:cTn id="36" dur="166" decel="50000">
                                          <p:stCondLst>
                                            <p:cond delay="1668"/>
                                          </p:stCondLst>
                                        </p:cTn>
                                        <p:tgtEl>
                                          <p:spTgt spid="79"/>
                                        </p:tgtEl>
                                      </p:cBhvr>
                                      <p:to x="100000" y="100000"/>
                                    </p:animScale>
                                    <p:animScale>
                                      <p:cBhvr>
                                        <p:cTn id="37" dur="26">
                                          <p:stCondLst>
                                            <p:cond delay="1808"/>
                                          </p:stCondLst>
                                        </p:cTn>
                                        <p:tgtEl>
                                          <p:spTgt spid="79"/>
                                        </p:tgtEl>
                                      </p:cBhvr>
                                      <p:to x="100000" y="95000"/>
                                    </p:animScale>
                                    <p:animScale>
                                      <p:cBhvr>
                                        <p:cTn id="38" dur="166" decel="50000">
                                          <p:stCondLst>
                                            <p:cond delay="1834"/>
                                          </p:stCondLst>
                                        </p:cTn>
                                        <p:tgtEl>
                                          <p:spTgt spid="7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par>
                                <p:cTn id="43" presetID="26" presetClass="entr" presetSubtype="0" fill="hold" nodeType="with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down)">
                                      <p:cBhvr>
                                        <p:cTn id="45" dur="580">
                                          <p:stCondLst>
                                            <p:cond delay="0"/>
                                          </p:stCondLst>
                                        </p:cTn>
                                        <p:tgtEl>
                                          <p:spTgt spid="118"/>
                                        </p:tgtEl>
                                      </p:cBhvr>
                                    </p:animEffect>
                                    <p:anim calcmode="lin" valueType="num">
                                      <p:cBhvr>
                                        <p:cTn id="46"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51" dur="26">
                                          <p:stCondLst>
                                            <p:cond delay="650"/>
                                          </p:stCondLst>
                                        </p:cTn>
                                        <p:tgtEl>
                                          <p:spTgt spid="118"/>
                                        </p:tgtEl>
                                      </p:cBhvr>
                                      <p:to x="100000" y="60000"/>
                                    </p:animScale>
                                    <p:animScale>
                                      <p:cBhvr>
                                        <p:cTn id="52" dur="166" decel="50000">
                                          <p:stCondLst>
                                            <p:cond delay="676"/>
                                          </p:stCondLst>
                                        </p:cTn>
                                        <p:tgtEl>
                                          <p:spTgt spid="118"/>
                                        </p:tgtEl>
                                      </p:cBhvr>
                                      <p:to x="100000" y="100000"/>
                                    </p:animScale>
                                    <p:animScale>
                                      <p:cBhvr>
                                        <p:cTn id="53" dur="26">
                                          <p:stCondLst>
                                            <p:cond delay="1312"/>
                                          </p:stCondLst>
                                        </p:cTn>
                                        <p:tgtEl>
                                          <p:spTgt spid="118"/>
                                        </p:tgtEl>
                                      </p:cBhvr>
                                      <p:to x="100000" y="80000"/>
                                    </p:animScale>
                                    <p:animScale>
                                      <p:cBhvr>
                                        <p:cTn id="54" dur="166" decel="50000">
                                          <p:stCondLst>
                                            <p:cond delay="1338"/>
                                          </p:stCondLst>
                                        </p:cTn>
                                        <p:tgtEl>
                                          <p:spTgt spid="118"/>
                                        </p:tgtEl>
                                      </p:cBhvr>
                                      <p:to x="100000" y="100000"/>
                                    </p:animScale>
                                    <p:animScale>
                                      <p:cBhvr>
                                        <p:cTn id="55" dur="26">
                                          <p:stCondLst>
                                            <p:cond delay="1642"/>
                                          </p:stCondLst>
                                        </p:cTn>
                                        <p:tgtEl>
                                          <p:spTgt spid="118"/>
                                        </p:tgtEl>
                                      </p:cBhvr>
                                      <p:to x="100000" y="90000"/>
                                    </p:animScale>
                                    <p:animScale>
                                      <p:cBhvr>
                                        <p:cTn id="56" dur="166" decel="50000">
                                          <p:stCondLst>
                                            <p:cond delay="1668"/>
                                          </p:stCondLst>
                                        </p:cTn>
                                        <p:tgtEl>
                                          <p:spTgt spid="118"/>
                                        </p:tgtEl>
                                      </p:cBhvr>
                                      <p:to x="100000" y="100000"/>
                                    </p:animScale>
                                    <p:animScale>
                                      <p:cBhvr>
                                        <p:cTn id="57" dur="26">
                                          <p:stCondLst>
                                            <p:cond delay="1808"/>
                                          </p:stCondLst>
                                        </p:cTn>
                                        <p:tgtEl>
                                          <p:spTgt spid="118"/>
                                        </p:tgtEl>
                                      </p:cBhvr>
                                      <p:to x="100000" y="95000"/>
                                    </p:animScale>
                                    <p:animScale>
                                      <p:cBhvr>
                                        <p:cTn id="58" dur="166" decel="50000">
                                          <p:stCondLst>
                                            <p:cond delay="1834"/>
                                          </p:stCondLst>
                                        </p:cTn>
                                        <p:tgtEl>
                                          <p:spTgt spid="118"/>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wipe(down)">
                                      <p:cBhvr>
                                        <p:cTn id="61" dur="580">
                                          <p:stCondLst>
                                            <p:cond delay="0"/>
                                          </p:stCondLst>
                                        </p:cTn>
                                        <p:tgtEl>
                                          <p:spTgt spid="129"/>
                                        </p:tgtEl>
                                      </p:cBhvr>
                                    </p:animEffect>
                                    <p:anim calcmode="lin" valueType="num">
                                      <p:cBhvr>
                                        <p:cTn id="62" dur="1822"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9"/>
                                        </p:tgtEl>
                                        <p:attrNameLst>
                                          <p:attrName>ppt_y</p:attrName>
                                        </p:attrNameLst>
                                      </p:cBhvr>
                                      <p:tavLst>
                                        <p:tav tm="0" fmla="#ppt_y-sin(pi*$)/81">
                                          <p:val>
                                            <p:fltVal val="0"/>
                                          </p:val>
                                        </p:tav>
                                        <p:tav tm="100000">
                                          <p:val>
                                            <p:fltVal val="1"/>
                                          </p:val>
                                        </p:tav>
                                      </p:tavLst>
                                    </p:anim>
                                    <p:animScale>
                                      <p:cBhvr>
                                        <p:cTn id="67" dur="26">
                                          <p:stCondLst>
                                            <p:cond delay="650"/>
                                          </p:stCondLst>
                                        </p:cTn>
                                        <p:tgtEl>
                                          <p:spTgt spid="129"/>
                                        </p:tgtEl>
                                      </p:cBhvr>
                                      <p:to x="100000" y="60000"/>
                                    </p:animScale>
                                    <p:animScale>
                                      <p:cBhvr>
                                        <p:cTn id="68" dur="166" decel="50000">
                                          <p:stCondLst>
                                            <p:cond delay="676"/>
                                          </p:stCondLst>
                                        </p:cTn>
                                        <p:tgtEl>
                                          <p:spTgt spid="129"/>
                                        </p:tgtEl>
                                      </p:cBhvr>
                                      <p:to x="100000" y="100000"/>
                                    </p:animScale>
                                    <p:animScale>
                                      <p:cBhvr>
                                        <p:cTn id="69" dur="26">
                                          <p:stCondLst>
                                            <p:cond delay="1312"/>
                                          </p:stCondLst>
                                        </p:cTn>
                                        <p:tgtEl>
                                          <p:spTgt spid="129"/>
                                        </p:tgtEl>
                                      </p:cBhvr>
                                      <p:to x="100000" y="80000"/>
                                    </p:animScale>
                                    <p:animScale>
                                      <p:cBhvr>
                                        <p:cTn id="70" dur="166" decel="50000">
                                          <p:stCondLst>
                                            <p:cond delay="1338"/>
                                          </p:stCondLst>
                                        </p:cTn>
                                        <p:tgtEl>
                                          <p:spTgt spid="129"/>
                                        </p:tgtEl>
                                      </p:cBhvr>
                                      <p:to x="100000" y="100000"/>
                                    </p:animScale>
                                    <p:animScale>
                                      <p:cBhvr>
                                        <p:cTn id="71" dur="26">
                                          <p:stCondLst>
                                            <p:cond delay="1642"/>
                                          </p:stCondLst>
                                        </p:cTn>
                                        <p:tgtEl>
                                          <p:spTgt spid="129"/>
                                        </p:tgtEl>
                                      </p:cBhvr>
                                      <p:to x="100000" y="90000"/>
                                    </p:animScale>
                                    <p:animScale>
                                      <p:cBhvr>
                                        <p:cTn id="72" dur="166" decel="50000">
                                          <p:stCondLst>
                                            <p:cond delay="1668"/>
                                          </p:stCondLst>
                                        </p:cTn>
                                        <p:tgtEl>
                                          <p:spTgt spid="129"/>
                                        </p:tgtEl>
                                      </p:cBhvr>
                                      <p:to x="100000" y="100000"/>
                                    </p:animScale>
                                    <p:animScale>
                                      <p:cBhvr>
                                        <p:cTn id="73" dur="26">
                                          <p:stCondLst>
                                            <p:cond delay="1808"/>
                                          </p:stCondLst>
                                        </p:cTn>
                                        <p:tgtEl>
                                          <p:spTgt spid="129"/>
                                        </p:tgtEl>
                                      </p:cBhvr>
                                      <p:to x="100000" y="95000"/>
                                    </p:animScale>
                                    <p:animScale>
                                      <p:cBhvr>
                                        <p:cTn id="74" dur="166" decel="50000">
                                          <p:stCondLst>
                                            <p:cond delay="1834"/>
                                          </p:stCondLst>
                                        </p:cTn>
                                        <p:tgtEl>
                                          <p:spTgt spid="12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CB7DE-1CD6-DAA6-C9D1-FD31FA8E456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0"/>
            <a:ext cx="12321308" cy="6930736"/>
          </a:xfrm>
          <a:prstGeom prst="rect">
            <a:avLst/>
          </a:prstGeom>
        </p:spPr>
      </p:pic>
      <p:pic>
        <p:nvPicPr>
          <p:cNvPr id="8" name="Picture 7">
            <a:extLst>
              <a:ext uri="{FF2B5EF4-FFF2-40B4-BE49-F238E27FC236}">
                <a16:creationId xmlns:a16="http://schemas.microsoft.com/office/drawing/2014/main" id="{B965436E-4E93-DD6D-EE93-F623010F3DF8}"/>
              </a:ext>
            </a:extLst>
          </p:cNvPr>
          <p:cNvPicPr>
            <a:picLocks noChangeAspect="1"/>
          </p:cNvPicPr>
          <p:nvPr/>
        </p:nvPicPr>
        <p:blipFill>
          <a:blip r:embed="rId3"/>
          <a:stretch>
            <a:fillRect/>
          </a:stretch>
        </p:blipFill>
        <p:spPr>
          <a:xfrm>
            <a:off x="1148816" y="0"/>
            <a:ext cx="9894367" cy="6858000"/>
          </a:xfrm>
          <a:prstGeom prst="rect">
            <a:avLst/>
          </a:prstGeom>
        </p:spPr>
      </p:pic>
      <p:sp>
        <p:nvSpPr>
          <p:cNvPr id="12" name="TextBox 11">
            <a:extLst>
              <a:ext uri="{FF2B5EF4-FFF2-40B4-BE49-F238E27FC236}">
                <a16:creationId xmlns:a16="http://schemas.microsoft.com/office/drawing/2014/main" id="{D1CA3793-7654-5DB8-5D12-50E37F9E0FA0}"/>
              </a:ext>
            </a:extLst>
          </p:cNvPr>
          <p:cNvSpPr txBox="1"/>
          <p:nvPr/>
        </p:nvSpPr>
        <p:spPr>
          <a:xfrm>
            <a:off x="172915" y="421250"/>
            <a:ext cx="5489331" cy="1200329"/>
          </a:xfrm>
          <a:prstGeom prst="rect">
            <a:avLst/>
          </a:prstGeom>
          <a:solidFill>
            <a:schemeClr val="accent1">
              <a:lumMod val="40000"/>
              <a:lumOff val="60000"/>
            </a:schemeClr>
          </a:solidFill>
        </p:spPr>
        <p:txBody>
          <a:bodyPr wrap="square">
            <a:spAutoFit/>
          </a:bodyPr>
          <a:lstStyle/>
          <a:p>
            <a:pPr algn="ctr"/>
            <a:r>
              <a:rPr lang="en-US" sz="2400" b="0" i="0" dirty="0">
                <a:solidFill>
                  <a:srgbClr val="000000"/>
                </a:solidFill>
                <a:effectLst/>
                <a:latin typeface="Calibri" panose="020F0502020204030204" pitchFamily="34" charset="0"/>
              </a:rPr>
              <a:t>Jesus traveled from Galilee to Bethabara, likely on foot, to be baptized by John the Baptist</a:t>
            </a:r>
            <a:endParaRPr lang="en-US" sz="2400" dirty="0"/>
          </a:p>
        </p:txBody>
      </p:sp>
      <p:sp>
        <p:nvSpPr>
          <p:cNvPr id="13" name="Star: 5 Points 12">
            <a:extLst>
              <a:ext uri="{FF2B5EF4-FFF2-40B4-BE49-F238E27FC236}">
                <a16:creationId xmlns:a16="http://schemas.microsoft.com/office/drawing/2014/main" id="{A09275C8-2926-B1FB-8BED-885AFF44C753}"/>
              </a:ext>
            </a:extLst>
          </p:cNvPr>
          <p:cNvSpPr/>
          <p:nvPr/>
        </p:nvSpPr>
        <p:spPr>
          <a:xfrm>
            <a:off x="5961361" y="4393756"/>
            <a:ext cx="398586" cy="3985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31701D-4BDC-410B-4D60-B32BCD7C08B1}"/>
              </a:ext>
            </a:extLst>
          </p:cNvPr>
          <p:cNvSpPr txBox="1"/>
          <p:nvPr/>
        </p:nvSpPr>
        <p:spPr>
          <a:xfrm>
            <a:off x="6323468" y="4423010"/>
            <a:ext cx="1351084" cy="369332"/>
          </a:xfrm>
          <a:prstGeom prst="rect">
            <a:avLst/>
          </a:prstGeom>
          <a:noFill/>
        </p:spPr>
        <p:txBody>
          <a:bodyPr wrap="square">
            <a:spAutoFit/>
          </a:bodyPr>
          <a:lstStyle/>
          <a:p>
            <a:r>
              <a:rPr lang="en-US" sz="1800" b="1" i="0" dirty="0">
                <a:solidFill>
                  <a:schemeClr val="bg1"/>
                </a:solidFill>
                <a:effectLst/>
                <a:latin typeface="Calibri" panose="020F0502020204030204" pitchFamily="34" charset="0"/>
              </a:rPr>
              <a:t>Bethabara</a:t>
            </a:r>
            <a:endParaRPr lang="en-US" sz="1800" b="1" dirty="0">
              <a:solidFill>
                <a:schemeClr val="bg1"/>
              </a:solidFill>
            </a:endParaRPr>
          </a:p>
        </p:txBody>
      </p:sp>
      <p:pic>
        <p:nvPicPr>
          <p:cNvPr id="17" name="Picture 16">
            <a:extLst>
              <a:ext uri="{FF2B5EF4-FFF2-40B4-BE49-F238E27FC236}">
                <a16:creationId xmlns:a16="http://schemas.microsoft.com/office/drawing/2014/main" id="{AAD1152B-4F9F-D493-6964-833AA1FE1284}"/>
              </a:ext>
            </a:extLst>
          </p:cNvPr>
          <p:cNvPicPr>
            <a:picLocks noChangeAspect="1"/>
          </p:cNvPicPr>
          <p:nvPr/>
        </p:nvPicPr>
        <p:blipFill>
          <a:blip r:embed="rId4"/>
          <a:stretch>
            <a:fillRect/>
          </a:stretch>
        </p:blipFill>
        <p:spPr>
          <a:xfrm>
            <a:off x="6999010" y="1466441"/>
            <a:ext cx="4892464" cy="2682472"/>
          </a:xfrm>
          <a:prstGeom prst="rect">
            <a:avLst/>
          </a:prstGeom>
        </p:spPr>
      </p:pic>
      <p:sp>
        <p:nvSpPr>
          <p:cNvPr id="2" name="Rectangle 1">
            <a:extLst>
              <a:ext uri="{FF2B5EF4-FFF2-40B4-BE49-F238E27FC236}">
                <a16:creationId xmlns:a16="http://schemas.microsoft.com/office/drawing/2014/main" id="{8DAA42A2-A8DB-C3C0-4952-F8BDE2D78090}"/>
              </a:ext>
            </a:extLst>
          </p:cNvPr>
          <p:cNvSpPr/>
          <p:nvPr/>
        </p:nvSpPr>
        <p:spPr>
          <a:xfrm>
            <a:off x="0" y="6488668"/>
            <a:ext cx="2844800" cy="369332"/>
          </a:xfrm>
          <a:prstGeom prst="rect">
            <a:avLst/>
          </a:prstGeom>
        </p:spPr>
        <p:txBody>
          <a:bodyPr wrap="square">
            <a:spAutoFit/>
          </a:bodyPr>
          <a:lstStyle/>
          <a:p>
            <a:r>
              <a:rPr lang="en-US" dirty="0">
                <a:solidFill>
                  <a:schemeClr val="bg1"/>
                </a:solidFill>
              </a:rPr>
              <a:t>Matthew 3:13; John 1:28</a:t>
            </a:r>
            <a:endParaRPr lang="en-US" dirty="0"/>
          </a:p>
        </p:txBody>
      </p:sp>
    </p:spTree>
    <p:extLst>
      <p:ext uri="{BB962C8B-B14F-4D97-AF65-F5344CB8AC3E}">
        <p14:creationId xmlns:p14="http://schemas.microsoft.com/office/powerpoint/2010/main" val="2140794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33E186-3D71-FA13-2481-7E772A09B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69454" y="1099126"/>
            <a:ext cx="6031347" cy="1323439"/>
          </a:xfrm>
          <a:prstGeom prst="rect">
            <a:avLst/>
          </a:prstGeom>
          <a:noFill/>
        </p:spPr>
        <p:txBody>
          <a:bodyPr wrap="square" rtlCol="0">
            <a:spAutoFit/>
          </a:bodyPr>
          <a:lstStyle/>
          <a:p>
            <a:pPr fontAlgn="base"/>
            <a:r>
              <a:rPr lang="en-US" sz="2000" b="1" dirty="0">
                <a:solidFill>
                  <a:schemeClr val="bg1"/>
                </a:solidFill>
              </a:rPr>
              <a:t>The Word of the Lord came to John, the Baptist instead of the High Priests</a:t>
            </a:r>
          </a:p>
          <a:p>
            <a:pPr fontAlgn="base"/>
            <a:endParaRPr lang="en-US" sz="2000" b="1" dirty="0">
              <a:solidFill>
                <a:schemeClr val="bg1"/>
              </a:solidFill>
            </a:endParaRPr>
          </a:p>
          <a:p>
            <a:pPr fontAlgn="base"/>
            <a:endParaRPr lang="en-US" sz="2000" b="1"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Word of the Lord</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3:5-9</a:t>
            </a:r>
            <a:endParaRPr lang="en-US" dirty="0"/>
          </a:p>
        </p:txBody>
      </p:sp>
      <p:grpSp>
        <p:nvGrpSpPr>
          <p:cNvPr id="80" name="Group 79"/>
          <p:cNvGrpSpPr/>
          <p:nvPr/>
        </p:nvGrpSpPr>
        <p:grpSpPr>
          <a:xfrm>
            <a:off x="3011054" y="1518811"/>
            <a:ext cx="1857829" cy="1931327"/>
            <a:chOff x="6705600" y="4648200"/>
            <a:chExt cx="1857829" cy="1931327"/>
          </a:xfrm>
        </p:grpSpPr>
        <p:grpSp>
          <p:nvGrpSpPr>
            <p:cNvPr id="81" name="Group 1262"/>
            <p:cNvGrpSpPr/>
            <p:nvPr/>
          </p:nvGrpSpPr>
          <p:grpSpPr>
            <a:xfrm>
              <a:off x="6705600" y="4648200"/>
              <a:ext cx="1857829" cy="1931327"/>
              <a:chOff x="6812404" y="4014427"/>
              <a:chExt cx="1532462" cy="1723166"/>
            </a:xfrm>
          </p:grpSpPr>
          <p:sp>
            <p:nvSpPr>
              <p:cNvPr id="122" name="Rectangle 121"/>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ame 122"/>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2" name="Group 294"/>
            <p:cNvGrpSpPr/>
            <p:nvPr/>
          </p:nvGrpSpPr>
          <p:grpSpPr>
            <a:xfrm>
              <a:off x="7162800" y="4953000"/>
              <a:ext cx="958028" cy="1532636"/>
              <a:chOff x="8701932" y="2438400"/>
              <a:chExt cx="870934" cy="1393305"/>
            </a:xfrm>
          </p:grpSpPr>
          <p:sp>
            <p:nvSpPr>
              <p:cNvPr id="87" name="Trapezoid 86"/>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rot="10800000">
                <a:off x="8994410" y="3267797"/>
                <a:ext cx="292478" cy="28277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11"/>
              <p:cNvSpPr/>
              <p:nvPr/>
            </p:nvSpPr>
            <p:spPr>
              <a:xfrm rot="994408" flipH="1">
                <a:off x="8782156" y="3223782"/>
                <a:ext cx="251198" cy="599087"/>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20468069" flipH="1">
                <a:off x="9183808" y="3236222"/>
                <a:ext cx="273515" cy="595483"/>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79"/>
              <p:cNvGrpSpPr/>
              <p:nvPr/>
            </p:nvGrpSpPr>
            <p:grpSpPr>
              <a:xfrm>
                <a:off x="8701932" y="2633552"/>
                <a:ext cx="828688" cy="188499"/>
                <a:chOff x="6858000" y="2438400"/>
                <a:chExt cx="1676400" cy="381000"/>
              </a:xfrm>
            </p:grpSpPr>
            <p:sp>
              <p:nvSpPr>
                <p:cNvPr id="109" name="Rounded Rectangle 108"/>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78"/>
                <p:cNvGrpSpPr/>
                <p:nvPr/>
              </p:nvGrpSpPr>
              <p:grpSpPr>
                <a:xfrm>
                  <a:off x="7086600" y="2438400"/>
                  <a:ext cx="1219200" cy="353961"/>
                  <a:chOff x="6934200" y="990600"/>
                  <a:chExt cx="2362200" cy="685800"/>
                </a:xfrm>
              </p:grpSpPr>
              <p:grpSp>
                <p:nvGrpSpPr>
                  <p:cNvPr id="111" name="Group 71"/>
                  <p:cNvGrpSpPr/>
                  <p:nvPr/>
                </p:nvGrpSpPr>
                <p:grpSpPr>
                  <a:xfrm>
                    <a:off x="6934200" y="990600"/>
                    <a:ext cx="838200" cy="685800"/>
                    <a:chOff x="6934200" y="990600"/>
                    <a:chExt cx="838200" cy="685800"/>
                  </a:xfrm>
                </p:grpSpPr>
                <p:sp>
                  <p:nvSpPr>
                    <p:cNvPr id="120" name="Plaque 119"/>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72"/>
                  <p:cNvGrpSpPr/>
                  <p:nvPr/>
                </p:nvGrpSpPr>
                <p:grpSpPr>
                  <a:xfrm>
                    <a:off x="7696200" y="990600"/>
                    <a:ext cx="838200" cy="685800"/>
                    <a:chOff x="6934200" y="990600"/>
                    <a:chExt cx="838200" cy="685800"/>
                  </a:xfrm>
                </p:grpSpPr>
                <p:sp>
                  <p:nvSpPr>
                    <p:cNvPr id="116" name="Plaque 115"/>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75"/>
                  <p:cNvGrpSpPr/>
                  <p:nvPr/>
                </p:nvGrpSpPr>
                <p:grpSpPr>
                  <a:xfrm>
                    <a:off x="8458200" y="990600"/>
                    <a:ext cx="838200" cy="685800"/>
                    <a:chOff x="6934200" y="990600"/>
                    <a:chExt cx="838200" cy="685800"/>
                  </a:xfrm>
                </p:grpSpPr>
                <p:sp>
                  <p:nvSpPr>
                    <p:cNvPr id="114" name="Plaque 113"/>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26" name="Rectangle 125"/>
          <p:cNvSpPr/>
          <p:nvPr/>
        </p:nvSpPr>
        <p:spPr>
          <a:xfrm>
            <a:off x="5116946" y="2025318"/>
            <a:ext cx="6096000" cy="1323439"/>
          </a:xfrm>
          <a:prstGeom prst="rect">
            <a:avLst/>
          </a:prstGeom>
        </p:spPr>
        <p:txBody>
          <a:bodyPr>
            <a:spAutoFit/>
          </a:bodyPr>
          <a:lstStyle/>
          <a:p>
            <a:r>
              <a:rPr lang="en-US" sz="2000" b="1" dirty="0">
                <a:solidFill>
                  <a:schemeClr val="bg1"/>
                </a:solidFill>
              </a:rPr>
              <a:t>In John’s day some people believed that because they were descendants of Abraham, they were better or more loved by God than non-Israelites. </a:t>
            </a:r>
          </a:p>
          <a:p>
            <a:endParaRPr lang="en-US" sz="2000" b="1" dirty="0">
              <a:solidFill>
                <a:schemeClr val="bg1"/>
              </a:solidFill>
            </a:endParaRPr>
          </a:p>
        </p:txBody>
      </p:sp>
      <p:grpSp>
        <p:nvGrpSpPr>
          <p:cNvPr id="141" name="Group 140"/>
          <p:cNvGrpSpPr/>
          <p:nvPr/>
        </p:nvGrpSpPr>
        <p:grpSpPr>
          <a:xfrm>
            <a:off x="5278581" y="5332615"/>
            <a:ext cx="6553202" cy="1386840"/>
            <a:chOff x="3791527" y="4723015"/>
            <a:chExt cx="6553202" cy="1386840"/>
          </a:xfrm>
        </p:grpSpPr>
        <p:grpSp>
          <p:nvGrpSpPr>
            <p:cNvPr id="127" name="Group 126"/>
            <p:cNvGrpSpPr/>
            <p:nvPr/>
          </p:nvGrpSpPr>
          <p:grpSpPr>
            <a:xfrm>
              <a:off x="3791527" y="4723015"/>
              <a:ext cx="1260764" cy="1386840"/>
              <a:chOff x="2895600" y="6019800"/>
              <a:chExt cx="762000" cy="838200"/>
            </a:xfrm>
          </p:grpSpPr>
          <p:sp>
            <p:nvSpPr>
              <p:cNvPr id="128" name="Rectangle 127"/>
              <p:cNvSpPr/>
              <p:nvPr/>
            </p:nvSpPr>
            <p:spPr>
              <a:xfrm>
                <a:off x="2895600" y="6019800"/>
                <a:ext cx="762000" cy="838200"/>
              </a:xfrm>
              <a:prstGeom prst="rect">
                <a:avLst/>
              </a:prstGeom>
              <a:solidFill>
                <a:schemeClr val="tx2">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259"/>
              <p:cNvGrpSpPr/>
              <p:nvPr/>
            </p:nvGrpSpPr>
            <p:grpSpPr>
              <a:xfrm>
                <a:off x="2958860" y="6175075"/>
                <a:ext cx="609600" cy="557468"/>
                <a:chOff x="5426957" y="5382991"/>
                <a:chExt cx="659674" cy="801069"/>
              </a:xfrm>
            </p:grpSpPr>
            <p:grpSp>
              <p:nvGrpSpPr>
                <p:cNvPr id="130" name="Group 245"/>
                <p:cNvGrpSpPr/>
                <p:nvPr/>
              </p:nvGrpSpPr>
              <p:grpSpPr>
                <a:xfrm rot="187338">
                  <a:off x="5426957" y="5382991"/>
                  <a:ext cx="659674" cy="422851"/>
                  <a:chOff x="5664926" y="1939349"/>
                  <a:chExt cx="659674" cy="422851"/>
                </a:xfrm>
                <a:solidFill>
                  <a:schemeClr val="accent3"/>
                </a:solidFill>
              </p:grpSpPr>
              <p:sp>
                <p:nvSpPr>
                  <p:cNvPr id="134" name="Rounded Rectangle 133"/>
                  <p:cNvSpPr/>
                  <p:nvPr/>
                </p:nvSpPr>
                <p:spPr>
                  <a:xfrm>
                    <a:off x="5943601" y="1939349"/>
                    <a:ext cx="75090" cy="422851"/>
                  </a:xfrm>
                  <a:prstGeom prst="roundRect">
                    <a:avLst>
                      <a:gd name="adj" fmla="val 706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134"/>
                  <p:cNvSpPr/>
                  <p:nvPr/>
                </p:nvSpPr>
                <p:spPr>
                  <a:xfrm>
                    <a:off x="6019800" y="1981200"/>
                    <a:ext cx="304800" cy="30480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 Diagonal Corner Rectangle 135"/>
                  <p:cNvSpPr/>
                  <p:nvPr/>
                </p:nvSpPr>
                <p:spPr>
                  <a:xfrm rot="15316813">
                    <a:off x="5664926" y="2053046"/>
                    <a:ext cx="304800" cy="30480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val 130"/>
                <p:cNvSpPr/>
                <p:nvPr/>
              </p:nvSpPr>
              <p:spPr>
                <a:xfrm>
                  <a:off x="5507405" y="5639342"/>
                  <a:ext cx="514052" cy="54471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7" name="Rectangle 136"/>
            <p:cNvSpPr/>
            <p:nvPr/>
          </p:nvSpPr>
          <p:spPr>
            <a:xfrm>
              <a:off x="5264473" y="4906880"/>
              <a:ext cx="5080256" cy="954107"/>
            </a:xfrm>
            <a:prstGeom prst="rect">
              <a:avLst/>
            </a:prstGeom>
          </p:spPr>
          <p:txBody>
            <a:bodyPr wrap="square">
              <a:spAutoFit/>
            </a:bodyPr>
            <a:lstStyle/>
            <a:p>
              <a:r>
                <a:rPr lang="en-US" sz="2800" b="1" dirty="0">
                  <a:solidFill>
                    <a:schemeClr val="bg1"/>
                  </a:solidFill>
                </a:rPr>
                <a:t>“fruit” is a symbol of the results of the choices we make</a:t>
              </a:r>
            </a:p>
          </p:txBody>
        </p:sp>
      </p:grpSp>
      <p:grpSp>
        <p:nvGrpSpPr>
          <p:cNvPr id="173" name="Group 172"/>
          <p:cNvGrpSpPr/>
          <p:nvPr/>
        </p:nvGrpSpPr>
        <p:grpSpPr>
          <a:xfrm>
            <a:off x="258618" y="3260437"/>
            <a:ext cx="7949211" cy="2292589"/>
            <a:chOff x="258618" y="3260437"/>
            <a:chExt cx="7949211" cy="2292589"/>
          </a:xfrm>
        </p:grpSpPr>
        <p:sp>
          <p:nvSpPr>
            <p:cNvPr id="140" name="Rectangle 139"/>
            <p:cNvSpPr/>
            <p:nvPr/>
          </p:nvSpPr>
          <p:spPr>
            <a:xfrm>
              <a:off x="258618" y="3521701"/>
              <a:ext cx="6096000" cy="2031325"/>
            </a:xfrm>
            <a:prstGeom prst="rect">
              <a:avLst/>
            </a:prstGeom>
          </p:spPr>
          <p:txBody>
            <a:bodyPr>
              <a:spAutoFit/>
            </a:bodyPr>
            <a:lstStyle/>
            <a:p>
              <a:r>
                <a:rPr lang="en-US" b="1" dirty="0">
                  <a:solidFill>
                    <a:schemeClr val="bg1"/>
                  </a:solidFill>
                </a:rPr>
                <a:t>“John, at that time, was the only legal administrator in the affairs of the kingdom there was then on the earth, and holding the keys of power. The Jews had to obey his instructions or be damned, by their own law. … The son of Zacharias wrested the keys, the kingdom, the power, the glory from the Jews, by the holy anointing and decree of heaven” (16)</a:t>
              </a:r>
            </a:p>
          </p:txBody>
        </p:sp>
        <p:grpSp>
          <p:nvGrpSpPr>
            <p:cNvPr id="142" name="Group 141"/>
            <p:cNvGrpSpPr/>
            <p:nvPr/>
          </p:nvGrpSpPr>
          <p:grpSpPr>
            <a:xfrm>
              <a:off x="6350000" y="3260437"/>
              <a:ext cx="1857829" cy="1931327"/>
              <a:chOff x="6248400" y="609600"/>
              <a:chExt cx="1857829" cy="1931327"/>
            </a:xfrm>
          </p:grpSpPr>
          <p:grpSp>
            <p:nvGrpSpPr>
              <p:cNvPr id="143" name="Group 1262"/>
              <p:cNvGrpSpPr/>
              <p:nvPr/>
            </p:nvGrpSpPr>
            <p:grpSpPr>
              <a:xfrm>
                <a:off x="6248400" y="609600"/>
                <a:ext cx="1857829" cy="1931327"/>
                <a:chOff x="6812404" y="4014427"/>
                <a:chExt cx="1532462" cy="1723166"/>
              </a:xfrm>
            </p:grpSpPr>
            <p:sp>
              <p:nvSpPr>
                <p:cNvPr id="170" name="Rectangle 169"/>
                <p:cNvSpPr/>
                <p:nvPr/>
              </p:nvSpPr>
              <p:spPr>
                <a:xfrm>
                  <a:off x="6884974" y="4061842"/>
                  <a:ext cx="1410168" cy="162385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ame 170"/>
                <p:cNvSpPr/>
                <p:nvPr/>
              </p:nvSpPr>
              <p:spPr>
                <a:xfrm>
                  <a:off x="6812404" y="4014427"/>
                  <a:ext cx="1532462" cy="1723166"/>
                </a:xfrm>
                <a:prstGeom prst="frame">
                  <a:avLst>
                    <a:gd name="adj1" fmla="val 659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8" name="Group 125"/>
              <p:cNvGrpSpPr/>
              <p:nvPr/>
            </p:nvGrpSpPr>
            <p:grpSpPr>
              <a:xfrm>
                <a:off x="6673273" y="808182"/>
                <a:ext cx="1070008" cy="1600200"/>
                <a:chOff x="4180843" y="2195781"/>
                <a:chExt cx="1146208" cy="1752600"/>
              </a:xfrm>
            </p:grpSpPr>
            <p:sp>
              <p:nvSpPr>
                <p:cNvPr id="149" name="Trapezoid 148"/>
                <p:cNvSpPr/>
                <p:nvPr/>
              </p:nvSpPr>
              <p:spPr>
                <a:xfrm>
                  <a:off x="4251397" y="3110181"/>
                  <a:ext cx="990600" cy="83820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413902" y="2501596"/>
                  <a:ext cx="710605"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Manual Input 159"/>
                <p:cNvSpPr/>
                <p:nvPr/>
              </p:nvSpPr>
              <p:spPr>
                <a:xfrm rot="7269359" flipV="1">
                  <a:off x="4691189" y="3454806"/>
                  <a:ext cx="509395" cy="203312"/>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Manual Input 160"/>
                <p:cNvSpPr/>
                <p:nvPr/>
              </p:nvSpPr>
              <p:spPr>
                <a:xfrm rot="14330641" flipH="1" flipV="1">
                  <a:off x="4314880" y="3438305"/>
                  <a:ext cx="442913" cy="211100"/>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263689" y="2348689"/>
                  <a:ext cx="962089" cy="11722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Wave 162"/>
                <p:cNvSpPr/>
                <p:nvPr/>
              </p:nvSpPr>
              <p:spPr>
                <a:xfrm>
                  <a:off x="4415598" y="2195781"/>
                  <a:ext cx="911453" cy="560662"/>
                </a:xfrm>
                <a:prstGeom prst="wave">
                  <a:avLst>
                    <a:gd name="adj1" fmla="val 13676"/>
                    <a:gd name="adj2" fmla="val -10000"/>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ardrop 163"/>
                <p:cNvSpPr/>
                <p:nvPr/>
              </p:nvSpPr>
              <p:spPr>
                <a:xfrm rot="711584">
                  <a:off x="4180843" y="2326766"/>
                  <a:ext cx="354453" cy="713568"/>
                </a:xfrm>
                <a:prstGeom prst="teardrop">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4467059" y="2326356"/>
                  <a:ext cx="276118" cy="275029"/>
                </a:xfrm>
                <a:prstGeom prst="ellipse">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44"/>
                <p:cNvGrpSpPr/>
                <p:nvPr/>
              </p:nvGrpSpPr>
              <p:grpSpPr>
                <a:xfrm>
                  <a:off x="4616158" y="3525311"/>
                  <a:ext cx="325774" cy="383844"/>
                  <a:chOff x="4043055" y="609600"/>
                  <a:chExt cx="986145" cy="929576"/>
                </a:xfrm>
                <a:solidFill>
                  <a:schemeClr val="tx1"/>
                </a:solidFill>
              </p:grpSpPr>
              <p:sp>
                <p:nvSpPr>
                  <p:cNvPr id="167" name="Trapezoid 166"/>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4191000" y="609600"/>
                    <a:ext cx="5334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Tree>
    <p:extLst>
      <p:ext uri="{BB962C8B-B14F-4D97-AF65-F5344CB8AC3E}">
        <p14:creationId xmlns:p14="http://schemas.microsoft.com/office/powerpoint/2010/main" val="19367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530623-D81E-6788-94EE-86562EAEA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0" y="794326"/>
            <a:ext cx="9725891" cy="6370975"/>
          </a:xfrm>
          <a:prstGeom prst="rect">
            <a:avLst/>
          </a:prstGeom>
          <a:noFill/>
        </p:spPr>
        <p:txBody>
          <a:bodyPr wrap="square" rtlCol="0">
            <a:spAutoFit/>
          </a:bodyPr>
          <a:lstStyle/>
          <a:p>
            <a:r>
              <a:rPr lang="en-US" sz="1700" b="1" dirty="0">
                <a:solidFill>
                  <a:schemeClr val="bg1"/>
                </a:solidFill>
              </a:rPr>
              <a:t>He was also called John Mark, son of Mary from Jerusalem and a cousin or nephew of Barnabas from Jerusalem</a:t>
            </a:r>
          </a:p>
          <a:p>
            <a:endParaRPr lang="en-US" sz="1700" b="1" dirty="0">
              <a:solidFill>
                <a:schemeClr val="bg1"/>
              </a:solidFill>
            </a:endParaRPr>
          </a:p>
          <a:p>
            <a:r>
              <a:rPr lang="en-US" sz="1700" b="1" dirty="0">
                <a:solidFill>
                  <a:schemeClr val="bg1"/>
                </a:solidFill>
              </a:rPr>
              <a:t>After the death of James the Apostle, at the hands of Herod Agrippa I, Peter found his way to the house of Mary the mother of John…whose surname was Mark</a:t>
            </a:r>
          </a:p>
          <a:p>
            <a:endParaRPr lang="en-US" sz="1700" b="1" dirty="0">
              <a:solidFill>
                <a:schemeClr val="bg1"/>
              </a:solidFill>
            </a:endParaRPr>
          </a:p>
          <a:p>
            <a:r>
              <a:rPr lang="en-US" sz="1700" b="1" dirty="0">
                <a:solidFill>
                  <a:schemeClr val="bg1"/>
                </a:solidFill>
              </a:rPr>
              <a:t>Mark journeyed with Paul and Barnabas on their first mission, but at </a:t>
            </a:r>
            <a:r>
              <a:rPr lang="en-US" sz="1700" b="1" dirty="0" err="1">
                <a:solidFill>
                  <a:schemeClr val="bg1"/>
                </a:solidFill>
              </a:rPr>
              <a:t>Perga</a:t>
            </a:r>
            <a:r>
              <a:rPr lang="en-US" sz="1700" b="1" dirty="0">
                <a:solidFill>
                  <a:schemeClr val="bg1"/>
                </a:solidFill>
              </a:rPr>
              <a:t> he declined to continue with them and later went with Barnabas to Cyprus. He was also with Paul in Rome at a later time</a:t>
            </a:r>
          </a:p>
          <a:p>
            <a:endParaRPr lang="en-US" sz="1700" b="1" dirty="0">
              <a:solidFill>
                <a:schemeClr val="bg1"/>
              </a:solidFill>
            </a:endParaRPr>
          </a:p>
          <a:p>
            <a:r>
              <a:rPr lang="en-US" sz="1700" b="1" dirty="0">
                <a:solidFill>
                  <a:schemeClr val="bg1"/>
                </a:solidFill>
              </a:rPr>
              <a:t>He was with Peter for a time and also spent time with Timothy at Ephesus</a:t>
            </a:r>
          </a:p>
          <a:p>
            <a:r>
              <a:rPr lang="en-US" sz="1700" b="1" dirty="0">
                <a:solidFill>
                  <a:schemeClr val="bg1"/>
                </a:solidFill>
              </a:rPr>
              <a:t> </a:t>
            </a:r>
          </a:p>
          <a:p>
            <a:r>
              <a:rPr lang="en-US" sz="1700" b="1" dirty="0">
                <a:solidFill>
                  <a:schemeClr val="bg1"/>
                </a:solidFill>
              </a:rPr>
              <a:t>He was too young to be associated with Jesus and His ministry, but thought to be mentored by Peter.</a:t>
            </a:r>
          </a:p>
          <a:p>
            <a:r>
              <a:rPr lang="en-US" sz="1700" b="1" dirty="0">
                <a:solidFill>
                  <a:schemeClr val="bg1"/>
                </a:solidFill>
              </a:rPr>
              <a:t>Peter referred to him as “Marcus my son”</a:t>
            </a:r>
          </a:p>
          <a:p>
            <a:endParaRPr lang="en-US" sz="1700" b="1" dirty="0">
              <a:solidFill>
                <a:schemeClr val="bg1"/>
              </a:solidFill>
            </a:endParaRPr>
          </a:p>
          <a:p>
            <a:r>
              <a:rPr lang="en-US" sz="1700" b="1" dirty="0">
                <a:solidFill>
                  <a:schemeClr val="bg1"/>
                </a:solidFill>
              </a:rPr>
              <a:t>Mark likely wrote his Gospel in Rome between A.D. 64 and A.D. 70, perhaps shortly after the Apostle Peter suffered martyrdom in about A.D. 64</a:t>
            </a:r>
          </a:p>
          <a:p>
            <a:endParaRPr lang="en-US" sz="1700" b="1" dirty="0">
              <a:solidFill>
                <a:schemeClr val="bg1"/>
              </a:solidFill>
            </a:endParaRPr>
          </a:p>
          <a:p>
            <a:r>
              <a:rPr lang="en-US" sz="1700" b="1" dirty="0">
                <a:solidFill>
                  <a:schemeClr val="bg1"/>
                </a:solidFill>
              </a:rPr>
              <a:t>Tradition states after Peter’s death, Mark visited Egypt, founded the Church of Alexandria, and died a martyrdom</a:t>
            </a:r>
          </a:p>
          <a:p>
            <a:endParaRPr lang="en-US" sz="1700" b="1" dirty="0">
              <a:solidFill>
                <a:schemeClr val="bg1"/>
              </a:solidFill>
            </a:endParaRPr>
          </a:p>
          <a:p>
            <a:r>
              <a:rPr lang="en-US" sz="1700" b="1" dirty="0">
                <a:solidFill>
                  <a:schemeClr val="bg1"/>
                </a:solidFill>
              </a:rPr>
              <a:t>He provided cultural and geographical explanations that appealed to the gentiles (non-Jewish) audience and one-third of Mark’s Gospel recounts the Savior’s teachings and experiences during the last week of His life</a:t>
            </a:r>
          </a:p>
          <a:p>
            <a:endParaRPr lang="en-US" sz="1700" b="1" dirty="0">
              <a:solidFill>
                <a:schemeClr val="bg1"/>
              </a:solidFill>
            </a:endParaRPr>
          </a:p>
        </p:txBody>
      </p:sp>
      <p:sp>
        <p:nvSpPr>
          <p:cNvPr id="6" name="TextBox 5"/>
          <p:cNvSpPr txBox="1"/>
          <p:nvPr/>
        </p:nvSpPr>
        <p:spPr>
          <a:xfrm>
            <a:off x="0" y="-221673"/>
            <a:ext cx="12192000" cy="1015663"/>
          </a:xfrm>
          <a:prstGeom prst="rect">
            <a:avLst/>
          </a:prstGeom>
          <a:noFill/>
        </p:spPr>
        <p:txBody>
          <a:bodyPr wrap="square" rtlCol="0">
            <a:spAutoFit/>
          </a:bodyPr>
          <a:lstStyle/>
          <a:p>
            <a:pPr algn="ctr">
              <a:tabLst>
                <a:tab pos="3887788" algn="l"/>
              </a:tabLst>
            </a:pPr>
            <a:r>
              <a:rPr lang="en-US" sz="4800" dirty="0">
                <a:solidFill>
                  <a:schemeClr val="bg1"/>
                </a:solidFill>
                <a:latin typeface="Abadi" panose="020B0604020104020204" pitchFamily="34" charset="0"/>
              </a:rPr>
              <a:t>Mark</a:t>
            </a:r>
            <a:r>
              <a:rPr lang="en-US" sz="6000" dirty="0">
                <a:solidFill>
                  <a:schemeClr val="bg1"/>
                </a:solidFill>
                <a:latin typeface="Abadi" panose="020B0604020104020204" pitchFamily="34" charset="0"/>
              </a:rPr>
              <a:t> </a:t>
            </a:r>
          </a:p>
        </p:txBody>
      </p:sp>
      <p:sp>
        <p:nvSpPr>
          <p:cNvPr id="75" name="Rectangle 74"/>
          <p:cNvSpPr/>
          <p:nvPr/>
        </p:nvSpPr>
        <p:spPr>
          <a:xfrm>
            <a:off x="11574523" y="6488668"/>
            <a:ext cx="617477" cy="369332"/>
          </a:xfrm>
          <a:prstGeom prst="rect">
            <a:avLst/>
          </a:prstGeom>
        </p:spPr>
        <p:txBody>
          <a:bodyPr wrap="none">
            <a:spAutoFit/>
          </a:bodyPr>
          <a:lstStyle/>
          <a:p>
            <a:r>
              <a:rPr lang="en-US" dirty="0"/>
              <a:t>(2,3)</a:t>
            </a:r>
          </a:p>
        </p:txBody>
      </p:sp>
      <p:grpSp>
        <p:nvGrpSpPr>
          <p:cNvPr id="2" name="Group 1">
            <a:extLst>
              <a:ext uri="{FF2B5EF4-FFF2-40B4-BE49-F238E27FC236}">
                <a16:creationId xmlns:a16="http://schemas.microsoft.com/office/drawing/2014/main" id="{C554DB80-34CA-E683-ECDE-A34799DB15DD}"/>
              </a:ext>
            </a:extLst>
          </p:cNvPr>
          <p:cNvGrpSpPr/>
          <p:nvPr/>
        </p:nvGrpSpPr>
        <p:grpSpPr>
          <a:xfrm>
            <a:off x="9725891" y="1050681"/>
            <a:ext cx="1974026" cy="4756637"/>
            <a:chOff x="2438400" y="618365"/>
            <a:chExt cx="2286586" cy="5249035"/>
          </a:xfrm>
        </p:grpSpPr>
        <p:sp>
          <p:nvSpPr>
            <p:cNvPr id="3" name="Round Diagonal Corner Rectangle 266">
              <a:extLst>
                <a:ext uri="{FF2B5EF4-FFF2-40B4-BE49-F238E27FC236}">
                  <a16:creationId xmlns:a16="http://schemas.microsoft.com/office/drawing/2014/main" id="{73994764-41A6-A1E2-4B18-89F3E913DFEC}"/>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265">
              <a:extLst>
                <a:ext uri="{FF2B5EF4-FFF2-40B4-BE49-F238E27FC236}">
                  <a16:creationId xmlns:a16="http://schemas.microsoft.com/office/drawing/2014/main" id="{24E62E09-D2B0-838D-83B4-355503556CBF}"/>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7">
              <a:extLst>
                <a:ext uri="{FF2B5EF4-FFF2-40B4-BE49-F238E27FC236}">
                  <a16:creationId xmlns:a16="http://schemas.microsoft.com/office/drawing/2014/main" id="{C746B75B-BFCA-A2F7-1969-FD021C2D46B7}"/>
                </a:ext>
              </a:extLst>
            </p:cNvPr>
            <p:cNvGrpSpPr/>
            <p:nvPr/>
          </p:nvGrpSpPr>
          <p:grpSpPr>
            <a:xfrm>
              <a:off x="3471131" y="5233160"/>
              <a:ext cx="501493" cy="634240"/>
              <a:chOff x="6106804" y="4039302"/>
              <a:chExt cx="666047" cy="774146"/>
            </a:xfrm>
          </p:grpSpPr>
          <p:sp>
            <p:nvSpPr>
              <p:cNvPr id="3115" name="Oval 3114">
                <a:extLst>
                  <a:ext uri="{FF2B5EF4-FFF2-40B4-BE49-F238E27FC236}">
                    <a16:creationId xmlns:a16="http://schemas.microsoft.com/office/drawing/2014/main" id="{CF2E4FD7-7636-BAA7-1205-7150E763B38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Oval 3115">
                <a:extLst>
                  <a:ext uri="{FF2B5EF4-FFF2-40B4-BE49-F238E27FC236}">
                    <a16:creationId xmlns:a16="http://schemas.microsoft.com/office/drawing/2014/main" id="{8F54B3CA-875A-A25D-84C4-6FC04D7D988A}"/>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Oval 3116">
                <a:extLst>
                  <a:ext uri="{FF2B5EF4-FFF2-40B4-BE49-F238E27FC236}">
                    <a16:creationId xmlns:a16="http://schemas.microsoft.com/office/drawing/2014/main" id="{6D14D39E-2272-049C-8762-6E8809F90E93}"/>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47">
              <a:extLst>
                <a:ext uri="{FF2B5EF4-FFF2-40B4-BE49-F238E27FC236}">
                  <a16:creationId xmlns:a16="http://schemas.microsoft.com/office/drawing/2014/main" id="{938F133D-AB91-0E45-291B-1E12FB934F1A}"/>
                </a:ext>
              </a:extLst>
            </p:cNvPr>
            <p:cNvGrpSpPr/>
            <p:nvPr/>
          </p:nvGrpSpPr>
          <p:grpSpPr>
            <a:xfrm rot="2613352">
              <a:off x="3086557" y="5132460"/>
              <a:ext cx="501493" cy="634240"/>
              <a:chOff x="6106804" y="4039302"/>
              <a:chExt cx="666047" cy="774146"/>
            </a:xfrm>
          </p:grpSpPr>
          <p:sp>
            <p:nvSpPr>
              <p:cNvPr id="3112" name="Oval 3111">
                <a:extLst>
                  <a:ext uri="{FF2B5EF4-FFF2-40B4-BE49-F238E27FC236}">
                    <a16:creationId xmlns:a16="http://schemas.microsoft.com/office/drawing/2014/main" id="{D9A91EB2-D927-DC64-10BF-74A4D53BD840}"/>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Oval 3112">
                <a:extLst>
                  <a:ext uri="{FF2B5EF4-FFF2-40B4-BE49-F238E27FC236}">
                    <a16:creationId xmlns:a16="http://schemas.microsoft.com/office/drawing/2014/main" id="{21DE46BA-206A-7D84-3276-317301925B7E}"/>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4" name="Oval 3113">
                <a:extLst>
                  <a:ext uri="{FF2B5EF4-FFF2-40B4-BE49-F238E27FC236}">
                    <a16:creationId xmlns:a16="http://schemas.microsoft.com/office/drawing/2014/main" id="{1F73D276-EBCF-0A5A-FFF2-E5F5D62220BF}"/>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ED5234B0-A286-D570-F894-111A72B73C5E}"/>
                </a:ext>
              </a:extLst>
            </p:cNvPr>
            <p:cNvGrpSpPr/>
            <p:nvPr/>
          </p:nvGrpSpPr>
          <p:grpSpPr>
            <a:xfrm>
              <a:off x="2438400" y="2059236"/>
              <a:ext cx="2286586" cy="3431088"/>
              <a:chOff x="3886200" y="1447800"/>
              <a:chExt cx="3036880" cy="4187946"/>
            </a:xfrm>
          </p:grpSpPr>
          <p:grpSp>
            <p:nvGrpSpPr>
              <p:cNvPr id="3100" name="Group 3099">
                <a:extLst>
                  <a:ext uri="{FF2B5EF4-FFF2-40B4-BE49-F238E27FC236}">
                    <a16:creationId xmlns:a16="http://schemas.microsoft.com/office/drawing/2014/main" id="{8ABD0B45-5430-D945-FEC5-1C9760884DE5}"/>
                  </a:ext>
                </a:extLst>
              </p:cNvPr>
              <p:cNvGrpSpPr/>
              <p:nvPr/>
            </p:nvGrpSpPr>
            <p:grpSpPr>
              <a:xfrm>
                <a:off x="3886200" y="1447800"/>
                <a:ext cx="3036880" cy="4187946"/>
                <a:chOff x="4419600" y="2060454"/>
                <a:chExt cx="3036880" cy="4187946"/>
              </a:xfrm>
            </p:grpSpPr>
            <p:sp>
              <p:nvSpPr>
                <p:cNvPr id="3103" name="Oval 3102">
                  <a:extLst>
                    <a:ext uri="{FF2B5EF4-FFF2-40B4-BE49-F238E27FC236}">
                      <a16:creationId xmlns:a16="http://schemas.microsoft.com/office/drawing/2014/main" id="{3D24FE82-B98D-4411-D9F3-586AD743222A}"/>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Oval 3103">
                  <a:extLst>
                    <a:ext uri="{FF2B5EF4-FFF2-40B4-BE49-F238E27FC236}">
                      <a16:creationId xmlns:a16="http://schemas.microsoft.com/office/drawing/2014/main" id="{32F9A9F9-AAD6-139E-EDE9-D62717CE164C}"/>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Trapezoid 3104">
                  <a:extLst>
                    <a:ext uri="{FF2B5EF4-FFF2-40B4-BE49-F238E27FC236}">
                      <a16:creationId xmlns:a16="http://schemas.microsoft.com/office/drawing/2014/main" id="{02426119-64D4-DCF7-F069-E9D4EC34FCCB}"/>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Trapezoid 3105">
                  <a:extLst>
                    <a:ext uri="{FF2B5EF4-FFF2-40B4-BE49-F238E27FC236}">
                      <a16:creationId xmlns:a16="http://schemas.microsoft.com/office/drawing/2014/main" id="{B7B079CD-061C-EC06-5AE2-8BF24833C48D}"/>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Trapezoid 3106">
                  <a:extLst>
                    <a:ext uri="{FF2B5EF4-FFF2-40B4-BE49-F238E27FC236}">
                      <a16:creationId xmlns:a16="http://schemas.microsoft.com/office/drawing/2014/main" id="{30727203-73E6-DE68-2FDA-99C079A7BAB3}"/>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8" name="Isosceles Triangle 3107">
                  <a:extLst>
                    <a:ext uri="{FF2B5EF4-FFF2-40B4-BE49-F238E27FC236}">
                      <a16:creationId xmlns:a16="http://schemas.microsoft.com/office/drawing/2014/main" id="{0D44A83B-F507-E9EE-04A0-ED27E0BB4C38}"/>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9" name="Rectangle 3108">
                  <a:extLst>
                    <a:ext uri="{FF2B5EF4-FFF2-40B4-BE49-F238E27FC236}">
                      <a16:creationId xmlns:a16="http://schemas.microsoft.com/office/drawing/2014/main" id="{0A99A6E5-248B-B30D-1AB4-7AFC0674C87A}"/>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0" name="Trapezoid 3109">
                  <a:extLst>
                    <a:ext uri="{FF2B5EF4-FFF2-40B4-BE49-F238E27FC236}">
                      <a16:creationId xmlns:a16="http://schemas.microsoft.com/office/drawing/2014/main" id="{247EFFAF-40FB-5F92-046D-B7A04F50D6F6}"/>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1" name="Trapezoid 3110">
                  <a:extLst>
                    <a:ext uri="{FF2B5EF4-FFF2-40B4-BE49-F238E27FC236}">
                      <a16:creationId xmlns:a16="http://schemas.microsoft.com/office/drawing/2014/main" id="{C1EA5808-1133-2B1C-98F4-536B1AC4B290}"/>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01" name="Oval 3100">
                <a:extLst>
                  <a:ext uri="{FF2B5EF4-FFF2-40B4-BE49-F238E27FC236}">
                    <a16:creationId xmlns:a16="http://schemas.microsoft.com/office/drawing/2014/main" id="{69F73A2E-09D1-F901-2613-35655C761BF8}"/>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Oval 3101">
                <a:extLst>
                  <a:ext uri="{FF2B5EF4-FFF2-40B4-BE49-F238E27FC236}">
                    <a16:creationId xmlns:a16="http://schemas.microsoft.com/office/drawing/2014/main" id="{C4FDC36C-923C-91A3-17CC-C543541826F2}"/>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67">
              <a:extLst>
                <a:ext uri="{FF2B5EF4-FFF2-40B4-BE49-F238E27FC236}">
                  <a16:creationId xmlns:a16="http://schemas.microsoft.com/office/drawing/2014/main" id="{53EFE168-FB02-F0C5-2A0D-1202DC0DBB1C}"/>
                </a:ext>
              </a:extLst>
            </p:cNvPr>
            <p:cNvGrpSpPr/>
            <p:nvPr/>
          </p:nvGrpSpPr>
          <p:grpSpPr>
            <a:xfrm rot="3964948">
              <a:off x="3047837" y="2527156"/>
              <a:ext cx="846586" cy="157044"/>
              <a:chOff x="6764312" y="5017957"/>
              <a:chExt cx="3174167" cy="544643"/>
            </a:xfrm>
          </p:grpSpPr>
          <p:sp>
            <p:nvSpPr>
              <p:cNvPr id="3091" name="Rounded Rectangle 68">
                <a:extLst>
                  <a:ext uri="{FF2B5EF4-FFF2-40B4-BE49-F238E27FC236}">
                    <a16:creationId xmlns:a16="http://schemas.microsoft.com/office/drawing/2014/main" id="{1E362862-935C-2902-69FE-DA017F5C1F19}"/>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2" name="Group 115">
                <a:extLst>
                  <a:ext uri="{FF2B5EF4-FFF2-40B4-BE49-F238E27FC236}">
                    <a16:creationId xmlns:a16="http://schemas.microsoft.com/office/drawing/2014/main" id="{870E15F7-5B46-35E1-6473-83EF040D2098}"/>
                  </a:ext>
                </a:extLst>
              </p:cNvPr>
              <p:cNvGrpSpPr/>
              <p:nvPr/>
            </p:nvGrpSpPr>
            <p:grpSpPr>
              <a:xfrm>
                <a:off x="6764312" y="5017957"/>
                <a:ext cx="3174167" cy="543394"/>
                <a:chOff x="4419600" y="6019800"/>
                <a:chExt cx="4553263" cy="718278"/>
              </a:xfrm>
            </p:grpSpPr>
            <p:sp>
              <p:nvSpPr>
                <p:cNvPr id="3093" name="Multiply 70">
                  <a:extLst>
                    <a:ext uri="{FF2B5EF4-FFF2-40B4-BE49-F238E27FC236}">
                      <a16:creationId xmlns:a16="http://schemas.microsoft.com/office/drawing/2014/main" id="{47F2B24C-CF6D-50C6-F940-4D0503585D25}"/>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Multiply 71">
                  <a:extLst>
                    <a:ext uri="{FF2B5EF4-FFF2-40B4-BE49-F238E27FC236}">
                      <a16:creationId xmlns:a16="http://schemas.microsoft.com/office/drawing/2014/main" id="{27887BFC-EF28-6EA2-E488-29450FF229BB}"/>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Diamond 3094">
                  <a:extLst>
                    <a:ext uri="{FF2B5EF4-FFF2-40B4-BE49-F238E27FC236}">
                      <a16:creationId xmlns:a16="http://schemas.microsoft.com/office/drawing/2014/main" id="{6EB650BB-AA1C-43A8-0CAB-BC2018A823A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Diamond 3095">
                  <a:extLst>
                    <a:ext uri="{FF2B5EF4-FFF2-40B4-BE49-F238E27FC236}">
                      <a16:creationId xmlns:a16="http://schemas.microsoft.com/office/drawing/2014/main" id="{AC11981D-BB4D-47CB-C60D-48096A89BDE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Multiply 74">
                  <a:extLst>
                    <a:ext uri="{FF2B5EF4-FFF2-40B4-BE49-F238E27FC236}">
                      <a16:creationId xmlns:a16="http://schemas.microsoft.com/office/drawing/2014/main" id="{8914206B-03C3-AB82-2152-7A0E310CA40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Diamond 3097">
                  <a:extLst>
                    <a:ext uri="{FF2B5EF4-FFF2-40B4-BE49-F238E27FC236}">
                      <a16:creationId xmlns:a16="http://schemas.microsoft.com/office/drawing/2014/main" id="{4AF7C101-8193-FD8A-183E-E3586C54093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Multiply 76">
                  <a:extLst>
                    <a:ext uri="{FF2B5EF4-FFF2-40B4-BE49-F238E27FC236}">
                      <a16:creationId xmlns:a16="http://schemas.microsoft.com/office/drawing/2014/main" id="{8CA96F81-C8A2-FD03-EF6D-69A3C02C8F8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Oval 79">
              <a:extLst>
                <a:ext uri="{FF2B5EF4-FFF2-40B4-BE49-F238E27FC236}">
                  <a16:creationId xmlns:a16="http://schemas.microsoft.com/office/drawing/2014/main" id="{651E73A7-D929-7794-AEF9-50562DD7CCCA}"/>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2">
              <a:extLst>
                <a:ext uri="{FF2B5EF4-FFF2-40B4-BE49-F238E27FC236}">
                  <a16:creationId xmlns:a16="http://schemas.microsoft.com/office/drawing/2014/main" id="{45B0C36F-0D2C-C72C-B7E9-BAE1FFD76F57}"/>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Delay 81">
              <a:extLst>
                <a:ext uri="{FF2B5EF4-FFF2-40B4-BE49-F238E27FC236}">
                  <a16:creationId xmlns:a16="http://schemas.microsoft.com/office/drawing/2014/main" id="{59AFBD69-711C-5B0A-50AE-092C6E8B96E9}"/>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4">
              <a:extLst>
                <a:ext uri="{FF2B5EF4-FFF2-40B4-BE49-F238E27FC236}">
                  <a16:creationId xmlns:a16="http://schemas.microsoft.com/office/drawing/2014/main" id="{7151757B-41CF-9651-2C5A-7B43283F28A3}"/>
                </a:ext>
              </a:extLst>
            </p:cNvPr>
            <p:cNvGrpSpPr/>
            <p:nvPr/>
          </p:nvGrpSpPr>
          <p:grpSpPr>
            <a:xfrm rot="17635052" flipH="1">
              <a:off x="3277333" y="2527157"/>
              <a:ext cx="846586" cy="157044"/>
              <a:chOff x="6764312" y="5017957"/>
              <a:chExt cx="3174167" cy="544643"/>
            </a:xfrm>
          </p:grpSpPr>
          <p:sp>
            <p:nvSpPr>
              <p:cNvPr id="3082" name="Rounded Rectangle 85">
                <a:extLst>
                  <a:ext uri="{FF2B5EF4-FFF2-40B4-BE49-F238E27FC236}">
                    <a16:creationId xmlns:a16="http://schemas.microsoft.com/office/drawing/2014/main" id="{CDDB9BBD-88D8-9CB6-8620-B51477EDF50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3" name="Group 115">
                <a:extLst>
                  <a:ext uri="{FF2B5EF4-FFF2-40B4-BE49-F238E27FC236}">
                    <a16:creationId xmlns:a16="http://schemas.microsoft.com/office/drawing/2014/main" id="{143E0361-C501-D4AA-E385-35C117308911}"/>
                  </a:ext>
                </a:extLst>
              </p:cNvPr>
              <p:cNvGrpSpPr/>
              <p:nvPr/>
            </p:nvGrpSpPr>
            <p:grpSpPr>
              <a:xfrm>
                <a:off x="6764312" y="5017957"/>
                <a:ext cx="3174167" cy="543394"/>
                <a:chOff x="4419600" y="6019800"/>
                <a:chExt cx="4553263" cy="718278"/>
              </a:xfrm>
            </p:grpSpPr>
            <p:sp>
              <p:nvSpPr>
                <p:cNvPr id="3084" name="Multiply 87">
                  <a:extLst>
                    <a:ext uri="{FF2B5EF4-FFF2-40B4-BE49-F238E27FC236}">
                      <a16:creationId xmlns:a16="http://schemas.microsoft.com/office/drawing/2014/main" id="{D594D272-6C0E-8795-8293-173804EE8CD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Multiply 88">
                  <a:extLst>
                    <a:ext uri="{FF2B5EF4-FFF2-40B4-BE49-F238E27FC236}">
                      <a16:creationId xmlns:a16="http://schemas.microsoft.com/office/drawing/2014/main" id="{10004931-09F7-F9D1-03BD-F4F25D2353DE}"/>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Diamond 3085">
                  <a:extLst>
                    <a:ext uri="{FF2B5EF4-FFF2-40B4-BE49-F238E27FC236}">
                      <a16:creationId xmlns:a16="http://schemas.microsoft.com/office/drawing/2014/main" id="{769C3355-0737-FC86-76B2-5561E221821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Diamond 3086">
                  <a:extLst>
                    <a:ext uri="{FF2B5EF4-FFF2-40B4-BE49-F238E27FC236}">
                      <a16:creationId xmlns:a16="http://schemas.microsoft.com/office/drawing/2014/main" id="{09F1ED87-8AE2-26B9-3201-D2F7562A1D3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Multiply 91">
                  <a:extLst>
                    <a:ext uri="{FF2B5EF4-FFF2-40B4-BE49-F238E27FC236}">
                      <a16:creationId xmlns:a16="http://schemas.microsoft.com/office/drawing/2014/main" id="{CE6872DD-1201-DF1D-978A-A26DB0C9713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Diamond 3088">
                  <a:extLst>
                    <a:ext uri="{FF2B5EF4-FFF2-40B4-BE49-F238E27FC236}">
                      <a16:creationId xmlns:a16="http://schemas.microsoft.com/office/drawing/2014/main" id="{FDCE9B6E-786C-CF9A-DF76-3227934ED05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Multiply 93">
                  <a:extLst>
                    <a:ext uri="{FF2B5EF4-FFF2-40B4-BE49-F238E27FC236}">
                      <a16:creationId xmlns:a16="http://schemas.microsoft.com/office/drawing/2014/main" id="{DFD0C0E5-AB9C-C491-423F-07B810B00BF5}"/>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94">
              <a:extLst>
                <a:ext uri="{FF2B5EF4-FFF2-40B4-BE49-F238E27FC236}">
                  <a16:creationId xmlns:a16="http://schemas.microsoft.com/office/drawing/2014/main" id="{E3921136-6D6A-AC51-5B90-0935E31CC87F}"/>
                </a:ext>
              </a:extLst>
            </p:cNvPr>
            <p:cNvGrpSpPr/>
            <p:nvPr/>
          </p:nvGrpSpPr>
          <p:grpSpPr>
            <a:xfrm flipH="1">
              <a:off x="2725269" y="5305541"/>
              <a:ext cx="1764485" cy="211849"/>
              <a:chOff x="6764312" y="5017957"/>
              <a:chExt cx="3174167" cy="544643"/>
            </a:xfrm>
          </p:grpSpPr>
          <p:sp>
            <p:nvSpPr>
              <p:cNvPr id="3072" name="Rounded Rectangle 95">
                <a:extLst>
                  <a:ext uri="{FF2B5EF4-FFF2-40B4-BE49-F238E27FC236}">
                    <a16:creationId xmlns:a16="http://schemas.microsoft.com/office/drawing/2014/main" id="{E4A73271-EFA1-6055-04CB-69DEAC1C2E9F}"/>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3" name="Group 115">
                <a:extLst>
                  <a:ext uri="{FF2B5EF4-FFF2-40B4-BE49-F238E27FC236}">
                    <a16:creationId xmlns:a16="http://schemas.microsoft.com/office/drawing/2014/main" id="{7BFDDD71-ED4B-6530-DC6E-C036F7782F5F}"/>
                  </a:ext>
                </a:extLst>
              </p:cNvPr>
              <p:cNvGrpSpPr/>
              <p:nvPr/>
            </p:nvGrpSpPr>
            <p:grpSpPr>
              <a:xfrm>
                <a:off x="6764312" y="5017957"/>
                <a:ext cx="3174167" cy="543394"/>
                <a:chOff x="4419600" y="6019800"/>
                <a:chExt cx="4553263" cy="718278"/>
              </a:xfrm>
            </p:grpSpPr>
            <p:sp>
              <p:nvSpPr>
                <p:cNvPr id="3075" name="Multiply 97">
                  <a:extLst>
                    <a:ext uri="{FF2B5EF4-FFF2-40B4-BE49-F238E27FC236}">
                      <a16:creationId xmlns:a16="http://schemas.microsoft.com/office/drawing/2014/main" id="{2236D48A-B79C-FABD-34F4-F20684BFFA4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Multiply 98">
                  <a:extLst>
                    <a:ext uri="{FF2B5EF4-FFF2-40B4-BE49-F238E27FC236}">
                      <a16:creationId xmlns:a16="http://schemas.microsoft.com/office/drawing/2014/main" id="{7089CD4D-FF43-2922-4930-CF6FC8EE645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Diamond 3076">
                  <a:extLst>
                    <a:ext uri="{FF2B5EF4-FFF2-40B4-BE49-F238E27FC236}">
                      <a16:creationId xmlns:a16="http://schemas.microsoft.com/office/drawing/2014/main" id="{EA92409B-F252-D837-8E05-876632D83EA0}"/>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Diamond 3077">
                  <a:extLst>
                    <a:ext uri="{FF2B5EF4-FFF2-40B4-BE49-F238E27FC236}">
                      <a16:creationId xmlns:a16="http://schemas.microsoft.com/office/drawing/2014/main" id="{45B0E60F-AB17-152A-2A30-8B4C1280C58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9" name="Multiply 101">
                  <a:extLst>
                    <a:ext uri="{FF2B5EF4-FFF2-40B4-BE49-F238E27FC236}">
                      <a16:creationId xmlns:a16="http://schemas.microsoft.com/office/drawing/2014/main" id="{46E865F0-63DE-27D0-3202-1E85D1A735D9}"/>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Diamond 3079">
                  <a:extLst>
                    <a:ext uri="{FF2B5EF4-FFF2-40B4-BE49-F238E27FC236}">
                      <a16:creationId xmlns:a16="http://schemas.microsoft.com/office/drawing/2014/main" id="{AD4DF785-7085-7E62-0D50-14AD1327CA3F}"/>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Multiply 103">
                  <a:extLst>
                    <a:ext uri="{FF2B5EF4-FFF2-40B4-BE49-F238E27FC236}">
                      <a16:creationId xmlns:a16="http://schemas.microsoft.com/office/drawing/2014/main" id="{B905CD9F-ADAB-0A62-6D35-E4CF79BCEC1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 name="Rounded Rectangle 83">
              <a:extLst>
                <a:ext uri="{FF2B5EF4-FFF2-40B4-BE49-F238E27FC236}">
                  <a16:creationId xmlns:a16="http://schemas.microsoft.com/office/drawing/2014/main" id="{26627FF5-0566-61F0-D7FD-C458E191C5D8}"/>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4">
              <a:extLst>
                <a:ext uri="{FF2B5EF4-FFF2-40B4-BE49-F238E27FC236}">
                  <a16:creationId xmlns:a16="http://schemas.microsoft.com/office/drawing/2014/main" id="{9AE38170-EC3B-B25E-65E8-D7ABFB413915}"/>
                </a:ext>
              </a:extLst>
            </p:cNvPr>
            <p:cNvGrpSpPr/>
            <p:nvPr/>
          </p:nvGrpSpPr>
          <p:grpSpPr>
            <a:xfrm flipH="1">
              <a:off x="2958376" y="971261"/>
              <a:ext cx="1241512" cy="164101"/>
              <a:chOff x="6764312" y="5017957"/>
              <a:chExt cx="3174167" cy="544643"/>
            </a:xfrm>
          </p:grpSpPr>
          <p:sp>
            <p:nvSpPr>
              <p:cNvPr id="87" name="Rounded Rectangle 268">
                <a:extLst>
                  <a:ext uri="{FF2B5EF4-FFF2-40B4-BE49-F238E27FC236}">
                    <a16:creationId xmlns:a16="http://schemas.microsoft.com/office/drawing/2014/main" id="{AED6B6C5-E7B3-E112-FB8B-BF9309C9876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115">
                <a:extLst>
                  <a:ext uri="{FF2B5EF4-FFF2-40B4-BE49-F238E27FC236}">
                    <a16:creationId xmlns:a16="http://schemas.microsoft.com/office/drawing/2014/main" id="{6B36CEEB-9FB2-B65E-3C57-6146CC4D8512}"/>
                  </a:ext>
                </a:extLst>
              </p:cNvPr>
              <p:cNvGrpSpPr/>
              <p:nvPr/>
            </p:nvGrpSpPr>
            <p:grpSpPr>
              <a:xfrm>
                <a:off x="6764312" y="5017957"/>
                <a:ext cx="3174167" cy="543394"/>
                <a:chOff x="4419600" y="6019800"/>
                <a:chExt cx="4553263" cy="718278"/>
              </a:xfrm>
            </p:grpSpPr>
            <p:sp>
              <p:nvSpPr>
                <p:cNvPr id="89" name="Multiply 270">
                  <a:extLst>
                    <a:ext uri="{FF2B5EF4-FFF2-40B4-BE49-F238E27FC236}">
                      <a16:creationId xmlns:a16="http://schemas.microsoft.com/office/drawing/2014/main" id="{EEFB8BB2-1CCB-032E-29C5-14A68BABD2F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ultiply 271">
                  <a:extLst>
                    <a:ext uri="{FF2B5EF4-FFF2-40B4-BE49-F238E27FC236}">
                      <a16:creationId xmlns:a16="http://schemas.microsoft.com/office/drawing/2014/main" id="{FA2A8942-018B-D103-7BE3-D47D4E936B6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84ED2DBE-9F8D-218E-2C2A-E7D4EB5C39E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7127925C-6EA1-05ED-EC45-0A073FF656BD}"/>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ultiply 274">
                  <a:extLst>
                    <a:ext uri="{FF2B5EF4-FFF2-40B4-BE49-F238E27FC236}">
                      <a16:creationId xmlns:a16="http://schemas.microsoft.com/office/drawing/2014/main" id="{6D0484E5-C563-1117-BFA7-60F02E85273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EFE04D83-3207-818E-DFD0-502540AB58A2}"/>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ultiply 276">
                  <a:extLst>
                    <a:ext uri="{FF2B5EF4-FFF2-40B4-BE49-F238E27FC236}">
                      <a16:creationId xmlns:a16="http://schemas.microsoft.com/office/drawing/2014/main" id="{EB6F6C53-1A22-5715-393B-62045826E49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0095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eewc.com/wp-content/uploads/2013/06/RiverJord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2" cy="68783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1842" y="0"/>
            <a:ext cx="6337425" cy="769441"/>
          </a:xfrm>
          <a:prstGeom prst="rect">
            <a:avLst/>
          </a:prstGeom>
          <a:solidFill>
            <a:schemeClr val="tx2">
              <a:lumMod val="75000"/>
            </a:schemeClr>
          </a:solidFill>
        </p:spPr>
        <p:txBody>
          <a:bodyPr wrap="square" rtlCol="0">
            <a:spAutoFit/>
          </a:bodyPr>
          <a:lstStyle/>
          <a:p>
            <a:pPr algn="ctr"/>
            <a:r>
              <a:rPr lang="en-US" sz="4400" dirty="0">
                <a:ln>
                  <a:solidFill>
                    <a:srgbClr val="FFFF00"/>
                  </a:solidFill>
                </a:ln>
                <a:solidFill>
                  <a:schemeClr val="bg1"/>
                </a:solidFill>
                <a:latin typeface="Abadi" panose="020B0604020104020204" pitchFamily="34" charset="0"/>
              </a:rPr>
              <a:t>Baptism of Jesus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3:13-17</a:t>
            </a:r>
            <a:endParaRPr lang="en-US" dirty="0">
              <a:solidFill>
                <a:schemeClr val="bg1"/>
              </a:solidFill>
            </a:endParaRPr>
          </a:p>
        </p:txBody>
      </p:sp>
      <p:sp>
        <p:nvSpPr>
          <p:cNvPr id="10" name="Rectangle 9"/>
          <p:cNvSpPr/>
          <p:nvPr/>
        </p:nvSpPr>
        <p:spPr>
          <a:xfrm>
            <a:off x="1113136" y="1296870"/>
            <a:ext cx="1648172" cy="461665"/>
          </a:xfrm>
          <a:prstGeom prst="rect">
            <a:avLst/>
          </a:prstGeom>
          <a:solidFill>
            <a:srgbClr val="C00000"/>
          </a:solidFill>
        </p:spPr>
        <p:txBody>
          <a:bodyPr wrap="square">
            <a:spAutoFit/>
          </a:bodyPr>
          <a:lstStyle/>
          <a:p>
            <a:pPr algn="ctr"/>
            <a:r>
              <a:rPr lang="en-US" sz="2400" dirty="0">
                <a:solidFill>
                  <a:schemeClr val="bg1"/>
                </a:solidFill>
              </a:rPr>
              <a:t>By Whom? </a:t>
            </a:r>
          </a:p>
        </p:txBody>
      </p:sp>
      <p:sp>
        <p:nvSpPr>
          <p:cNvPr id="11" name="Rectangle 10"/>
          <p:cNvSpPr/>
          <p:nvPr/>
        </p:nvSpPr>
        <p:spPr>
          <a:xfrm>
            <a:off x="5301680" y="1290615"/>
            <a:ext cx="1648172" cy="461665"/>
          </a:xfrm>
          <a:prstGeom prst="rect">
            <a:avLst/>
          </a:prstGeom>
          <a:solidFill>
            <a:srgbClr val="C00000"/>
          </a:solidFill>
        </p:spPr>
        <p:txBody>
          <a:bodyPr wrap="square">
            <a:spAutoFit/>
          </a:bodyPr>
          <a:lstStyle/>
          <a:p>
            <a:pPr algn="ctr"/>
            <a:r>
              <a:rPr lang="en-US" sz="2400" dirty="0">
                <a:solidFill>
                  <a:schemeClr val="bg1"/>
                </a:solidFill>
              </a:rPr>
              <a:t>How? </a:t>
            </a:r>
          </a:p>
        </p:txBody>
      </p:sp>
      <p:sp>
        <p:nvSpPr>
          <p:cNvPr id="12" name="Rectangle 11"/>
          <p:cNvSpPr/>
          <p:nvPr/>
        </p:nvSpPr>
        <p:spPr>
          <a:xfrm>
            <a:off x="9015303" y="1290616"/>
            <a:ext cx="1648172" cy="461665"/>
          </a:xfrm>
          <a:prstGeom prst="rect">
            <a:avLst/>
          </a:prstGeom>
          <a:solidFill>
            <a:srgbClr val="C00000"/>
          </a:solidFill>
        </p:spPr>
        <p:txBody>
          <a:bodyPr wrap="square">
            <a:spAutoFit/>
          </a:bodyPr>
          <a:lstStyle/>
          <a:p>
            <a:pPr algn="ctr"/>
            <a:r>
              <a:rPr lang="en-US" sz="2400" dirty="0">
                <a:solidFill>
                  <a:schemeClr val="bg1"/>
                </a:solidFill>
              </a:rPr>
              <a:t>Why? </a:t>
            </a:r>
          </a:p>
        </p:txBody>
      </p:sp>
      <p:sp>
        <p:nvSpPr>
          <p:cNvPr id="3" name="Rectangle 2"/>
          <p:cNvSpPr/>
          <p:nvPr/>
        </p:nvSpPr>
        <p:spPr>
          <a:xfrm>
            <a:off x="1017739" y="2926078"/>
            <a:ext cx="1838965" cy="369332"/>
          </a:xfrm>
          <a:prstGeom prst="rect">
            <a:avLst/>
          </a:prstGeom>
          <a:solidFill>
            <a:srgbClr val="FFFF00"/>
          </a:solidFill>
        </p:spPr>
        <p:txBody>
          <a:bodyPr wrap="none">
            <a:spAutoFit/>
          </a:bodyPr>
          <a:lstStyle/>
          <a:p>
            <a:r>
              <a:rPr lang="en-US" i="1" dirty="0">
                <a:solidFill>
                  <a:srgbClr val="333333"/>
                </a:solidFill>
                <a:latin typeface="Abadi" panose="020B0604020104020204" pitchFamily="34" charset="0"/>
              </a:rPr>
              <a:t>John the Baptist</a:t>
            </a:r>
            <a:endParaRPr lang="en-US" dirty="0"/>
          </a:p>
        </p:txBody>
      </p:sp>
      <p:sp>
        <p:nvSpPr>
          <p:cNvPr id="15" name="Rectangle 14"/>
          <p:cNvSpPr/>
          <p:nvPr/>
        </p:nvSpPr>
        <p:spPr>
          <a:xfrm>
            <a:off x="848910" y="4278287"/>
            <a:ext cx="2176621" cy="369332"/>
          </a:xfrm>
          <a:prstGeom prst="rect">
            <a:avLst/>
          </a:prstGeom>
          <a:solidFill>
            <a:schemeClr val="accent3">
              <a:lumMod val="60000"/>
              <a:lumOff val="40000"/>
            </a:schemeClr>
          </a:solidFill>
        </p:spPr>
        <p:txBody>
          <a:bodyPr wrap="none">
            <a:spAutoFit/>
          </a:bodyPr>
          <a:lstStyle/>
          <a:p>
            <a:r>
              <a:rPr lang="en-US" i="1" dirty="0">
                <a:solidFill>
                  <a:srgbClr val="333333"/>
                </a:solidFill>
                <a:latin typeface="Abadi" panose="020B0604020104020204" pitchFamily="34" charset="0"/>
              </a:rPr>
              <a:t>By Proper Authority</a:t>
            </a:r>
            <a:endParaRPr lang="en-US" dirty="0"/>
          </a:p>
        </p:txBody>
      </p:sp>
      <p:sp>
        <p:nvSpPr>
          <p:cNvPr id="16" name="Rectangle 15"/>
          <p:cNvSpPr/>
          <p:nvPr/>
        </p:nvSpPr>
        <p:spPr>
          <a:xfrm>
            <a:off x="5088462" y="2958959"/>
            <a:ext cx="2074607" cy="646331"/>
          </a:xfrm>
          <a:prstGeom prst="rect">
            <a:avLst/>
          </a:prstGeom>
          <a:solidFill>
            <a:srgbClr val="FFFF00"/>
          </a:solidFill>
        </p:spPr>
        <p:txBody>
          <a:bodyPr wrap="none">
            <a:spAutoFit/>
          </a:bodyPr>
          <a:lstStyle/>
          <a:p>
            <a:pPr algn="ctr"/>
            <a:r>
              <a:rPr lang="en-US" dirty="0"/>
              <a:t>“out of the water” =</a:t>
            </a:r>
          </a:p>
          <a:p>
            <a:pPr algn="ctr"/>
            <a:r>
              <a:rPr lang="en-US" i="1" dirty="0">
                <a:solidFill>
                  <a:srgbClr val="333333"/>
                </a:solidFill>
                <a:latin typeface="Abadi" panose="020B0604020104020204" pitchFamily="34" charset="0"/>
              </a:rPr>
              <a:t>By Immersion</a:t>
            </a:r>
            <a:endParaRPr lang="en-US" dirty="0"/>
          </a:p>
        </p:txBody>
      </p:sp>
      <p:sp>
        <p:nvSpPr>
          <p:cNvPr id="17" name="Rectangle 16"/>
          <p:cNvSpPr/>
          <p:nvPr/>
        </p:nvSpPr>
        <p:spPr>
          <a:xfrm>
            <a:off x="5058692" y="4679717"/>
            <a:ext cx="2074607" cy="923330"/>
          </a:xfrm>
          <a:prstGeom prst="rect">
            <a:avLst/>
          </a:prstGeom>
          <a:solidFill>
            <a:schemeClr val="accent3">
              <a:lumMod val="60000"/>
              <a:lumOff val="40000"/>
            </a:schemeClr>
          </a:solidFill>
        </p:spPr>
        <p:txBody>
          <a:bodyPr wrap="square">
            <a:spAutoFit/>
          </a:bodyPr>
          <a:lstStyle/>
          <a:p>
            <a:pPr algn="ctr"/>
            <a:r>
              <a:rPr lang="en-US" i="1" dirty="0"/>
              <a:t>He was covered completely by the water.</a:t>
            </a:r>
          </a:p>
        </p:txBody>
      </p:sp>
      <p:sp>
        <p:nvSpPr>
          <p:cNvPr id="18" name="Rectangle 17"/>
          <p:cNvSpPr/>
          <p:nvPr/>
        </p:nvSpPr>
        <p:spPr>
          <a:xfrm>
            <a:off x="8704535" y="2912768"/>
            <a:ext cx="2684068" cy="369332"/>
          </a:xfrm>
          <a:prstGeom prst="rect">
            <a:avLst/>
          </a:prstGeom>
          <a:solidFill>
            <a:srgbClr val="FFFF00"/>
          </a:solidFill>
        </p:spPr>
        <p:txBody>
          <a:bodyPr wrap="none">
            <a:spAutoFit/>
          </a:bodyPr>
          <a:lstStyle/>
          <a:p>
            <a:pPr algn="ctr"/>
            <a:r>
              <a:rPr lang="en-US" i="1" dirty="0"/>
              <a:t>“To fulfil all righteousness”</a:t>
            </a:r>
          </a:p>
        </p:txBody>
      </p:sp>
      <p:sp>
        <p:nvSpPr>
          <p:cNvPr id="19" name="Rectangle 18"/>
          <p:cNvSpPr/>
          <p:nvPr/>
        </p:nvSpPr>
        <p:spPr>
          <a:xfrm>
            <a:off x="8454997" y="3884234"/>
            <a:ext cx="3196922" cy="2862322"/>
          </a:xfrm>
          <a:prstGeom prst="rect">
            <a:avLst/>
          </a:prstGeom>
          <a:solidFill>
            <a:schemeClr val="accent3">
              <a:lumMod val="60000"/>
              <a:lumOff val="40000"/>
            </a:schemeClr>
          </a:solidFill>
        </p:spPr>
        <p:txBody>
          <a:bodyPr wrap="square">
            <a:spAutoFit/>
          </a:bodyPr>
          <a:lstStyle/>
          <a:p>
            <a:r>
              <a:rPr lang="en-US" dirty="0"/>
              <a:t>Receiving the ordinances of salvation is a requirement to return to live with Heavenly Father again. By being baptized Jesus set an example by demonstrating humility and obeying the commandments of His Father, and receiving the ordinance necessary to attain eternal life </a:t>
            </a:r>
          </a:p>
        </p:txBody>
      </p:sp>
      <p:sp>
        <p:nvSpPr>
          <p:cNvPr id="5" name="Down Arrow 4"/>
          <p:cNvSpPr/>
          <p:nvPr/>
        </p:nvSpPr>
        <p:spPr>
          <a:xfrm>
            <a:off x="1692998" y="1929928"/>
            <a:ext cx="316871" cy="822325"/>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1692998" y="3369845"/>
            <a:ext cx="316871" cy="822325"/>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5937562" y="1936878"/>
            <a:ext cx="316871" cy="822325"/>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5937561" y="3698302"/>
            <a:ext cx="316871" cy="822325"/>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9702537" y="1962959"/>
            <a:ext cx="316871" cy="822325"/>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9729698" y="3369845"/>
            <a:ext cx="289710" cy="514019"/>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P spid="5" grpId="0" animBg="1"/>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C0B6ED-FC63-BE13-C986-C0795C234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Aaronic Priesthood</a:t>
            </a:r>
          </a:p>
        </p:txBody>
      </p:sp>
      <p:sp>
        <p:nvSpPr>
          <p:cNvPr id="146" name="TextBox 145"/>
          <p:cNvSpPr txBox="1"/>
          <p:nvPr/>
        </p:nvSpPr>
        <p:spPr>
          <a:xfrm>
            <a:off x="11619225" y="6441141"/>
            <a:ext cx="492842" cy="369332"/>
          </a:xfrm>
          <a:prstGeom prst="rect">
            <a:avLst/>
          </a:prstGeom>
          <a:noFill/>
        </p:spPr>
        <p:txBody>
          <a:bodyPr wrap="square" rtlCol="0">
            <a:spAutoFit/>
          </a:bodyPr>
          <a:lstStyle/>
          <a:p>
            <a:r>
              <a:rPr lang="en-US" dirty="0">
                <a:solidFill>
                  <a:schemeClr val="bg1"/>
                </a:solidFill>
              </a:rPr>
              <a:t>(3)</a:t>
            </a:r>
          </a:p>
        </p:txBody>
      </p:sp>
      <p:sp>
        <p:nvSpPr>
          <p:cNvPr id="3" name="Rectangle 2"/>
          <p:cNvSpPr/>
          <p:nvPr/>
        </p:nvSpPr>
        <p:spPr>
          <a:xfrm>
            <a:off x="271604" y="770717"/>
            <a:ext cx="11840463" cy="1200329"/>
          </a:xfrm>
          <a:prstGeom prst="rect">
            <a:avLst/>
          </a:prstGeom>
        </p:spPr>
        <p:txBody>
          <a:bodyPr wrap="square">
            <a:spAutoFit/>
          </a:bodyPr>
          <a:lstStyle/>
          <a:p>
            <a:r>
              <a:rPr lang="en-US" b="0" i="1" dirty="0">
                <a:solidFill>
                  <a:srgbClr val="FFFF00"/>
                </a:solidFill>
                <a:effectLst/>
                <a:latin typeface="Abadi" panose="020B0604020104020204" pitchFamily="34" charset="0"/>
              </a:rPr>
              <a:t>“For he [John] was baptized while he was yet in his childhood, and was </a:t>
            </a:r>
            <a:r>
              <a:rPr lang="en-US" b="1" i="1" dirty="0">
                <a:solidFill>
                  <a:srgbClr val="FFFF00"/>
                </a:solidFill>
                <a:effectLst/>
                <a:latin typeface="Abadi" panose="020B0604020104020204" pitchFamily="34" charset="0"/>
              </a:rPr>
              <a:t>ordained by the angel of God </a:t>
            </a:r>
            <a:r>
              <a:rPr lang="en-US" b="0" i="1" dirty="0">
                <a:solidFill>
                  <a:srgbClr val="FFFF00"/>
                </a:solidFill>
                <a:effectLst/>
                <a:latin typeface="Abadi" panose="020B0604020104020204" pitchFamily="34" charset="0"/>
              </a:rPr>
              <a:t>at the time he was eight days old unto this power, to overthrow the kingdom of the Jews, and to make straight the way of the Lord before the face of his people, to prepare them for the coming of the Lord, in whose hand is given all power.” </a:t>
            </a:r>
          </a:p>
          <a:p>
            <a:r>
              <a:rPr lang="en-US" i="1" dirty="0">
                <a:solidFill>
                  <a:srgbClr val="FFFF00"/>
                </a:solidFill>
                <a:latin typeface="Abadi" panose="020B0604020104020204" pitchFamily="34" charset="0"/>
              </a:rPr>
              <a:t>D&amp;C 84:28</a:t>
            </a:r>
            <a:endParaRPr lang="en-US" i="1" dirty="0">
              <a:solidFill>
                <a:srgbClr val="FFFF00"/>
              </a:solidFill>
            </a:endParaRPr>
          </a:p>
        </p:txBody>
      </p:sp>
      <p:sp>
        <p:nvSpPr>
          <p:cNvPr id="7" name="Rectangle 6"/>
          <p:cNvSpPr/>
          <p:nvPr/>
        </p:nvSpPr>
        <p:spPr>
          <a:xfrm>
            <a:off x="367113" y="3569037"/>
            <a:ext cx="2988610" cy="1754326"/>
          </a:xfrm>
          <a:prstGeom prst="rect">
            <a:avLst/>
          </a:prstGeom>
        </p:spPr>
        <p:txBody>
          <a:bodyPr wrap="square">
            <a:spAutoFit/>
          </a:bodyPr>
          <a:lstStyle/>
          <a:p>
            <a:r>
              <a:rPr lang="en-US" b="0" i="0" dirty="0">
                <a:solidFill>
                  <a:schemeClr val="bg1"/>
                </a:solidFill>
                <a:effectLst/>
                <a:latin typeface="Abadi" panose="020B0604020104020204" pitchFamily="34" charset="0"/>
              </a:rPr>
              <a:t>“The reason Zacharias could not ordain John is because of the fact that John received certain keys of authority which his father Zacharias did not possess. </a:t>
            </a:r>
            <a:endParaRPr lang="en-US" dirty="0">
              <a:solidFill>
                <a:schemeClr val="bg1"/>
              </a:solidFill>
            </a:endParaRPr>
          </a:p>
        </p:txBody>
      </p:sp>
      <p:sp>
        <p:nvSpPr>
          <p:cNvPr id="8" name="Rectangle 7"/>
          <p:cNvSpPr/>
          <p:nvPr/>
        </p:nvSpPr>
        <p:spPr>
          <a:xfrm>
            <a:off x="6546512" y="3153539"/>
            <a:ext cx="5319134" cy="2585323"/>
          </a:xfrm>
          <a:prstGeom prst="rect">
            <a:avLst/>
          </a:prstGeom>
        </p:spPr>
        <p:txBody>
          <a:bodyPr wrap="square">
            <a:spAutoFit/>
          </a:bodyPr>
          <a:lstStyle/>
          <a:p>
            <a:r>
              <a:rPr lang="en-US" b="0" i="0" dirty="0">
                <a:solidFill>
                  <a:schemeClr val="bg1"/>
                </a:solidFill>
                <a:effectLst/>
                <a:latin typeface="Abadi" panose="020B0604020104020204" pitchFamily="34" charset="0"/>
              </a:rPr>
              <a:t>Therefore this special authority had to be conferred by this heavenly messenger, who was duly authorized and sent to confer it. John’s ordination was not merely the bestowal of the Aaronic Priesthood, which his father held, but also the conferring of certain essential powers peculiar to the time among which was the authority to overthrow the kingdom of the Jews and ‘to make straight the way of the Lord.’ ”</a:t>
            </a:r>
            <a:endParaRPr lang="en-US" dirty="0">
              <a:solidFill>
                <a:schemeClr val="bg1"/>
              </a:solidFill>
            </a:endParaRPr>
          </a:p>
        </p:txBody>
      </p:sp>
      <p:pic>
        <p:nvPicPr>
          <p:cNvPr id="1026" name="Picture 2" descr="http://restlesspilgrim.net/blog/wp-content/uploads/2012/06/Young-John-the-Bapti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469" y="2949674"/>
            <a:ext cx="2887296" cy="36761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38663" y="1917430"/>
            <a:ext cx="8312203" cy="923330"/>
          </a:xfrm>
          <a:prstGeom prst="rect">
            <a:avLst/>
          </a:prstGeom>
        </p:spPr>
        <p:txBody>
          <a:bodyPr wrap="square">
            <a:spAutoFit/>
          </a:bodyPr>
          <a:lstStyle/>
          <a:p>
            <a:r>
              <a:rPr lang="en-US" b="0" i="0" dirty="0">
                <a:solidFill>
                  <a:schemeClr val="bg1"/>
                </a:solidFill>
                <a:effectLst/>
                <a:latin typeface="Abadi" panose="020B0604020104020204" pitchFamily="34" charset="0"/>
              </a:rPr>
              <a:t>The identity of the angel mentioned in the foregoing statement is not revealed. Although John’s father, Zacharias, had the Aaronic Priesthood, he may not have held the proper keys of authority to ordain his son to this particular calling.</a:t>
            </a:r>
            <a:endParaRPr lang="en-US" dirty="0">
              <a:solidFill>
                <a:schemeClr val="bg1"/>
              </a:solidFill>
            </a:endParaRPr>
          </a:p>
        </p:txBody>
      </p:sp>
      <p:pic>
        <p:nvPicPr>
          <p:cNvPr id="7170" name="Picture 2" descr="http://emp.byui.edu/ANDERSONR/itc/Images/matthews_robert_j.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462" y="2406959"/>
            <a:ext cx="786415" cy="110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childTnLst>
                          </p:cTn>
                        </p:par>
                        <p:par>
                          <p:cTn id="17" fill="hold">
                            <p:stCondLst>
                              <p:cond delay="0"/>
                            </p:stCondLst>
                            <p:childTnLst>
                              <p:par>
                                <p:cTn id="18" presetID="10" presetClass="exit" presetSubtype="0" fill="hold" grpId="1" nodeType="after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E89B4-375D-86AF-4D0F-5A2282AA6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413094" y="823019"/>
            <a:ext cx="4775906" cy="2308324"/>
          </a:xfrm>
          <a:prstGeom prst="rect">
            <a:avLst/>
          </a:prstGeom>
          <a:noFill/>
        </p:spPr>
        <p:txBody>
          <a:bodyPr wrap="square" rtlCol="0">
            <a:spAutoFit/>
          </a:bodyPr>
          <a:lstStyle/>
          <a:p>
            <a:r>
              <a:rPr lang="en-US" i="1" dirty="0">
                <a:solidFill>
                  <a:srgbClr val="FFFF00"/>
                </a:solidFill>
              </a:rPr>
              <a:t>Upon you my fellow servants, in the name of Messiah I confer the Priesthood of Aaron, which holds the keys of the ministering of angels, and of the gospel of repentance, and of baptism by immersion for the remission of sins; and this shall never be taken again from the earth, until the sons of Levi do offer again an offering unto the Lord in righteousness. D&amp;C 13:1</a:t>
            </a:r>
          </a:p>
        </p:txBody>
      </p:sp>
      <p:sp>
        <p:nvSpPr>
          <p:cNvPr id="6" name="TextBox 5"/>
          <p:cNvSpPr txBox="1"/>
          <p:nvPr/>
        </p:nvSpPr>
        <p:spPr>
          <a:xfrm>
            <a:off x="121023" y="3723"/>
            <a:ext cx="11949953" cy="707886"/>
          </a:xfrm>
          <a:prstGeom prst="rect">
            <a:avLst/>
          </a:prstGeom>
          <a:noFill/>
        </p:spPr>
        <p:txBody>
          <a:bodyPr wrap="square" rtlCol="0">
            <a:spAutoFit/>
          </a:bodyPr>
          <a:lstStyle/>
          <a:p>
            <a:pPr algn="ctr"/>
            <a:r>
              <a:rPr lang="en-US" sz="4000" dirty="0">
                <a:solidFill>
                  <a:schemeClr val="bg1"/>
                </a:solidFill>
                <a:latin typeface="Abadi" panose="020B0604020104020204" pitchFamily="34" charset="0"/>
              </a:rPr>
              <a:t>The Aaronic Priesthood Restored</a:t>
            </a:r>
          </a:p>
        </p:txBody>
      </p:sp>
      <p:sp>
        <p:nvSpPr>
          <p:cNvPr id="2" name="Rectangle 1"/>
          <p:cNvSpPr/>
          <p:nvPr/>
        </p:nvSpPr>
        <p:spPr>
          <a:xfrm>
            <a:off x="5036474" y="3908768"/>
            <a:ext cx="6983660" cy="2585323"/>
          </a:xfrm>
          <a:prstGeom prst="rect">
            <a:avLst/>
          </a:prstGeom>
        </p:spPr>
        <p:txBody>
          <a:bodyPr wrap="square">
            <a:spAutoFit/>
          </a:bodyPr>
          <a:lstStyle/>
          <a:p>
            <a:r>
              <a:rPr lang="en-US" b="0" i="0" dirty="0">
                <a:solidFill>
                  <a:schemeClr val="bg1"/>
                </a:solidFill>
                <a:effectLst/>
              </a:rPr>
              <a:t>The messenger who visited us on this occasion and conferred this Priesthood upon us, said that his name was John, the same that is called John the Baptist in the New Testament, and that he acted under the direction of Peter, James and John, who held the keys of the Priesthood of Melchizedek, which Priesthood, he said, would in due time be conferred on us, and that I should be called the first Elder of the Church, and he (Oliver </a:t>
            </a:r>
            <a:r>
              <a:rPr lang="en-US" b="0" i="0" dirty="0" err="1">
                <a:solidFill>
                  <a:schemeClr val="bg1"/>
                </a:solidFill>
                <a:effectLst/>
              </a:rPr>
              <a:t>Cowdery</a:t>
            </a:r>
            <a:r>
              <a:rPr lang="en-US" b="0" i="0" dirty="0">
                <a:solidFill>
                  <a:schemeClr val="bg1"/>
                </a:solidFill>
                <a:effectLst/>
              </a:rPr>
              <a:t>) the second. It was on the fifteenth day of May, 1829, that we were ordained under the hand of this messenger, and baptized. (JS—H 1:72)</a:t>
            </a:r>
            <a:endParaRPr lang="en-US" dirty="0">
              <a:solidFill>
                <a:schemeClr val="bg1"/>
              </a:solidFill>
            </a:endParaRPr>
          </a:p>
        </p:txBody>
      </p:sp>
      <p:pic>
        <p:nvPicPr>
          <p:cNvPr id="5122" name="Picture 2" descr="https://www.lds.org/youth/bc/youth/learn/ap/apostasy-restoration/restored/images/apostasy--how-was-the-priesthood-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389" y="3242754"/>
            <a:ext cx="3381219" cy="33812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lds.org/bc/content/shared/content/images/gospel-library/manual/36481/36481_all_08-01-MelchezidekPriesthoo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664" b="54622"/>
          <a:stretch/>
        </p:blipFill>
        <p:spPr bwMode="auto">
          <a:xfrm>
            <a:off x="6473426" y="761105"/>
            <a:ext cx="4109756" cy="293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023" y="3723"/>
            <a:ext cx="11949953"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Mightier Than I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3:11</a:t>
            </a:r>
            <a:endParaRPr lang="en-US" dirty="0">
              <a:solidFill>
                <a:schemeClr val="bg1"/>
              </a:solidFill>
            </a:endParaRPr>
          </a:p>
        </p:txBody>
      </p:sp>
      <p:sp>
        <p:nvSpPr>
          <p:cNvPr id="10" name="Rectangle 9"/>
          <p:cNvSpPr/>
          <p:nvPr/>
        </p:nvSpPr>
        <p:spPr>
          <a:xfrm>
            <a:off x="492317" y="1850383"/>
            <a:ext cx="4644459" cy="1569660"/>
          </a:xfrm>
          <a:prstGeom prst="rect">
            <a:avLst/>
          </a:prstGeom>
        </p:spPr>
        <p:txBody>
          <a:bodyPr wrap="square">
            <a:spAutoFit/>
          </a:bodyPr>
          <a:lstStyle/>
          <a:p>
            <a:r>
              <a:rPr lang="en-US" sz="2400" dirty="0">
                <a:solidFill>
                  <a:schemeClr val="bg1"/>
                </a:solidFill>
              </a:rPr>
              <a:t>Unrepentant individuals lose the influence of the Spirit of God and eventually forfeit the blessings of the celestial kingdom.</a:t>
            </a:r>
          </a:p>
        </p:txBody>
      </p:sp>
      <p:sp>
        <p:nvSpPr>
          <p:cNvPr id="107" name="Rectangle 106"/>
          <p:cNvSpPr/>
          <p:nvPr/>
        </p:nvSpPr>
        <p:spPr>
          <a:xfrm>
            <a:off x="2353236" y="871014"/>
            <a:ext cx="7181412" cy="461665"/>
          </a:xfrm>
          <a:prstGeom prst="rect">
            <a:avLst/>
          </a:prstGeom>
        </p:spPr>
        <p:txBody>
          <a:bodyPr wrap="square">
            <a:spAutoFit/>
          </a:bodyPr>
          <a:lstStyle/>
          <a:p>
            <a:pPr algn="ctr"/>
            <a:r>
              <a:rPr lang="en-US" sz="2400" b="0" i="0" dirty="0">
                <a:solidFill>
                  <a:schemeClr val="bg1"/>
                </a:solidFill>
                <a:effectLst/>
                <a:latin typeface="Abadi" panose="020B0604020104020204" pitchFamily="34" charset="0"/>
              </a:rPr>
              <a:t>Cast into fire</a:t>
            </a:r>
            <a:endParaRPr lang="en-US" sz="2400"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630" b="4440"/>
          <a:stretch/>
        </p:blipFill>
        <p:spPr>
          <a:xfrm>
            <a:off x="0" y="0"/>
            <a:ext cx="12192000" cy="6858000"/>
          </a:xfrm>
          <a:prstGeom prst="rect">
            <a:avLst/>
          </a:prstGeom>
        </p:spPr>
      </p:pic>
      <p:grpSp>
        <p:nvGrpSpPr>
          <p:cNvPr id="12" name="Group 11"/>
          <p:cNvGrpSpPr/>
          <p:nvPr/>
        </p:nvGrpSpPr>
        <p:grpSpPr>
          <a:xfrm>
            <a:off x="5755094" y="143511"/>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C18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78103" y="4848450"/>
              <a:ext cx="2288807" cy="830997"/>
            </a:xfrm>
            <a:prstGeom prst="rect">
              <a:avLst/>
            </a:prstGeom>
          </p:spPr>
          <p:txBody>
            <a:bodyPr wrap="square">
              <a:spAutoFit/>
            </a:bodyPr>
            <a:lstStyle/>
            <a:p>
              <a:pPr algn="ctr"/>
              <a:r>
                <a:rPr lang="en-US" sz="1600" b="1" dirty="0"/>
                <a:t>Baptism by immersion by one holding authority is essential for salvation.</a:t>
              </a:r>
              <a:endParaRPr lang="en-US" sz="1600" dirty="0"/>
            </a:p>
          </p:txBody>
        </p:sp>
      </p:grpSp>
      <p:sp>
        <p:nvSpPr>
          <p:cNvPr id="5" name="Rectangle 4"/>
          <p:cNvSpPr/>
          <p:nvPr/>
        </p:nvSpPr>
        <p:spPr>
          <a:xfrm>
            <a:off x="492317" y="3126220"/>
            <a:ext cx="6096000" cy="2862322"/>
          </a:xfrm>
          <a:prstGeom prst="rect">
            <a:avLst/>
          </a:prstGeom>
          <a:solidFill>
            <a:schemeClr val="accent1">
              <a:lumMod val="75000"/>
            </a:schemeClr>
          </a:solidFill>
        </p:spPr>
        <p:txBody>
          <a:bodyPr>
            <a:spAutoFit/>
          </a:bodyPr>
          <a:lstStyle/>
          <a:p>
            <a:pPr fontAlgn="base"/>
            <a:r>
              <a:rPr lang="en-US" dirty="0">
                <a:solidFill>
                  <a:schemeClr val="bg1"/>
                </a:solidFill>
              </a:rPr>
              <a:t>The person who is called of God and has authority from Jesus Christ to baptize, shall go down into the water with the person who has presented himself or herself for baptism, and shall say, calling him or her by name: Having been commissioned of Jesus Christ, I baptize you in the name of the Father, and of the Son, and of the Holy Ghost. Amen.</a:t>
            </a:r>
          </a:p>
          <a:p>
            <a:pPr fontAlgn="base"/>
            <a:endParaRPr lang="en-US" dirty="0">
              <a:solidFill>
                <a:schemeClr val="bg1"/>
              </a:solidFill>
            </a:endParaRPr>
          </a:p>
          <a:p>
            <a:pPr fontAlgn="base"/>
            <a:r>
              <a:rPr lang="en-US" dirty="0">
                <a:solidFill>
                  <a:schemeClr val="bg1"/>
                </a:solidFill>
              </a:rPr>
              <a:t>Then shall he immerse him or her in the water, and come forth again out of the water.</a:t>
            </a:r>
          </a:p>
          <a:p>
            <a:pPr fontAlgn="base"/>
            <a:r>
              <a:rPr lang="en-US" b="0" i="0" dirty="0">
                <a:solidFill>
                  <a:schemeClr val="bg1"/>
                </a:solidFill>
                <a:effectLst/>
              </a:rPr>
              <a:t>D&amp;C 20:73-74</a:t>
            </a:r>
          </a:p>
        </p:txBody>
      </p:sp>
      <p:pic>
        <p:nvPicPr>
          <p:cNvPr id="3074" name="Picture 2" descr="https://bycommonconsent.files.wordpress.com/2013/07/bapthand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1519" y="2737564"/>
            <a:ext cx="3017279" cy="2715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ltrib.com/csp/mediapool/sites/dt.common.streams.StreamServer.cls?STREAMOID=2se6tElSWYaMP0c5NmreTc$daE2N3K4ZzOUsqbU5sYvs4V_UJXLTHUobI241SLE0WCsjLu883Ygn4B49Lvm9bPe2QeMKQdVeZmXF$9l$4uCZ8QDXhaHEp3rvzXRJFdy0KqPHLoMevcTLo3h8xh70Y6N_U_CryOsw6FTOdKL_jpQ-&amp;CONTENTTYPE=imag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416" y="451235"/>
            <a:ext cx="3961803" cy="223056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32" y="6506815"/>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3:16</a:t>
            </a:r>
            <a:endParaRPr lang="en-US" dirty="0">
              <a:solidFill>
                <a:schemeClr val="bg1"/>
              </a:solidFill>
            </a:endParaRPr>
          </a:p>
        </p:txBody>
      </p:sp>
    </p:spTree>
    <p:extLst>
      <p:ext uri="{BB962C8B-B14F-4D97-AF65-F5344CB8AC3E}">
        <p14:creationId xmlns:p14="http://schemas.microsoft.com/office/powerpoint/2010/main" val="31178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20160714_204830.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406400" y="766617"/>
            <a:ext cx="4562764" cy="707886"/>
          </a:xfrm>
          <a:prstGeom prst="rect">
            <a:avLst/>
          </a:prstGeom>
          <a:solidFill>
            <a:schemeClr val="accent6">
              <a:lumMod val="60000"/>
              <a:lumOff val="40000"/>
            </a:schemeClr>
          </a:solidFill>
          <a:ln w="28575">
            <a:solidFill>
              <a:schemeClr val="tx1"/>
            </a:solidFill>
          </a:ln>
        </p:spPr>
        <p:txBody>
          <a:bodyPr wrap="square" rtlCol="0">
            <a:spAutoFit/>
          </a:bodyPr>
          <a:lstStyle/>
          <a:p>
            <a:pPr algn="ctr" fontAlgn="base"/>
            <a:r>
              <a:rPr lang="en-US" sz="2000" dirty="0"/>
              <a:t>John the Baptist is the one who saw the person of the Holy Ghost. </a:t>
            </a:r>
          </a:p>
        </p:txBody>
      </p:sp>
      <p:sp>
        <p:nvSpPr>
          <p:cNvPr id="6" name="TextBox 5"/>
          <p:cNvSpPr txBox="1"/>
          <p:nvPr/>
        </p:nvSpPr>
        <p:spPr>
          <a:xfrm>
            <a:off x="0" y="-110836"/>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Holy Ghost</a:t>
            </a:r>
          </a:p>
        </p:txBody>
      </p:sp>
      <p:sp>
        <p:nvSpPr>
          <p:cNvPr id="158" name="Rectangle 157"/>
          <p:cNvSpPr/>
          <p:nvPr/>
        </p:nvSpPr>
        <p:spPr>
          <a:xfrm>
            <a:off x="0" y="6488668"/>
            <a:ext cx="4673600" cy="369332"/>
          </a:xfrm>
          <a:prstGeom prst="rect">
            <a:avLst/>
          </a:prstGeom>
        </p:spPr>
        <p:txBody>
          <a:bodyPr wrap="square">
            <a:spAutoFit/>
          </a:bodyPr>
          <a:lstStyle/>
          <a:p>
            <a:r>
              <a:rPr lang="en-US" dirty="0">
                <a:solidFill>
                  <a:schemeClr val="bg1"/>
                </a:solidFill>
              </a:rPr>
              <a:t>Luke 3:18-22; Mark 1:10; Matthew 3:16</a:t>
            </a:r>
            <a:endParaRPr lang="en-US" dirty="0"/>
          </a:p>
        </p:txBody>
      </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(7)</a:t>
            </a:r>
            <a:endParaRPr lang="en-US" dirty="0"/>
          </a:p>
        </p:txBody>
      </p:sp>
      <p:sp>
        <p:nvSpPr>
          <p:cNvPr id="147" name="Rectangle 146"/>
          <p:cNvSpPr/>
          <p:nvPr/>
        </p:nvSpPr>
        <p:spPr>
          <a:xfrm>
            <a:off x="5809672" y="1581835"/>
            <a:ext cx="6096000" cy="923330"/>
          </a:xfrm>
          <a:prstGeom prst="rect">
            <a:avLst/>
          </a:prstGeom>
          <a:solidFill>
            <a:schemeClr val="accent3">
              <a:lumMod val="60000"/>
              <a:lumOff val="40000"/>
            </a:schemeClr>
          </a:solidFill>
          <a:ln w="57150">
            <a:solidFill>
              <a:schemeClr val="tx1"/>
            </a:solidFill>
          </a:ln>
        </p:spPr>
        <p:txBody>
          <a:bodyPr>
            <a:spAutoFit/>
          </a:bodyPr>
          <a:lstStyle/>
          <a:p>
            <a:pPr algn="r"/>
            <a:r>
              <a:rPr lang="en-US" dirty="0"/>
              <a:t>'the Holy Ghost descended in a bodily shape . . . upon him.' Because the Holy Ghost is a spirit man, the only 'bodily shape' John could have seen was that of a spirit personage.</a:t>
            </a:r>
            <a:endParaRPr lang="en-US" dirty="0">
              <a:solidFill>
                <a:schemeClr val="bg1"/>
              </a:solidFill>
            </a:endParaRPr>
          </a:p>
        </p:txBody>
      </p:sp>
      <p:sp>
        <p:nvSpPr>
          <p:cNvPr id="28" name="Rectangle 27"/>
          <p:cNvSpPr/>
          <p:nvPr/>
        </p:nvSpPr>
        <p:spPr>
          <a:xfrm>
            <a:off x="1256145" y="3027326"/>
            <a:ext cx="5860473" cy="646331"/>
          </a:xfrm>
          <a:prstGeom prst="rect">
            <a:avLst/>
          </a:prstGeom>
          <a:solidFill>
            <a:schemeClr val="accent2">
              <a:lumMod val="60000"/>
              <a:lumOff val="40000"/>
            </a:schemeClr>
          </a:solidFill>
          <a:ln w="57150">
            <a:solidFill>
              <a:schemeClr val="tx1"/>
            </a:solidFill>
          </a:ln>
        </p:spPr>
        <p:txBody>
          <a:bodyPr wrap="square">
            <a:spAutoFit/>
          </a:bodyPr>
          <a:lstStyle/>
          <a:p>
            <a:pPr algn="r"/>
            <a:r>
              <a:rPr lang="en-US" dirty="0"/>
              <a:t>'like a dove,' clearly meaning that the Spirit came with the calmness, serenity, and peace of which the dove is a symbol.</a:t>
            </a:r>
            <a:endParaRPr lang="en-US" dirty="0">
              <a:solidFill>
                <a:schemeClr val="bg1"/>
              </a:solidFill>
            </a:endParaRPr>
          </a:p>
        </p:txBody>
      </p:sp>
      <p:grpSp>
        <p:nvGrpSpPr>
          <p:cNvPr id="86" name="Group 85"/>
          <p:cNvGrpSpPr/>
          <p:nvPr/>
        </p:nvGrpSpPr>
        <p:grpSpPr>
          <a:xfrm>
            <a:off x="2602346" y="4712855"/>
            <a:ext cx="7830126" cy="1528839"/>
            <a:chOff x="2602346" y="4712855"/>
            <a:chExt cx="7830126" cy="1528839"/>
          </a:xfrm>
        </p:grpSpPr>
        <p:sp>
          <p:nvSpPr>
            <p:cNvPr id="29" name="Rectangle 28"/>
            <p:cNvSpPr/>
            <p:nvPr/>
          </p:nvSpPr>
          <p:spPr>
            <a:xfrm>
              <a:off x="4336472" y="4717581"/>
              <a:ext cx="6096000" cy="1477328"/>
            </a:xfrm>
            <a:prstGeom prst="rect">
              <a:avLst/>
            </a:prstGeom>
            <a:solidFill>
              <a:schemeClr val="accent5">
                <a:lumMod val="40000"/>
                <a:lumOff val="60000"/>
              </a:schemeClr>
            </a:solidFill>
            <a:ln w="57150">
              <a:solidFill>
                <a:schemeClr val="tx1"/>
              </a:solidFill>
            </a:ln>
          </p:spPr>
          <p:txBody>
            <a:bodyPr>
              <a:spAutoFit/>
            </a:bodyPr>
            <a:lstStyle/>
            <a:p>
              <a:pPr algn="ctr"/>
              <a:r>
                <a:rPr lang="en-US" dirty="0"/>
                <a:t>John 'saw the heavens opened, and the Spirit like a dove descending upon him.’ Holy Ghost descended in a bodily shape . . . upon him.' Because the Holy Ghost is a spirit man, the only 'bodily shape' John could have seen was that of a spirit personage.</a:t>
              </a:r>
              <a:endParaRPr lang="en-US" dirty="0">
                <a:solidFill>
                  <a:schemeClr val="bg1"/>
                </a:solidFill>
              </a:endParaRPr>
            </a:p>
          </p:txBody>
        </p:sp>
        <p:grpSp>
          <p:nvGrpSpPr>
            <p:cNvPr id="31" name="Group 30"/>
            <p:cNvGrpSpPr/>
            <p:nvPr/>
          </p:nvGrpSpPr>
          <p:grpSpPr>
            <a:xfrm>
              <a:off x="2602346" y="4712855"/>
              <a:ext cx="1447800" cy="1528839"/>
              <a:chOff x="228600" y="4953000"/>
              <a:chExt cx="1447800" cy="1528839"/>
            </a:xfrm>
          </p:grpSpPr>
          <p:sp>
            <p:nvSpPr>
              <p:cNvPr id="32" name="Rectangle 31"/>
              <p:cNvSpPr/>
              <p:nvPr/>
            </p:nvSpPr>
            <p:spPr>
              <a:xfrm>
                <a:off x="228600" y="4953000"/>
                <a:ext cx="1447800" cy="1524000"/>
              </a:xfrm>
              <a:prstGeom prst="rect">
                <a:avLst/>
              </a:prstGeom>
              <a:solidFill>
                <a:schemeClr val="tx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75"/>
              <p:cNvGrpSpPr/>
              <p:nvPr/>
            </p:nvGrpSpPr>
            <p:grpSpPr>
              <a:xfrm>
                <a:off x="381000" y="5029200"/>
                <a:ext cx="1066800" cy="1452639"/>
                <a:chOff x="2117177" y="1676400"/>
                <a:chExt cx="1846692" cy="2514600"/>
              </a:xfrm>
            </p:grpSpPr>
            <p:sp>
              <p:nvSpPr>
                <p:cNvPr id="34" name="Cloud 33"/>
                <p:cNvSpPr/>
                <p:nvPr/>
              </p:nvSpPr>
              <p:spPr>
                <a:xfrm rot="20706537">
                  <a:off x="3267584" y="197420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23"/>
                <p:cNvGrpSpPr/>
                <p:nvPr/>
              </p:nvGrpSpPr>
              <p:grpSpPr>
                <a:xfrm>
                  <a:off x="2117177" y="1676400"/>
                  <a:ext cx="1677649" cy="2514600"/>
                  <a:chOff x="1964777" y="1524000"/>
                  <a:chExt cx="1677649" cy="2514600"/>
                </a:xfrm>
              </p:grpSpPr>
              <p:sp>
                <p:nvSpPr>
                  <p:cNvPr id="36" name="Double Wave 35"/>
                  <p:cNvSpPr/>
                  <p:nvPr/>
                </p:nvSpPr>
                <p:spPr>
                  <a:xfrm rot="16606914" flipH="1">
                    <a:off x="2672358" y="2442173"/>
                    <a:ext cx="968189" cy="166104"/>
                  </a:xfrm>
                  <a:prstGeom prst="doubleWav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p:cNvSpPr/>
                  <p:nvPr/>
                </p:nvSpPr>
                <p:spPr>
                  <a:xfrm flipH="1">
                    <a:off x="3140541" y="1809404"/>
                    <a:ext cx="219693" cy="629322"/>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p:cNvSpPr/>
                  <p:nvPr/>
                </p:nvSpPr>
                <p:spPr>
                  <a:xfrm flipH="1">
                    <a:off x="3003009" y="1884218"/>
                    <a:ext cx="219693" cy="629322"/>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flipH="1">
                    <a:off x="3071775" y="1584960"/>
                    <a:ext cx="219693" cy="629322"/>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flipH="1">
                    <a:off x="2215601" y="2969609"/>
                    <a:ext cx="1393852" cy="1068991"/>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rot="671737">
                    <a:off x="1964777" y="18991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flipH="1">
                    <a:off x="2678157" y="30380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p:cNvSpPr/>
                  <p:nvPr/>
                </p:nvSpPr>
                <p:spPr>
                  <a:xfrm rot="16200000">
                    <a:off x="2529021" y="1142248"/>
                    <a:ext cx="731654" cy="149515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16"/>
                  <p:cNvGrpSpPr/>
                  <p:nvPr/>
                </p:nvGrpSpPr>
                <p:grpSpPr>
                  <a:xfrm>
                    <a:off x="2178827" y="2617356"/>
                    <a:ext cx="1444469" cy="1270636"/>
                    <a:chOff x="2594848" y="2213440"/>
                    <a:chExt cx="2045194" cy="1982724"/>
                  </a:xfrm>
                  <a:solidFill>
                    <a:srgbClr val="E0C13C"/>
                  </a:solidFill>
                </p:grpSpPr>
                <p:sp>
                  <p:nvSpPr>
                    <p:cNvPr id="81"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2" name="Group 5"/>
                    <p:cNvGrpSpPr/>
                    <p:nvPr/>
                  </p:nvGrpSpPr>
                  <p:grpSpPr>
                    <a:xfrm>
                      <a:off x="2840416" y="2333435"/>
                      <a:ext cx="1586009" cy="1634505"/>
                      <a:chOff x="2838154" y="2333435"/>
                      <a:chExt cx="1586009" cy="1634505"/>
                    </a:xfrm>
                    <a:grpFill/>
                  </p:grpSpPr>
                  <p:sp>
                    <p:nvSpPr>
                      <p:cNvPr id="83"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p:cNvSpPr/>
                  <p:nvPr/>
                </p:nvSpPr>
                <p:spPr>
                  <a:xfrm flipH="1">
                    <a:off x="2348252" y="16469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90"/>
                  <p:cNvGrpSpPr/>
                  <p:nvPr/>
                </p:nvGrpSpPr>
                <p:grpSpPr>
                  <a:xfrm>
                    <a:off x="2076696" y="1785811"/>
                    <a:ext cx="1544762" cy="186204"/>
                    <a:chOff x="3733800" y="723275"/>
                    <a:chExt cx="1930420" cy="585867"/>
                  </a:xfrm>
                </p:grpSpPr>
                <p:sp>
                  <p:nvSpPr>
                    <p:cNvPr id="47" name="Rounded Rectangle 15"/>
                    <p:cNvSpPr/>
                    <p:nvPr/>
                  </p:nvSpPr>
                  <p:spPr>
                    <a:xfrm>
                      <a:off x="3733800" y="762000"/>
                      <a:ext cx="1930420" cy="533400"/>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59"/>
                    <p:cNvGrpSpPr/>
                    <p:nvPr/>
                  </p:nvGrpSpPr>
                  <p:grpSpPr>
                    <a:xfrm rot="228535">
                      <a:off x="3889947" y="723275"/>
                      <a:ext cx="1586459" cy="585867"/>
                      <a:chOff x="3810000" y="1677648"/>
                      <a:chExt cx="4705061" cy="1827552"/>
                    </a:xfrm>
                  </p:grpSpPr>
                  <p:grpSp>
                    <p:nvGrpSpPr>
                      <p:cNvPr id="49" name="Group 37"/>
                      <p:cNvGrpSpPr/>
                      <p:nvPr/>
                    </p:nvGrpSpPr>
                    <p:grpSpPr>
                      <a:xfrm>
                        <a:off x="3810000" y="1828800"/>
                        <a:ext cx="1776984" cy="1676400"/>
                        <a:chOff x="3810000" y="1828800"/>
                        <a:chExt cx="4038600" cy="3810000"/>
                      </a:xfrm>
                    </p:grpSpPr>
                    <p:sp>
                      <p:nvSpPr>
                        <p:cNvPr id="70" name="Half Frame 6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Half Frame 7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Half Frame 7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mond 7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8"/>
                      <p:cNvGrpSpPr/>
                      <p:nvPr/>
                    </p:nvGrpSpPr>
                    <p:grpSpPr>
                      <a:xfrm>
                        <a:off x="5314014" y="1757596"/>
                        <a:ext cx="1776984" cy="1676400"/>
                        <a:chOff x="3810000" y="1828800"/>
                        <a:chExt cx="4038600" cy="3810000"/>
                      </a:xfrm>
                    </p:grpSpPr>
                    <p:sp>
                      <p:nvSpPr>
                        <p:cNvPr id="61" name="Half Frame 6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Half Frame 6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Half Frame 6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6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iamond 6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48"/>
                      <p:cNvGrpSpPr/>
                      <p:nvPr/>
                    </p:nvGrpSpPr>
                    <p:grpSpPr>
                      <a:xfrm>
                        <a:off x="6738077" y="1677648"/>
                        <a:ext cx="1776984" cy="1676400"/>
                        <a:chOff x="3810000" y="1828800"/>
                        <a:chExt cx="4038600" cy="3810000"/>
                      </a:xfrm>
                    </p:grpSpPr>
                    <p:sp>
                      <p:nvSpPr>
                        <p:cNvPr id="52" name="Half Frame 5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Half Frame 5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Half Frame 5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Half Frame 5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5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iamond 5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pic>
        <p:nvPicPr>
          <p:cNvPr id="85" name="Picture 84" descr="bruce R. McConkie.jpg"/>
          <p:cNvPicPr>
            <a:picLocks noChangeAspect="1"/>
          </p:cNvPicPr>
          <p:nvPr/>
        </p:nvPicPr>
        <p:blipFill>
          <a:blip r:embed="rId3" cstate="print"/>
          <a:stretch>
            <a:fillRect/>
          </a:stretch>
        </p:blipFill>
        <p:spPr>
          <a:xfrm>
            <a:off x="11112035" y="194541"/>
            <a:ext cx="793638" cy="1107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290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animEffect transition="in" filter="fade">
                                      <p:cBhvr>
                                        <p:cTn id="9" dur="20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E5134-8B12-EC0F-FDDC-8ADA0461B0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14038" y="997526"/>
            <a:ext cx="4562764" cy="1569660"/>
          </a:xfrm>
          <a:prstGeom prst="rect">
            <a:avLst/>
          </a:prstGeom>
          <a:noFill/>
        </p:spPr>
        <p:txBody>
          <a:bodyPr wrap="square" rtlCol="0">
            <a:spAutoFit/>
          </a:bodyPr>
          <a:lstStyle/>
          <a:p>
            <a:pPr fontAlgn="base"/>
            <a:r>
              <a:rPr lang="en-US" sz="2400" b="1" dirty="0">
                <a:solidFill>
                  <a:schemeClr val="bg1"/>
                </a:solidFill>
              </a:rPr>
              <a:t>John declared that he would baptize with water but that Jesus would baptize “with the Holy Ghost and with fire.”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Baptism By Water</a:t>
            </a:r>
          </a:p>
        </p:txBody>
      </p:sp>
      <p:sp>
        <p:nvSpPr>
          <p:cNvPr id="158" name="Rectangle 157"/>
          <p:cNvSpPr/>
          <p:nvPr/>
        </p:nvSpPr>
        <p:spPr>
          <a:xfrm>
            <a:off x="0" y="6488668"/>
            <a:ext cx="2844800" cy="369332"/>
          </a:xfrm>
          <a:prstGeom prst="rect">
            <a:avLst/>
          </a:prstGeom>
        </p:spPr>
        <p:txBody>
          <a:bodyPr wrap="square">
            <a:spAutoFit/>
          </a:bodyPr>
          <a:lstStyle/>
          <a:p>
            <a:r>
              <a:rPr lang="en-US" dirty="0">
                <a:solidFill>
                  <a:schemeClr val="bg1"/>
                </a:solidFill>
              </a:rPr>
              <a:t>Luke 3:16</a:t>
            </a:r>
            <a:endParaRPr lang="en-US" dirty="0"/>
          </a:p>
        </p:txBody>
      </p:sp>
      <p:sp>
        <p:nvSpPr>
          <p:cNvPr id="172" name="Rectangle 171"/>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75" name="Rectangle 74"/>
          <p:cNvSpPr/>
          <p:nvPr/>
        </p:nvSpPr>
        <p:spPr>
          <a:xfrm>
            <a:off x="3592945" y="2422344"/>
            <a:ext cx="4424219" cy="1200329"/>
          </a:xfrm>
          <a:prstGeom prst="rect">
            <a:avLst/>
          </a:prstGeom>
        </p:spPr>
        <p:txBody>
          <a:bodyPr wrap="square">
            <a:spAutoFit/>
          </a:bodyPr>
          <a:lstStyle/>
          <a:p>
            <a:r>
              <a:rPr lang="en-US" sz="2400" b="1" dirty="0">
                <a:solidFill>
                  <a:schemeClr val="bg1"/>
                </a:solidFill>
              </a:rPr>
              <a:t>This refers to the purifying and sanctifying effect of receiving the Holy Spirit.</a:t>
            </a:r>
          </a:p>
        </p:txBody>
      </p:sp>
      <p:grpSp>
        <p:nvGrpSpPr>
          <p:cNvPr id="76" name="Group 75"/>
          <p:cNvGrpSpPr/>
          <p:nvPr/>
        </p:nvGrpSpPr>
        <p:grpSpPr>
          <a:xfrm>
            <a:off x="5620327" y="1029854"/>
            <a:ext cx="1085482" cy="1333136"/>
            <a:chOff x="7162800" y="5029200"/>
            <a:chExt cx="1085482" cy="1333136"/>
          </a:xfrm>
        </p:grpSpPr>
        <p:sp>
          <p:nvSpPr>
            <p:cNvPr id="77" name="Rectangle 76"/>
            <p:cNvSpPr/>
            <p:nvPr/>
          </p:nvSpPr>
          <p:spPr>
            <a:xfrm>
              <a:off x="7162800" y="5029200"/>
              <a:ext cx="1085482" cy="133313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38"/>
            <p:cNvGrpSpPr/>
            <p:nvPr/>
          </p:nvGrpSpPr>
          <p:grpSpPr>
            <a:xfrm rot="21065330">
              <a:off x="7318648" y="5151915"/>
              <a:ext cx="684858" cy="1081722"/>
              <a:chOff x="6747898" y="3506037"/>
              <a:chExt cx="1509789" cy="2015745"/>
            </a:xfrm>
          </p:grpSpPr>
          <p:sp>
            <p:nvSpPr>
              <p:cNvPr id="93" name="Wave 92"/>
              <p:cNvSpPr/>
              <p:nvPr/>
            </p:nvSpPr>
            <p:spPr>
              <a:xfrm rot="5400000">
                <a:off x="6325602" y="3928333"/>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Wave 97"/>
              <p:cNvSpPr/>
              <p:nvPr/>
            </p:nvSpPr>
            <p:spPr>
              <a:xfrm rot="6864377">
                <a:off x="6900166" y="4164260"/>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Wave 117"/>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Wave 123"/>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Wave 130"/>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Wave 138"/>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488888" y="4781766"/>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Frame 78"/>
            <p:cNvSpPr/>
            <p:nvPr/>
          </p:nvSpPr>
          <p:spPr>
            <a:xfrm>
              <a:off x="7162800" y="5029200"/>
              <a:ext cx="1085482" cy="1333136"/>
            </a:xfrm>
            <a:prstGeom prst="frame">
              <a:avLst>
                <a:gd name="adj1" fmla="val 38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uble Wave 80"/>
            <p:cNvSpPr/>
            <p:nvPr/>
          </p:nvSpPr>
          <p:spPr>
            <a:xfrm>
              <a:off x="7162800" y="6019800"/>
              <a:ext cx="1066800" cy="228600"/>
            </a:xfrm>
            <a:prstGeom prst="doubleWave">
              <a:avLst>
                <a:gd name="adj1" fmla="val 6250"/>
                <a:gd name="adj2" fmla="val 0"/>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3359727" y="4011229"/>
            <a:ext cx="8028710" cy="2031325"/>
            <a:chOff x="3359727" y="4011229"/>
            <a:chExt cx="8028710" cy="2031325"/>
          </a:xfrm>
        </p:grpSpPr>
        <p:sp>
          <p:nvSpPr>
            <p:cNvPr id="141" name="Rectangle 140"/>
            <p:cNvSpPr/>
            <p:nvPr/>
          </p:nvSpPr>
          <p:spPr>
            <a:xfrm>
              <a:off x="5292437" y="4011229"/>
              <a:ext cx="6096000" cy="2031325"/>
            </a:xfrm>
            <a:prstGeom prst="rect">
              <a:avLst/>
            </a:prstGeom>
            <a:solidFill>
              <a:schemeClr val="accent6">
                <a:lumMod val="40000"/>
                <a:lumOff val="60000"/>
              </a:schemeClr>
            </a:solidFill>
          </p:spPr>
          <p:txBody>
            <a:bodyPr>
              <a:spAutoFit/>
            </a:bodyPr>
            <a:lstStyle/>
            <a:p>
              <a:r>
                <a:rPr lang="en-US" i="1" dirty="0"/>
                <a:t> “I have repented of my sins, and have been redeemed of the Lord; behold I am born of the Spirit.” He then taught that “all mankind … must be born again; yea, born of God, changed from their carnal and fallen state, to a state of righteousness, being redeemed of God, becoming his sons and daughters; and thus they become new creatures; and unless they do this, they can in nowise inherit the kingdom of God.”</a:t>
              </a:r>
            </a:p>
          </p:txBody>
        </p:sp>
        <p:grpSp>
          <p:nvGrpSpPr>
            <p:cNvPr id="142" name="Group 141"/>
            <p:cNvGrpSpPr/>
            <p:nvPr/>
          </p:nvGrpSpPr>
          <p:grpSpPr>
            <a:xfrm>
              <a:off x="3359727" y="4214090"/>
              <a:ext cx="1371600" cy="1447800"/>
              <a:chOff x="3276600" y="5257800"/>
              <a:chExt cx="1371600" cy="1447800"/>
            </a:xfrm>
          </p:grpSpPr>
          <p:sp>
            <p:nvSpPr>
              <p:cNvPr id="143" name="Rectangle 142"/>
              <p:cNvSpPr/>
              <p:nvPr/>
            </p:nvSpPr>
            <p:spPr>
              <a:xfrm>
                <a:off x="3276600" y="5257800"/>
                <a:ext cx="1371600" cy="1447800"/>
              </a:xfrm>
              <a:prstGeom prst="rect">
                <a:avLst/>
              </a:prstGeom>
              <a:solidFill>
                <a:schemeClr val="tx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364"/>
              <p:cNvGrpSpPr/>
              <p:nvPr/>
            </p:nvGrpSpPr>
            <p:grpSpPr>
              <a:xfrm>
                <a:off x="3581400" y="5410199"/>
                <a:ext cx="685800" cy="1257709"/>
                <a:chOff x="3657600" y="1066800"/>
                <a:chExt cx="1143000" cy="1917617"/>
              </a:xfrm>
            </p:grpSpPr>
            <p:sp>
              <p:nvSpPr>
                <p:cNvPr id="145" name="Trapezoid 144"/>
                <p:cNvSpPr/>
                <p:nvPr/>
              </p:nvSpPr>
              <p:spPr>
                <a:xfrm>
                  <a:off x="3657600" y="2051730"/>
                  <a:ext cx="1143000" cy="920070"/>
                </a:xfrm>
                <a:prstGeom prst="trapezoid">
                  <a:avLst>
                    <a:gd name="adj" fmla="val 39925"/>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886200" y="2127930"/>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p:cNvSpPr/>
                <p:nvPr/>
              </p:nvSpPr>
              <p:spPr>
                <a:xfrm rot="287694">
                  <a:off x="3687587" y="2124394"/>
                  <a:ext cx="575162" cy="860023"/>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rot="21293170">
                  <a:off x="4227083" y="2144325"/>
                  <a:ext cx="528827" cy="833259"/>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31"/>
                <p:cNvGrpSpPr/>
                <p:nvPr/>
              </p:nvGrpSpPr>
              <p:grpSpPr>
                <a:xfrm rot="21151532">
                  <a:off x="4409671" y="1410436"/>
                  <a:ext cx="343204" cy="757299"/>
                  <a:chOff x="1434718" y="4935165"/>
                  <a:chExt cx="343204" cy="757299"/>
                </a:xfrm>
              </p:grpSpPr>
              <p:sp>
                <p:nvSpPr>
                  <p:cNvPr id="177" name="Moon 176"/>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29"/>
                <p:cNvGrpSpPr/>
                <p:nvPr/>
              </p:nvGrpSpPr>
              <p:grpSpPr>
                <a:xfrm rot="1653802">
                  <a:off x="3690953" y="1480868"/>
                  <a:ext cx="343204" cy="757299"/>
                  <a:chOff x="1434718" y="4935165"/>
                  <a:chExt cx="343204" cy="757299"/>
                </a:xfrm>
              </p:grpSpPr>
              <p:sp>
                <p:nvSpPr>
                  <p:cNvPr id="174" name="Moon 173"/>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27"/>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28"/>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Oval 14"/>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rot="5412568">
                  <a:off x="4013458" y="828675"/>
                  <a:ext cx="381000" cy="85725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5412568">
                  <a:off x="4065610" y="757058"/>
                  <a:ext cx="223255" cy="85197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5412568">
                  <a:off x="3889596" y="983038"/>
                  <a:ext cx="217103" cy="48848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5412568">
                  <a:off x="4351905" y="1006711"/>
                  <a:ext cx="188274" cy="42361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14214603">
                  <a:off x="4128820" y="1096021"/>
                  <a:ext cx="233489"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14214603">
                  <a:off x="4125101" y="1103909"/>
                  <a:ext cx="128959" cy="29015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14214603">
                  <a:off x="3941218" y="1069196"/>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3904094">
                  <a:off x="4052332" y="929465"/>
                  <a:ext cx="95325" cy="45237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rot="20210230">
                  <a:off x="4404440" y="1144891"/>
                  <a:ext cx="106521" cy="33219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53"/>
                <p:cNvGrpSpPr/>
                <p:nvPr/>
              </p:nvGrpSpPr>
              <p:grpSpPr>
                <a:xfrm rot="1653802">
                  <a:off x="3691791" y="1315553"/>
                  <a:ext cx="243277" cy="536804"/>
                  <a:chOff x="1434718" y="4935165"/>
                  <a:chExt cx="343204" cy="757299"/>
                </a:xfrm>
              </p:grpSpPr>
              <p:sp>
                <p:nvSpPr>
                  <p:cNvPr id="170" name="Moon 169"/>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57"/>
                <p:cNvGrpSpPr/>
                <p:nvPr/>
              </p:nvGrpSpPr>
              <p:grpSpPr>
                <a:xfrm rot="20849912">
                  <a:off x="4551016" y="1309696"/>
                  <a:ext cx="243277" cy="536804"/>
                  <a:chOff x="1434718" y="4935165"/>
                  <a:chExt cx="343204" cy="757299"/>
                </a:xfrm>
              </p:grpSpPr>
              <p:sp>
                <p:nvSpPr>
                  <p:cNvPr id="167" name="Moon 166"/>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Rounded Rectangle 165"/>
                <p:cNvSpPr/>
                <p:nvPr/>
              </p:nvSpPr>
              <p:spPr>
                <a:xfrm>
                  <a:off x="3733800" y="1289729"/>
                  <a:ext cx="990600" cy="7620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11">
            <a:extLst>
              <a:ext uri="{FF2B5EF4-FFF2-40B4-BE49-F238E27FC236}">
                <a16:creationId xmlns:a16="http://schemas.microsoft.com/office/drawing/2014/main" id="{117B76E3-F4C6-7EBC-6E71-642FDB28C632}"/>
              </a:ext>
            </a:extLst>
          </p:cNvPr>
          <p:cNvGrpSpPr/>
          <p:nvPr/>
        </p:nvGrpSpPr>
        <p:grpSpPr>
          <a:xfrm>
            <a:off x="10020133" y="174909"/>
            <a:ext cx="1857829" cy="1931327"/>
            <a:chOff x="6705600" y="4648200"/>
            <a:chExt cx="1857829" cy="1931327"/>
          </a:xfrm>
        </p:grpSpPr>
        <p:grpSp>
          <p:nvGrpSpPr>
            <p:cNvPr id="13" name="Group 1262">
              <a:extLst>
                <a:ext uri="{FF2B5EF4-FFF2-40B4-BE49-F238E27FC236}">
                  <a16:creationId xmlns:a16="http://schemas.microsoft.com/office/drawing/2014/main" id="{C99C464D-1086-8022-D97D-5A01C14170B9}"/>
                </a:ext>
              </a:extLst>
            </p:cNvPr>
            <p:cNvGrpSpPr/>
            <p:nvPr/>
          </p:nvGrpSpPr>
          <p:grpSpPr>
            <a:xfrm>
              <a:off x="6705600" y="4648200"/>
              <a:ext cx="1857829" cy="1931327"/>
              <a:chOff x="6812404" y="4014427"/>
              <a:chExt cx="1532462" cy="1723166"/>
            </a:xfrm>
          </p:grpSpPr>
          <p:sp>
            <p:nvSpPr>
              <p:cNvPr id="7177" name="Rectangle 7176">
                <a:extLst>
                  <a:ext uri="{FF2B5EF4-FFF2-40B4-BE49-F238E27FC236}">
                    <a16:creationId xmlns:a16="http://schemas.microsoft.com/office/drawing/2014/main" id="{96F2E2E7-9E0A-3A11-192D-537BACB5C742}"/>
                  </a:ext>
                </a:extLst>
              </p:cNvPr>
              <p:cNvSpPr/>
              <p:nvPr/>
            </p:nvSpPr>
            <p:spPr>
              <a:xfrm>
                <a:off x="6884974" y="4061842"/>
                <a:ext cx="1410168" cy="16238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Frame 7177">
                <a:extLst>
                  <a:ext uri="{FF2B5EF4-FFF2-40B4-BE49-F238E27FC236}">
                    <a16:creationId xmlns:a16="http://schemas.microsoft.com/office/drawing/2014/main" id="{28EC1059-08EE-39EB-C0F1-0CD7163C8478}"/>
                  </a:ext>
                </a:extLst>
              </p:cNvPr>
              <p:cNvSpPr/>
              <p:nvPr/>
            </p:nvSpPr>
            <p:spPr>
              <a:xfrm>
                <a:off x="6812404" y="4014427"/>
                <a:ext cx="1532462" cy="1723166"/>
              </a:xfrm>
              <a:prstGeom prst="frame">
                <a:avLst>
                  <a:gd name="adj1" fmla="val 659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294">
              <a:extLst>
                <a:ext uri="{FF2B5EF4-FFF2-40B4-BE49-F238E27FC236}">
                  <a16:creationId xmlns:a16="http://schemas.microsoft.com/office/drawing/2014/main" id="{5187DAE1-460E-00B3-2E06-F6E3D3166DDF}"/>
                </a:ext>
              </a:extLst>
            </p:cNvPr>
            <p:cNvGrpSpPr/>
            <p:nvPr/>
          </p:nvGrpSpPr>
          <p:grpSpPr>
            <a:xfrm>
              <a:off x="7162800" y="4953000"/>
              <a:ext cx="958028" cy="1532636"/>
              <a:chOff x="8701932" y="2438400"/>
              <a:chExt cx="870934" cy="1393305"/>
            </a:xfrm>
          </p:grpSpPr>
          <p:sp>
            <p:nvSpPr>
              <p:cNvPr id="15" name="Trapezoid 14">
                <a:extLst>
                  <a:ext uri="{FF2B5EF4-FFF2-40B4-BE49-F238E27FC236}">
                    <a16:creationId xmlns:a16="http://schemas.microsoft.com/office/drawing/2014/main" id="{0D86D5B0-58E4-6D04-A56E-1A4BC59C9E3B}"/>
                  </a:ext>
                </a:extLst>
              </p:cNvPr>
              <p:cNvSpPr/>
              <p:nvPr/>
            </p:nvSpPr>
            <p:spPr>
              <a:xfrm flipH="1">
                <a:off x="8750676" y="3170221"/>
                <a:ext cx="779941" cy="653633"/>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9643D11-1C17-89FF-4197-814A56204693}"/>
                  </a:ext>
                </a:extLst>
              </p:cNvPr>
              <p:cNvSpPr/>
              <p:nvPr/>
            </p:nvSpPr>
            <p:spPr>
              <a:xfrm rot="10800000">
                <a:off x="8994410" y="3267797"/>
                <a:ext cx="292478" cy="28277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B3093F3-9B4E-6C4A-0ED3-E15E702EFED8}"/>
                  </a:ext>
                </a:extLst>
              </p:cNvPr>
              <p:cNvSpPr/>
              <p:nvPr/>
            </p:nvSpPr>
            <p:spPr>
              <a:xfrm rot="4566406">
                <a:off x="8974822" y="2681541"/>
                <a:ext cx="806118"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80A56982-CA19-A30B-B285-A46029DEF314}"/>
                  </a:ext>
                </a:extLst>
              </p:cNvPr>
              <p:cNvSpPr/>
              <p:nvPr/>
            </p:nvSpPr>
            <p:spPr>
              <a:xfrm>
                <a:off x="8701932" y="2487188"/>
                <a:ext cx="389971" cy="82939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7EE977-F2D7-19AA-02BC-455DF8DE370A}"/>
                  </a:ext>
                </a:extLst>
              </p:cNvPr>
              <p:cNvSpPr/>
              <p:nvPr/>
            </p:nvSpPr>
            <p:spPr>
              <a:xfrm flipH="1">
                <a:off x="9067597" y="3119613"/>
                <a:ext cx="265939" cy="3319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1">
                <a:extLst>
                  <a:ext uri="{FF2B5EF4-FFF2-40B4-BE49-F238E27FC236}">
                    <a16:creationId xmlns:a16="http://schemas.microsoft.com/office/drawing/2014/main" id="{1B97CE85-B8F8-44F2-25D2-467A8D2D9F34}"/>
                  </a:ext>
                </a:extLst>
              </p:cNvPr>
              <p:cNvSpPr/>
              <p:nvPr/>
            </p:nvSpPr>
            <p:spPr>
              <a:xfrm rot="994408" flipH="1">
                <a:off x="8782156" y="3223782"/>
                <a:ext cx="251198" cy="599087"/>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99978A70-3542-40DB-9DC9-1EBFB44CB0E4}"/>
                  </a:ext>
                </a:extLst>
              </p:cNvPr>
              <p:cNvSpPr/>
              <p:nvPr/>
            </p:nvSpPr>
            <p:spPr>
              <a:xfrm rot="20468069" flipH="1">
                <a:off x="9183808" y="3236222"/>
                <a:ext cx="273515" cy="595483"/>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
                <a:extLst>
                  <a:ext uri="{FF2B5EF4-FFF2-40B4-BE49-F238E27FC236}">
                    <a16:creationId xmlns:a16="http://schemas.microsoft.com/office/drawing/2014/main" id="{496D94F6-8EEB-0F0F-A1A7-646FC0981476}"/>
                  </a:ext>
                </a:extLst>
              </p:cNvPr>
              <p:cNvSpPr/>
              <p:nvPr/>
            </p:nvSpPr>
            <p:spPr>
              <a:xfrm flipH="1">
                <a:off x="8896917" y="2584764"/>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D7F936B8-3F74-2365-6710-C18958B2B015}"/>
                  </a:ext>
                </a:extLst>
              </p:cNvPr>
              <p:cNvSpPr/>
              <p:nvPr/>
            </p:nvSpPr>
            <p:spPr>
              <a:xfrm>
                <a:off x="8994410" y="3170221"/>
                <a:ext cx="341224" cy="29272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6F95FD-E0EF-1AA6-735B-EE4A904562CC}"/>
                  </a:ext>
                </a:extLst>
              </p:cNvPr>
              <p:cNvSpPr/>
              <p:nvPr/>
            </p:nvSpPr>
            <p:spPr>
              <a:xfrm flipH="1">
                <a:off x="9091902" y="3219009"/>
                <a:ext cx="163841" cy="136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D15D592C-70F3-BA7F-EECF-C25020DE4770}"/>
                  </a:ext>
                </a:extLst>
              </p:cNvPr>
              <p:cNvSpPr/>
              <p:nvPr/>
            </p:nvSpPr>
            <p:spPr>
              <a:xfrm>
                <a:off x="8896917" y="2438400"/>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C0AFFE5-9E10-5A4C-5E3A-0120E55A4452}"/>
                  </a:ext>
                </a:extLst>
              </p:cNvPr>
              <p:cNvSpPr/>
              <p:nvPr/>
            </p:nvSpPr>
            <p:spPr>
              <a:xfrm flipH="1">
                <a:off x="8848171" y="2535976"/>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E812B6-40C0-B2BC-8F70-5712C14641EF}"/>
                  </a:ext>
                </a:extLst>
              </p:cNvPr>
              <p:cNvSpPr/>
              <p:nvPr/>
            </p:nvSpPr>
            <p:spPr>
              <a:xfrm flipH="1">
                <a:off x="9189395" y="2487188"/>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9">
                <a:extLst>
                  <a:ext uri="{FF2B5EF4-FFF2-40B4-BE49-F238E27FC236}">
                    <a16:creationId xmlns:a16="http://schemas.microsoft.com/office/drawing/2014/main" id="{53179275-3109-7D94-36AF-77D72F689189}"/>
                  </a:ext>
                </a:extLst>
              </p:cNvPr>
              <p:cNvGrpSpPr/>
              <p:nvPr/>
            </p:nvGrpSpPr>
            <p:grpSpPr>
              <a:xfrm>
                <a:off x="8701932" y="2633552"/>
                <a:ext cx="828688" cy="188499"/>
                <a:chOff x="6858000" y="2438400"/>
                <a:chExt cx="1676400" cy="381000"/>
              </a:xfrm>
            </p:grpSpPr>
            <p:sp>
              <p:nvSpPr>
                <p:cNvPr id="29" name="Rounded Rectangle 108">
                  <a:extLst>
                    <a:ext uri="{FF2B5EF4-FFF2-40B4-BE49-F238E27FC236}">
                      <a16:creationId xmlns:a16="http://schemas.microsoft.com/office/drawing/2014/main" id="{8D13614A-14C7-3423-8D1B-CE1706A00DB7}"/>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8">
                  <a:extLst>
                    <a:ext uri="{FF2B5EF4-FFF2-40B4-BE49-F238E27FC236}">
                      <a16:creationId xmlns:a16="http://schemas.microsoft.com/office/drawing/2014/main" id="{C620733F-D731-FDB3-8E94-F18D4E46FCAD}"/>
                    </a:ext>
                  </a:extLst>
                </p:cNvPr>
                <p:cNvGrpSpPr/>
                <p:nvPr/>
              </p:nvGrpSpPr>
              <p:grpSpPr>
                <a:xfrm>
                  <a:off x="7086600" y="2438400"/>
                  <a:ext cx="1219200" cy="353961"/>
                  <a:chOff x="6934200" y="990600"/>
                  <a:chExt cx="2362200" cy="685800"/>
                </a:xfrm>
              </p:grpSpPr>
              <p:grpSp>
                <p:nvGrpSpPr>
                  <p:cNvPr id="31" name="Group 71">
                    <a:extLst>
                      <a:ext uri="{FF2B5EF4-FFF2-40B4-BE49-F238E27FC236}">
                        <a16:creationId xmlns:a16="http://schemas.microsoft.com/office/drawing/2014/main" id="{B216D520-D873-9B9C-92BE-F152D87AC304}"/>
                      </a:ext>
                    </a:extLst>
                  </p:cNvPr>
                  <p:cNvGrpSpPr/>
                  <p:nvPr/>
                </p:nvGrpSpPr>
                <p:grpSpPr>
                  <a:xfrm>
                    <a:off x="6934200" y="990600"/>
                    <a:ext cx="838200" cy="685800"/>
                    <a:chOff x="6934200" y="990600"/>
                    <a:chExt cx="838200" cy="685800"/>
                  </a:xfrm>
                </p:grpSpPr>
                <p:sp>
                  <p:nvSpPr>
                    <p:cNvPr id="7175" name="Plaque 7174">
                      <a:extLst>
                        <a:ext uri="{FF2B5EF4-FFF2-40B4-BE49-F238E27FC236}">
                          <a16:creationId xmlns:a16="http://schemas.microsoft.com/office/drawing/2014/main" id="{12843198-61DB-7B9A-9580-53598BD5A50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6" name="Diamond 7175">
                      <a:extLst>
                        <a:ext uri="{FF2B5EF4-FFF2-40B4-BE49-F238E27FC236}">
                          <a16:creationId xmlns:a16="http://schemas.microsoft.com/office/drawing/2014/main" id="{A09D1D96-EB79-6477-D93F-CA0DDAAD56D4}"/>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8" name="Group 72">
                    <a:extLst>
                      <a:ext uri="{FF2B5EF4-FFF2-40B4-BE49-F238E27FC236}">
                        <a16:creationId xmlns:a16="http://schemas.microsoft.com/office/drawing/2014/main" id="{C7FBC1F1-1B64-A3F0-05B9-3BDC9F41C114}"/>
                      </a:ext>
                    </a:extLst>
                  </p:cNvPr>
                  <p:cNvGrpSpPr/>
                  <p:nvPr/>
                </p:nvGrpSpPr>
                <p:grpSpPr>
                  <a:xfrm>
                    <a:off x="7696200" y="990600"/>
                    <a:ext cx="838200" cy="685800"/>
                    <a:chOff x="6934200" y="990600"/>
                    <a:chExt cx="838200" cy="685800"/>
                  </a:xfrm>
                </p:grpSpPr>
                <p:sp>
                  <p:nvSpPr>
                    <p:cNvPr id="7173" name="Plaque 7172">
                      <a:extLst>
                        <a:ext uri="{FF2B5EF4-FFF2-40B4-BE49-F238E27FC236}">
                          <a16:creationId xmlns:a16="http://schemas.microsoft.com/office/drawing/2014/main" id="{3BCD5502-9480-E209-86A9-45ACD7D17AD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Diamond 7173">
                      <a:extLst>
                        <a:ext uri="{FF2B5EF4-FFF2-40B4-BE49-F238E27FC236}">
                          <a16:creationId xmlns:a16="http://schemas.microsoft.com/office/drawing/2014/main" id="{8448DB40-9DDB-A06C-D19A-264289FF4DF3}"/>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9" name="Group 75">
                    <a:extLst>
                      <a:ext uri="{FF2B5EF4-FFF2-40B4-BE49-F238E27FC236}">
                        <a16:creationId xmlns:a16="http://schemas.microsoft.com/office/drawing/2014/main" id="{9D0E63EB-5C6C-6E43-8CC1-7FCDE7BA86E8}"/>
                      </a:ext>
                    </a:extLst>
                  </p:cNvPr>
                  <p:cNvGrpSpPr/>
                  <p:nvPr/>
                </p:nvGrpSpPr>
                <p:grpSpPr>
                  <a:xfrm>
                    <a:off x="8458200" y="990600"/>
                    <a:ext cx="838200" cy="685800"/>
                    <a:chOff x="6934200" y="990600"/>
                    <a:chExt cx="838200" cy="685800"/>
                  </a:xfrm>
                </p:grpSpPr>
                <p:sp>
                  <p:nvSpPr>
                    <p:cNvPr id="7171" name="Plaque 7170">
                      <a:extLst>
                        <a:ext uri="{FF2B5EF4-FFF2-40B4-BE49-F238E27FC236}">
                          <a16:creationId xmlns:a16="http://schemas.microsoft.com/office/drawing/2014/main" id="{9920C177-DE9B-B29C-7410-4647F65281DD}"/>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Diamond 7171">
                      <a:extLst>
                        <a:ext uri="{FF2B5EF4-FFF2-40B4-BE49-F238E27FC236}">
                          <a16:creationId xmlns:a16="http://schemas.microsoft.com/office/drawing/2014/main" id="{779B5D1A-EB69-F611-83EF-2EFF070BC82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17339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0BB53-59B3-89D3-5B23-B0C78E70F5D5}"/>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321308" cy="6930736"/>
          </a:xfrm>
          <a:prstGeom prst="rect">
            <a:avLst/>
          </a:prstGeom>
        </p:spPr>
      </p:pic>
      <p:sp>
        <p:nvSpPr>
          <p:cNvPr id="3" name="TextBox 2">
            <a:extLst>
              <a:ext uri="{FF2B5EF4-FFF2-40B4-BE49-F238E27FC236}">
                <a16:creationId xmlns:a16="http://schemas.microsoft.com/office/drawing/2014/main" id="{FB3378D9-C5AF-DE1E-CFDD-9FB66E073185}"/>
              </a:ext>
            </a:extLst>
          </p:cNvPr>
          <p:cNvSpPr txBox="1"/>
          <p:nvPr/>
        </p:nvSpPr>
        <p:spPr>
          <a:xfrm>
            <a:off x="0" y="181245"/>
            <a:ext cx="11949953" cy="923330"/>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Matthew 3:13-17 Part 2</a:t>
            </a:r>
          </a:p>
        </p:txBody>
      </p:sp>
      <p:sp>
        <p:nvSpPr>
          <p:cNvPr id="4" name="TextBox 3">
            <a:extLst>
              <a:ext uri="{FF2B5EF4-FFF2-40B4-BE49-F238E27FC236}">
                <a16:creationId xmlns:a16="http://schemas.microsoft.com/office/drawing/2014/main" id="{37402B69-26FF-4B6F-8358-CF12A78D18D7}"/>
              </a:ext>
            </a:extLst>
          </p:cNvPr>
          <p:cNvSpPr txBox="1"/>
          <p:nvPr/>
        </p:nvSpPr>
        <p:spPr>
          <a:xfrm>
            <a:off x="1417520" y="1530147"/>
            <a:ext cx="9356959" cy="1754326"/>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Heavenly Father, Jesus, and the Holy Ghost</a:t>
            </a:r>
          </a:p>
        </p:txBody>
      </p:sp>
      <p:sp>
        <p:nvSpPr>
          <p:cNvPr id="5" name="Isosceles Triangle 4">
            <a:extLst>
              <a:ext uri="{FF2B5EF4-FFF2-40B4-BE49-F238E27FC236}">
                <a16:creationId xmlns:a16="http://schemas.microsoft.com/office/drawing/2014/main" id="{50BDD8CB-0655-5FAF-2773-9767A75F9826}"/>
              </a:ext>
            </a:extLst>
          </p:cNvPr>
          <p:cNvSpPr/>
          <p:nvPr/>
        </p:nvSpPr>
        <p:spPr>
          <a:xfrm>
            <a:off x="4337539" y="3429000"/>
            <a:ext cx="3247292" cy="2799390"/>
          </a:xfrm>
          <a:prstGeom prst="triangl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42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3D4C75-1AA5-8DE1-9052-F41C9C376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3" name="TextBox 2">
            <a:extLst>
              <a:ext uri="{FF2B5EF4-FFF2-40B4-BE49-F238E27FC236}">
                <a16:creationId xmlns:a16="http://schemas.microsoft.com/office/drawing/2014/main" id="{09860289-E65C-B169-5DFC-8E2B438FB485}"/>
              </a:ext>
            </a:extLst>
          </p:cNvPr>
          <p:cNvSpPr txBox="1"/>
          <p:nvPr/>
        </p:nvSpPr>
        <p:spPr>
          <a:xfrm>
            <a:off x="785446" y="1268831"/>
            <a:ext cx="6096000" cy="4154984"/>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Repent of all your sins, and be baptized in water for the remission of them, in the name of the Father, and of the Son, and of the Holy Ghost, and receive the ordinance of the laying on of the hands of him who is ordained and sealed unto this power, that ye may receive the Holy Spirit of God; and this is according to the Holy Scriptures, and the Book of Mormon; and the only way that man can enter into the celestial kingdom.</a:t>
            </a:r>
          </a:p>
          <a:p>
            <a:pPr algn="l" fontAlgn="base"/>
            <a:r>
              <a:rPr lang="en-US" sz="2400" b="0" i="0" dirty="0">
                <a:solidFill>
                  <a:schemeClr val="bg1"/>
                </a:solidFill>
                <a:effectLst/>
                <a:latin typeface="Abadi" panose="020B0604020104020204" pitchFamily="34" charset="0"/>
              </a:rPr>
              <a:t>(</a:t>
            </a:r>
            <a:r>
              <a:rPr lang="en-US" sz="2400" b="0" i="1" u="none" strike="noStrike" dirty="0">
                <a:solidFill>
                  <a:schemeClr val="bg1"/>
                </a:solidFill>
                <a:effectLst/>
                <a:latin typeface="Abadi" panose="020B0604020104020204" pitchFamily="34" charset="0"/>
              </a:rPr>
              <a:t>14</a:t>
            </a:r>
            <a:r>
              <a:rPr lang="en-US" sz="2400" b="0" i="0" dirty="0">
                <a:solidFill>
                  <a:schemeClr val="bg1"/>
                </a:solidFill>
                <a:effectLst/>
                <a:latin typeface="Abadi" panose="020B0604020104020204" pitchFamily="34" charset="0"/>
              </a:rPr>
              <a:t>)</a:t>
            </a:r>
          </a:p>
        </p:txBody>
      </p:sp>
      <p:pic>
        <p:nvPicPr>
          <p:cNvPr id="6" name="Picture 5">
            <a:extLst>
              <a:ext uri="{FF2B5EF4-FFF2-40B4-BE49-F238E27FC236}">
                <a16:creationId xmlns:a16="http://schemas.microsoft.com/office/drawing/2014/main" id="{8CD5CD93-DB96-C0AE-A6F8-3087657CC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806" y="1008184"/>
            <a:ext cx="3389142" cy="4841631"/>
          </a:xfrm>
          <a:prstGeom prst="rect">
            <a:avLst/>
          </a:prstGeom>
        </p:spPr>
      </p:pic>
    </p:spTree>
    <p:extLst>
      <p:ext uri="{BB962C8B-B14F-4D97-AF65-F5344CB8AC3E}">
        <p14:creationId xmlns:p14="http://schemas.microsoft.com/office/powerpoint/2010/main" val="1184412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B37E6-4178-2EC5-3395-77671F260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57150"/>
            <a:ext cx="12086376"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Baptism by Fire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3:11</a:t>
            </a:r>
            <a:endParaRPr lang="en-US" dirty="0">
              <a:solidFill>
                <a:schemeClr val="bg1"/>
              </a:solidFill>
            </a:endParaRPr>
          </a:p>
        </p:txBody>
      </p:sp>
      <p:sp>
        <p:nvSpPr>
          <p:cNvPr id="10" name="Rectangle 9"/>
          <p:cNvSpPr/>
          <p:nvPr/>
        </p:nvSpPr>
        <p:spPr>
          <a:xfrm>
            <a:off x="416018" y="1332679"/>
            <a:ext cx="4844045" cy="2677656"/>
          </a:xfrm>
          <a:prstGeom prst="rect">
            <a:avLst/>
          </a:prstGeom>
        </p:spPr>
        <p:txBody>
          <a:bodyPr wrap="square">
            <a:spAutoFit/>
          </a:bodyPr>
          <a:lstStyle/>
          <a:p>
            <a:r>
              <a:rPr lang="en-US" sz="2400" dirty="0">
                <a:solidFill>
                  <a:schemeClr val="bg1"/>
                </a:solidFill>
              </a:rPr>
              <a:t>John was referring to receiving the gift of the Holy Ghost, the second half of the covenant and ordinance of baptism. </a:t>
            </a:r>
          </a:p>
          <a:p>
            <a:endParaRPr lang="en-US" sz="2400" dirty="0">
              <a:solidFill>
                <a:schemeClr val="bg1"/>
              </a:solidFill>
            </a:endParaRPr>
          </a:p>
          <a:p>
            <a:r>
              <a:rPr lang="en-US" sz="2400" dirty="0">
                <a:solidFill>
                  <a:schemeClr val="bg1"/>
                </a:solidFill>
              </a:rPr>
              <a:t>The Holy Ghost sanctifies and refines our souls as if by fire </a:t>
            </a:r>
          </a:p>
        </p:txBody>
      </p:sp>
      <p:sp>
        <p:nvSpPr>
          <p:cNvPr id="5" name="Rectangle 4"/>
          <p:cNvSpPr/>
          <p:nvPr/>
        </p:nvSpPr>
        <p:spPr>
          <a:xfrm>
            <a:off x="7580903" y="1171654"/>
            <a:ext cx="3443746" cy="4524315"/>
          </a:xfrm>
          <a:prstGeom prst="rect">
            <a:avLst/>
          </a:prstGeom>
        </p:spPr>
        <p:txBody>
          <a:bodyPr wrap="square">
            <a:spAutoFit/>
          </a:bodyPr>
          <a:lstStyle/>
          <a:p>
            <a:r>
              <a:rPr lang="en-US" dirty="0">
                <a:solidFill>
                  <a:schemeClr val="bg1"/>
                </a:solidFill>
                <a:latin typeface="Abadi" panose="020B0604020104020204" pitchFamily="34" charset="0"/>
              </a:rPr>
              <a:t>Baptism of fire by the Holy Ghost ‘converts [us] from carnality to spirituality. It cleanses, heals, and purifies the soul. …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Faith in the Lord Jesus Christ, repentance, and water baptism are all preliminary and prerequisite to it, but [the baptism of fire] is the consummation.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To receive [this baptism of fire] is to have one’s garments washed in the atoning blood of Jesus Christ’.</a:t>
            </a:r>
            <a:endParaRPr lang="en-US" dirty="0">
              <a:solidFill>
                <a:schemeClr val="bg1"/>
              </a:solidFill>
            </a:endParaRPr>
          </a:p>
        </p:txBody>
      </p:sp>
      <p:pic>
        <p:nvPicPr>
          <p:cNvPr id="1040" name="Picture 16" descr="https://www.lds.org/bc/content/shared/content/images/gospel-library/magazine/ensignlp.nfo:o:1db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5626" y="123230"/>
            <a:ext cx="956103" cy="12748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rationalfaiths.com/wp-content/uploads/2014/12/young-man-being-ordained-253400-tablet-e14176528663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56" r="1729"/>
          <a:stretch/>
        </p:blipFill>
        <p:spPr bwMode="auto">
          <a:xfrm>
            <a:off x="3563828" y="3775295"/>
            <a:ext cx="3127364"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602345-2654-8DE5-C4C2-723690ECAFD0}"/>
              </a:ext>
            </a:extLst>
          </p:cNvPr>
          <p:cNvSpPr txBox="1"/>
          <p:nvPr/>
        </p:nvSpPr>
        <p:spPr>
          <a:xfrm>
            <a:off x="5858099" y="6431518"/>
            <a:ext cx="6183922" cy="369332"/>
          </a:xfrm>
          <a:prstGeom prst="rect">
            <a:avLst/>
          </a:prstGeom>
          <a:noFill/>
        </p:spPr>
        <p:txBody>
          <a:bodyPr wrap="square">
            <a:spAutoFit/>
          </a:bodyPr>
          <a:lstStyle/>
          <a:p>
            <a:pPr algn="r"/>
            <a:r>
              <a:rPr lang="en-US" dirty="0">
                <a:solidFill>
                  <a:schemeClr val="bg1"/>
                </a:solidFill>
                <a:latin typeface="Abadi" panose="020B0604020104020204" pitchFamily="34" charset="0"/>
              </a:rPr>
              <a:t>(9)</a:t>
            </a:r>
            <a:endParaRPr lang="en-US" dirty="0"/>
          </a:p>
        </p:txBody>
      </p:sp>
    </p:spTree>
    <p:extLst>
      <p:ext uri="{BB962C8B-B14F-4D97-AF65-F5344CB8AC3E}">
        <p14:creationId xmlns:p14="http://schemas.microsoft.com/office/powerpoint/2010/main" val="28760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40"/>
                                        </p:tgtEl>
                                        <p:attrNameLst>
                                          <p:attrName>style.visibility</p:attrName>
                                        </p:attrNameLst>
                                      </p:cBhvr>
                                      <p:to>
                                        <p:strVal val="visible"/>
                                      </p:to>
                                    </p:set>
                                    <p:animEffect transition="in" filter="fade">
                                      <p:cBhvr>
                                        <p:cTn id="13" dur="500"/>
                                        <p:tgtEl>
                                          <p:spTgt spid="10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D87C7-1107-B89C-F026-854C69EF8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Descending Like a Dove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3:16-17</a:t>
            </a:r>
            <a:endParaRPr lang="en-US" dirty="0">
              <a:solidFill>
                <a:schemeClr val="bg1"/>
              </a:solidFill>
            </a:endParaRPr>
          </a:p>
        </p:txBody>
      </p:sp>
      <p:sp>
        <p:nvSpPr>
          <p:cNvPr id="3" name="Rectangle 2"/>
          <p:cNvSpPr/>
          <p:nvPr/>
        </p:nvSpPr>
        <p:spPr>
          <a:xfrm>
            <a:off x="2715627" y="657312"/>
            <a:ext cx="7206519" cy="461665"/>
          </a:xfrm>
          <a:prstGeom prst="rect">
            <a:avLst/>
          </a:prstGeom>
        </p:spPr>
        <p:txBody>
          <a:bodyPr wrap="square">
            <a:spAutoFit/>
          </a:bodyPr>
          <a:lstStyle/>
          <a:p>
            <a:r>
              <a:rPr lang="en-US" sz="2400" dirty="0">
                <a:solidFill>
                  <a:schemeClr val="bg1"/>
                </a:solidFill>
              </a:rPr>
              <a:t>This is my beloved Son, in whom I am well pleased.</a:t>
            </a:r>
          </a:p>
        </p:txBody>
      </p:sp>
      <p:pic>
        <p:nvPicPr>
          <p:cNvPr id="5122" name="Picture 2" descr="https://s-media-cache-ak0.pinimg.com/236x/07/53/1d/07531df7a5cc8244bfaa96e907807c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1441" y="1463802"/>
            <a:ext cx="3088342" cy="46325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73798" y="1655938"/>
            <a:ext cx="2832068" cy="4175176"/>
            <a:chOff x="473798" y="1655938"/>
            <a:chExt cx="2832068" cy="4175176"/>
          </a:xfrm>
        </p:grpSpPr>
        <p:pic>
          <p:nvPicPr>
            <p:cNvPr id="5124" name="Picture 4" descr="http://www.mormonwiki.com/wiki/images/9/90/To_Fulfill_All_Righteousne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013" b="7902"/>
            <a:stretch/>
          </p:blipFill>
          <p:spPr bwMode="auto">
            <a:xfrm>
              <a:off x="473798" y="1655938"/>
              <a:ext cx="2832068" cy="39289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73798" y="5584893"/>
              <a:ext cx="1934424" cy="246221"/>
            </a:xfrm>
            <a:prstGeom prst="rect">
              <a:avLst/>
            </a:prstGeom>
          </p:spPr>
          <p:txBody>
            <a:bodyPr wrap="square">
              <a:spAutoFit/>
            </a:bodyPr>
            <a:lstStyle/>
            <a:p>
              <a:r>
                <a:rPr lang="en-US" sz="1000" b="0" i="0" dirty="0">
                  <a:solidFill>
                    <a:schemeClr val="bg1"/>
                  </a:solidFill>
                  <a:effectLst/>
                  <a:latin typeface="Abadi" panose="020B0604020104020204" pitchFamily="34" charset="0"/>
                </a:rPr>
                <a:t>Liz Lemon Swindle</a:t>
              </a:r>
              <a:endParaRPr lang="en-US" sz="1000" dirty="0">
                <a:solidFill>
                  <a:schemeClr val="bg1"/>
                </a:solidFill>
              </a:endParaRPr>
            </a:p>
          </p:txBody>
        </p:sp>
      </p:grpSp>
      <p:sp>
        <p:nvSpPr>
          <p:cNvPr id="7" name="Rectangle 6"/>
          <p:cNvSpPr/>
          <p:nvPr/>
        </p:nvSpPr>
        <p:spPr>
          <a:xfrm>
            <a:off x="3548959" y="1358257"/>
            <a:ext cx="4906978" cy="4524315"/>
          </a:xfrm>
          <a:prstGeom prst="rect">
            <a:avLst/>
          </a:prstGeom>
        </p:spPr>
        <p:txBody>
          <a:bodyPr wrap="square">
            <a:spAutoFit/>
          </a:bodyPr>
          <a:lstStyle/>
          <a:p>
            <a:r>
              <a:rPr lang="en-US" dirty="0">
                <a:solidFill>
                  <a:schemeClr val="bg1"/>
                </a:solidFill>
                <a:latin typeface="Abadi" panose="020B0604020104020204" pitchFamily="34" charset="0"/>
              </a:rPr>
              <a:t>“The sign of the dove was instituted before the creation of the world, a witness for the Holy Ghost, and the devil cannot come in the sign of a dove.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Holy Ghost is a personage, and is in the form of a personage.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does not confine itself to the </a:t>
            </a:r>
            <a:r>
              <a:rPr lang="en-US" i="1" dirty="0">
                <a:solidFill>
                  <a:schemeClr val="bg1"/>
                </a:solidFill>
                <a:latin typeface="Abadi" panose="020B0604020104020204" pitchFamily="34" charset="0"/>
              </a:rPr>
              <a:t>form</a:t>
            </a:r>
            <a:r>
              <a:rPr lang="en-US" dirty="0">
                <a:solidFill>
                  <a:schemeClr val="bg1"/>
                </a:solidFill>
                <a:latin typeface="Abadi" panose="020B0604020104020204" pitchFamily="34" charset="0"/>
              </a:rPr>
              <a:t> of the dove, but in </a:t>
            </a:r>
            <a:r>
              <a:rPr lang="en-US" i="1" dirty="0">
                <a:solidFill>
                  <a:schemeClr val="bg1"/>
                </a:solidFill>
                <a:latin typeface="Abadi" panose="020B0604020104020204" pitchFamily="34" charset="0"/>
              </a:rPr>
              <a:t>sign</a:t>
            </a:r>
            <a:r>
              <a:rPr lang="en-US" dirty="0">
                <a:solidFill>
                  <a:schemeClr val="bg1"/>
                </a:solidFill>
                <a:latin typeface="Abadi" panose="020B0604020104020204" pitchFamily="34" charset="0"/>
              </a:rPr>
              <a:t> of the dove.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Holy Ghost cannot be transformed into a dove; but the sign of a dove was given to John to signify the truth of the deed, as the dove is an emblem or token of truth and innocence” (10)</a:t>
            </a:r>
            <a:endParaRPr lang="en-US"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9858" y="149025"/>
            <a:ext cx="771118" cy="969952"/>
          </a:xfrm>
          <a:prstGeom prst="rect">
            <a:avLst/>
          </a:prstGeom>
        </p:spPr>
      </p:pic>
    </p:spTree>
    <p:extLst>
      <p:ext uri="{BB962C8B-B14F-4D97-AF65-F5344CB8AC3E}">
        <p14:creationId xmlns:p14="http://schemas.microsoft.com/office/powerpoint/2010/main" val="28903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71362-3513-9116-8F35-EC39AF6D9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Gospel of Mark  </a:t>
            </a:r>
          </a:p>
        </p:txBody>
      </p:sp>
      <p:sp>
        <p:nvSpPr>
          <p:cNvPr id="75" name="Rectangle 74"/>
          <p:cNvSpPr/>
          <p:nvPr/>
        </p:nvSpPr>
        <p:spPr>
          <a:xfrm>
            <a:off x="3685307" y="1194047"/>
            <a:ext cx="5024583" cy="4832092"/>
          </a:xfrm>
          <a:prstGeom prst="rect">
            <a:avLst/>
          </a:prstGeom>
        </p:spPr>
        <p:txBody>
          <a:bodyPr wrap="square">
            <a:spAutoFit/>
          </a:bodyPr>
          <a:lstStyle/>
          <a:p>
            <a:r>
              <a:rPr lang="en-US" sz="2800" dirty="0">
                <a:solidFill>
                  <a:schemeClr val="bg1"/>
                </a:solidFill>
              </a:rPr>
              <a:t>Mark’s account of the Savior’s life is different from Matthew’s. </a:t>
            </a:r>
          </a:p>
          <a:p>
            <a:endParaRPr lang="en-US" sz="2800" dirty="0">
              <a:solidFill>
                <a:schemeClr val="bg1"/>
              </a:solidFill>
            </a:endParaRPr>
          </a:p>
          <a:p>
            <a:r>
              <a:rPr lang="en-US" sz="2800" dirty="0">
                <a:solidFill>
                  <a:schemeClr val="bg1"/>
                </a:solidFill>
              </a:rPr>
              <a:t>It begins suddenly and is fast-paced, emphasizing the Savior’s divinity by focusing on His works and miracles. </a:t>
            </a:r>
          </a:p>
          <a:p>
            <a:endParaRPr lang="en-US" sz="2800" dirty="0">
              <a:solidFill>
                <a:schemeClr val="bg1"/>
              </a:solidFill>
            </a:endParaRPr>
          </a:p>
          <a:p>
            <a:r>
              <a:rPr lang="en-US" sz="2800" dirty="0">
                <a:solidFill>
                  <a:schemeClr val="bg1"/>
                </a:solidFill>
              </a:rPr>
              <a:t>Mark likely wrote his account based on what he learned from the Apostle Peter.</a:t>
            </a:r>
          </a:p>
        </p:txBody>
      </p:sp>
      <p:grpSp>
        <p:nvGrpSpPr>
          <p:cNvPr id="31" name="Group 30">
            <a:extLst>
              <a:ext uri="{FF2B5EF4-FFF2-40B4-BE49-F238E27FC236}">
                <a16:creationId xmlns:a16="http://schemas.microsoft.com/office/drawing/2014/main" id="{F506E8E6-27F1-B9B1-D20C-E1D66C0C4387}"/>
              </a:ext>
            </a:extLst>
          </p:cNvPr>
          <p:cNvGrpSpPr/>
          <p:nvPr/>
        </p:nvGrpSpPr>
        <p:grpSpPr>
          <a:xfrm>
            <a:off x="8891124" y="461273"/>
            <a:ext cx="2635069" cy="6049005"/>
            <a:chOff x="2438400" y="618365"/>
            <a:chExt cx="2286586" cy="5249035"/>
          </a:xfrm>
        </p:grpSpPr>
        <p:sp>
          <p:nvSpPr>
            <p:cNvPr id="40" name="Round Diagonal Corner Rectangle 266">
              <a:extLst>
                <a:ext uri="{FF2B5EF4-FFF2-40B4-BE49-F238E27FC236}">
                  <a16:creationId xmlns:a16="http://schemas.microsoft.com/office/drawing/2014/main" id="{0945606E-8639-EB28-3AF7-A1D35ED25576}"/>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265">
              <a:extLst>
                <a:ext uri="{FF2B5EF4-FFF2-40B4-BE49-F238E27FC236}">
                  <a16:creationId xmlns:a16="http://schemas.microsoft.com/office/drawing/2014/main" id="{2C3855D4-C83F-5098-B6BC-A06AFD3C662E}"/>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47">
              <a:extLst>
                <a:ext uri="{FF2B5EF4-FFF2-40B4-BE49-F238E27FC236}">
                  <a16:creationId xmlns:a16="http://schemas.microsoft.com/office/drawing/2014/main" id="{16D37DF5-3A98-ED10-DE34-7D107309A462}"/>
                </a:ext>
              </a:extLst>
            </p:cNvPr>
            <p:cNvGrpSpPr/>
            <p:nvPr/>
          </p:nvGrpSpPr>
          <p:grpSpPr>
            <a:xfrm>
              <a:off x="3471131" y="5233160"/>
              <a:ext cx="501493" cy="634240"/>
              <a:chOff x="6106804" y="4039302"/>
              <a:chExt cx="666047" cy="774146"/>
            </a:xfrm>
          </p:grpSpPr>
          <p:sp>
            <p:nvSpPr>
              <p:cNvPr id="3133" name="Oval 3132">
                <a:extLst>
                  <a:ext uri="{FF2B5EF4-FFF2-40B4-BE49-F238E27FC236}">
                    <a16:creationId xmlns:a16="http://schemas.microsoft.com/office/drawing/2014/main" id="{6D71CBC3-B47B-2B8B-4BF2-D7DF187EDA1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4" name="Oval 3133">
                <a:extLst>
                  <a:ext uri="{FF2B5EF4-FFF2-40B4-BE49-F238E27FC236}">
                    <a16:creationId xmlns:a16="http://schemas.microsoft.com/office/drawing/2014/main" id="{B6509BFA-BAD7-4730-E218-6289849061B5}"/>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5" name="Oval 3134">
                <a:extLst>
                  <a:ext uri="{FF2B5EF4-FFF2-40B4-BE49-F238E27FC236}">
                    <a16:creationId xmlns:a16="http://schemas.microsoft.com/office/drawing/2014/main" id="{6F539311-1C37-2D98-2D91-CF192818E317}"/>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7">
              <a:extLst>
                <a:ext uri="{FF2B5EF4-FFF2-40B4-BE49-F238E27FC236}">
                  <a16:creationId xmlns:a16="http://schemas.microsoft.com/office/drawing/2014/main" id="{A2A4DD62-CAAD-F455-94DF-894989B5FF13}"/>
                </a:ext>
              </a:extLst>
            </p:cNvPr>
            <p:cNvGrpSpPr/>
            <p:nvPr/>
          </p:nvGrpSpPr>
          <p:grpSpPr>
            <a:xfrm rot="2613352">
              <a:off x="3086557" y="5132460"/>
              <a:ext cx="501493" cy="634240"/>
              <a:chOff x="6106804" y="4039302"/>
              <a:chExt cx="666047" cy="774146"/>
            </a:xfrm>
          </p:grpSpPr>
          <p:sp>
            <p:nvSpPr>
              <p:cNvPr id="3130" name="Oval 3129">
                <a:extLst>
                  <a:ext uri="{FF2B5EF4-FFF2-40B4-BE49-F238E27FC236}">
                    <a16:creationId xmlns:a16="http://schemas.microsoft.com/office/drawing/2014/main" id="{6B0BDF31-7532-8DDA-68A9-F3356900FBD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1" name="Oval 3130">
                <a:extLst>
                  <a:ext uri="{FF2B5EF4-FFF2-40B4-BE49-F238E27FC236}">
                    <a16:creationId xmlns:a16="http://schemas.microsoft.com/office/drawing/2014/main" id="{C7FF8518-6C9F-7562-4069-23BC96A3C9EE}"/>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2" name="Oval 3131">
                <a:extLst>
                  <a:ext uri="{FF2B5EF4-FFF2-40B4-BE49-F238E27FC236}">
                    <a16:creationId xmlns:a16="http://schemas.microsoft.com/office/drawing/2014/main" id="{BE742BCF-5644-0F19-2962-D9FA690BC580}"/>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2" name="Group 77">
              <a:extLst>
                <a:ext uri="{FF2B5EF4-FFF2-40B4-BE49-F238E27FC236}">
                  <a16:creationId xmlns:a16="http://schemas.microsoft.com/office/drawing/2014/main" id="{FD91F4DD-3C31-FD42-1F6E-56217371575D}"/>
                </a:ext>
              </a:extLst>
            </p:cNvPr>
            <p:cNvGrpSpPr/>
            <p:nvPr/>
          </p:nvGrpSpPr>
          <p:grpSpPr>
            <a:xfrm>
              <a:off x="2438400" y="2059236"/>
              <a:ext cx="2286586" cy="3431088"/>
              <a:chOff x="3886200" y="1447800"/>
              <a:chExt cx="3036880" cy="4187946"/>
            </a:xfrm>
          </p:grpSpPr>
          <p:grpSp>
            <p:nvGrpSpPr>
              <p:cNvPr id="3118" name="Group 3117">
                <a:extLst>
                  <a:ext uri="{FF2B5EF4-FFF2-40B4-BE49-F238E27FC236}">
                    <a16:creationId xmlns:a16="http://schemas.microsoft.com/office/drawing/2014/main" id="{D574F408-B421-44AB-9749-9586AD83A53A}"/>
                  </a:ext>
                </a:extLst>
              </p:cNvPr>
              <p:cNvGrpSpPr/>
              <p:nvPr/>
            </p:nvGrpSpPr>
            <p:grpSpPr>
              <a:xfrm>
                <a:off x="3886200" y="1447800"/>
                <a:ext cx="3036880" cy="4187946"/>
                <a:chOff x="4419600" y="2060454"/>
                <a:chExt cx="3036880" cy="4187946"/>
              </a:xfrm>
            </p:grpSpPr>
            <p:sp>
              <p:nvSpPr>
                <p:cNvPr id="3121" name="Oval 3120">
                  <a:extLst>
                    <a:ext uri="{FF2B5EF4-FFF2-40B4-BE49-F238E27FC236}">
                      <a16:creationId xmlns:a16="http://schemas.microsoft.com/office/drawing/2014/main" id="{7D876729-683E-D392-55B0-DBE61A1B9387}"/>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2" name="Oval 3121">
                  <a:extLst>
                    <a:ext uri="{FF2B5EF4-FFF2-40B4-BE49-F238E27FC236}">
                      <a16:creationId xmlns:a16="http://schemas.microsoft.com/office/drawing/2014/main" id="{E22431DC-8879-DC54-1201-66079E31536B}"/>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 name="Trapezoid 3122">
                  <a:extLst>
                    <a:ext uri="{FF2B5EF4-FFF2-40B4-BE49-F238E27FC236}">
                      <a16:creationId xmlns:a16="http://schemas.microsoft.com/office/drawing/2014/main" id="{1B89EBE1-7EE5-5B92-5365-D29CB9B164B4}"/>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4" name="Trapezoid 3123">
                  <a:extLst>
                    <a:ext uri="{FF2B5EF4-FFF2-40B4-BE49-F238E27FC236}">
                      <a16:creationId xmlns:a16="http://schemas.microsoft.com/office/drawing/2014/main" id="{5F35EF22-EDAB-82CB-8667-A7BABEB465F7}"/>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5" name="Trapezoid 3124">
                  <a:extLst>
                    <a:ext uri="{FF2B5EF4-FFF2-40B4-BE49-F238E27FC236}">
                      <a16:creationId xmlns:a16="http://schemas.microsoft.com/office/drawing/2014/main" id="{E0CCDC98-5C80-ECFB-6137-08BCD2FD6CAA}"/>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6" name="Isosceles Triangle 3125">
                  <a:extLst>
                    <a:ext uri="{FF2B5EF4-FFF2-40B4-BE49-F238E27FC236}">
                      <a16:creationId xmlns:a16="http://schemas.microsoft.com/office/drawing/2014/main" id="{4A15F89E-F7A1-90FA-0BB7-6EE446436677}"/>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7" name="Rectangle 3126">
                  <a:extLst>
                    <a:ext uri="{FF2B5EF4-FFF2-40B4-BE49-F238E27FC236}">
                      <a16:creationId xmlns:a16="http://schemas.microsoft.com/office/drawing/2014/main" id="{A48824F6-E0B4-1A70-5744-88550F20EBC8}"/>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8" name="Trapezoid 3127">
                  <a:extLst>
                    <a:ext uri="{FF2B5EF4-FFF2-40B4-BE49-F238E27FC236}">
                      <a16:creationId xmlns:a16="http://schemas.microsoft.com/office/drawing/2014/main" id="{13AF13A3-95D4-9280-80B0-BEA2891B1650}"/>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9" name="Trapezoid 3128">
                  <a:extLst>
                    <a:ext uri="{FF2B5EF4-FFF2-40B4-BE49-F238E27FC236}">
                      <a16:creationId xmlns:a16="http://schemas.microsoft.com/office/drawing/2014/main" id="{8A15E348-53C9-4742-CAD0-D04B39133ACE}"/>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19" name="Oval 3118">
                <a:extLst>
                  <a:ext uri="{FF2B5EF4-FFF2-40B4-BE49-F238E27FC236}">
                    <a16:creationId xmlns:a16="http://schemas.microsoft.com/office/drawing/2014/main" id="{45419690-48D0-0DDB-CFB5-2BE61A5F4555}"/>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0" name="Oval 3119">
                <a:extLst>
                  <a:ext uri="{FF2B5EF4-FFF2-40B4-BE49-F238E27FC236}">
                    <a16:creationId xmlns:a16="http://schemas.microsoft.com/office/drawing/2014/main" id="{C69143F3-F88B-BCB2-2E51-5BBB2D168AD1}"/>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3" name="Group 67">
              <a:extLst>
                <a:ext uri="{FF2B5EF4-FFF2-40B4-BE49-F238E27FC236}">
                  <a16:creationId xmlns:a16="http://schemas.microsoft.com/office/drawing/2014/main" id="{E3D9022D-490F-725C-9A62-272131683D37}"/>
                </a:ext>
              </a:extLst>
            </p:cNvPr>
            <p:cNvGrpSpPr/>
            <p:nvPr/>
          </p:nvGrpSpPr>
          <p:grpSpPr>
            <a:xfrm rot="3964948">
              <a:off x="3047837" y="2527156"/>
              <a:ext cx="846586" cy="157044"/>
              <a:chOff x="6764312" y="5017957"/>
              <a:chExt cx="3174167" cy="544643"/>
            </a:xfrm>
          </p:grpSpPr>
          <p:sp>
            <p:nvSpPr>
              <p:cNvPr id="3109" name="Rounded Rectangle 68">
                <a:extLst>
                  <a:ext uri="{FF2B5EF4-FFF2-40B4-BE49-F238E27FC236}">
                    <a16:creationId xmlns:a16="http://schemas.microsoft.com/office/drawing/2014/main" id="{2C3A9A4A-44BE-45F1-3238-2C029C936DD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0" name="Group 115">
                <a:extLst>
                  <a:ext uri="{FF2B5EF4-FFF2-40B4-BE49-F238E27FC236}">
                    <a16:creationId xmlns:a16="http://schemas.microsoft.com/office/drawing/2014/main" id="{31F06999-A8C1-8127-B9C6-F18F4EEE6126}"/>
                  </a:ext>
                </a:extLst>
              </p:cNvPr>
              <p:cNvGrpSpPr/>
              <p:nvPr/>
            </p:nvGrpSpPr>
            <p:grpSpPr>
              <a:xfrm>
                <a:off x="6764312" y="5017957"/>
                <a:ext cx="3174167" cy="543394"/>
                <a:chOff x="4419600" y="6019800"/>
                <a:chExt cx="4553263" cy="718278"/>
              </a:xfrm>
            </p:grpSpPr>
            <p:sp>
              <p:nvSpPr>
                <p:cNvPr id="3111" name="Multiply 70">
                  <a:extLst>
                    <a:ext uri="{FF2B5EF4-FFF2-40B4-BE49-F238E27FC236}">
                      <a16:creationId xmlns:a16="http://schemas.microsoft.com/office/drawing/2014/main" id="{C9D355BA-0A2E-D315-D9E0-BCAA9C679E4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Multiply 71">
                  <a:extLst>
                    <a:ext uri="{FF2B5EF4-FFF2-40B4-BE49-F238E27FC236}">
                      <a16:creationId xmlns:a16="http://schemas.microsoft.com/office/drawing/2014/main" id="{6823E441-278E-41F9-BB06-800D17AF652E}"/>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Diamond 3112">
                  <a:extLst>
                    <a:ext uri="{FF2B5EF4-FFF2-40B4-BE49-F238E27FC236}">
                      <a16:creationId xmlns:a16="http://schemas.microsoft.com/office/drawing/2014/main" id="{5BB26B77-488F-B780-1C49-FFEE357E48A3}"/>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4" name="Diamond 3113">
                  <a:extLst>
                    <a:ext uri="{FF2B5EF4-FFF2-40B4-BE49-F238E27FC236}">
                      <a16:creationId xmlns:a16="http://schemas.microsoft.com/office/drawing/2014/main" id="{C2177610-325B-ED44-AE8C-3F325E4EFCA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5" name="Multiply 74">
                  <a:extLst>
                    <a:ext uri="{FF2B5EF4-FFF2-40B4-BE49-F238E27FC236}">
                      <a16:creationId xmlns:a16="http://schemas.microsoft.com/office/drawing/2014/main" id="{F733FF3C-617C-3D2F-14F9-2469D6B5A929}"/>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Diamond 3115">
                  <a:extLst>
                    <a:ext uri="{FF2B5EF4-FFF2-40B4-BE49-F238E27FC236}">
                      <a16:creationId xmlns:a16="http://schemas.microsoft.com/office/drawing/2014/main" id="{6264D07D-0AA8-8451-D15D-A4B205A1378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Multiply 76">
                  <a:extLst>
                    <a:ext uri="{FF2B5EF4-FFF2-40B4-BE49-F238E27FC236}">
                      <a16:creationId xmlns:a16="http://schemas.microsoft.com/office/drawing/2014/main" id="{BB434DA5-CC42-DA92-D6D6-5178B8C3692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75" name="Oval 3074">
              <a:extLst>
                <a:ext uri="{FF2B5EF4-FFF2-40B4-BE49-F238E27FC236}">
                  <a16:creationId xmlns:a16="http://schemas.microsoft.com/office/drawing/2014/main" id="{1B900E8E-B107-5047-D421-3A468E220D3A}"/>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Round Diagonal Corner Rectangle 82">
              <a:extLst>
                <a:ext uri="{FF2B5EF4-FFF2-40B4-BE49-F238E27FC236}">
                  <a16:creationId xmlns:a16="http://schemas.microsoft.com/office/drawing/2014/main" id="{E396F413-7EF9-A234-64B8-0DC5C8F16DD0}"/>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Flowchart: Delay 3076">
              <a:extLst>
                <a:ext uri="{FF2B5EF4-FFF2-40B4-BE49-F238E27FC236}">
                  <a16:creationId xmlns:a16="http://schemas.microsoft.com/office/drawing/2014/main" id="{0621152B-E0B7-25B8-DD6D-26939193E718}"/>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8" name="Group 84">
              <a:extLst>
                <a:ext uri="{FF2B5EF4-FFF2-40B4-BE49-F238E27FC236}">
                  <a16:creationId xmlns:a16="http://schemas.microsoft.com/office/drawing/2014/main" id="{5D8F67C7-43FD-30A2-F2F4-DC1099A472F0}"/>
                </a:ext>
              </a:extLst>
            </p:cNvPr>
            <p:cNvGrpSpPr/>
            <p:nvPr/>
          </p:nvGrpSpPr>
          <p:grpSpPr>
            <a:xfrm rot="17635052" flipH="1">
              <a:off x="3277333" y="2527157"/>
              <a:ext cx="846586" cy="157044"/>
              <a:chOff x="6764312" y="5017957"/>
              <a:chExt cx="3174167" cy="544643"/>
            </a:xfrm>
          </p:grpSpPr>
          <p:sp>
            <p:nvSpPr>
              <p:cNvPr id="3100" name="Rounded Rectangle 85">
                <a:extLst>
                  <a:ext uri="{FF2B5EF4-FFF2-40B4-BE49-F238E27FC236}">
                    <a16:creationId xmlns:a16="http://schemas.microsoft.com/office/drawing/2014/main" id="{4EB96D46-7B4D-110E-9326-87F571F711CF}"/>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1" name="Group 115">
                <a:extLst>
                  <a:ext uri="{FF2B5EF4-FFF2-40B4-BE49-F238E27FC236}">
                    <a16:creationId xmlns:a16="http://schemas.microsoft.com/office/drawing/2014/main" id="{7EDE2181-852A-6F20-CDCF-DDC73F6DEEEA}"/>
                  </a:ext>
                </a:extLst>
              </p:cNvPr>
              <p:cNvGrpSpPr/>
              <p:nvPr/>
            </p:nvGrpSpPr>
            <p:grpSpPr>
              <a:xfrm>
                <a:off x="6764312" y="5017957"/>
                <a:ext cx="3174167" cy="543394"/>
                <a:chOff x="4419600" y="6019800"/>
                <a:chExt cx="4553263" cy="718278"/>
              </a:xfrm>
            </p:grpSpPr>
            <p:sp>
              <p:nvSpPr>
                <p:cNvPr id="3102" name="Multiply 87">
                  <a:extLst>
                    <a:ext uri="{FF2B5EF4-FFF2-40B4-BE49-F238E27FC236}">
                      <a16:creationId xmlns:a16="http://schemas.microsoft.com/office/drawing/2014/main" id="{77EF86CD-6037-18D3-4208-56084E3C0C38}"/>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Multiply 88">
                  <a:extLst>
                    <a:ext uri="{FF2B5EF4-FFF2-40B4-BE49-F238E27FC236}">
                      <a16:creationId xmlns:a16="http://schemas.microsoft.com/office/drawing/2014/main" id="{5299038A-8307-17EA-7BFD-01884E38FA1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Diamond 3103">
                  <a:extLst>
                    <a:ext uri="{FF2B5EF4-FFF2-40B4-BE49-F238E27FC236}">
                      <a16:creationId xmlns:a16="http://schemas.microsoft.com/office/drawing/2014/main" id="{0FB57244-1EE3-E45C-FAED-4079CF4FDED0}"/>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Diamond 3104">
                  <a:extLst>
                    <a:ext uri="{FF2B5EF4-FFF2-40B4-BE49-F238E27FC236}">
                      <a16:creationId xmlns:a16="http://schemas.microsoft.com/office/drawing/2014/main" id="{4E97D453-4C59-A7C8-D4C0-83632768E0AA}"/>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Multiply 91">
                  <a:extLst>
                    <a:ext uri="{FF2B5EF4-FFF2-40B4-BE49-F238E27FC236}">
                      <a16:creationId xmlns:a16="http://schemas.microsoft.com/office/drawing/2014/main" id="{DA5516A4-0DFD-F6B6-CD4F-01FB81D8202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Diamond 3106">
                  <a:extLst>
                    <a:ext uri="{FF2B5EF4-FFF2-40B4-BE49-F238E27FC236}">
                      <a16:creationId xmlns:a16="http://schemas.microsoft.com/office/drawing/2014/main" id="{45BFD13B-5FEC-11F2-3EF9-8C802E3CBD0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8" name="Multiply 93">
                  <a:extLst>
                    <a:ext uri="{FF2B5EF4-FFF2-40B4-BE49-F238E27FC236}">
                      <a16:creationId xmlns:a16="http://schemas.microsoft.com/office/drawing/2014/main" id="{A0D027E2-18B7-D3C2-CD32-BE02BB260BE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9" name="Group 94">
              <a:extLst>
                <a:ext uri="{FF2B5EF4-FFF2-40B4-BE49-F238E27FC236}">
                  <a16:creationId xmlns:a16="http://schemas.microsoft.com/office/drawing/2014/main" id="{8925E4C3-52FE-75AF-F5F6-2FBCF3D094B8}"/>
                </a:ext>
              </a:extLst>
            </p:cNvPr>
            <p:cNvGrpSpPr/>
            <p:nvPr/>
          </p:nvGrpSpPr>
          <p:grpSpPr>
            <a:xfrm flipH="1">
              <a:off x="2725269" y="5305541"/>
              <a:ext cx="1764485" cy="211849"/>
              <a:chOff x="6764312" y="5017957"/>
              <a:chExt cx="3174167" cy="544643"/>
            </a:xfrm>
          </p:grpSpPr>
          <p:sp>
            <p:nvSpPr>
              <p:cNvPr id="3091" name="Rounded Rectangle 95">
                <a:extLst>
                  <a:ext uri="{FF2B5EF4-FFF2-40B4-BE49-F238E27FC236}">
                    <a16:creationId xmlns:a16="http://schemas.microsoft.com/office/drawing/2014/main" id="{7E527742-2EF4-5ADC-6A7A-90458236E60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2" name="Group 115">
                <a:extLst>
                  <a:ext uri="{FF2B5EF4-FFF2-40B4-BE49-F238E27FC236}">
                    <a16:creationId xmlns:a16="http://schemas.microsoft.com/office/drawing/2014/main" id="{4C96C9E2-9570-5E2C-D083-08B5A99C963F}"/>
                  </a:ext>
                </a:extLst>
              </p:cNvPr>
              <p:cNvGrpSpPr/>
              <p:nvPr/>
            </p:nvGrpSpPr>
            <p:grpSpPr>
              <a:xfrm>
                <a:off x="6764312" y="5017957"/>
                <a:ext cx="3174167" cy="543394"/>
                <a:chOff x="4419600" y="6019800"/>
                <a:chExt cx="4553263" cy="718278"/>
              </a:xfrm>
            </p:grpSpPr>
            <p:sp>
              <p:nvSpPr>
                <p:cNvPr id="3093" name="Multiply 97">
                  <a:extLst>
                    <a:ext uri="{FF2B5EF4-FFF2-40B4-BE49-F238E27FC236}">
                      <a16:creationId xmlns:a16="http://schemas.microsoft.com/office/drawing/2014/main" id="{D8B02A50-700B-423C-B761-1C52D0BEF16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Multiply 98">
                  <a:extLst>
                    <a:ext uri="{FF2B5EF4-FFF2-40B4-BE49-F238E27FC236}">
                      <a16:creationId xmlns:a16="http://schemas.microsoft.com/office/drawing/2014/main" id="{C5B0E534-C512-B22A-30B2-D1D4DC9F759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Diamond 3094">
                  <a:extLst>
                    <a:ext uri="{FF2B5EF4-FFF2-40B4-BE49-F238E27FC236}">
                      <a16:creationId xmlns:a16="http://schemas.microsoft.com/office/drawing/2014/main" id="{AB3A85E4-B80A-0D1A-D440-C1DF215CE65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Diamond 3095">
                  <a:extLst>
                    <a:ext uri="{FF2B5EF4-FFF2-40B4-BE49-F238E27FC236}">
                      <a16:creationId xmlns:a16="http://schemas.microsoft.com/office/drawing/2014/main" id="{962A5874-05AE-ED10-3EB3-08E3B0517282}"/>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Multiply 101">
                  <a:extLst>
                    <a:ext uri="{FF2B5EF4-FFF2-40B4-BE49-F238E27FC236}">
                      <a16:creationId xmlns:a16="http://schemas.microsoft.com/office/drawing/2014/main" id="{880807B7-EA16-4CE8-3F42-C2223835C8C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Diamond 3097">
                  <a:extLst>
                    <a:ext uri="{FF2B5EF4-FFF2-40B4-BE49-F238E27FC236}">
                      <a16:creationId xmlns:a16="http://schemas.microsoft.com/office/drawing/2014/main" id="{AEA92BCB-5B6D-DE22-6535-C33B92E7514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Multiply 103">
                  <a:extLst>
                    <a:ext uri="{FF2B5EF4-FFF2-40B4-BE49-F238E27FC236}">
                      <a16:creationId xmlns:a16="http://schemas.microsoft.com/office/drawing/2014/main" id="{5C18A317-71EE-6A14-8109-D360B774B3CE}"/>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80" name="Rounded Rectangle 83">
              <a:extLst>
                <a:ext uri="{FF2B5EF4-FFF2-40B4-BE49-F238E27FC236}">
                  <a16:creationId xmlns:a16="http://schemas.microsoft.com/office/drawing/2014/main" id="{57DE4590-7A62-C5F4-BFD4-2435A3C773EB}"/>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84">
              <a:extLst>
                <a:ext uri="{FF2B5EF4-FFF2-40B4-BE49-F238E27FC236}">
                  <a16:creationId xmlns:a16="http://schemas.microsoft.com/office/drawing/2014/main" id="{E69CF453-E138-7B03-3732-D22319B3A431}"/>
                </a:ext>
              </a:extLst>
            </p:cNvPr>
            <p:cNvGrpSpPr/>
            <p:nvPr/>
          </p:nvGrpSpPr>
          <p:grpSpPr>
            <a:xfrm flipH="1">
              <a:off x="2958376" y="971261"/>
              <a:ext cx="1241512" cy="164101"/>
              <a:chOff x="6764312" y="5017957"/>
              <a:chExt cx="3174167" cy="544643"/>
            </a:xfrm>
          </p:grpSpPr>
          <p:sp>
            <p:nvSpPr>
              <p:cNvPr id="3082" name="Rounded Rectangle 268">
                <a:extLst>
                  <a:ext uri="{FF2B5EF4-FFF2-40B4-BE49-F238E27FC236}">
                    <a16:creationId xmlns:a16="http://schemas.microsoft.com/office/drawing/2014/main" id="{3B319FAB-8B75-2F6E-ACB3-69B4CD3B2CE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3" name="Group 115">
                <a:extLst>
                  <a:ext uri="{FF2B5EF4-FFF2-40B4-BE49-F238E27FC236}">
                    <a16:creationId xmlns:a16="http://schemas.microsoft.com/office/drawing/2014/main" id="{82875797-9AEA-7531-CB61-0FE586818F18}"/>
                  </a:ext>
                </a:extLst>
              </p:cNvPr>
              <p:cNvGrpSpPr/>
              <p:nvPr/>
            </p:nvGrpSpPr>
            <p:grpSpPr>
              <a:xfrm>
                <a:off x="6764312" y="5017957"/>
                <a:ext cx="3174167" cy="543394"/>
                <a:chOff x="4419600" y="6019800"/>
                <a:chExt cx="4553263" cy="718278"/>
              </a:xfrm>
            </p:grpSpPr>
            <p:sp>
              <p:nvSpPr>
                <p:cNvPr id="3084" name="Multiply 270">
                  <a:extLst>
                    <a:ext uri="{FF2B5EF4-FFF2-40B4-BE49-F238E27FC236}">
                      <a16:creationId xmlns:a16="http://schemas.microsoft.com/office/drawing/2014/main" id="{444CFBE8-99A7-6374-A5C1-6A5140BECB7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Multiply 271">
                  <a:extLst>
                    <a:ext uri="{FF2B5EF4-FFF2-40B4-BE49-F238E27FC236}">
                      <a16:creationId xmlns:a16="http://schemas.microsoft.com/office/drawing/2014/main" id="{885A3614-3BC2-F671-9DFE-E2D510FC009C}"/>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Diamond 3085">
                  <a:extLst>
                    <a:ext uri="{FF2B5EF4-FFF2-40B4-BE49-F238E27FC236}">
                      <a16:creationId xmlns:a16="http://schemas.microsoft.com/office/drawing/2014/main" id="{FF5ECA0F-F7C9-544A-80FD-023ED6333E13}"/>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Diamond 3086">
                  <a:extLst>
                    <a:ext uri="{FF2B5EF4-FFF2-40B4-BE49-F238E27FC236}">
                      <a16:creationId xmlns:a16="http://schemas.microsoft.com/office/drawing/2014/main" id="{2AC84073-0634-2D6A-F472-E6BD0E512373}"/>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Multiply 274">
                  <a:extLst>
                    <a:ext uri="{FF2B5EF4-FFF2-40B4-BE49-F238E27FC236}">
                      <a16:creationId xmlns:a16="http://schemas.microsoft.com/office/drawing/2014/main" id="{5DFD58A6-00FE-ACB1-E163-D87B6B17837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Diamond 3088">
                  <a:extLst>
                    <a:ext uri="{FF2B5EF4-FFF2-40B4-BE49-F238E27FC236}">
                      <a16:creationId xmlns:a16="http://schemas.microsoft.com/office/drawing/2014/main" id="{2879BD9F-D23C-9B60-6639-C192AB9B701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Multiply 276">
                  <a:extLst>
                    <a:ext uri="{FF2B5EF4-FFF2-40B4-BE49-F238E27FC236}">
                      <a16:creationId xmlns:a16="http://schemas.microsoft.com/office/drawing/2014/main" id="{F428C389-E794-1FC2-5E1C-F2D4177905F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36" name="Group 3135">
            <a:extLst>
              <a:ext uri="{FF2B5EF4-FFF2-40B4-BE49-F238E27FC236}">
                <a16:creationId xmlns:a16="http://schemas.microsoft.com/office/drawing/2014/main" id="{FC319AED-6BC6-CC12-632E-E3C7446CCA0E}"/>
              </a:ext>
            </a:extLst>
          </p:cNvPr>
          <p:cNvGrpSpPr/>
          <p:nvPr/>
        </p:nvGrpSpPr>
        <p:grpSpPr>
          <a:xfrm>
            <a:off x="1085395" y="501554"/>
            <a:ext cx="1208063" cy="2595732"/>
            <a:chOff x="380464" y="378001"/>
            <a:chExt cx="2940416" cy="6317984"/>
          </a:xfrm>
        </p:grpSpPr>
        <p:sp>
          <p:nvSpPr>
            <p:cNvPr id="3137" name="Cloud 3136">
              <a:extLst>
                <a:ext uri="{FF2B5EF4-FFF2-40B4-BE49-F238E27FC236}">
                  <a16:creationId xmlns:a16="http://schemas.microsoft.com/office/drawing/2014/main" id="{6F1D8A3E-CFCE-CE16-1D56-CC5871AECB6B}"/>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138" name="Group 3137">
              <a:extLst>
                <a:ext uri="{FF2B5EF4-FFF2-40B4-BE49-F238E27FC236}">
                  <a16:creationId xmlns:a16="http://schemas.microsoft.com/office/drawing/2014/main" id="{07B5C0D0-65A3-503B-E6DE-F516116E3927}"/>
                </a:ext>
              </a:extLst>
            </p:cNvPr>
            <p:cNvGrpSpPr/>
            <p:nvPr/>
          </p:nvGrpSpPr>
          <p:grpSpPr>
            <a:xfrm rot="2613352">
              <a:off x="986283" y="5708442"/>
              <a:ext cx="849646" cy="987543"/>
              <a:chOff x="6106804" y="4039302"/>
              <a:chExt cx="666047" cy="774146"/>
            </a:xfrm>
          </p:grpSpPr>
          <p:sp>
            <p:nvSpPr>
              <p:cNvPr id="3183" name="Oval 3182">
                <a:extLst>
                  <a:ext uri="{FF2B5EF4-FFF2-40B4-BE49-F238E27FC236}">
                    <a16:creationId xmlns:a16="http://schemas.microsoft.com/office/drawing/2014/main" id="{A200C633-AE5C-FA18-1043-ECA149EB49E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84" name="Oval 3183">
                <a:extLst>
                  <a:ext uri="{FF2B5EF4-FFF2-40B4-BE49-F238E27FC236}">
                    <a16:creationId xmlns:a16="http://schemas.microsoft.com/office/drawing/2014/main" id="{483D78BD-DBCE-393A-D206-4EA6E1D3180B}"/>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85" name="Oval 3184">
                <a:extLst>
                  <a:ext uri="{FF2B5EF4-FFF2-40B4-BE49-F238E27FC236}">
                    <a16:creationId xmlns:a16="http://schemas.microsoft.com/office/drawing/2014/main" id="{C04F85E0-4338-D033-40E9-70E80D219E4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39" name="Group 3138">
              <a:extLst>
                <a:ext uri="{FF2B5EF4-FFF2-40B4-BE49-F238E27FC236}">
                  <a16:creationId xmlns:a16="http://schemas.microsoft.com/office/drawing/2014/main" id="{F10DF2BB-854B-F4E7-BEA7-A89E405FA40D}"/>
                </a:ext>
              </a:extLst>
            </p:cNvPr>
            <p:cNvGrpSpPr/>
            <p:nvPr/>
          </p:nvGrpSpPr>
          <p:grpSpPr>
            <a:xfrm>
              <a:off x="1900966" y="5705254"/>
              <a:ext cx="849646" cy="987543"/>
              <a:chOff x="6106804" y="4039302"/>
              <a:chExt cx="666047" cy="774146"/>
            </a:xfrm>
          </p:grpSpPr>
          <p:sp>
            <p:nvSpPr>
              <p:cNvPr id="3180" name="Oval 3179">
                <a:extLst>
                  <a:ext uri="{FF2B5EF4-FFF2-40B4-BE49-F238E27FC236}">
                    <a16:creationId xmlns:a16="http://schemas.microsoft.com/office/drawing/2014/main" id="{41CBE947-6AAC-5695-03CB-EC6AA134EDC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81" name="Oval 3180">
                <a:extLst>
                  <a:ext uri="{FF2B5EF4-FFF2-40B4-BE49-F238E27FC236}">
                    <a16:creationId xmlns:a16="http://schemas.microsoft.com/office/drawing/2014/main" id="{AA681965-48C5-D698-7AC2-F052BC6B6547}"/>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82" name="Oval 3181">
                <a:extLst>
                  <a:ext uri="{FF2B5EF4-FFF2-40B4-BE49-F238E27FC236}">
                    <a16:creationId xmlns:a16="http://schemas.microsoft.com/office/drawing/2014/main" id="{29B34B60-F342-0154-DD08-A46816685E4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140" name="Oval 3139">
              <a:extLst>
                <a:ext uri="{FF2B5EF4-FFF2-40B4-BE49-F238E27FC236}">
                  <a16:creationId xmlns:a16="http://schemas.microsoft.com/office/drawing/2014/main" id="{01BCD81D-C095-FC1A-857F-9EC828053A38}"/>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1" name="Oval 3140">
              <a:extLst>
                <a:ext uri="{FF2B5EF4-FFF2-40B4-BE49-F238E27FC236}">
                  <a16:creationId xmlns:a16="http://schemas.microsoft.com/office/drawing/2014/main" id="{9C2A40BD-F002-0123-C4CD-BB5E6A296056}"/>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2" name="Trapezoid 3141">
              <a:extLst>
                <a:ext uri="{FF2B5EF4-FFF2-40B4-BE49-F238E27FC236}">
                  <a16:creationId xmlns:a16="http://schemas.microsoft.com/office/drawing/2014/main" id="{870A93D3-8CC3-506E-41BE-AB58C24E2EE1}"/>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3" name="Trapezoid 3142">
              <a:extLst>
                <a:ext uri="{FF2B5EF4-FFF2-40B4-BE49-F238E27FC236}">
                  <a16:creationId xmlns:a16="http://schemas.microsoft.com/office/drawing/2014/main" id="{4196EC08-8AFF-2CD5-0111-8CB35AABD591}"/>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4" name="Trapezoid 3143">
              <a:extLst>
                <a:ext uri="{FF2B5EF4-FFF2-40B4-BE49-F238E27FC236}">
                  <a16:creationId xmlns:a16="http://schemas.microsoft.com/office/drawing/2014/main" id="{5E2E645E-01D7-C9FF-03ED-B1E4AF0561C0}"/>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5" name="Trapezoid 3144">
              <a:extLst>
                <a:ext uri="{FF2B5EF4-FFF2-40B4-BE49-F238E27FC236}">
                  <a16:creationId xmlns:a16="http://schemas.microsoft.com/office/drawing/2014/main" id="{F2E99066-3A07-3303-82F6-C5E8D1CA6948}"/>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6" name="Trapezoid 3145">
              <a:extLst>
                <a:ext uri="{FF2B5EF4-FFF2-40B4-BE49-F238E27FC236}">
                  <a16:creationId xmlns:a16="http://schemas.microsoft.com/office/drawing/2014/main" id="{3FA85A67-84C1-F226-E842-8819C8D896EE}"/>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7" name="Trapezoid 3146">
              <a:extLst>
                <a:ext uri="{FF2B5EF4-FFF2-40B4-BE49-F238E27FC236}">
                  <a16:creationId xmlns:a16="http://schemas.microsoft.com/office/drawing/2014/main" id="{FBDFF9B4-5BF0-E26E-1A6D-65CE0EF0E2F8}"/>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8" name="Oval 3147">
              <a:extLst>
                <a:ext uri="{FF2B5EF4-FFF2-40B4-BE49-F238E27FC236}">
                  <a16:creationId xmlns:a16="http://schemas.microsoft.com/office/drawing/2014/main" id="{D8DF2A0E-4167-EB53-202E-899FC2185B4E}"/>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149" name="Group 3148">
              <a:extLst>
                <a:ext uri="{FF2B5EF4-FFF2-40B4-BE49-F238E27FC236}">
                  <a16:creationId xmlns:a16="http://schemas.microsoft.com/office/drawing/2014/main" id="{A69D44B9-80DA-0F88-3251-315B64954C55}"/>
                </a:ext>
              </a:extLst>
            </p:cNvPr>
            <p:cNvGrpSpPr/>
            <p:nvPr/>
          </p:nvGrpSpPr>
          <p:grpSpPr>
            <a:xfrm rot="4901522">
              <a:off x="1055948" y="3502860"/>
              <a:ext cx="2818777" cy="668978"/>
              <a:chOff x="5029200" y="1371600"/>
              <a:chExt cx="6791793" cy="1933731"/>
            </a:xfrm>
          </p:grpSpPr>
          <p:grpSp>
            <p:nvGrpSpPr>
              <p:cNvPr id="3168" name="Group 3167">
                <a:extLst>
                  <a:ext uri="{FF2B5EF4-FFF2-40B4-BE49-F238E27FC236}">
                    <a16:creationId xmlns:a16="http://schemas.microsoft.com/office/drawing/2014/main" id="{713C7419-1D9D-B1A5-6927-1B81917C33CB}"/>
                  </a:ext>
                </a:extLst>
              </p:cNvPr>
              <p:cNvGrpSpPr/>
              <p:nvPr/>
            </p:nvGrpSpPr>
            <p:grpSpPr>
              <a:xfrm>
                <a:off x="5029200" y="1371600"/>
                <a:ext cx="1752600" cy="1905000"/>
                <a:chOff x="5029200" y="1371600"/>
                <a:chExt cx="1752600" cy="1905000"/>
              </a:xfrm>
            </p:grpSpPr>
            <p:sp>
              <p:nvSpPr>
                <p:cNvPr id="3178" name="4-Point Star 14">
                  <a:extLst>
                    <a:ext uri="{FF2B5EF4-FFF2-40B4-BE49-F238E27FC236}">
                      <a16:creationId xmlns:a16="http://schemas.microsoft.com/office/drawing/2014/main" id="{DD009C38-7500-99A3-7729-C959C102633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9" name="4-Point Star 15">
                  <a:extLst>
                    <a:ext uri="{FF2B5EF4-FFF2-40B4-BE49-F238E27FC236}">
                      <a16:creationId xmlns:a16="http://schemas.microsoft.com/office/drawing/2014/main" id="{6B3E9A22-903C-BAEF-FDBE-FA1552D24F7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69" name="Group 3168">
                <a:extLst>
                  <a:ext uri="{FF2B5EF4-FFF2-40B4-BE49-F238E27FC236}">
                    <a16:creationId xmlns:a16="http://schemas.microsoft.com/office/drawing/2014/main" id="{EEBCCB70-63E5-8EF5-0F11-D572FE5BA1AE}"/>
                  </a:ext>
                </a:extLst>
              </p:cNvPr>
              <p:cNvGrpSpPr/>
              <p:nvPr/>
            </p:nvGrpSpPr>
            <p:grpSpPr>
              <a:xfrm>
                <a:off x="6713095" y="1400331"/>
                <a:ext cx="1752600" cy="1905000"/>
                <a:chOff x="5029200" y="1371600"/>
                <a:chExt cx="1752600" cy="1905000"/>
              </a:xfrm>
            </p:grpSpPr>
            <p:sp>
              <p:nvSpPr>
                <p:cNvPr id="3176" name="4-Point Star 205">
                  <a:extLst>
                    <a:ext uri="{FF2B5EF4-FFF2-40B4-BE49-F238E27FC236}">
                      <a16:creationId xmlns:a16="http://schemas.microsoft.com/office/drawing/2014/main" id="{E5C11162-CB90-02A4-884A-1A5680D917E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7" name="4-Point Star 206">
                  <a:extLst>
                    <a:ext uri="{FF2B5EF4-FFF2-40B4-BE49-F238E27FC236}">
                      <a16:creationId xmlns:a16="http://schemas.microsoft.com/office/drawing/2014/main" id="{F01C435C-AE0F-3C57-4029-4F678E4E503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70" name="Group 3169">
                <a:extLst>
                  <a:ext uri="{FF2B5EF4-FFF2-40B4-BE49-F238E27FC236}">
                    <a16:creationId xmlns:a16="http://schemas.microsoft.com/office/drawing/2014/main" id="{F35D1C4A-ECE6-2AF9-A8DF-FDE2F9698BDF}"/>
                  </a:ext>
                </a:extLst>
              </p:cNvPr>
              <p:cNvGrpSpPr/>
              <p:nvPr/>
            </p:nvGrpSpPr>
            <p:grpSpPr>
              <a:xfrm>
                <a:off x="8404486" y="1389088"/>
                <a:ext cx="1752600" cy="1905000"/>
                <a:chOff x="5029200" y="1371600"/>
                <a:chExt cx="1752600" cy="1905000"/>
              </a:xfrm>
            </p:grpSpPr>
            <p:sp>
              <p:nvSpPr>
                <p:cNvPr id="3174" name="4-Point Star 203">
                  <a:extLst>
                    <a:ext uri="{FF2B5EF4-FFF2-40B4-BE49-F238E27FC236}">
                      <a16:creationId xmlns:a16="http://schemas.microsoft.com/office/drawing/2014/main" id="{47649D94-2C64-7FC5-EFAB-F311FD9EF7C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5" name="4-Point Star 204">
                  <a:extLst>
                    <a:ext uri="{FF2B5EF4-FFF2-40B4-BE49-F238E27FC236}">
                      <a16:creationId xmlns:a16="http://schemas.microsoft.com/office/drawing/2014/main" id="{DE9196C8-3BFA-61AD-A36A-FF36CEB0E48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71" name="Group 3170">
                <a:extLst>
                  <a:ext uri="{FF2B5EF4-FFF2-40B4-BE49-F238E27FC236}">
                    <a16:creationId xmlns:a16="http://schemas.microsoft.com/office/drawing/2014/main" id="{90BEBD21-7C1E-883E-77AE-2733D0BB503A}"/>
                  </a:ext>
                </a:extLst>
              </p:cNvPr>
              <p:cNvGrpSpPr/>
              <p:nvPr/>
            </p:nvGrpSpPr>
            <p:grpSpPr>
              <a:xfrm>
                <a:off x="10068393" y="1389089"/>
                <a:ext cx="1752600" cy="1905000"/>
                <a:chOff x="5029200" y="1371600"/>
                <a:chExt cx="1752600" cy="1905000"/>
              </a:xfrm>
            </p:grpSpPr>
            <p:sp>
              <p:nvSpPr>
                <p:cNvPr id="3172" name="4-Point Star 24">
                  <a:extLst>
                    <a:ext uri="{FF2B5EF4-FFF2-40B4-BE49-F238E27FC236}">
                      <a16:creationId xmlns:a16="http://schemas.microsoft.com/office/drawing/2014/main" id="{6AFEC326-32B1-A8F1-13F5-7EAB764D013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3" name="4-Point Star 25">
                  <a:extLst>
                    <a:ext uri="{FF2B5EF4-FFF2-40B4-BE49-F238E27FC236}">
                      <a16:creationId xmlns:a16="http://schemas.microsoft.com/office/drawing/2014/main" id="{040A68BD-54A3-092A-D94B-624A6897D70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150" name="Group 3149">
              <a:extLst>
                <a:ext uri="{FF2B5EF4-FFF2-40B4-BE49-F238E27FC236}">
                  <a16:creationId xmlns:a16="http://schemas.microsoft.com/office/drawing/2014/main" id="{48F41AF3-FD45-A787-9DFD-5B2BD0C49742}"/>
                </a:ext>
              </a:extLst>
            </p:cNvPr>
            <p:cNvGrpSpPr/>
            <p:nvPr/>
          </p:nvGrpSpPr>
          <p:grpSpPr>
            <a:xfrm rot="5740360">
              <a:off x="-2808" y="3534745"/>
              <a:ext cx="2818777" cy="668978"/>
              <a:chOff x="5029200" y="1371600"/>
              <a:chExt cx="6791793" cy="1933731"/>
            </a:xfrm>
          </p:grpSpPr>
          <p:grpSp>
            <p:nvGrpSpPr>
              <p:cNvPr id="3156" name="Group 3155">
                <a:extLst>
                  <a:ext uri="{FF2B5EF4-FFF2-40B4-BE49-F238E27FC236}">
                    <a16:creationId xmlns:a16="http://schemas.microsoft.com/office/drawing/2014/main" id="{9727ECAB-45E0-E69E-1BD7-B6BFAF01BC4F}"/>
                  </a:ext>
                </a:extLst>
              </p:cNvPr>
              <p:cNvGrpSpPr/>
              <p:nvPr/>
            </p:nvGrpSpPr>
            <p:grpSpPr>
              <a:xfrm>
                <a:off x="5029200" y="1371600"/>
                <a:ext cx="1752600" cy="1905000"/>
                <a:chOff x="5029200" y="1371600"/>
                <a:chExt cx="1752600" cy="1905000"/>
              </a:xfrm>
            </p:grpSpPr>
            <p:sp>
              <p:nvSpPr>
                <p:cNvPr id="3166" name="4-Point Star 195">
                  <a:extLst>
                    <a:ext uri="{FF2B5EF4-FFF2-40B4-BE49-F238E27FC236}">
                      <a16:creationId xmlns:a16="http://schemas.microsoft.com/office/drawing/2014/main" id="{8344A864-28F6-9E9D-F22E-94ED40D8D8F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7" name="4-Point Star 196">
                  <a:extLst>
                    <a:ext uri="{FF2B5EF4-FFF2-40B4-BE49-F238E27FC236}">
                      <a16:creationId xmlns:a16="http://schemas.microsoft.com/office/drawing/2014/main" id="{2BC3C2C7-6BC1-BA97-B7B8-E6F74CD09BF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3157" name="Group 3156">
                <a:extLst>
                  <a:ext uri="{FF2B5EF4-FFF2-40B4-BE49-F238E27FC236}">
                    <a16:creationId xmlns:a16="http://schemas.microsoft.com/office/drawing/2014/main" id="{A14F1415-0BF6-7A45-1217-21920DA16B4E}"/>
                  </a:ext>
                </a:extLst>
              </p:cNvPr>
              <p:cNvGrpSpPr/>
              <p:nvPr/>
            </p:nvGrpSpPr>
            <p:grpSpPr>
              <a:xfrm>
                <a:off x="6713095" y="1400331"/>
                <a:ext cx="1752600" cy="1905000"/>
                <a:chOff x="5029200" y="1371600"/>
                <a:chExt cx="1752600" cy="1905000"/>
              </a:xfrm>
            </p:grpSpPr>
            <p:sp>
              <p:nvSpPr>
                <p:cNvPr id="3164" name="4-Point Star 193">
                  <a:extLst>
                    <a:ext uri="{FF2B5EF4-FFF2-40B4-BE49-F238E27FC236}">
                      <a16:creationId xmlns:a16="http://schemas.microsoft.com/office/drawing/2014/main" id="{427EFD23-314E-EBD0-651A-A42A74996A0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5" name="4-Point Star 194">
                  <a:extLst>
                    <a:ext uri="{FF2B5EF4-FFF2-40B4-BE49-F238E27FC236}">
                      <a16:creationId xmlns:a16="http://schemas.microsoft.com/office/drawing/2014/main" id="{8C4A3AC3-9351-A042-3F01-46D8AA83D1D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58" name="Group 3157">
                <a:extLst>
                  <a:ext uri="{FF2B5EF4-FFF2-40B4-BE49-F238E27FC236}">
                    <a16:creationId xmlns:a16="http://schemas.microsoft.com/office/drawing/2014/main" id="{C8A66147-79A1-AAE2-F1F1-1039BB1DC593}"/>
                  </a:ext>
                </a:extLst>
              </p:cNvPr>
              <p:cNvGrpSpPr/>
              <p:nvPr/>
            </p:nvGrpSpPr>
            <p:grpSpPr>
              <a:xfrm>
                <a:off x="8404486" y="1389088"/>
                <a:ext cx="1752600" cy="1905000"/>
                <a:chOff x="5029200" y="1371600"/>
                <a:chExt cx="1752600" cy="1905000"/>
              </a:xfrm>
            </p:grpSpPr>
            <p:sp>
              <p:nvSpPr>
                <p:cNvPr id="3162" name="4-Point Star 191">
                  <a:extLst>
                    <a:ext uri="{FF2B5EF4-FFF2-40B4-BE49-F238E27FC236}">
                      <a16:creationId xmlns:a16="http://schemas.microsoft.com/office/drawing/2014/main" id="{80B1FCA9-C520-A4AF-7DF4-A3D1530B7B0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3" name="4-Point Star 192">
                  <a:extLst>
                    <a:ext uri="{FF2B5EF4-FFF2-40B4-BE49-F238E27FC236}">
                      <a16:creationId xmlns:a16="http://schemas.microsoft.com/office/drawing/2014/main" id="{F5BE579E-A279-465E-F3ED-355D8FDDB96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59" name="Group 3158">
                <a:extLst>
                  <a:ext uri="{FF2B5EF4-FFF2-40B4-BE49-F238E27FC236}">
                    <a16:creationId xmlns:a16="http://schemas.microsoft.com/office/drawing/2014/main" id="{D8A89736-6B7C-3B67-8E85-475CC0D4E065}"/>
                  </a:ext>
                </a:extLst>
              </p:cNvPr>
              <p:cNvGrpSpPr/>
              <p:nvPr/>
            </p:nvGrpSpPr>
            <p:grpSpPr>
              <a:xfrm>
                <a:off x="10068393" y="1389089"/>
                <a:ext cx="1752600" cy="1905000"/>
                <a:chOff x="5029200" y="1371600"/>
                <a:chExt cx="1752600" cy="1905000"/>
              </a:xfrm>
            </p:grpSpPr>
            <p:sp>
              <p:nvSpPr>
                <p:cNvPr id="3160" name="4-Point Star 27">
                  <a:extLst>
                    <a:ext uri="{FF2B5EF4-FFF2-40B4-BE49-F238E27FC236}">
                      <a16:creationId xmlns:a16="http://schemas.microsoft.com/office/drawing/2014/main" id="{67D09EF0-058B-B8E7-1557-C245FBC0BB4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1" name="4-Point Star 190">
                  <a:extLst>
                    <a:ext uri="{FF2B5EF4-FFF2-40B4-BE49-F238E27FC236}">
                      <a16:creationId xmlns:a16="http://schemas.microsoft.com/office/drawing/2014/main" id="{81935280-AAD1-34D8-C976-1C43334502A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3151" name="Rounded Rectangle 178">
              <a:extLst>
                <a:ext uri="{FF2B5EF4-FFF2-40B4-BE49-F238E27FC236}">
                  <a16:creationId xmlns:a16="http://schemas.microsoft.com/office/drawing/2014/main" id="{A8894D03-482E-C101-59E3-9DC48D1F73F0}"/>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2" name="Rounded Rectangle 179">
              <a:extLst>
                <a:ext uri="{FF2B5EF4-FFF2-40B4-BE49-F238E27FC236}">
                  <a16:creationId xmlns:a16="http://schemas.microsoft.com/office/drawing/2014/main" id="{6A6EFB36-1985-74C7-2FB7-41C7A1AB2BD2}"/>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3" name="Freeform: Shape 3152">
              <a:extLst>
                <a:ext uri="{FF2B5EF4-FFF2-40B4-BE49-F238E27FC236}">
                  <a16:creationId xmlns:a16="http://schemas.microsoft.com/office/drawing/2014/main" id="{076C1AD1-E94D-6FCF-0CF5-18409111CF58}"/>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4" name="Cloud 3153">
              <a:extLst>
                <a:ext uri="{FF2B5EF4-FFF2-40B4-BE49-F238E27FC236}">
                  <a16:creationId xmlns:a16="http://schemas.microsoft.com/office/drawing/2014/main" id="{38B72780-2182-213C-D69E-D149FEC693F6}"/>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5" name="Oval 3154">
              <a:extLst>
                <a:ext uri="{FF2B5EF4-FFF2-40B4-BE49-F238E27FC236}">
                  <a16:creationId xmlns:a16="http://schemas.microsoft.com/office/drawing/2014/main" id="{F9B63491-B464-3F6A-9322-AAC492E82488}"/>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86" name="Group 3185">
            <a:extLst>
              <a:ext uri="{FF2B5EF4-FFF2-40B4-BE49-F238E27FC236}">
                <a16:creationId xmlns:a16="http://schemas.microsoft.com/office/drawing/2014/main" id="{B7B94F08-EA9C-8F92-703B-79158A913783}"/>
              </a:ext>
            </a:extLst>
          </p:cNvPr>
          <p:cNvGrpSpPr/>
          <p:nvPr/>
        </p:nvGrpSpPr>
        <p:grpSpPr>
          <a:xfrm>
            <a:off x="2148034" y="3177277"/>
            <a:ext cx="1281362" cy="2929088"/>
            <a:chOff x="782565" y="1101398"/>
            <a:chExt cx="1893267" cy="4327852"/>
          </a:xfrm>
        </p:grpSpPr>
        <p:sp>
          <p:nvSpPr>
            <p:cNvPr id="3187" name="Round Diagonal Corner Rectangle 94">
              <a:extLst>
                <a:ext uri="{FF2B5EF4-FFF2-40B4-BE49-F238E27FC236}">
                  <a16:creationId xmlns:a16="http://schemas.microsoft.com/office/drawing/2014/main" id="{0AD9EFD7-F7C1-A772-DC4C-3E022382174D}"/>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88" name="Round Diagonal Corner Rectangle 95">
              <a:extLst>
                <a:ext uri="{FF2B5EF4-FFF2-40B4-BE49-F238E27FC236}">
                  <a16:creationId xmlns:a16="http://schemas.microsoft.com/office/drawing/2014/main" id="{E0933E05-2D9D-FB95-235D-E125AD8C7F4A}"/>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89" name="Oval 3188">
              <a:extLst>
                <a:ext uri="{FF2B5EF4-FFF2-40B4-BE49-F238E27FC236}">
                  <a16:creationId xmlns:a16="http://schemas.microsoft.com/office/drawing/2014/main" id="{7CC6B876-DFE3-9B86-4B0D-B3C4C628BF0B}"/>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3190" name="Group 3189">
              <a:extLst>
                <a:ext uri="{FF2B5EF4-FFF2-40B4-BE49-F238E27FC236}">
                  <a16:creationId xmlns:a16="http://schemas.microsoft.com/office/drawing/2014/main" id="{054AEE45-5D02-8105-B68D-7E95F18D8789}"/>
                </a:ext>
              </a:extLst>
            </p:cNvPr>
            <p:cNvGrpSpPr/>
            <p:nvPr/>
          </p:nvGrpSpPr>
          <p:grpSpPr>
            <a:xfrm rot="2754858">
              <a:off x="1292245" y="4851434"/>
              <a:ext cx="418271" cy="737362"/>
              <a:chOff x="1676400" y="2133600"/>
              <a:chExt cx="1447800" cy="2088845"/>
            </a:xfrm>
          </p:grpSpPr>
          <p:sp>
            <p:nvSpPr>
              <p:cNvPr id="3209" name="Oval 3208">
                <a:extLst>
                  <a:ext uri="{FF2B5EF4-FFF2-40B4-BE49-F238E27FC236}">
                    <a16:creationId xmlns:a16="http://schemas.microsoft.com/office/drawing/2014/main" id="{7764CB3E-D418-9A99-CBB5-2EF99D02B4A9}"/>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10" name="Moon 3209">
                <a:extLst>
                  <a:ext uri="{FF2B5EF4-FFF2-40B4-BE49-F238E27FC236}">
                    <a16:creationId xmlns:a16="http://schemas.microsoft.com/office/drawing/2014/main" id="{50787A45-AD9E-E816-FEA3-097B66AEBE5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11" name="Moon 3210">
                <a:extLst>
                  <a:ext uri="{FF2B5EF4-FFF2-40B4-BE49-F238E27FC236}">
                    <a16:creationId xmlns:a16="http://schemas.microsoft.com/office/drawing/2014/main" id="{867559D2-6A4B-5BC7-12F1-1AC7462252F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191" name="Group 3190">
              <a:extLst>
                <a:ext uri="{FF2B5EF4-FFF2-40B4-BE49-F238E27FC236}">
                  <a16:creationId xmlns:a16="http://schemas.microsoft.com/office/drawing/2014/main" id="{EB818986-F979-A3DA-BFA8-7DD6E53AE95E}"/>
                </a:ext>
              </a:extLst>
            </p:cNvPr>
            <p:cNvGrpSpPr/>
            <p:nvPr/>
          </p:nvGrpSpPr>
          <p:grpSpPr>
            <a:xfrm rot="18845142" flipH="1">
              <a:off x="1670777" y="4757861"/>
              <a:ext cx="454896" cy="743939"/>
              <a:chOff x="1676400" y="2133600"/>
              <a:chExt cx="1447800" cy="2088845"/>
            </a:xfrm>
          </p:grpSpPr>
          <p:sp>
            <p:nvSpPr>
              <p:cNvPr id="3206" name="Oval 3205">
                <a:extLst>
                  <a:ext uri="{FF2B5EF4-FFF2-40B4-BE49-F238E27FC236}">
                    <a16:creationId xmlns:a16="http://schemas.microsoft.com/office/drawing/2014/main" id="{6D55C583-E303-126A-15B7-26756536BC89}"/>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7" name="Moon 3206">
                <a:extLst>
                  <a:ext uri="{FF2B5EF4-FFF2-40B4-BE49-F238E27FC236}">
                    <a16:creationId xmlns:a16="http://schemas.microsoft.com/office/drawing/2014/main" id="{830DD160-6917-9E8F-1E25-F8835E7B6CD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8" name="Moon 3207">
                <a:extLst>
                  <a:ext uri="{FF2B5EF4-FFF2-40B4-BE49-F238E27FC236}">
                    <a16:creationId xmlns:a16="http://schemas.microsoft.com/office/drawing/2014/main" id="{D2819221-5FDB-99A0-E597-F19057C35AD8}"/>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192" name="Group 3191">
              <a:extLst>
                <a:ext uri="{FF2B5EF4-FFF2-40B4-BE49-F238E27FC236}">
                  <a16:creationId xmlns:a16="http://schemas.microsoft.com/office/drawing/2014/main" id="{80F1AE72-3A0B-1E46-A879-F743026888FF}"/>
                </a:ext>
              </a:extLst>
            </p:cNvPr>
            <p:cNvGrpSpPr/>
            <p:nvPr/>
          </p:nvGrpSpPr>
          <p:grpSpPr>
            <a:xfrm>
              <a:off x="810561" y="2772737"/>
              <a:ext cx="1865271" cy="2320328"/>
              <a:chOff x="4419600" y="2060454"/>
              <a:chExt cx="3045502" cy="4187946"/>
            </a:xfrm>
          </p:grpSpPr>
          <p:sp>
            <p:nvSpPr>
              <p:cNvPr id="3197" name="Oval 3196">
                <a:extLst>
                  <a:ext uri="{FF2B5EF4-FFF2-40B4-BE49-F238E27FC236}">
                    <a16:creationId xmlns:a16="http://schemas.microsoft.com/office/drawing/2014/main" id="{5709D273-2837-8197-9480-9E3960116336}"/>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98" name="Oval 3197">
                <a:extLst>
                  <a:ext uri="{FF2B5EF4-FFF2-40B4-BE49-F238E27FC236}">
                    <a16:creationId xmlns:a16="http://schemas.microsoft.com/office/drawing/2014/main" id="{2353545C-052F-039C-D22B-EC68DA4622F8}"/>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99" name="Trapezoid 3198">
                <a:extLst>
                  <a:ext uri="{FF2B5EF4-FFF2-40B4-BE49-F238E27FC236}">
                    <a16:creationId xmlns:a16="http://schemas.microsoft.com/office/drawing/2014/main" id="{7CB145A6-8315-7ED3-5D54-FAF385483084}"/>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0" name="Trapezoid 3199">
                <a:extLst>
                  <a:ext uri="{FF2B5EF4-FFF2-40B4-BE49-F238E27FC236}">
                    <a16:creationId xmlns:a16="http://schemas.microsoft.com/office/drawing/2014/main" id="{E1595CEF-3599-E638-E8FA-84227E00D6A4}"/>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1" name="Trapezoid 3200">
                <a:extLst>
                  <a:ext uri="{FF2B5EF4-FFF2-40B4-BE49-F238E27FC236}">
                    <a16:creationId xmlns:a16="http://schemas.microsoft.com/office/drawing/2014/main" id="{881A46D4-30BC-6E04-97F8-616E6A77A41B}"/>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2" name="Isosceles Triangle 3201">
                <a:extLst>
                  <a:ext uri="{FF2B5EF4-FFF2-40B4-BE49-F238E27FC236}">
                    <a16:creationId xmlns:a16="http://schemas.microsoft.com/office/drawing/2014/main" id="{225F3593-DB8B-82C1-528F-575E19C3B6A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3" name="Rectangle 3202">
                <a:extLst>
                  <a:ext uri="{FF2B5EF4-FFF2-40B4-BE49-F238E27FC236}">
                    <a16:creationId xmlns:a16="http://schemas.microsoft.com/office/drawing/2014/main" id="{6F15B5AB-1B3C-543D-E7BB-899A87C8A6FF}"/>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4" name="Trapezoid 3203">
                <a:extLst>
                  <a:ext uri="{FF2B5EF4-FFF2-40B4-BE49-F238E27FC236}">
                    <a16:creationId xmlns:a16="http://schemas.microsoft.com/office/drawing/2014/main" id="{FB750C49-3940-E346-378E-F63468B052A4}"/>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05" name="Trapezoid 3204">
                <a:extLst>
                  <a:ext uri="{FF2B5EF4-FFF2-40B4-BE49-F238E27FC236}">
                    <a16:creationId xmlns:a16="http://schemas.microsoft.com/office/drawing/2014/main" id="{B376214E-43F1-137B-AE88-754C016D841F}"/>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3193" name="Round Diagonal Corner Rectangle 102">
              <a:extLst>
                <a:ext uri="{FF2B5EF4-FFF2-40B4-BE49-F238E27FC236}">
                  <a16:creationId xmlns:a16="http://schemas.microsoft.com/office/drawing/2014/main" id="{48654007-E493-CD7A-0FAE-60F89E9B22B2}"/>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94" name="Oval 3193">
              <a:extLst>
                <a:ext uri="{FF2B5EF4-FFF2-40B4-BE49-F238E27FC236}">
                  <a16:creationId xmlns:a16="http://schemas.microsoft.com/office/drawing/2014/main" id="{868688B6-BADD-C763-DDF6-EDB78594A118}"/>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95" name="Rectangle 3194">
              <a:extLst>
                <a:ext uri="{FF2B5EF4-FFF2-40B4-BE49-F238E27FC236}">
                  <a16:creationId xmlns:a16="http://schemas.microsoft.com/office/drawing/2014/main" id="{8B426475-5792-F55A-33F2-D899F56F9EF6}"/>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96" name="Freeform: Shape 3195">
              <a:extLst>
                <a:ext uri="{FF2B5EF4-FFF2-40B4-BE49-F238E27FC236}">
                  <a16:creationId xmlns:a16="http://schemas.microsoft.com/office/drawing/2014/main" id="{46498CDA-FA6D-E850-3FC0-17340AE28CD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10058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1B662B-B59D-4888-1F7D-3D015F1BBAAB}"/>
              </a:ext>
            </a:extLst>
          </p:cNvPr>
          <p:cNvPicPr>
            <a:picLocks noChangeAspect="1"/>
          </p:cNvPicPr>
          <p:nvPr/>
        </p:nvPicPr>
        <p:blipFill>
          <a:blip r:embed="rId2"/>
          <a:stretch>
            <a:fillRect/>
          </a:stretch>
        </p:blipFill>
        <p:spPr>
          <a:xfrm>
            <a:off x="35168" y="0"/>
            <a:ext cx="12156832" cy="6851602"/>
          </a:xfrm>
          <a:prstGeom prst="rect">
            <a:avLst/>
          </a:prstGeom>
        </p:spPr>
      </p:pic>
      <p:sp>
        <p:nvSpPr>
          <p:cNvPr id="5" name="TextBox 4">
            <a:extLst>
              <a:ext uri="{FF2B5EF4-FFF2-40B4-BE49-F238E27FC236}">
                <a16:creationId xmlns:a16="http://schemas.microsoft.com/office/drawing/2014/main" id="{EE6A4CD9-FB46-1FC8-B01F-AE5666F02813}"/>
              </a:ext>
            </a:extLst>
          </p:cNvPr>
          <p:cNvSpPr txBox="1"/>
          <p:nvPr/>
        </p:nvSpPr>
        <p:spPr>
          <a:xfrm>
            <a:off x="567651" y="653205"/>
            <a:ext cx="6096000" cy="4893647"/>
          </a:xfrm>
          <a:prstGeom prst="rect">
            <a:avLst/>
          </a:prstGeom>
          <a:solidFill>
            <a:schemeClr val="tx1"/>
          </a:solidFill>
        </p:spPr>
        <p:txBody>
          <a:bodyPr wrap="square">
            <a:spAutoFit/>
          </a:bodyPr>
          <a:lstStyle/>
          <a:p>
            <a:pPr algn="l" fontAlgn="base"/>
            <a:r>
              <a:rPr lang="en-US" sz="2400" b="0" i="0" dirty="0">
                <a:solidFill>
                  <a:schemeClr val="bg1"/>
                </a:solidFill>
                <a:effectLst/>
              </a:rPr>
              <a:t>A [news] article had the title “Mormon teens cope best: Study finds they top peers at handling adolescence.” </a:t>
            </a:r>
          </a:p>
          <a:p>
            <a:pPr algn="l" fontAlgn="base"/>
            <a:endParaRPr lang="en-US" sz="2400" dirty="0">
              <a:solidFill>
                <a:schemeClr val="bg1"/>
              </a:solidFill>
            </a:endParaRPr>
          </a:p>
          <a:p>
            <a:pPr algn="l" fontAlgn="base"/>
            <a:r>
              <a:rPr lang="en-US" sz="2400" b="0" i="0" dirty="0">
                <a:solidFill>
                  <a:schemeClr val="bg1"/>
                </a:solidFill>
                <a:effectLst/>
              </a:rPr>
              <a:t>This article concluded that “Mormons fared best at avoiding risky behaviors, doing well in school and having a positive attitude about the future.” </a:t>
            </a:r>
          </a:p>
          <a:p>
            <a:pPr algn="l" fontAlgn="base"/>
            <a:endParaRPr lang="en-US" sz="2400" dirty="0">
              <a:solidFill>
                <a:schemeClr val="bg1"/>
              </a:solidFill>
            </a:endParaRPr>
          </a:p>
          <a:p>
            <a:pPr algn="l" fontAlgn="base"/>
            <a:r>
              <a:rPr lang="en-US" sz="2400" b="0" i="0" dirty="0">
                <a:solidFill>
                  <a:schemeClr val="bg1"/>
                </a:solidFill>
                <a:effectLst/>
              </a:rPr>
              <a:t>One of the researchers in the study, who interviewed most of our youth, said, “Across almost every category we looked at, there was a clear pattern: Mormons were first.”</a:t>
            </a:r>
          </a:p>
        </p:txBody>
      </p:sp>
      <p:pic>
        <p:nvPicPr>
          <p:cNvPr id="10" name="Picture 9">
            <a:extLst>
              <a:ext uri="{FF2B5EF4-FFF2-40B4-BE49-F238E27FC236}">
                <a16:creationId xmlns:a16="http://schemas.microsoft.com/office/drawing/2014/main" id="{8372F65E-0D3B-0C66-D842-DF874198D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2" y="653205"/>
            <a:ext cx="3043057" cy="3792578"/>
          </a:xfrm>
          <a:prstGeom prst="rect">
            <a:avLst/>
          </a:prstGeom>
        </p:spPr>
      </p:pic>
      <p:sp>
        <p:nvSpPr>
          <p:cNvPr id="11" name="Frame 10">
            <a:extLst>
              <a:ext uri="{FF2B5EF4-FFF2-40B4-BE49-F238E27FC236}">
                <a16:creationId xmlns:a16="http://schemas.microsoft.com/office/drawing/2014/main" id="{2779EDBC-B18D-19C7-7E2C-9D13A6C2CEBB}"/>
              </a:ext>
            </a:extLst>
          </p:cNvPr>
          <p:cNvSpPr/>
          <p:nvPr/>
        </p:nvSpPr>
        <p:spPr>
          <a:xfrm>
            <a:off x="0" y="0"/>
            <a:ext cx="12438185" cy="6851602"/>
          </a:xfrm>
          <a:prstGeom prst="frame">
            <a:avLst>
              <a:gd name="adj1" fmla="val 514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5EC81F9-B75A-E538-1BBF-F25C029EF113}"/>
              </a:ext>
            </a:extLst>
          </p:cNvPr>
          <p:cNvSpPr txBox="1"/>
          <p:nvPr/>
        </p:nvSpPr>
        <p:spPr>
          <a:xfrm>
            <a:off x="6811883" y="4648418"/>
            <a:ext cx="5233579" cy="1631216"/>
          </a:xfrm>
          <a:prstGeom prst="rect">
            <a:avLst/>
          </a:prstGeom>
          <a:solidFill>
            <a:schemeClr val="tx1"/>
          </a:solidFill>
        </p:spPr>
        <p:txBody>
          <a:bodyPr wrap="square">
            <a:spAutoFit/>
          </a:bodyPr>
          <a:lstStyle/>
          <a:p>
            <a:r>
              <a:rPr lang="en-US" sz="2000" dirty="0">
                <a:solidFill>
                  <a:schemeClr val="bg1"/>
                </a:solidFill>
              </a:rPr>
              <a:t>President Dallin H. Oaks</a:t>
            </a:r>
            <a:r>
              <a:rPr lang="en-US" sz="2000" b="0" i="0" dirty="0">
                <a:solidFill>
                  <a:schemeClr val="bg1"/>
                </a:solidFill>
                <a:effectLst/>
              </a:rPr>
              <a:t> feels the youth of The Church of Jesus Christ of Latter-day Saints are so prepared to face challenges </a:t>
            </a:r>
            <a:r>
              <a:rPr lang="en-US" sz="2000" dirty="0">
                <a:solidFill>
                  <a:schemeClr val="bg1"/>
                </a:solidFill>
              </a:rPr>
              <a:t>because of</a:t>
            </a:r>
            <a:r>
              <a:rPr lang="en-US" sz="2000" b="0" i="0" dirty="0">
                <a:solidFill>
                  <a:schemeClr val="bg1"/>
                </a:solidFill>
                <a:effectLst/>
              </a:rPr>
              <a:t> their understanding of the plan of salvation and their knowledge of their relationship with God </a:t>
            </a:r>
            <a:endParaRPr lang="en-US" sz="2000" dirty="0">
              <a:solidFill>
                <a:schemeClr val="bg1"/>
              </a:solidFill>
            </a:endParaRPr>
          </a:p>
        </p:txBody>
      </p:sp>
      <p:sp>
        <p:nvSpPr>
          <p:cNvPr id="15" name="TextBox 14">
            <a:extLst>
              <a:ext uri="{FF2B5EF4-FFF2-40B4-BE49-F238E27FC236}">
                <a16:creationId xmlns:a16="http://schemas.microsoft.com/office/drawing/2014/main" id="{3195B369-63EB-457F-8714-1DCBE96F3C7D}"/>
              </a:ext>
            </a:extLst>
          </p:cNvPr>
          <p:cNvSpPr txBox="1"/>
          <p:nvPr/>
        </p:nvSpPr>
        <p:spPr>
          <a:xfrm>
            <a:off x="5820508" y="6482270"/>
            <a:ext cx="6224954" cy="369332"/>
          </a:xfrm>
          <a:prstGeom prst="rect">
            <a:avLst/>
          </a:prstGeom>
          <a:noFill/>
        </p:spPr>
        <p:txBody>
          <a:bodyPr wrap="square">
            <a:spAutoFit/>
          </a:bodyPr>
          <a:lstStyle/>
          <a:p>
            <a:pPr algn="r" fontAlgn="base"/>
            <a:r>
              <a:rPr lang="en-US" sz="1800" b="0" i="0" dirty="0">
                <a:solidFill>
                  <a:schemeClr val="bg1"/>
                </a:solidFill>
                <a:effectLst/>
                <a:latin typeface="Abadi" panose="020B0604020104020204" pitchFamily="34" charset="0"/>
              </a:rPr>
              <a:t>(15)</a:t>
            </a:r>
          </a:p>
        </p:txBody>
      </p:sp>
    </p:spTree>
    <p:extLst>
      <p:ext uri="{BB962C8B-B14F-4D97-AF65-F5344CB8AC3E}">
        <p14:creationId xmlns:p14="http://schemas.microsoft.com/office/powerpoint/2010/main" val="33280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82793-C047-3CB4-0BF8-DDB10A6C7C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121023" y="3723"/>
            <a:ext cx="11949953"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Three distinct and Separate Persons </a:t>
            </a:r>
          </a:p>
        </p:txBody>
      </p:sp>
      <p:sp>
        <p:nvSpPr>
          <p:cNvPr id="9" name="Rectangle 8"/>
          <p:cNvSpPr/>
          <p:nvPr/>
        </p:nvSpPr>
        <p:spPr>
          <a:xfrm>
            <a:off x="29766" y="6441141"/>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Matthew 3:17</a:t>
            </a:r>
            <a:endParaRPr lang="en-US" dirty="0">
              <a:solidFill>
                <a:schemeClr val="bg1"/>
              </a:solidFill>
            </a:endParaRPr>
          </a:p>
        </p:txBody>
      </p:sp>
      <p:sp>
        <p:nvSpPr>
          <p:cNvPr id="3" name="Rectangle 2"/>
          <p:cNvSpPr/>
          <p:nvPr/>
        </p:nvSpPr>
        <p:spPr>
          <a:xfrm>
            <a:off x="2715627" y="657312"/>
            <a:ext cx="7206519" cy="830997"/>
          </a:xfrm>
          <a:prstGeom prst="rect">
            <a:avLst/>
          </a:prstGeom>
        </p:spPr>
        <p:txBody>
          <a:bodyPr wrap="square">
            <a:spAutoFit/>
          </a:bodyPr>
          <a:lstStyle/>
          <a:p>
            <a:pPr algn="ctr"/>
            <a:r>
              <a:rPr lang="en-US" sz="2400" dirty="0">
                <a:solidFill>
                  <a:schemeClr val="bg1"/>
                </a:solidFill>
              </a:rPr>
              <a:t>We believe in God, the Eternal Father, and in His Son, Jesus Christ, and in the Holy Ghost</a:t>
            </a:r>
          </a:p>
        </p:txBody>
      </p:sp>
      <p:sp>
        <p:nvSpPr>
          <p:cNvPr id="2" name="Rectangle 1"/>
          <p:cNvSpPr/>
          <p:nvPr/>
        </p:nvSpPr>
        <p:spPr>
          <a:xfrm>
            <a:off x="258688" y="1626543"/>
            <a:ext cx="6096000" cy="2031325"/>
          </a:xfrm>
          <a:prstGeom prst="rect">
            <a:avLst/>
          </a:prstGeom>
        </p:spPr>
        <p:txBody>
          <a:bodyPr>
            <a:spAutoFit/>
          </a:bodyPr>
          <a:lstStyle/>
          <a:p>
            <a:pPr fontAlgn="base"/>
            <a:r>
              <a:rPr lang="en-US" dirty="0">
                <a:solidFill>
                  <a:schemeClr val="bg1"/>
                </a:solidFill>
                <a:latin typeface="Abadi" panose="020B0604020104020204" pitchFamily="34" charset="0"/>
              </a:rPr>
              <a:t>“We believe these three divine persons constituting a single Godhead are united in purpose, in manner, in testimony, in mission. … I think it is accurate to say we believe They are one in every significant and eternal aspect imaginable </a:t>
            </a:r>
            <a:r>
              <a:rPr lang="en-US" i="1" dirty="0">
                <a:solidFill>
                  <a:schemeClr val="bg1"/>
                </a:solidFill>
                <a:latin typeface="Abadi" panose="020B0604020104020204" pitchFamily="34" charset="0"/>
              </a:rPr>
              <a:t>except</a:t>
            </a:r>
            <a:r>
              <a:rPr lang="en-US" dirty="0">
                <a:solidFill>
                  <a:schemeClr val="bg1"/>
                </a:solidFill>
                <a:latin typeface="Abadi" panose="020B0604020104020204" pitchFamily="34" charset="0"/>
              </a:rPr>
              <a:t> believing Them to be three persons combined in one substance, a Trinitarian notion never set forth in the scriptures because it is not true.”</a:t>
            </a:r>
          </a:p>
        </p:txBody>
      </p:sp>
      <p:sp>
        <p:nvSpPr>
          <p:cNvPr id="10" name="Rectangle 9"/>
          <p:cNvSpPr/>
          <p:nvPr/>
        </p:nvSpPr>
        <p:spPr>
          <a:xfrm>
            <a:off x="5836467" y="4244936"/>
            <a:ext cx="6096000" cy="1477328"/>
          </a:xfrm>
          <a:prstGeom prst="rect">
            <a:avLst/>
          </a:prstGeom>
        </p:spPr>
        <p:txBody>
          <a:bodyPr>
            <a:spAutoFit/>
          </a:bodyPr>
          <a:lstStyle/>
          <a:p>
            <a:pPr fontAlgn="base"/>
            <a:r>
              <a:rPr lang="en-US" dirty="0">
                <a:solidFill>
                  <a:schemeClr val="bg1"/>
                </a:solidFill>
                <a:latin typeface="Abadi" panose="020B0604020104020204" pitchFamily="34" charset="0"/>
              </a:rPr>
              <a:t>One of the reasons for confusion about the nature of the Godhead is that during the Great Apostasy, “churchmen, philosophers, and ecclesiastical dignitaries” debated the nature of the Godhead and ultimately decided that God was unknowable and incomprehensible</a:t>
            </a:r>
          </a:p>
        </p:txBody>
      </p:sp>
      <p:sp>
        <p:nvSpPr>
          <p:cNvPr id="11" name="TextBox 10"/>
          <p:cNvSpPr txBox="1"/>
          <p:nvPr/>
        </p:nvSpPr>
        <p:spPr>
          <a:xfrm>
            <a:off x="11265218" y="6417974"/>
            <a:ext cx="805758" cy="369332"/>
          </a:xfrm>
          <a:prstGeom prst="rect">
            <a:avLst/>
          </a:prstGeom>
          <a:noFill/>
        </p:spPr>
        <p:txBody>
          <a:bodyPr wrap="square" rtlCol="0">
            <a:spAutoFit/>
          </a:bodyPr>
          <a:lstStyle/>
          <a:p>
            <a:pPr algn="r"/>
            <a:r>
              <a:rPr lang="en-US" dirty="0">
                <a:solidFill>
                  <a:schemeClr val="bg1"/>
                </a:solidFill>
              </a:rPr>
              <a:t>(11)</a:t>
            </a:r>
          </a:p>
        </p:txBody>
      </p:sp>
      <p:pic>
        <p:nvPicPr>
          <p:cNvPr id="6148" name="Picture 4" descr="http://www.crystalinks.com/RomanHallofPhilosopher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76145" y="3984060"/>
            <a:ext cx="3492972" cy="2317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9473" y="5536183"/>
            <a:ext cx="853800" cy="1066457"/>
          </a:xfrm>
          <a:prstGeom prst="rect">
            <a:avLst/>
          </a:prstGeom>
        </p:spPr>
      </p:pic>
      <p:pic>
        <p:nvPicPr>
          <p:cNvPr id="6150" name="Picture 6" descr="https://upload.wikimedia.org/wikipedia/commons/c/c8/Joseph_Smith_first_vision_stained_glas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411" b="49154"/>
          <a:stretch/>
        </p:blipFill>
        <p:spPr bwMode="auto">
          <a:xfrm>
            <a:off x="6931361" y="1626543"/>
            <a:ext cx="2884768" cy="24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4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7C999-E166-4B6A-6007-1FEAA8E515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3" name="TextBox 2">
            <a:extLst>
              <a:ext uri="{FF2B5EF4-FFF2-40B4-BE49-F238E27FC236}">
                <a16:creationId xmlns:a16="http://schemas.microsoft.com/office/drawing/2014/main" id="{BD328B74-A0F0-40D2-3C88-079A97B78FC3}"/>
              </a:ext>
            </a:extLst>
          </p:cNvPr>
          <p:cNvSpPr txBox="1"/>
          <p:nvPr/>
        </p:nvSpPr>
        <p:spPr>
          <a:xfrm>
            <a:off x="281353" y="190308"/>
            <a:ext cx="6096000" cy="5632311"/>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We believe these three divine persons constituting a single Godhead are united in purpose, in manner, in testimony, in mission.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We believe Them to be filled with the same godly sense of mercy and love, justice and grace, patience, forgiveness, and redemption.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I think it is accurate to say we believe They are one in every significant and eternal aspect imaginable </a:t>
            </a:r>
            <a:r>
              <a:rPr lang="en-US" sz="2000" b="0" i="1" dirty="0">
                <a:solidFill>
                  <a:schemeClr val="bg1"/>
                </a:solidFill>
                <a:effectLst/>
                <a:latin typeface="Abadi" panose="020B0604020104020204" pitchFamily="34" charset="0"/>
              </a:rPr>
              <a:t>except</a:t>
            </a:r>
            <a:r>
              <a:rPr lang="en-US" sz="2000" b="0" i="0" dirty="0">
                <a:solidFill>
                  <a:schemeClr val="bg1"/>
                </a:solidFill>
                <a:effectLst/>
                <a:latin typeface="Abadi" panose="020B0604020104020204" pitchFamily="34" charset="0"/>
              </a:rPr>
              <a:t> believing Them to be three persons combined in one substance, a Trinitarian notion never set forth in the scriptures because it is not true.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We declare it is self-evident from the scriptures that the Father, the Son, and the Holy Ghost are separate persons, three divine beings, noting such unequivocal illustrations…</a:t>
            </a:r>
            <a:endParaRPr lang="en-US" sz="2000" dirty="0">
              <a:solidFill>
                <a:schemeClr val="bg1"/>
              </a:solidFill>
            </a:endParaRPr>
          </a:p>
        </p:txBody>
      </p:sp>
      <p:sp>
        <p:nvSpPr>
          <p:cNvPr id="8" name="TextBox 7">
            <a:extLst>
              <a:ext uri="{FF2B5EF4-FFF2-40B4-BE49-F238E27FC236}">
                <a16:creationId xmlns:a16="http://schemas.microsoft.com/office/drawing/2014/main" id="{CD74C3C8-1667-C2DC-F7AC-BB51C1843111}"/>
              </a:ext>
            </a:extLst>
          </p:cNvPr>
          <p:cNvSpPr txBox="1"/>
          <p:nvPr/>
        </p:nvSpPr>
        <p:spPr>
          <a:xfrm>
            <a:off x="131884" y="6422293"/>
            <a:ext cx="7183315" cy="369332"/>
          </a:xfrm>
          <a:prstGeom prst="rect">
            <a:avLst/>
          </a:prstGeom>
          <a:noFill/>
        </p:spPr>
        <p:txBody>
          <a:bodyPr wrap="square">
            <a:spAutoFit/>
          </a:bodyPr>
          <a:lstStyle/>
          <a:p>
            <a:r>
              <a:rPr lang="en-US" b="0" i="0" u="none" strike="noStrike" dirty="0">
                <a:solidFill>
                  <a:schemeClr val="bg1"/>
                </a:solidFill>
                <a:effectLst/>
                <a:latin typeface="Abadi" panose="020B0604020104020204" pitchFamily="34" charset="0"/>
              </a:rPr>
              <a:t>John 17; Matthew 3:13-17; Mark 1:9-11; Luke 3:21-22; Acts 7:55-56</a:t>
            </a:r>
            <a:r>
              <a:rPr lang="en-US" b="0" i="0" dirty="0">
                <a:solidFill>
                  <a:schemeClr val="bg1"/>
                </a:solidFill>
                <a:effectLst/>
                <a:latin typeface="Abadi" panose="020B0604020104020204" pitchFamily="34" charset="0"/>
              </a:rPr>
              <a:t> </a:t>
            </a:r>
            <a:endParaRPr lang="en-US" dirty="0"/>
          </a:p>
        </p:txBody>
      </p:sp>
      <p:sp>
        <p:nvSpPr>
          <p:cNvPr id="11" name="TextBox 10">
            <a:extLst>
              <a:ext uri="{FF2B5EF4-FFF2-40B4-BE49-F238E27FC236}">
                <a16:creationId xmlns:a16="http://schemas.microsoft.com/office/drawing/2014/main" id="{11E0FBEC-0B09-64E1-0F0D-37FB6E51CA9C}"/>
              </a:ext>
            </a:extLst>
          </p:cNvPr>
          <p:cNvSpPr txBox="1"/>
          <p:nvPr/>
        </p:nvSpPr>
        <p:spPr>
          <a:xfrm>
            <a:off x="8568105" y="6370676"/>
            <a:ext cx="3623895" cy="369332"/>
          </a:xfrm>
          <a:prstGeom prst="rect">
            <a:avLst/>
          </a:prstGeom>
          <a:noFill/>
        </p:spPr>
        <p:txBody>
          <a:bodyPr wrap="square">
            <a:spAutoFit/>
          </a:bodyPr>
          <a:lstStyle/>
          <a:p>
            <a:pPr algn="r" fontAlgn="base"/>
            <a:r>
              <a:rPr lang="en-US" sz="1800" b="0" i="0" dirty="0">
                <a:solidFill>
                  <a:schemeClr val="bg1"/>
                </a:solidFill>
                <a:effectLst/>
                <a:latin typeface="Abadi" panose="020B0604020104020204" pitchFamily="34" charset="0"/>
              </a:rPr>
              <a:t>(11)</a:t>
            </a:r>
          </a:p>
        </p:txBody>
      </p:sp>
      <p:pic>
        <p:nvPicPr>
          <p:cNvPr id="13" name="Picture 12">
            <a:extLst>
              <a:ext uri="{FF2B5EF4-FFF2-40B4-BE49-F238E27FC236}">
                <a16:creationId xmlns:a16="http://schemas.microsoft.com/office/drawing/2014/main" id="{BE0A16D3-E064-7F95-E563-F5E17093D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820" y="667174"/>
            <a:ext cx="3979718" cy="4970951"/>
          </a:xfrm>
          <a:prstGeom prst="rect">
            <a:avLst/>
          </a:prstGeom>
        </p:spPr>
      </p:pic>
    </p:spTree>
    <p:extLst>
      <p:ext uri="{BB962C8B-B14F-4D97-AF65-F5344CB8AC3E}">
        <p14:creationId xmlns:p14="http://schemas.microsoft.com/office/powerpoint/2010/main" val="59655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0C817-6812-3F4D-09A7-D1631EC0B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a:extLst>
              <a:ext uri="{FF2B5EF4-FFF2-40B4-BE49-F238E27FC236}">
                <a16:creationId xmlns:a16="http://schemas.microsoft.com/office/drawing/2014/main" id="{32A9E679-EB14-1F21-BEB9-D49D095701AE}"/>
              </a:ext>
            </a:extLst>
          </p:cNvPr>
          <p:cNvSpPr txBox="1"/>
          <p:nvPr/>
        </p:nvSpPr>
        <p:spPr>
          <a:xfrm>
            <a:off x="430823" y="4160484"/>
            <a:ext cx="7262998" cy="2677656"/>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…the Savior’s great Intercessory Prayer …, </a:t>
            </a:r>
          </a:p>
          <a:p>
            <a:pPr algn="l" fontAlgn="base"/>
            <a:r>
              <a:rPr lang="en-US" sz="2800" b="0" i="0" dirty="0">
                <a:solidFill>
                  <a:schemeClr val="bg1"/>
                </a:solidFill>
                <a:effectLst/>
                <a:latin typeface="Abadi" panose="020B0604020104020204" pitchFamily="34" charset="0"/>
              </a:rPr>
              <a:t>His baptism at the hands of John, </a:t>
            </a:r>
          </a:p>
          <a:p>
            <a:pPr algn="l" fontAlgn="base"/>
            <a:r>
              <a:rPr lang="en-US" sz="2800" b="0" i="0" dirty="0">
                <a:solidFill>
                  <a:schemeClr val="bg1"/>
                </a:solidFill>
                <a:effectLst/>
                <a:latin typeface="Abadi" panose="020B0604020104020204" pitchFamily="34" charset="0"/>
              </a:rPr>
              <a:t> the experience on the Mount of Transfiguration,</a:t>
            </a:r>
          </a:p>
          <a:p>
            <a:pPr algn="l" fontAlgn="base"/>
            <a:r>
              <a:rPr lang="en-US" sz="2800" b="0" i="0" dirty="0">
                <a:solidFill>
                  <a:schemeClr val="bg1"/>
                </a:solidFill>
                <a:effectLst/>
                <a:latin typeface="Abadi" panose="020B0604020104020204" pitchFamily="34" charset="0"/>
              </a:rPr>
              <a:t> and the martyrdom of Stephen ﻿</a:t>
            </a:r>
          </a:p>
          <a:p>
            <a:pPr algn="l" fontAlgn="base"/>
            <a:r>
              <a:rPr lang="en-US" sz="2800" b="0" i="0" dirty="0">
                <a:solidFill>
                  <a:schemeClr val="bg1"/>
                </a:solidFill>
                <a:effectLst/>
                <a:latin typeface="Abadi" panose="020B0604020104020204" pitchFamily="34" charset="0"/>
              </a:rPr>
              <a:t>—to name just four.</a:t>
            </a:r>
          </a:p>
        </p:txBody>
      </p:sp>
      <p:pic>
        <p:nvPicPr>
          <p:cNvPr id="9" name="Picture 2" descr="Image result for jesus praying">
            <a:extLst>
              <a:ext uri="{FF2B5EF4-FFF2-40B4-BE49-F238E27FC236}">
                <a16:creationId xmlns:a16="http://schemas.microsoft.com/office/drawing/2014/main" id="{DC2EE499-D4DB-229F-8157-A79FBB870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670"/>
          <a:stretch/>
        </p:blipFill>
        <p:spPr bwMode="auto">
          <a:xfrm>
            <a:off x="521125" y="164548"/>
            <a:ext cx="3541197" cy="38467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8C1A46-13AA-13B4-DA2B-16CAA8E395F7}"/>
              </a:ext>
            </a:extLst>
          </p:cNvPr>
          <p:cNvPicPr>
            <a:picLocks noChangeAspect="1"/>
          </p:cNvPicPr>
          <p:nvPr/>
        </p:nvPicPr>
        <p:blipFill>
          <a:blip r:embed="rId4"/>
          <a:stretch>
            <a:fillRect/>
          </a:stretch>
        </p:blipFill>
        <p:spPr>
          <a:xfrm>
            <a:off x="8411469" y="164548"/>
            <a:ext cx="3368332" cy="3673158"/>
          </a:xfrm>
          <a:prstGeom prst="ellipse">
            <a:avLst/>
          </a:prstGeom>
          <a:ln>
            <a:noFill/>
          </a:ln>
          <a:effectLst>
            <a:softEdge rad="112500"/>
          </a:effectLst>
        </p:spPr>
      </p:pic>
      <p:pic>
        <p:nvPicPr>
          <p:cNvPr id="10" name="Picture 9">
            <a:extLst>
              <a:ext uri="{FF2B5EF4-FFF2-40B4-BE49-F238E27FC236}">
                <a16:creationId xmlns:a16="http://schemas.microsoft.com/office/drawing/2014/main" id="{CC0393B0-4E72-A2EF-AB5A-EB5E550A03D4}"/>
              </a:ext>
            </a:extLst>
          </p:cNvPr>
          <p:cNvPicPr>
            <a:picLocks noChangeAspect="1"/>
          </p:cNvPicPr>
          <p:nvPr/>
        </p:nvPicPr>
        <p:blipFill>
          <a:blip r:embed="rId5"/>
          <a:stretch>
            <a:fillRect/>
          </a:stretch>
        </p:blipFill>
        <p:spPr>
          <a:xfrm>
            <a:off x="4532677" y="1358688"/>
            <a:ext cx="3109229" cy="3002540"/>
          </a:xfrm>
          <a:prstGeom prst="ellipse">
            <a:avLst/>
          </a:prstGeom>
          <a:ln>
            <a:noFill/>
          </a:ln>
          <a:effectLst>
            <a:softEdge rad="112500"/>
          </a:effectLst>
        </p:spPr>
      </p:pic>
      <p:pic>
        <p:nvPicPr>
          <p:cNvPr id="12" name="Picture 11">
            <a:extLst>
              <a:ext uri="{FF2B5EF4-FFF2-40B4-BE49-F238E27FC236}">
                <a16:creationId xmlns:a16="http://schemas.microsoft.com/office/drawing/2014/main" id="{FA049BD9-A55A-F77F-58FE-C83ED2C8BA78}"/>
              </a:ext>
            </a:extLst>
          </p:cNvPr>
          <p:cNvPicPr>
            <a:picLocks noChangeAspect="1"/>
          </p:cNvPicPr>
          <p:nvPr/>
        </p:nvPicPr>
        <p:blipFill>
          <a:blip r:embed="rId6"/>
          <a:stretch>
            <a:fillRect/>
          </a:stretch>
        </p:blipFill>
        <p:spPr>
          <a:xfrm>
            <a:off x="7566505" y="3583961"/>
            <a:ext cx="2815019" cy="3224868"/>
          </a:xfrm>
          <a:prstGeom prst="ellipse">
            <a:avLst/>
          </a:prstGeom>
          <a:ln>
            <a:noFill/>
          </a:ln>
          <a:effectLst>
            <a:softEdge rad="112500"/>
          </a:effectLst>
        </p:spPr>
      </p:pic>
      <p:sp>
        <p:nvSpPr>
          <p:cNvPr id="14" name="TextBox 13">
            <a:extLst>
              <a:ext uri="{FF2B5EF4-FFF2-40B4-BE49-F238E27FC236}">
                <a16:creationId xmlns:a16="http://schemas.microsoft.com/office/drawing/2014/main" id="{A3044E50-28A4-E053-942F-A9803C213DA3}"/>
              </a:ext>
            </a:extLst>
          </p:cNvPr>
          <p:cNvSpPr txBox="1"/>
          <p:nvPr/>
        </p:nvSpPr>
        <p:spPr>
          <a:xfrm>
            <a:off x="5887915" y="6505646"/>
            <a:ext cx="6172200" cy="369332"/>
          </a:xfrm>
          <a:prstGeom prst="rect">
            <a:avLst/>
          </a:prstGeom>
          <a:noFill/>
        </p:spPr>
        <p:txBody>
          <a:bodyPr wrap="square">
            <a:spAutoFit/>
          </a:bodyPr>
          <a:lstStyle/>
          <a:p>
            <a:pPr algn="r" fontAlgn="base"/>
            <a:r>
              <a:rPr lang="en-US" sz="1800" b="0" i="0" dirty="0">
                <a:solidFill>
                  <a:schemeClr val="bg1"/>
                </a:solidFill>
                <a:effectLst/>
                <a:latin typeface="Abadi" panose="020B0604020104020204" pitchFamily="34" charset="0"/>
              </a:rPr>
              <a:t>(11)</a:t>
            </a:r>
          </a:p>
        </p:txBody>
      </p:sp>
    </p:spTree>
    <p:extLst>
      <p:ext uri="{BB962C8B-B14F-4D97-AF65-F5344CB8AC3E}">
        <p14:creationId xmlns:p14="http://schemas.microsoft.com/office/powerpoint/2010/main" val="173673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0BB53-59B3-89D3-5B23-B0C78E70F5D5}"/>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321308" cy="6930736"/>
          </a:xfrm>
          <a:prstGeom prst="rect">
            <a:avLst/>
          </a:prstGeom>
        </p:spPr>
      </p:pic>
      <p:sp>
        <p:nvSpPr>
          <p:cNvPr id="3" name="TextBox 2">
            <a:extLst>
              <a:ext uri="{FF2B5EF4-FFF2-40B4-BE49-F238E27FC236}">
                <a16:creationId xmlns:a16="http://schemas.microsoft.com/office/drawing/2014/main" id="{FB3378D9-C5AF-DE1E-CFDD-9FB66E073185}"/>
              </a:ext>
            </a:extLst>
          </p:cNvPr>
          <p:cNvSpPr txBox="1"/>
          <p:nvPr/>
        </p:nvSpPr>
        <p:spPr>
          <a:xfrm>
            <a:off x="0" y="181245"/>
            <a:ext cx="11949953" cy="923330"/>
          </a:xfrm>
          <a:prstGeom prst="rect">
            <a:avLst/>
          </a:prstGeom>
          <a:noFill/>
        </p:spPr>
        <p:txBody>
          <a:bodyPr wrap="square" rtlCol="0">
            <a:spAutoFit/>
          </a:bodyPr>
          <a:lstStyle/>
          <a:p>
            <a:pPr algn="ctr" fontAlgn="base"/>
            <a:r>
              <a:rPr lang="en-US" sz="5400" b="1" dirty="0">
                <a:solidFill>
                  <a:schemeClr val="bg1"/>
                </a:solidFill>
                <a:latin typeface="Abadi" panose="020B0604020104020204" pitchFamily="34" charset="0"/>
              </a:rPr>
              <a:t>The Rest of Mark 1:21-45</a:t>
            </a:r>
          </a:p>
        </p:txBody>
      </p:sp>
      <p:sp>
        <p:nvSpPr>
          <p:cNvPr id="4" name="TextBox 3">
            <a:extLst>
              <a:ext uri="{FF2B5EF4-FFF2-40B4-BE49-F238E27FC236}">
                <a16:creationId xmlns:a16="http://schemas.microsoft.com/office/drawing/2014/main" id="{37402B69-26FF-4B6F-8358-CF12A78D18D7}"/>
              </a:ext>
            </a:extLst>
          </p:cNvPr>
          <p:cNvSpPr txBox="1"/>
          <p:nvPr/>
        </p:nvSpPr>
        <p:spPr>
          <a:xfrm>
            <a:off x="1417520" y="1530147"/>
            <a:ext cx="9356959" cy="1754326"/>
          </a:xfrm>
          <a:prstGeom prst="rect">
            <a:avLst/>
          </a:prstGeom>
          <a:noFill/>
        </p:spPr>
        <p:txBody>
          <a:bodyPr wrap="square" rtlCol="0">
            <a:spAutoFit/>
          </a:bodyPr>
          <a:lstStyle/>
          <a:p>
            <a:pPr algn="ctr" fontAlgn="base"/>
            <a:r>
              <a:rPr lang="en-US" sz="5400" b="1" i="0" dirty="0">
                <a:solidFill>
                  <a:schemeClr val="bg1"/>
                </a:solidFill>
                <a:effectLst/>
                <a:latin typeface="Abadi" panose="020B0604020104020204" pitchFamily="34" charset="0"/>
              </a:rPr>
              <a:t>Preaching, Casting Out Devils, and Healing Lepers</a:t>
            </a:r>
          </a:p>
        </p:txBody>
      </p:sp>
      <p:grpSp>
        <p:nvGrpSpPr>
          <p:cNvPr id="6" name="Group 5">
            <a:extLst>
              <a:ext uri="{FF2B5EF4-FFF2-40B4-BE49-F238E27FC236}">
                <a16:creationId xmlns:a16="http://schemas.microsoft.com/office/drawing/2014/main" id="{C9BFC98C-936D-365D-D6D4-38959FBBCDB1}"/>
              </a:ext>
            </a:extLst>
          </p:cNvPr>
          <p:cNvGrpSpPr/>
          <p:nvPr/>
        </p:nvGrpSpPr>
        <p:grpSpPr>
          <a:xfrm>
            <a:off x="9144385" y="2407310"/>
            <a:ext cx="1741204" cy="3997070"/>
            <a:chOff x="2438400" y="618365"/>
            <a:chExt cx="2286586" cy="5249035"/>
          </a:xfrm>
        </p:grpSpPr>
        <p:sp>
          <p:nvSpPr>
            <p:cNvPr id="7" name="Round Diagonal Corner Rectangle 266">
              <a:extLst>
                <a:ext uri="{FF2B5EF4-FFF2-40B4-BE49-F238E27FC236}">
                  <a16:creationId xmlns:a16="http://schemas.microsoft.com/office/drawing/2014/main" id="{E7AD2A17-1158-4D2E-E643-291B18EA2C08}"/>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265">
              <a:extLst>
                <a:ext uri="{FF2B5EF4-FFF2-40B4-BE49-F238E27FC236}">
                  <a16:creationId xmlns:a16="http://schemas.microsoft.com/office/drawing/2014/main" id="{557F0485-F862-0F4D-C1E2-69266B0E5AC4}"/>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a:extLst>
                <a:ext uri="{FF2B5EF4-FFF2-40B4-BE49-F238E27FC236}">
                  <a16:creationId xmlns:a16="http://schemas.microsoft.com/office/drawing/2014/main" id="{CCF42A26-29F9-69F2-5D8A-D930FABFFCF9}"/>
                </a:ext>
              </a:extLst>
            </p:cNvPr>
            <p:cNvGrpSpPr/>
            <p:nvPr/>
          </p:nvGrpSpPr>
          <p:grpSpPr>
            <a:xfrm>
              <a:off x="3471131" y="5233160"/>
              <a:ext cx="501493" cy="634240"/>
              <a:chOff x="6106804" y="4039302"/>
              <a:chExt cx="666047" cy="774146"/>
            </a:xfrm>
          </p:grpSpPr>
          <p:sp>
            <p:nvSpPr>
              <p:cNvPr id="71" name="Oval 70">
                <a:extLst>
                  <a:ext uri="{FF2B5EF4-FFF2-40B4-BE49-F238E27FC236}">
                    <a16:creationId xmlns:a16="http://schemas.microsoft.com/office/drawing/2014/main" id="{7F7A0A9A-D9AA-9DAD-F40D-01EC4E3D480A}"/>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B42D1BF-B737-F7B6-64D5-B3B235D91ECC}"/>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68F2E07-2F31-8747-44FD-DF202AC7394A}"/>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90CF774A-04F0-20DA-63E6-8AFEFABEEB58}"/>
                </a:ext>
              </a:extLst>
            </p:cNvPr>
            <p:cNvGrpSpPr/>
            <p:nvPr/>
          </p:nvGrpSpPr>
          <p:grpSpPr>
            <a:xfrm rot="2613352">
              <a:off x="3086557" y="5132460"/>
              <a:ext cx="501493" cy="634240"/>
              <a:chOff x="6106804" y="4039302"/>
              <a:chExt cx="666047" cy="774146"/>
            </a:xfrm>
          </p:grpSpPr>
          <p:sp>
            <p:nvSpPr>
              <p:cNvPr id="68" name="Oval 67">
                <a:extLst>
                  <a:ext uri="{FF2B5EF4-FFF2-40B4-BE49-F238E27FC236}">
                    <a16:creationId xmlns:a16="http://schemas.microsoft.com/office/drawing/2014/main" id="{F029DD27-3B3B-B0CC-58B8-71F7C5F817E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D92516B-0857-EF44-09AD-702EF1D44AE5}"/>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678417C-7D9D-ED2B-F8C7-11BFDB8E2BBF}"/>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7">
              <a:extLst>
                <a:ext uri="{FF2B5EF4-FFF2-40B4-BE49-F238E27FC236}">
                  <a16:creationId xmlns:a16="http://schemas.microsoft.com/office/drawing/2014/main" id="{40CCC11C-AB2E-79E7-7180-E9DA59F4BD17}"/>
                </a:ext>
              </a:extLst>
            </p:cNvPr>
            <p:cNvGrpSpPr/>
            <p:nvPr/>
          </p:nvGrpSpPr>
          <p:grpSpPr>
            <a:xfrm>
              <a:off x="2438400" y="2059236"/>
              <a:ext cx="2286586" cy="3431088"/>
              <a:chOff x="3886200" y="1447800"/>
              <a:chExt cx="3036880" cy="4187946"/>
            </a:xfrm>
          </p:grpSpPr>
          <p:grpSp>
            <p:nvGrpSpPr>
              <p:cNvPr id="56" name="Group 55">
                <a:extLst>
                  <a:ext uri="{FF2B5EF4-FFF2-40B4-BE49-F238E27FC236}">
                    <a16:creationId xmlns:a16="http://schemas.microsoft.com/office/drawing/2014/main" id="{3CFD4FFE-AC92-507C-4582-2AB1242BE756}"/>
                  </a:ext>
                </a:extLst>
              </p:cNvPr>
              <p:cNvGrpSpPr/>
              <p:nvPr/>
            </p:nvGrpSpPr>
            <p:grpSpPr>
              <a:xfrm>
                <a:off x="3886200" y="1447800"/>
                <a:ext cx="3036880" cy="4187946"/>
                <a:chOff x="4419600" y="2060454"/>
                <a:chExt cx="3036880" cy="4187946"/>
              </a:xfrm>
            </p:grpSpPr>
            <p:sp>
              <p:nvSpPr>
                <p:cNvPr id="59" name="Oval 58">
                  <a:extLst>
                    <a:ext uri="{FF2B5EF4-FFF2-40B4-BE49-F238E27FC236}">
                      <a16:creationId xmlns:a16="http://schemas.microsoft.com/office/drawing/2014/main" id="{CBCB1F6C-9D1B-96C4-DE6E-D7811D48F0C9}"/>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DB9EEC0-35B4-38CD-BF37-7FA06BCDE000}"/>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B3A505F2-8A48-3986-4676-EDDFAEF7058D}"/>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5265DC0B-ADE2-CC5A-2C1B-A7A6F03612D3}"/>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2D5C58E-8E54-390F-5696-C76022A449D9}"/>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CCE8A298-CEA6-B66A-0927-D8E5A622C0C5}"/>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1204D1E-759F-F55C-D707-1104789C4E6D}"/>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8052B795-1087-A358-231D-B767BAC1BF0D}"/>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AAF3D876-CEA2-DB52-5F62-4B4B46607E78}"/>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Oval 56">
                <a:extLst>
                  <a:ext uri="{FF2B5EF4-FFF2-40B4-BE49-F238E27FC236}">
                    <a16:creationId xmlns:a16="http://schemas.microsoft.com/office/drawing/2014/main" id="{259D1FB1-D51A-6C20-01BA-FE35B03AB27E}"/>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F89672D-4490-AC7C-CCB1-D91124BDDC4A}"/>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7">
              <a:extLst>
                <a:ext uri="{FF2B5EF4-FFF2-40B4-BE49-F238E27FC236}">
                  <a16:creationId xmlns:a16="http://schemas.microsoft.com/office/drawing/2014/main" id="{15F134AC-43BC-F56D-330F-49DC33B23C56}"/>
                </a:ext>
              </a:extLst>
            </p:cNvPr>
            <p:cNvGrpSpPr/>
            <p:nvPr/>
          </p:nvGrpSpPr>
          <p:grpSpPr>
            <a:xfrm rot="3964948">
              <a:off x="3047837" y="2527156"/>
              <a:ext cx="846586" cy="157044"/>
              <a:chOff x="6764312" y="5017957"/>
              <a:chExt cx="3174167" cy="544643"/>
            </a:xfrm>
          </p:grpSpPr>
          <p:sp>
            <p:nvSpPr>
              <p:cNvPr id="47" name="Rounded Rectangle 68">
                <a:extLst>
                  <a:ext uri="{FF2B5EF4-FFF2-40B4-BE49-F238E27FC236}">
                    <a16:creationId xmlns:a16="http://schemas.microsoft.com/office/drawing/2014/main" id="{6DBF9EC5-CB31-C2F2-C4EC-8EF7B9D3534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FCE10D64-CBDA-89B0-BB93-1411608467A3}"/>
                  </a:ext>
                </a:extLst>
              </p:cNvPr>
              <p:cNvGrpSpPr/>
              <p:nvPr/>
            </p:nvGrpSpPr>
            <p:grpSpPr>
              <a:xfrm>
                <a:off x="6764312" y="5017957"/>
                <a:ext cx="3174167" cy="543394"/>
                <a:chOff x="4419600" y="6019800"/>
                <a:chExt cx="4553263" cy="718278"/>
              </a:xfrm>
            </p:grpSpPr>
            <p:sp>
              <p:nvSpPr>
                <p:cNvPr id="49" name="Multiply 70">
                  <a:extLst>
                    <a:ext uri="{FF2B5EF4-FFF2-40B4-BE49-F238E27FC236}">
                      <a16:creationId xmlns:a16="http://schemas.microsoft.com/office/drawing/2014/main" id="{7572A411-F65A-738F-7009-3CD260478D0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ultiply 71">
                  <a:extLst>
                    <a:ext uri="{FF2B5EF4-FFF2-40B4-BE49-F238E27FC236}">
                      <a16:creationId xmlns:a16="http://schemas.microsoft.com/office/drawing/2014/main" id="{454C9666-2468-FBF5-EB09-9F014CBC6C0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BCBBE78B-F2EB-4469-D0AC-B31510D04C2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1DC99561-0284-6385-9339-C1A5A7E725A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ultiply 74">
                  <a:extLst>
                    <a:ext uri="{FF2B5EF4-FFF2-40B4-BE49-F238E27FC236}">
                      <a16:creationId xmlns:a16="http://schemas.microsoft.com/office/drawing/2014/main" id="{F509BD14-F105-C34C-CA6B-3EBF920D88A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BD07A83B-7E91-62EA-7557-4AD3648FA05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ultiply 76">
                  <a:extLst>
                    <a:ext uri="{FF2B5EF4-FFF2-40B4-BE49-F238E27FC236}">
                      <a16:creationId xmlns:a16="http://schemas.microsoft.com/office/drawing/2014/main" id="{FA530E4D-ACC7-840D-34D2-E5D7D180D70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Oval 12">
              <a:extLst>
                <a:ext uri="{FF2B5EF4-FFF2-40B4-BE49-F238E27FC236}">
                  <a16:creationId xmlns:a16="http://schemas.microsoft.com/office/drawing/2014/main" id="{6E82897B-B726-5AFC-5668-A5C338A3D726}"/>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82">
              <a:extLst>
                <a:ext uri="{FF2B5EF4-FFF2-40B4-BE49-F238E27FC236}">
                  <a16:creationId xmlns:a16="http://schemas.microsoft.com/office/drawing/2014/main" id="{1A56911F-FC48-C472-EC18-EBE3C5968E32}"/>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9B55E95A-58F7-FC78-986B-F49E255196B7}"/>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4">
              <a:extLst>
                <a:ext uri="{FF2B5EF4-FFF2-40B4-BE49-F238E27FC236}">
                  <a16:creationId xmlns:a16="http://schemas.microsoft.com/office/drawing/2014/main" id="{B2D96417-2B88-5B8B-C607-67A4C82B85F1}"/>
                </a:ext>
              </a:extLst>
            </p:cNvPr>
            <p:cNvGrpSpPr/>
            <p:nvPr/>
          </p:nvGrpSpPr>
          <p:grpSpPr>
            <a:xfrm rot="17635052" flipH="1">
              <a:off x="3277333" y="2527157"/>
              <a:ext cx="846586" cy="157044"/>
              <a:chOff x="6764312" y="5017957"/>
              <a:chExt cx="3174167" cy="544643"/>
            </a:xfrm>
          </p:grpSpPr>
          <p:sp>
            <p:nvSpPr>
              <p:cNvPr id="38" name="Rounded Rectangle 85">
                <a:extLst>
                  <a:ext uri="{FF2B5EF4-FFF2-40B4-BE49-F238E27FC236}">
                    <a16:creationId xmlns:a16="http://schemas.microsoft.com/office/drawing/2014/main" id="{456B8EEB-C199-16F0-1012-CCAACF63943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15">
                <a:extLst>
                  <a:ext uri="{FF2B5EF4-FFF2-40B4-BE49-F238E27FC236}">
                    <a16:creationId xmlns:a16="http://schemas.microsoft.com/office/drawing/2014/main" id="{3CA12009-54CA-93C1-FF50-6D69B8AFC235}"/>
                  </a:ext>
                </a:extLst>
              </p:cNvPr>
              <p:cNvGrpSpPr/>
              <p:nvPr/>
            </p:nvGrpSpPr>
            <p:grpSpPr>
              <a:xfrm>
                <a:off x="6764312" y="5017957"/>
                <a:ext cx="3174167" cy="543394"/>
                <a:chOff x="4419600" y="6019800"/>
                <a:chExt cx="4553263" cy="718278"/>
              </a:xfrm>
            </p:grpSpPr>
            <p:sp>
              <p:nvSpPr>
                <p:cNvPr id="40" name="Multiply 87">
                  <a:extLst>
                    <a:ext uri="{FF2B5EF4-FFF2-40B4-BE49-F238E27FC236}">
                      <a16:creationId xmlns:a16="http://schemas.microsoft.com/office/drawing/2014/main" id="{9FF35D02-17FF-130E-D6B7-26FB31FD543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ultiply 88">
                  <a:extLst>
                    <a:ext uri="{FF2B5EF4-FFF2-40B4-BE49-F238E27FC236}">
                      <a16:creationId xmlns:a16="http://schemas.microsoft.com/office/drawing/2014/main" id="{6D5C4E4B-BD39-FB74-573E-4AD541CCED1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59478460-402B-E62C-B4ED-6E7A66BB8DA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AFFA7F2C-D6EE-9F38-58EA-D13C1987B58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y 91">
                  <a:extLst>
                    <a:ext uri="{FF2B5EF4-FFF2-40B4-BE49-F238E27FC236}">
                      <a16:creationId xmlns:a16="http://schemas.microsoft.com/office/drawing/2014/main" id="{4A7C1A4C-D2F1-1A2E-D2DA-83730D03C7E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8571A83C-F153-0D98-452C-A6EEFA0A9B3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93">
                  <a:extLst>
                    <a:ext uri="{FF2B5EF4-FFF2-40B4-BE49-F238E27FC236}">
                      <a16:creationId xmlns:a16="http://schemas.microsoft.com/office/drawing/2014/main" id="{114442E2-739C-0BA2-DB53-90E746842EE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94">
              <a:extLst>
                <a:ext uri="{FF2B5EF4-FFF2-40B4-BE49-F238E27FC236}">
                  <a16:creationId xmlns:a16="http://schemas.microsoft.com/office/drawing/2014/main" id="{AA45424B-B804-ECD3-EFDD-502C99FCBFBE}"/>
                </a:ext>
              </a:extLst>
            </p:cNvPr>
            <p:cNvGrpSpPr/>
            <p:nvPr/>
          </p:nvGrpSpPr>
          <p:grpSpPr>
            <a:xfrm flipH="1">
              <a:off x="2725269" y="5305541"/>
              <a:ext cx="1764485" cy="211849"/>
              <a:chOff x="6764312" y="5017957"/>
              <a:chExt cx="3174167" cy="544643"/>
            </a:xfrm>
          </p:grpSpPr>
          <p:sp>
            <p:nvSpPr>
              <p:cNvPr id="29" name="Rounded Rectangle 95">
                <a:extLst>
                  <a:ext uri="{FF2B5EF4-FFF2-40B4-BE49-F238E27FC236}">
                    <a16:creationId xmlns:a16="http://schemas.microsoft.com/office/drawing/2014/main" id="{737D698B-7DCD-FA3E-834D-322D19789F8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15">
                <a:extLst>
                  <a:ext uri="{FF2B5EF4-FFF2-40B4-BE49-F238E27FC236}">
                    <a16:creationId xmlns:a16="http://schemas.microsoft.com/office/drawing/2014/main" id="{8E217FE8-9D70-9877-D198-7ADF03BB6248}"/>
                  </a:ext>
                </a:extLst>
              </p:cNvPr>
              <p:cNvGrpSpPr/>
              <p:nvPr/>
            </p:nvGrpSpPr>
            <p:grpSpPr>
              <a:xfrm>
                <a:off x="6764312" y="5017957"/>
                <a:ext cx="3174167" cy="543394"/>
                <a:chOff x="4419600" y="6019800"/>
                <a:chExt cx="4553263" cy="718278"/>
              </a:xfrm>
            </p:grpSpPr>
            <p:sp>
              <p:nvSpPr>
                <p:cNvPr id="31" name="Multiply 97">
                  <a:extLst>
                    <a:ext uri="{FF2B5EF4-FFF2-40B4-BE49-F238E27FC236}">
                      <a16:creationId xmlns:a16="http://schemas.microsoft.com/office/drawing/2014/main" id="{2469B329-D87F-CDAA-CAE3-0664C541492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98">
                  <a:extLst>
                    <a:ext uri="{FF2B5EF4-FFF2-40B4-BE49-F238E27FC236}">
                      <a16:creationId xmlns:a16="http://schemas.microsoft.com/office/drawing/2014/main" id="{8F7A78E9-6BE9-398A-77A5-CB5EBC69B4E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D5D0BC78-25FC-50CD-D0EB-B7E528F10D7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989981E8-DBA4-960D-F9FA-CE167075123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101">
                  <a:extLst>
                    <a:ext uri="{FF2B5EF4-FFF2-40B4-BE49-F238E27FC236}">
                      <a16:creationId xmlns:a16="http://schemas.microsoft.com/office/drawing/2014/main" id="{02A8A272-4147-4586-FE67-CE57EA05760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FAACE8CD-D687-749B-AB86-3E664D0B264A}"/>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y 103">
                  <a:extLst>
                    <a:ext uri="{FF2B5EF4-FFF2-40B4-BE49-F238E27FC236}">
                      <a16:creationId xmlns:a16="http://schemas.microsoft.com/office/drawing/2014/main" id="{6824F8EB-DA9D-CEFC-05C2-9173D5D956B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83">
              <a:extLst>
                <a:ext uri="{FF2B5EF4-FFF2-40B4-BE49-F238E27FC236}">
                  <a16:creationId xmlns:a16="http://schemas.microsoft.com/office/drawing/2014/main" id="{69CF937E-B94A-3E94-DF67-2D938A0E0F77}"/>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4">
              <a:extLst>
                <a:ext uri="{FF2B5EF4-FFF2-40B4-BE49-F238E27FC236}">
                  <a16:creationId xmlns:a16="http://schemas.microsoft.com/office/drawing/2014/main" id="{CDA06049-6DB4-E580-AFF2-4E0A8C2FF1C3}"/>
                </a:ext>
              </a:extLst>
            </p:cNvPr>
            <p:cNvGrpSpPr/>
            <p:nvPr/>
          </p:nvGrpSpPr>
          <p:grpSpPr>
            <a:xfrm flipH="1">
              <a:off x="2958376" y="971261"/>
              <a:ext cx="1241512" cy="164101"/>
              <a:chOff x="6764312" y="5017957"/>
              <a:chExt cx="3174167" cy="544643"/>
            </a:xfrm>
          </p:grpSpPr>
          <p:sp>
            <p:nvSpPr>
              <p:cNvPr id="20" name="Rounded Rectangle 268">
                <a:extLst>
                  <a:ext uri="{FF2B5EF4-FFF2-40B4-BE49-F238E27FC236}">
                    <a16:creationId xmlns:a16="http://schemas.microsoft.com/office/drawing/2014/main" id="{AF650365-C988-196B-1042-A70DBFEBCEC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5">
                <a:extLst>
                  <a:ext uri="{FF2B5EF4-FFF2-40B4-BE49-F238E27FC236}">
                    <a16:creationId xmlns:a16="http://schemas.microsoft.com/office/drawing/2014/main" id="{9D476CC5-38A5-B3A8-506F-79F8325FE602}"/>
                  </a:ext>
                </a:extLst>
              </p:cNvPr>
              <p:cNvGrpSpPr/>
              <p:nvPr/>
            </p:nvGrpSpPr>
            <p:grpSpPr>
              <a:xfrm>
                <a:off x="6764312" y="5017957"/>
                <a:ext cx="3174167" cy="543394"/>
                <a:chOff x="4419600" y="6019800"/>
                <a:chExt cx="4553263" cy="718278"/>
              </a:xfrm>
            </p:grpSpPr>
            <p:sp>
              <p:nvSpPr>
                <p:cNvPr id="22" name="Multiply 270">
                  <a:extLst>
                    <a:ext uri="{FF2B5EF4-FFF2-40B4-BE49-F238E27FC236}">
                      <a16:creationId xmlns:a16="http://schemas.microsoft.com/office/drawing/2014/main" id="{32CF903D-F872-DC9E-97A7-7754FB5638F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71">
                  <a:extLst>
                    <a:ext uri="{FF2B5EF4-FFF2-40B4-BE49-F238E27FC236}">
                      <a16:creationId xmlns:a16="http://schemas.microsoft.com/office/drawing/2014/main" id="{92F52541-D6C8-0E65-D773-C38107FD71E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52FC20E6-C771-C345-82C4-9423F3EADB9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A73383E7-FD67-DFB7-44B3-C0D374870F5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74">
                  <a:extLst>
                    <a:ext uri="{FF2B5EF4-FFF2-40B4-BE49-F238E27FC236}">
                      <a16:creationId xmlns:a16="http://schemas.microsoft.com/office/drawing/2014/main" id="{CFAA12B0-B80B-D688-10EB-D1BEA8356166}"/>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C9BBCE16-659E-1CD1-A1F4-5752E350D51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6">
                  <a:extLst>
                    <a:ext uri="{FF2B5EF4-FFF2-40B4-BE49-F238E27FC236}">
                      <a16:creationId xmlns:a16="http://schemas.microsoft.com/office/drawing/2014/main" id="{BCA42F14-0988-3342-8B8E-56642445604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50096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92CE1-0515-B324-DD8B-F2B15ABCA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Teaching With Authority</a:t>
            </a:r>
          </a:p>
        </p:txBody>
      </p:sp>
      <p:sp>
        <p:nvSpPr>
          <p:cNvPr id="160" name="Rectangle 159"/>
          <p:cNvSpPr/>
          <p:nvPr/>
        </p:nvSpPr>
        <p:spPr>
          <a:xfrm>
            <a:off x="0" y="6550223"/>
            <a:ext cx="5024583" cy="307777"/>
          </a:xfrm>
          <a:prstGeom prst="rect">
            <a:avLst/>
          </a:prstGeom>
        </p:spPr>
        <p:txBody>
          <a:bodyPr wrap="square">
            <a:spAutoFit/>
          </a:bodyPr>
          <a:lstStyle/>
          <a:p>
            <a:r>
              <a:rPr lang="en-US" sz="1400" dirty="0"/>
              <a:t> Mark 1:21-22</a:t>
            </a:r>
          </a:p>
        </p:txBody>
      </p:sp>
      <p:sp>
        <p:nvSpPr>
          <p:cNvPr id="161" name="Rectangle 160"/>
          <p:cNvSpPr/>
          <p:nvPr/>
        </p:nvSpPr>
        <p:spPr>
          <a:xfrm>
            <a:off x="3860801" y="1748134"/>
            <a:ext cx="4451927" cy="4524315"/>
          </a:xfrm>
          <a:prstGeom prst="rect">
            <a:avLst/>
          </a:prstGeom>
        </p:spPr>
        <p:txBody>
          <a:bodyPr wrap="square">
            <a:spAutoFit/>
          </a:bodyPr>
          <a:lstStyle/>
          <a:p>
            <a:r>
              <a:rPr lang="en-US" sz="2400" dirty="0">
                <a:solidFill>
                  <a:schemeClr val="bg1"/>
                </a:solidFill>
              </a:rPr>
              <a:t>Scribes were considered experts in the legal aspects of the law of Moses. </a:t>
            </a:r>
          </a:p>
          <a:p>
            <a:endParaRPr lang="en-US" sz="2400" dirty="0">
              <a:solidFill>
                <a:schemeClr val="bg1"/>
              </a:solidFill>
            </a:endParaRPr>
          </a:p>
          <a:p>
            <a:r>
              <a:rPr lang="en-US" sz="2400" dirty="0">
                <a:solidFill>
                  <a:schemeClr val="bg1"/>
                </a:solidFill>
              </a:rPr>
              <a:t>When preaching and interpreting the law, they typically added greater weight and authority to their teaching by appealing to former authorities and experts. In contrast, Jesus spoke with the authority of the Lawgiver, for He was the giver of the law of Moses.</a:t>
            </a:r>
          </a:p>
        </p:txBody>
      </p:sp>
      <p:sp>
        <p:nvSpPr>
          <p:cNvPr id="7" name="Rectangle 6"/>
          <p:cNvSpPr/>
          <p:nvPr/>
        </p:nvSpPr>
        <p:spPr>
          <a:xfrm>
            <a:off x="7167417" y="6550223"/>
            <a:ext cx="5024583" cy="307777"/>
          </a:xfrm>
          <a:prstGeom prst="rect">
            <a:avLst/>
          </a:prstGeom>
        </p:spPr>
        <p:txBody>
          <a:bodyPr wrap="square">
            <a:spAutoFit/>
          </a:bodyPr>
          <a:lstStyle/>
          <a:p>
            <a:pPr algn="r"/>
            <a:r>
              <a:rPr lang="en-US" sz="1400" dirty="0"/>
              <a:t> (4)</a:t>
            </a:r>
          </a:p>
        </p:txBody>
      </p:sp>
      <p:pic>
        <p:nvPicPr>
          <p:cNvPr id="8" name="Picture 7" descr="pharisee.jpg"/>
          <p:cNvPicPr>
            <a:picLocks noChangeAspect="1"/>
          </p:cNvPicPr>
          <p:nvPr/>
        </p:nvPicPr>
        <p:blipFill>
          <a:blip r:embed="rId3" cstate="print"/>
          <a:stretch>
            <a:fillRect/>
          </a:stretch>
        </p:blipFill>
        <p:spPr>
          <a:xfrm>
            <a:off x="8617528" y="1764144"/>
            <a:ext cx="3435927" cy="3849778"/>
          </a:xfrm>
          <a:prstGeom prst="rect">
            <a:avLst/>
          </a:prstGeom>
        </p:spPr>
      </p:pic>
      <p:sp>
        <p:nvSpPr>
          <p:cNvPr id="9" name="Rectangle 8"/>
          <p:cNvSpPr/>
          <p:nvPr/>
        </p:nvSpPr>
        <p:spPr>
          <a:xfrm>
            <a:off x="2632365" y="884535"/>
            <a:ext cx="7056582" cy="461665"/>
          </a:xfrm>
          <a:prstGeom prst="rect">
            <a:avLst/>
          </a:prstGeom>
        </p:spPr>
        <p:txBody>
          <a:bodyPr wrap="square">
            <a:spAutoFit/>
          </a:bodyPr>
          <a:lstStyle/>
          <a:p>
            <a:r>
              <a:rPr lang="en-US" sz="2400" dirty="0">
                <a:solidFill>
                  <a:schemeClr val="bg1"/>
                </a:solidFill>
              </a:rPr>
              <a:t>Jesus went to Capernaum and taught in the synagogue</a:t>
            </a:r>
          </a:p>
        </p:txBody>
      </p:sp>
      <p:pic>
        <p:nvPicPr>
          <p:cNvPr id="10" name="Picture 9" descr="jesus-reading-from-scroll.jpg"/>
          <p:cNvPicPr>
            <a:picLocks noChangeAspect="1"/>
          </p:cNvPicPr>
          <p:nvPr/>
        </p:nvPicPr>
        <p:blipFill>
          <a:blip r:embed="rId4" cstate="print"/>
          <a:stretch>
            <a:fillRect/>
          </a:stretch>
        </p:blipFill>
        <p:spPr>
          <a:xfrm>
            <a:off x="363205" y="1622136"/>
            <a:ext cx="3279963" cy="3715168"/>
          </a:xfrm>
          <a:prstGeom prst="rect">
            <a:avLst/>
          </a:prstGeom>
        </p:spPr>
      </p:pic>
    </p:spTree>
    <p:extLst>
      <p:ext uri="{BB962C8B-B14F-4D97-AF65-F5344CB8AC3E}">
        <p14:creationId xmlns:p14="http://schemas.microsoft.com/office/powerpoint/2010/main" val="390115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20BBB-4564-C108-001C-2BD5BDFAA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Unclean Spirits</a:t>
            </a:r>
          </a:p>
        </p:txBody>
      </p:sp>
      <p:sp>
        <p:nvSpPr>
          <p:cNvPr id="160" name="Rectangle 159"/>
          <p:cNvSpPr/>
          <p:nvPr/>
        </p:nvSpPr>
        <p:spPr>
          <a:xfrm>
            <a:off x="0" y="6550223"/>
            <a:ext cx="5024583" cy="307777"/>
          </a:xfrm>
          <a:prstGeom prst="rect">
            <a:avLst/>
          </a:prstGeom>
        </p:spPr>
        <p:txBody>
          <a:bodyPr wrap="square">
            <a:spAutoFit/>
          </a:bodyPr>
          <a:lstStyle/>
          <a:p>
            <a:r>
              <a:rPr lang="en-US" sz="1400" dirty="0">
                <a:solidFill>
                  <a:schemeClr val="bg1"/>
                </a:solidFill>
              </a:rPr>
              <a:t> Mark 1:23-26</a:t>
            </a:r>
          </a:p>
        </p:txBody>
      </p:sp>
      <p:sp>
        <p:nvSpPr>
          <p:cNvPr id="161" name="Rectangle 160"/>
          <p:cNvSpPr/>
          <p:nvPr/>
        </p:nvSpPr>
        <p:spPr>
          <a:xfrm>
            <a:off x="138546" y="1166244"/>
            <a:ext cx="4451927" cy="2308324"/>
          </a:xfrm>
          <a:prstGeom prst="rect">
            <a:avLst/>
          </a:prstGeom>
        </p:spPr>
        <p:txBody>
          <a:bodyPr wrap="square">
            <a:spAutoFit/>
          </a:bodyPr>
          <a:lstStyle/>
          <a:p>
            <a:r>
              <a:rPr lang="en-US" sz="2400" dirty="0">
                <a:solidFill>
                  <a:schemeClr val="bg1"/>
                </a:solidFill>
              </a:rPr>
              <a:t>The evil spirits that seek to possess physical bodies are Lucifer’s followers. They dwelt in the presence of Heavenly Father and Jesus Christ before being cast out of heaven</a:t>
            </a:r>
          </a:p>
        </p:txBody>
      </p:sp>
      <p:sp>
        <p:nvSpPr>
          <p:cNvPr id="7" name="Rectangle 6"/>
          <p:cNvSpPr/>
          <p:nvPr/>
        </p:nvSpPr>
        <p:spPr>
          <a:xfrm>
            <a:off x="7167417" y="6550223"/>
            <a:ext cx="5024583" cy="307777"/>
          </a:xfrm>
          <a:prstGeom prst="rect">
            <a:avLst/>
          </a:prstGeom>
        </p:spPr>
        <p:txBody>
          <a:bodyPr wrap="square">
            <a:spAutoFit/>
          </a:bodyPr>
          <a:lstStyle/>
          <a:p>
            <a:pPr algn="r"/>
            <a:r>
              <a:rPr lang="en-US" sz="1400" dirty="0">
                <a:solidFill>
                  <a:schemeClr val="bg1"/>
                </a:solidFill>
              </a:rPr>
              <a:t> (17)</a:t>
            </a:r>
          </a:p>
        </p:txBody>
      </p:sp>
      <p:sp>
        <p:nvSpPr>
          <p:cNvPr id="11" name="Rectangle 10"/>
          <p:cNvSpPr/>
          <p:nvPr/>
        </p:nvSpPr>
        <p:spPr>
          <a:xfrm>
            <a:off x="8700654" y="1591071"/>
            <a:ext cx="3491346" cy="1200329"/>
          </a:xfrm>
          <a:prstGeom prst="rect">
            <a:avLst/>
          </a:prstGeom>
        </p:spPr>
        <p:txBody>
          <a:bodyPr wrap="square">
            <a:spAutoFit/>
          </a:bodyPr>
          <a:lstStyle/>
          <a:p>
            <a:r>
              <a:rPr lang="en-US" i="1" dirty="0">
                <a:solidFill>
                  <a:srgbClr val="FFFF00"/>
                </a:solidFill>
              </a:rPr>
              <a:t>And he shall cast out devils, or the evil spirits which dwell in the hearts of the children of men. Mosiah 3:6</a:t>
            </a:r>
          </a:p>
        </p:txBody>
      </p:sp>
      <p:pic>
        <p:nvPicPr>
          <p:cNvPr id="12" name="Picture 11" descr="unclean spirit.jpg"/>
          <p:cNvPicPr>
            <a:picLocks noChangeAspect="1"/>
          </p:cNvPicPr>
          <p:nvPr/>
        </p:nvPicPr>
        <p:blipFill>
          <a:blip r:embed="rId3" cstate="print"/>
          <a:stretch>
            <a:fillRect/>
          </a:stretch>
        </p:blipFill>
        <p:spPr>
          <a:xfrm>
            <a:off x="4506917" y="1307428"/>
            <a:ext cx="4157221" cy="2395870"/>
          </a:xfrm>
          <a:prstGeom prst="rect">
            <a:avLst/>
          </a:prstGeom>
        </p:spPr>
      </p:pic>
      <p:sp>
        <p:nvSpPr>
          <p:cNvPr id="13" name="Rectangle 12"/>
          <p:cNvSpPr/>
          <p:nvPr/>
        </p:nvSpPr>
        <p:spPr>
          <a:xfrm>
            <a:off x="5292436" y="4039030"/>
            <a:ext cx="6096000" cy="2308324"/>
          </a:xfrm>
          <a:prstGeom prst="rect">
            <a:avLst/>
          </a:prstGeom>
        </p:spPr>
        <p:txBody>
          <a:bodyPr>
            <a:spAutoFit/>
          </a:bodyPr>
          <a:lstStyle/>
          <a:p>
            <a:r>
              <a:rPr lang="en-US" dirty="0">
                <a:solidFill>
                  <a:schemeClr val="bg1"/>
                </a:solidFill>
              </a:rPr>
              <a:t> “We need not become paralyzed with fear of Satan’s power. He can have no power over us unless we permit it. He is really a coward, and if we stand firm, he will retreat. The Apostle James counseled: </a:t>
            </a:r>
            <a:r>
              <a:rPr lang="en-US" i="1" dirty="0">
                <a:solidFill>
                  <a:srgbClr val="FFFF00"/>
                </a:solidFill>
              </a:rPr>
              <a:t>‘Submit yourselves therefore to God. </a:t>
            </a:r>
          </a:p>
          <a:p>
            <a:r>
              <a:rPr lang="en-US" i="1" dirty="0">
                <a:solidFill>
                  <a:srgbClr val="FFFF00"/>
                </a:solidFill>
              </a:rPr>
              <a:t>Resist the devil, and he will flee from you’. </a:t>
            </a:r>
          </a:p>
          <a:p>
            <a:r>
              <a:rPr lang="en-US" dirty="0">
                <a:solidFill>
                  <a:schemeClr val="bg1"/>
                </a:solidFill>
              </a:rPr>
              <a:t>He cannot know our thoughts unless we speak them. </a:t>
            </a:r>
          </a:p>
          <a:p>
            <a:r>
              <a:rPr lang="en-US" dirty="0">
                <a:solidFill>
                  <a:schemeClr val="bg1"/>
                </a:solidFill>
              </a:rPr>
              <a:t>And Nephi states that ‘he hath no power over the hearts’</a:t>
            </a:r>
          </a:p>
          <a:p>
            <a:r>
              <a:rPr lang="en-US" dirty="0">
                <a:solidFill>
                  <a:schemeClr val="bg1"/>
                </a:solidFill>
              </a:rPr>
              <a:t>of people who are righteous.”</a:t>
            </a:r>
          </a:p>
        </p:txBody>
      </p:sp>
      <p:sp>
        <p:nvSpPr>
          <p:cNvPr id="14" name="Rectangle 13"/>
          <p:cNvSpPr/>
          <p:nvPr/>
        </p:nvSpPr>
        <p:spPr>
          <a:xfrm>
            <a:off x="775855" y="4057318"/>
            <a:ext cx="4156364" cy="2308324"/>
          </a:xfrm>
          <a:prstGeom prst="rect">
            <a:avLst/>
          </a:prstGeom>
        </p:spPr>
        <p:txBody>
          <a:bodyPr wrap="square">
            <a:spAutoFit/>
          </a:bodyPr>
          <a:lstStyle/>
          <a:p>
            <a:r>
              <a:rPr lang="en-US" i="1" dirty="0">
                <a:solidFill>
                  <a:srgbClr val="FFFF00"/>
                </a:solidFill>
              </a:rPr>
              <a:t> And because of the righteousness of his people, Satan has no power; wherefore, he cannot be loosed for the space of many years; for he hath no power over the hearts of the people, for they dwell in righteousness, and the Holy One of Israel </a:t>
            </a:r>
            <a:r>
              <a:rPr lang="en-US" i="1" dirty="0" err="1">
                <a:solidFill>
                  <a:srgbClr val="FFFF00"/>
                </a:solidFill>
              </a:rPr>
              <a:t>reigneth</a:t>
            </a:r>
            <a:r>
              <a:rPr lang="en-US" i="1" dirty="0">
                <a:solidFill>
                  <a:srgbClr val="FFFF00"/>
                </a:solidFill>
              </a:rPr>
              <a:t>. </a:t>
            </a:r>
          </a:p>
          <a:p>
            <a:r>
              <a:rPr lang="en-US" i="1" dirty="0">
                <a:solidFill>
                  <a:srgbClr val="FFFF00"/>
                </a:solidFill>
              </a:rPr>
              <a:t>1 Nephi 22:26</a:t>
            </a:r>
          </a:p>
        </p:txBody>
      </p:sp>
      <p:pic>
        <p:nvPicPr>
          <p:cNvPr id="15" name="Picture 14" descr="james e faust.jpg"/>
          <p:cNvPicPr>
            <a:picLocks noChangeAspect="1"/>
          </p:cNvPicPr>
          <p:nvPr/>
        </p:nvPicPr>
        <p:blipFill>
          <a:blip r:embed="rId4" cstate="print"/>
          <a:stretch>
            <a:fillRect/>
          </a:stretch>
        </p:blipFill>
        <p:spPr>
          <a:xfrm>
            <a:off x="10787958" y="5182756"/>
            <a:ext cx="1049308" cy="1264227"/>
          </a:xfrm>
          <a:prstGeom prst="rect">
            <a:avLst/>
          </a:prstGeom>
        </p:spPr>
      </p:pic>
    </p:spTree>
    <p:extLst>
      <p:ext uri="{BB962C8B-B14F-4D97-AF65-F5344CB8AC3E}">
        <p14:creationId xmlns:p14="http://schemas.microsoft.com/office/powerpoint/2010/main" val="21642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B86AE-E492-0882-DFF8-D19290564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Healing Peter’s Mother-in-law</a:t>
            </a:r>
          </a:p>
        </p:txBody>
      </p:sp>
      <p:sp>
        <p:nvSpPr>
          <p:cNvPr id="160" name="Rectangle 159"/>
          <p:cNvSpPr/>
          <p:nvPr/>
        </p:nvSpPr>
        <p:spPr>
          <a:xfrm>
            <a:off x="0" y="6550223"/>
            <a:ext cx="5024583" cy="307777"/>
          </a:xfrm>
          <a:prstGeom prst="rect">
            <a:avLst/>
          </a:prstGeom>
        </p:spPr>
        <p:txBody>
          <a:bodyPr wrap="square">
            <a:spAutoFit/>
          </a:bodyPr>
          <a:lstStyle/>
          <a:p>
            <a:r>
              <a:rPr lang="en-US" sz="1400" dirty="0">
                <a:solidFill>
                  <a:schemeClr val="bg1"/>
                </a:solidFill>
              </a:rPr>
              <a:t> Mark 1:29-39</a:t>
            </a:r>
          </a:p>
        </p:txBody>
      </p:sp>
      <p:sp>
        <p:nvSpPr>
          <p:cNvPr id="161" name="Rectangle 160"/>
          <p:cNvSpPr/>
          <p:nvPr/>
        </p:nvSpPr>
        <p:spPr>
          <a:xfrm>
            <a:off x="138546" y="1166244"/>
            <a:ext cx="4451927" cy="1938992"/>
          </a:xfrm>
          <a:prstGeom prst="rect">
            <a:avLst/>
          </a:prstGeom>
        </p:spPr>
        <p:txBody>
          <a:bodyPr wrap="square">
            <a:spAutoFit/>
          </a:bodyPr>
          <a:lstStyle/>
          <a:p>
            <a:r>
              <a:rPr lang="en-US" sz="2400" dirty="0">
                <a:solidFill>
                  <a:schemeClr val="bg1"/>
                </a:solidFill>
              </a:rPr>
              <a:t>The Savior healed Simon Peter’s mother-in-law of a fever, healed many others who were sick, and cast out many devils. Jesus continued to preach in Galilee.</a:t>
            </a:r>
          </a:p>
        </p:txBody>
      </p:sp>
      <p:sp>
        <p:nvSpPr>
          <p:cNvPr id="7" name="Rectangle 6"/>
          <p:cNvSpPr/>
          <p:nvPr/>
        </p:nvSpPr>
        <p:spPr>
          <a:xfrm>
            <a:off x="7167417" y="6550223"/>
            <a:ext cx="5024583" cy="307777"/>
          </a:xfrm>
          <a:prstGeom prst="rect">
            <a:avLst/>
          </a:prstGeom>
        </p:spPr>
        <p:txBody>
          <a:bodyPr wrap="square">
            <a:spAutoFit/>
          </a:bodyPr>
          <a:lstStyle/>
          <a:p>
            <a:pPr algn="r"/>
            <a:r>
              <a:rPr lang="en-US" sz="1400" dirty="0">
                <a:solidFill>
                  <a:schemeClr val="bg1"/>
                </a:solidFill>
              </a:rPr>
              <a:t> (17)</a:t>
            </a:r>
          </a:p>
        </p:txBody>
      </p:sp>
      <p:pic>
        <p:nvPicPr>
          <p:cNvPr id="25602" name="Picture 2" descr="http://photos1.blogger.com/blogger/7196/1843/1600/Jesus_heals_girl.0.jpg"/>
          <p:cNvPicPr>
            <a:picLocks noChangeAspect="1" noChangeArrowheads="1"/>
          </p:cNvPicPr>
          <p:nvPr/>
        </p:nvPicPr>
        <p:blipFill>
          <a:blip r:embed="rId3" cstate="print"/>
          <a:srcRect/>
          <a:stretch>
            <a:fillRect/>
          </a:stretch>
        </p:blipFill>
        <p:spPr bwMode="auto">
          <a:xfrm>
            <a:off x="4581235" y="1146465"/>
            <a:ext cx="6078393" cy="3595338"/>
          </a:xfrm>
          <a:prstGeom prst="rect">
            <a:avLst/>
          </a:prstGeom>
          <a:noFill/>
        </p:spPr>
      </p:pic>
      <p:sp>
        <p:nvSpPr>
          <p:cNvPr id="16" name="Rectangle 15"/>
          <p:cNvSpPr/>
          <p:nvPr/>
        </p:nvSpPr>
        <p:spPr>
          <a:xfrm>
            <a:off x="2958353" y="5017762"/>
            <a:ext cx="7450243" cy="1569660"/>
          </a:xfrm>
          <a:prstGeom prst="rect">
            <a:avLst/>
          </a:prstGeom>
        </p:spPr>
        <p:txBody>
          <a:bodyPr wrap="square">
            <a:spAutoFit/>
          </a:bodyPr>
          <a:lstStyle/>
          <a:p>
            <a:r>
              <a:rPr lang="en-US" sz="3200" i="1" dirty="0">
                <a:solidFill>
                  <a:srgbClr val="FFFF00"/>
                </a:solidFill>
              </a:rPr>
              <a:t> And in the morning, rising up a great while before day, he went out, and departed into a solitary place, and there prayed.</a:t>
            </a:r>
          </a:p>
        </p:txBody>
      </p:sp>
    </p:spTree>
    <p:extLst>
      <p:ext uri="{BB962C8B-B14F-4D97-AF65-F5344CB8AC3E}">
        <p14:creationId xmlns:p14="http://schemas.microsoft.com/office/powerpoint/2010/main" val="27076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82063-2513-9AA2-E0E8-85D4C9291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5043056" y="1390074"/>
            <a:ext cx="5384800" cy="1815882"/>
          </a:xfrm>
          <a:prstGeom prst="rect">
            <a:avLst/>
          </a:prstGeom>
          <a:noFill/>
        </p:spPr>
        <p:txBody>
          <a:bodyPr wrap="square" rtlCol="0">
            <a:spAutoFit/>
          </a:bodyPr>
          <a:lstStyle/>
          <a:p>
            <a:r>
              <a:rPr lang="en-US" sz="2800" dirty="0">
                <a:solidFill>
                  <a:schemeClr val="bg1"/>
                </a:solidFill>
              </a:rPr>
              <a:t>“Solitude is rich and profitable. When we Pray alone with God, we shed all sham and pretense, all hypocrisy and arrogance…</a:t>
            </a:r>
          </a:p>
        </p:txBody>
      </p:sp>
      <p:sp>
        <p:nvSpPr>
          <p:cNvPr id="6" name="Rectangle 5"/>
          <p:cNvSpPr/>
          <p:nvPr/>
        </p:nvSpPr>
        <p:spPr>
          <a:xfrm>
            <a:off x="6096000" y="6550223"/>
            <a:ext cx="6096000" cy="307777"/>
          </a:xfrm>
          <a:prstGeom prst="rect">
            <a:avLst/>
          </a:prstGeom>
        </p:spPr>
        <p:txBody>
          <a:bodyPr>
            <a:spAutoFit/>
          </a:bodyPr>
          <a:lstStyle/>
          <a:p>
            <a:pPr algn="r"/>
            <a:r>
              <a:rPr lang="en-US" sz="1400" dirty="0"/>
              <a:t>(18)</a:t>
            </a:r>
          </a:p>
        </p:txBody>
      </p:sp>
      <p:sp>
        <p:nvSpPr>
          <p:cNvPr id="8" name="TextBox 7"/>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Seeking Solitude</a:t>
            </a:r>
          </a:p>
        </p:txBody>
      </p:sp>
      <p:pic>
        <p:nvPicPr>
          <p:cNvPr id="9" name="Picture 8" descr="Spencer W Kimball1.jpg"/>
          <p:cNvPicPr>
            <a:picLocks noChangeAspect="1"/>
          </p:cNvPicPr>
          <p:nvPr/>
        </p:nvPicPr>
        <p:blipFill>
          <a:blip r:embed="rId3" cstate="print"/>
          <a:stretch>
            <a:fillRect/>
          </a:stretch>
        </p:blipFill>
        <p:spPr>
          <a:xfrm>
            <a:off x="11016074" y="174950"/>
            <a:ext cx="956454" cy="1256687"/>
          </a:xfrm>
          <a:prstGeom prst="rect">
            <a:avLst/>
          </a:prstGeom>
        </p:spPr>
      </p:pic>
      <p:pic>
        <p:nvPicPr>
          <p:cNvPr id="10" name="Picture 9" descr="20121120_143743.jpg"/>
          <p:cNvPicPr>
            <a:picLocks noChangeAspect="1"/>
          </p:cNvPicPr>
          <p:nvPr/>
        </p:nvPicPr>
        <p:blipFill>
          <a:blip r:embed="rId4" cstate="print"/>
          <a:srcRect l="17279" r="18382" b="21569"/>
          <a:stretch>
            <a:fillRect/>
          </a:stretch>
        </p:blipFill>
        <p:spPr>
          <a:xfrm rot="5400000" flipH="1" flipV="1">
            <a:off x="178738" y="1428390"/>
            <a:ext cx="4773324" cy="4364182"/>
          </a:xfrm>
          <a:prstGeom prst="rect">
            <a:avLst/>
          </a:prstGeom>
        </p:spPr>
      </p:pic>
      <p:pic>
        <p:nvPicPr>
          <p:cNvPr id="33794" name="Picture 2" descr="https://4.bp.blogspot.com/-EmpNd51e9iU/V0wQYyrJdFI/AAAAAAAACMI/iDi41hrP_OA3BO17TPRro5sN6EJXt4MrQCLcB/s1600/jesus%2Bpraying.jpg"/>
          <p:cNvPicPr>
            <a:picLocks noChangeAspect="1" noChangeArrowheads="1"/>
          </p:cNvPicPr>
          <p:nvPr/>
        </p:nvPicPr>
        <p:blipFill>
          <a:blip r:embed="rId5" cstate="print"/>
          <a:srcRect/>
          <a:stretch>
            <a:fillRect/>
          </a:stretch>
        </p:blipFill>
        <p:spPr bwMode="auto">
          <a:xfrm>
            <a:off x="7230630" y="3247591"/>
            <a:ext cx="4657725" cy="3324226"/>
          </a:xfrm>
          <a:prstGeom prst="rect">
            <a:avLst/>
          </a:prstGeom>
          <a:noFill/>
        </p:spPr>
      </p:pic>
      <p:sp>
        <p:nvSpPr>
          <p:cNvPr id="12" name="Rectangle 11"/>
          <p:cNvSpPr/>
          <p:nvPr/>
        </p:nvSpPr>
        <p:spPr>
          <a:xfrm>
            <a:off x="0" y="6550223"/>
            <a:ext cx="5024583" cy="307777"/>
          </a:xfrm>
          <a:prstGeom prst="rect">
            <a:avLst/>
          </a:prstGeom>
        </p:spPr>
        <p:txBody>
          <a:bodyPr wrap="square">
            <a:spAutoFit/>
          </a:bodyPr>
          <a:lstStyle/>
          <a:p>
            <a:r>
              <a:rPr lang="en-US" sz="1400" dirty="0">
                <a:solidFill>
                  <a:schemeClr val="bg1"/>
                </a:solidFill>
              </a:rPr>
              <a:t> Mark 1:35</a:t>
            </a:r>
          </a:p>
        </p:txBody>
      </p:sp>
    </p:spTree>
    <p:extLst>
      <p:ext uri="{BB962C8B-B14F-4D97-AF65-F5344CB8AC3E}">
        <p14:creationId xmlns:p14="http://schemas.microsoft.com/office/powerpoint/2010/main" val="13319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B8DE19-2A7C-4E04-ED00-DC957F3C3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Rectangle 5"/>
          <p:cNvSpPr/>
          <p:nvPr/>
        </p:nvSpPr>
        <p:spPr>
          <a:xfrm>
            <a:off x="6096000" y="6550223"/>
            <a:ext cx="6096000" cy="307777"/>
          </a:xfrm>
          <a:prstGeom prst="rect">
            <a:avLst/>
          </a:prstGeom>
        </p:spPr>
        <p:txBody>
          <a:bodyPr>
            <a:spAutoFit/>
          </a:bodyPr>
          <a:lstStyle/>
          <a:p>
            <a:pPr algn="r"/>
            <a:r>
              <a:rPr lang="en-US" sz="1400" dirty="0">
                <a:solidFill>
                  <a:schemeClr val="bg1"/>
                </a:solidFill>
              </a:rPr>
              <a:t>(1)</a:t>
            </a:r>
          </a:p>
        </p:txBody>
      </p:sp>
      <p:sp>
        <p:nvSpPr>
          <p:cNvPr id="8" name="TextBox 7"/>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Healing a Leper</a:t>
            </a:r>
          </a:p>
        </p:txBody>
      </p:sp>
      <p:sp>
        <p:nvSpPr>
          <p:cNvPr id="12" name="Rectangle 11"/>
          <p:cNvSpPr/>
          <p:nvPr/>
        </p:nvSpPr>
        <p:spPr>
          <a:xfrm>
            <a:off x="0" y="6550223"/>
            <a:ext cx="5024583" cy="307777"/>
          </a:xfrm>
          <a:prstGeom prst="rect">
            <a:avLst/>
          </a:prstGeom>
        </p:spPr>
        <p:txBody>
          <a:bodyPr wrap="square">
            <a:spAutoFit/>
          </a:bodyPr>
          <a:lstStyle/>
          <a:p>
            <a:r>
              <a:rPr lang="en-US" sz="1400" dirty="0">
                <a:solidFill>
                  <a:schemeClr val="bg1"/>
                </a:solidFill>
              </a:rPr>
              <a:t> Mark 1:40-45; Leviticus 13:44–46</a:t>
            </a:r>
          </a:p>
        </p:txBody>
      </p:sp>
      <p:sp>
        <p:nvSpPr>
          <p:cNvPr id="11" name="Rectangle 10"/>
          <p:cNvSpPr/>
          <p:nvPr/>
        </p:nvSpPr>
        <p:spPr>
          <a:xfrm>
            <a:off x="1948873" y="4749955"/>
            <a:ext cx="3620654" cy="1477328"/>
          </a:xfrm>
          <a:prstGeom prst="rect">
            <a:avLst/>
          </a:prstGeom>
        </p:spPr>
        <p:txBody>
          <a:bodyPr wrap="square">
            <a:spAutoFit/>
          </a:bodyPr>
          <a:lstStyle/>
          <a:p>
            <a:r>
              <a:rPr lang="en-US" dirty="0">
                <a:solidFill>
                  <a:schemeClr val="bg1"/>
                </a:solidFill>
              </a:rPr>
              <a:t>To protect a community’s health and well-being, lepers were forced to live outside the town. The law required them to call out “Unclean!” to warn anyone approaching them</a:t>
            </a:r>
          </a:p>
        </p:txBody>
      </p:sp>
      <p:grpSp>
        <p:nvGrpSpPr>
          <p:cNvPr id="21" name="Group 20"/>
          <p:cNvGrpSpPr/>
          <p:nvPr/>
        </p:nvGrpSpPr>
        <p:grpSpPr>
          <a:xfrm>
            <a:off x="3563791" y="976455"/>
            <a:ext cx="6286789" cy="3476221"/>
            <a:chOff x="3563791" y="976455"/>
            <a:chExt cx="6286789" cy="3476221"/>
          </a:xfrm>
        </p:grpSpPr>
        <p:pic>
          <p:nvPicPr>
            <p:cNvPr id="34818" name="Picture 2" descr="https://s-media-cache-ak0.pinimg.com/236x/04/71/bb/0471bb628a93382cf4d2c8fd1b907259.jpg"/>
            <p:cNvPicPr>
              <a:picLocks noChangeAspect="1" noChangeArrowheads="1"/>
            </p:cNvPicPr>
            <p:nvPr/>
          </p:nvPicPr>
          <p:blipFill>
            <a:blip r:embed="rId3" cstate="print"/>
            <a:srcRect/>
            <a:stretch>
              <a:fillRect/>
            </a:stretch>
          </p:blipFill>
          <p:spPr bwMode="auto">
            <a:xfrm>
              <a:off x="3563791" y="976455"/>
              <a:ext cx="2486025" cy="3476221"/>
            </a:xfrm>
            <a:prstGeom prst="rect">
              <a:avLst/>
            </a:prstGeom>
            <a:noFill/>
          </p:spPr>
        </p:pic>
        <p:sp>
          <p:nvSpPr>
            <p:cNvPr id="13" name="Rectangle 12"/>
            <p:cNvSpPr/>
            <p:nvPr/>
          </p:nvSpPr>
          <p:spPr>
            <a:xfrm>
              <a:off x="6229926" y="1096974"/>
              <a:ext cx="3620654" cy="369332"/>
            </a:xfrm>
            <a:prstGeom prst="rect">
              <a:avLst/>
            </a:prstGeom>
          </p:spPr>
          <p:txBody>
            <a:bodyPr wrap="square">
              <a:spAutoFit/>
            </a:bodyPr>
            <a:lstStyle/>
            <a:p>
              <a:r>
                <a:rPr lang="en-US" dirty="0">
                  <a:solidFill>
                    <a:schemeClr val="bg1"/>
                  </a:solidFill>
                </a:rPr>
                <a:t>Beseeching = begging</a:t>
              </a:r>
            </a:p>
          </p:txBody>
        </p:sp>
      </p:grpSp>
      <p:grpSp>
        <p:nvGrpSpPr>
          <p:cNvPr id="20" name="Group 19"/>
          <p:cNvGrpSpPr/>
          <p:nvPr/>
        </p:nvGrpSpPr>
        <p:grpSpPr>
          <a:xfrm>
            <a:off x="147784" y="900546"/>
            <a:ext cx="3223489" cy="4050145"/>
            <a:chOff x="147784" y="900546"/>
            <a:chExt cx="3223489" cy="4050145"/>
          </a:xfrm>
        </p:grpSpPr>
        <p:sp>
          <p:nvSpPr>
            <p:cNvPr id="5" name="TextBox 4"/>
            <p:cNvSpPr txBox="1"/>
            <p:nvPr/>
          </p:nvSpPr>
          <p:spPr>
            <a:xfrm>
              <a:off x="147784" y="900546"/>
              <a:ext cx="3223489" cy="2308324"/>
            </a:xfrm>
            <a:prstGeom prst="rect">
              <a:avLst/>
            </a:prstGeom>
            <a:noFill/>
          </p:spPr>
          <p:txBody>
            <a:bodyPr wrap="square" rtlCol="0">
              <a:spAutoFit/>
            </a:bodyPr>
            <a:lstStyle/>
            <a:p>
              <a:r>
                <a:rPr lang="en-US" dirty="0">
                  <a:solidFill>
                    <a:schemeClr val="bg1"/>
                  </a:solidFill>
                </a:rPr>
                <a:t>Leprosy is a chronic disease that attacks skin, nerves, eyes, bones, and limbs. Left untreated, it leads to a painful death. In ancient times, it was believed that anyone who came in contact with lepers would contract the disease. </a:t>
              </a:r>
            </a:p>
          </p:txBody>
        </p:sp>
        <p:pic>
          <p:nvPicPr>
            <p:cNvPr id="34820" name="Picture 4" descr="https://upload.wikimedia.org/wikipedia/commons/6/63/An_introduction_to_dermatology_(1905)_nodular_leprosy.jpg"/>
            <p:cNvPicPr>
              <a:picLocks noChangeAspect="1" noChangeArrowheads="1"/>
            </p:cNvPicPr>
            <p:nvPr/>
          </p:nvPicPr>
          <p:blipFill>
            <a:blip r:embed="rId4" cstate="print"/>
            <a:srcRect/>
            <a:stretch>
              <a:fillRect/>
            </a:stretch>
          </p:blipFill>
          <p:spPr bwMode="auto">
            <a:xfrm>
              <a:off x="365471" y="3262313"/>
              <a:ext cx="1502293" cy="1688378"/>
            </a:xfrm>
            <a:prstGeom prst="rect">
              <a:avLst/>
            </a:prstGeom>
            <a:noFill/>
          </p:spPr>
        </p:pic>
      </p:grpSp>
      <p:sp>
        <p:nvSpPr>
          <p:cNvPr id="14" name="Rectangle 13"/>
          <p:cNvSpPr/>
          <p:nvPr/>
        </p:nvSpPr>
        <p:spPr>
          <a:xfrm>
            <a:off x="6567055" y="1646490"/>
            <a:ext cx="4285672" cy="646331"/>
          </a:xfrm>
          <a:prstGeom prst="rect">
            <a:avLst/>
          </a:prstGeom>
        </p:spPr>
        <p:txBody>
          <a:bodyPr wrap="square">
            <a:spAutoFit/>
          </a:bodyPr>
          <a:lstStyle/>
          <a:p>
            <a:r>
              <a:rPr lang="en-US" dirty="0">
                <a:solidFill>
                  <a:schemeClr val="bg1"/>
                </a:solidFill>
              </a:rPr>
              <a:t>It is remarkable that Jesus touched this leper while healing him. (1)</a:t>
            </a:r>
          </a:p>
        </p:txBody>
      </p:sp>
      <p:grpSp>
        <p:nvGrpSpPr>
          <p:cNvPr id="19" name="Group 18"/>
          <p:cNvGrpSpPr/>
          <p:nvPr/>
        </p:nvGrpSpPr>
        <p:grpSpPr>
          <a:xfrm>
            <a:off x="6253018" y="2764135"/>
            <a:ext cx="5583382" cy="3693319"/>
            <a:chOff x="6253018" y="2764135"/>
            <a:chExt cx="5583382" cy="3693319"/>
          </a:xfrm>
        </p:grpSpPr>
        <p:sp>
          <p:nvSpPr>
            <p:cNvPr id="15" name="Rectangle 14"/>
            <p:cNvSpPr/>
            <p:nvPr/>
          </p:nvSpPr>
          <p:spPr>
            <a:xfrm>
              <a:off x="6253018" y="2764135"/>
              <a:ext cx="3445164" cy="3693319"/>
            </a:xfrm>
            <a:prstGeom prst="rect">
              <a:avLst/>
            </a:prstGeom>
          </p:spPr>
          <p:txBody>
            <a:bodyPr wrap="square">
              <a:spAutoFit/>
            </a:bodyPr>
            <a:lstStyle/>
            <a:p>
              <a:r>
                <a:rPr lang="en-US" dirty="0">
                  <a:solidFill>
                    <a:schemeClr val="bg1"/>
                  </a:solidFill>
                </a:rPr>
                <a:t>After healing the man, the Savior commanded him to obey the Mosaic commandment that healed lepers present themselves to a priest, offer sacrifice, and undergo a purification ritual. </a:t>
              </a:r>
            </a:p>
            <a:p>
              <a:endParaRPr lang="en-US" dirty="0">
                <a:solidFill>
                  <a:schemeClr val="bg1"/>
                </a:solidFill>
              </a:endParaRPr>
            </a:p>
            <a:p>
              <a:r>
                <a:rPr lang="en-US" dirty="0">
                  <a:solidFill>
                    <a:schemeClr val="bg1"/>
                  </a:solidFill>
                </a:rPr>
                <a:t>He also told him to tell no one, but word spread anyway and Jesus had to leave the city. </a:t>
              </a:r>
            </a:p>
            <a:p>
              <a:endParaRPr lang="en-US" dirty="0">
                <a:solidFill>
                  <a:schemeClr val="bg1"/>
                </a:solidFill>
              </a:endParaRPr>
            </a:p>
            <a:p>
              <a:r>
                <a:rPr lang="en-US" dirty="0">
                  <a:solidFill>
                    <a:schemeClr val="bg1"/>
                  </a:solidFill>
                </a:rPr>
                <a:t>People still came to Him in the desert. </a:t>
              </a:r>
            </a:p>
          </p:txBody>
        </p:sp>
        <p:grpSp>
          <p:nvGrpSpPr>
            <p:cNvPr id="18" name="Group 17"/>
            <p:cNvGrpSpPr/>
            <p:nvPr/>
          </p:nvGrpSpPr>
          <p:grpSpPr>
            <a:xfrm>
              <a:off x="9807575" y="3086100"/>
              <a:ext cx="2028825" cy="3304673"/>
              <a:chOff x="9807575" y="3086100"/>
              <a:chExt cx="2028825" cy="3304673"/>
            </a:xfrm>
          </p:grpSpPr>
          <p:pic>
            <p:nvPicPr>
              <p:cNvPr id="34822" name="Picture 6" descr="Be Thou Clean"/>
              <p:cNvPicPr>
                <a:picLocks noChangeAspect="1" noChangeArrowheads="1"/>
              </p:cNvPicPr>
              <p:nvPr/>
            </p:nvPicPr>
            <p:blipFill>
              <a:blip r:embed="rId5" cstate="print"/>
              <a:srcRect/>
              <a:stretch>
                <a:fillRect/>
              </a:stretch>
            </p:blipFill>
            <p:spPr bwMode="auto">
              <a:xfrm>
                <a:off x="9807575" y="3086100"/>
                <a:ext cx="2028825" cy="3095625"/>
              </a:xfrm>
              <a:prstGeom prst="rect">
                <a:avLst/>
              </a:prstGeom>
              <a:noFill/>
            </p:spPr>
          </p:pic>
          <p:sp>
            <p:nvSpPr>
              <p:cNvPr id="17" name="Rectangle 16"/>
              <p:cNvSpPr/>
              <p:nvPr/>
            </p:nvSpPr>
            <p:spPr>
              <a:xfrm>
                <a:off x="9862030" y="6144552"/>
                <a:ext cx="829073" cy="246221"/>
              </a:xfrm>
              <a:prstGeom prst="rect">
                <a:avLst/>
              </a:prstGeom>
            </p:spPr>
            <p:txBody>
              <a:bodyPr wrap="none">
                <a:spAutoFit/>
              </a:bodyPr>
              <a:lstStyle/>
              <a:p>
                <a:r>
                  <a:rPr lang="en-US" sz="1000" dirty="0">
                    <a:solidFill>
                      <a:schemeClr val="bg1"/>
                    </a:solidFill>
                  </a:rPr>
                  <a:t>Kyle Vincent</a:t>
                </a:r>
              </a:p>
            </p:txBody>
          </p:sp>
        </p:grpSp>
      </p:grpSp>
    </p:spTree>
    <p:extLst>
      <p:ext uri="{BB962C8B-B14F-4D97-AF65-F5344CB8AC3E}">
        <p14:creationId xmlns:p14="http://schemas.microsoft.com/office/powerpoint/2010/main" val="22089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796AA-10B5-68CD-E65E-6E8D040DE8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tabLst>
                <a:tab pos="3887788" algn="l"/>
              </a:tabLst>
            </a:pPr>
            <a:r>
              <a:rPr lang="en-US" sz="6000" dirty="0">
                <a:solidFill>
                  <a:schemeClr val="bg1"/>
                </a:solidFill>
                <a:latin typeface="Abadi" panose="020B0604020104020204" pitchFamily="34" charset="0"/>
              </a:rPr>
              <a:t>More Insight From Mark</a:t>
            </a:r>
          </a:p>
        </p:txBody>
      </p:sp>
      <p:sp>
        <p:nvSpPr>
          <p:cNvPr id="75" name="Rectangle 74"/>
          <p:cNvSpPr/>
          <p:nvPr/>
        </p:nvSpPr>
        <p:spPr>
          <a:xfrm>
            <a:off x="5320146" y="3262993"/>
            <a:ext cx="3703781" cy="1200329"/>
          </a:xfrm>
          <a:prstGeom prst="rect">
            <a:avLst/>
          </a:prstGeom>
        </p:spPr>
        <p:txBody>
          <a:bodyPr wrap="square">
            <a:spAutoFit/>
          </a:bodyPr>
          <a:lstStyle/>
          <a:p>
            <a:r>
              <a:rPr lang="en-US" sz="2400" dirty="0">
                <a:solidFill>
                  <a:schemeClr val="bg1"/>
                </a:solidFill>
                <a:latin typeface="Abadi" panose="020B0604020104020204" pitchFamily="34" charset="0"/>
              </a:rPr>
              <a:t>After Jesus fasted for 40 days, He was tempted by the devil. </a:t>
            </a:r>
          </a:p>
        </p:txBody>
      </p:sp>
      <p:sp>
        <p:nvSpPr>
          <p:cNvPr id="160" name="Rectangle 159"/>
          <p:cNvSpPr/>
          <p:nvPr/>
        </p:nvSpPr>
        <p:spPr>
          <a:xfrm>
            <a:off x="0" y="6550223"/>
            <a:ext cx="5024583" cy="307777"/>
          </a:xfrm>
          <a:prstGeom prst="rect">
            <a:avLst/>
          </a:prstGeom>
        </p:spPr>
        <p:txBody>
          <a:bodyPr wrap="square">
            <a:spAutoFit/>
          </a:bodyPr>
          <a:lstStyle/>
          <a:p>
            <a:r>
              <a:rPr lang="en-US" sz="1400" dirty="0">
                <a:solidFill>
                  <a:schemeClr val="bg1"/>
                </a:solidFill>
              </a:rPr>
              <a:t> Mark 1:12-20; Matthew 4</a:t>
            </a:r>
          </a:p>
        </p:txBody>
      </p:sp>
      <p:pic>
        <p:nvPicPr>
          <p:cNvPr id="16386" name="Picture 2" descr="https://afeatheronthebreathofgod.files.wordpress.com/2014/03/jesus-desert.jpg"/>
          <p:cNvPicPr>
            <a:picLocks noChangeAspect="1" noChangeArrowheads="1"/>
          </p:cNvPicPr>
          <p:nvPr/>
        </p:nvPicPr>
        <p:blipFill>
          <a:blip r:embed="rId3" cstate="print"/>
          <a:srcRect/>
          <a:stretch>
            <a:fillRect/>
          </a:stretch>
        </p:blipFill>
        <p:spPr bwMode="auto">
          <a:xfrm>
            <a:off x="304087" y="2489199"/>
            <a:ext cx="5061373" cy="2489200"/>
          </a:xfrm>
          <a:prstGeom prst="rect">
            <a:avLst/>
          </a:prstGeom>
          <a:noFill/>
        </p:spPr>
      </p:pic>
      <p:sp>
        <p:nvSpPr>
          <p:cNvPr id="161" name="Rectangle 160"/>
          <p:cNvSpPr/>
          <p:nvPr/>
        </p:nvSpPr>
        <p:spPr>
          <a:xfrm>
            <a:off x="2401455" y="5174826"/>
            <a:ext cx="4451927" cy="1200329"/>
          </a:xfrm>
          <a:prstGeom prst="rect">
            <a:avLst/>
          </a:prstGeom>
        </p:spPr>
        <p:txBody>
          <a:bodyPr wrap="square">
            <a:spAutoFit/>
          </a:bodyPr>
          <a:lstStyle/>
          <a:p>
            <a:r>
              <a:rPr lang="en-US" sz="2400" dirty="0">
                <a:solidFill>
                  <a:schemeClr val="bg1"/>
                </a:solidFill>
                <a:latin typeface="Abadi" panose="020B0604020104020204" pitchFamily="34" charset="0"/>
              </a:rPr>
              <a:t>He also preached repentance in Galilee and called disciples to follow Him. </a:t>
            </a:r>
          </a:p>
        </p:txBody>
      </p:sp>
      <p:pic>
        <p:nvPicPr>
          <p:cNvPr id="16388" name="Picture 4" descr="http://www.christianweek.org/wp-content/uploads/2014/01/C-Disciples-of-Jesus-28.01.jpg"/>
          <p:cNvPicPr>
            <a:picLocks noChangeAspect="1" noChangeArrowheads="1"/>
          </p:cNvPicPr>
          <p:nvPr/>
        </p:nvPicPr>
        <p:blipFill>
          <a:blip r:embed="rId4" cstate="print"/>
          <a:srcRect/>
          <a:stretch>
            <a:fillRect/>
          </a:stretch>
        </p:blipFill>
        <p:spPr bwMode="auto">
          <a:xfrm>
            <a:off x="6927273" y="4121726"/>
            <a:ext cx="3389746" cy="2542310"/>
          </a:xfrm>
          <a:prstGeom prst="rect">
            <a:avLst/>
          </a:prstGeom>
          <a:noFill/>
        </p:spPr>
      </p:pic>
      <p:sp>
        <p:nvSpPr>
          <p:cNvPr id="162" name="Rectangle 161"/>
          <p:cNvSpPr/>
          <p:nvPr/>
        </p:nvSpPr>
        <p:spPr>
          <a:xfrm>
            <a:off x="1607127" y="1050788"/>
            <a:ext cx="5273965" cy="1200329"/>
          </a:xfrm>
          <a:prstGeom prst="rect">
            <a:avLst/>
          </a:prstGeom>
        </p:spPr>
        <p:txBody>
          <a:bodyPr wrap="square">
            <a:spAutoFit/>
          </a:bodyPr>
          <a:lstStyle/>
          <a:p>
            <a:r>
              <a:rPr lang="en-US" sz="2400" dirty="0">
                <a:solidFill>
                  <a:schemeClr val="bg1"/>
                </a:solidFill>
                <a:latin typeface="Abadi" panose="020B0604020104020204" pitchFamily="34" charset="0"/>
              </a:rPr>
              <a:t>Jesus is baptized by John and Jesus preached the baptism of repentance and the remission of sins </a:t>
            </a:r>
          </a:p>
        </p:txBody>
      </p:sp>
      <p:pic>
        <p:nvPicPr>
          <p:cNvPr id="16390" name="Picture 6" descr="baptism of Jesus"/>
          <p:cNvPicPr>
            <a:picLocks noChangeAspect="1" noChangeArrowheads="1"/>
          </p:cNvPicPr>
          <p:nvPr/>
        </p:nvPicPr>
        <p:blipFill>
          <a:blip r:embed="rId5" cstate="print"/>
          <a:srcRect/>
          <a:stretch>
            <a:fillRect/>
          </a:stretch>
        </p:blipFill>
        <p:spPr bwMode="auto">
          <a:xfrm>
            <a:off x="6927224" y="969384"/>
            <a:ext cx="3019474" cy="2267961"/>
          </a:xfrm>
          <a:prstGeom prst="rect">
            <a:avLst/>
          </a:prstGeom>
          <a:noFill/>
        </p:spPr>
      </p:pic>
    </p:spTree>
    <p:extLst>
      <p:ext uri="{BB962C8B-B14F-4D97-AF65-F5344CB8AC3E}">
        <p14:creationId xmlns:p14="http://schemas.microsoft.com/office/powerpoint/2010/main" val="40552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61" grpId="0"/>
      <p:bldP spid="1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E01994-6130-199F-3B73-20A33D391E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7" name="TextBox 6">
            <a:extLst>
              <a:ext uri="{FF2B5EF4-FFF2-40B4-BE49-F238E27FC236}">
                <a16:creationId xmlns:a16="http://schemas.microsoft.com/office/drawing/2014/main" id="{E6863571-5019-EA50-CD5B-9624AF0AECCE}"/>
              </a:ext>
            </a:extLst>
          </p:cNvPr>
          <p:cNvSpPr txBox="1"/>
          <p:nvPr/>
        </p:nvSpPr>
        <p:spPr>
          <a:xfrm>
            <a:off x="149655" y="119975"/>
            <a:ext cx="8420413" cy="6740307"/>
          </a:xfrm>
          <a:prstGeom prst="rect">
            <a:avLst/>
          </a:prstGeom>
          <a:noFill/>
        </p:spPr>
        <p:txBody>
          <a:bodyPr wrap="square" rtlCol="0">
            <a:spAutoFit/>
          </a:bodyPr>
          <a:lstStyle/>
          <a:p>
            <a:r>
              <a:rPr lang="en-US" dirty="0">
                <a:solidFill>
                  <a:schemeClr val="bg1"/>
                </a:solidFill>
              </a:rPr>
              <a:t>Sources:</a:t>
            </a:r>
          </a:p>
          <a:p>
            <a:pPr marL="342900" indent="-342900">
              <a:buAutoNum type="arabicPeriod"/>
            </a:pPr>
            <a:r>
              <a:rPr lang="en-US" dirty="0">
                <a:solidFill>
                  <a:schemeClr val="bg1"/>
                </a:solidFill>
              </a:rPr>
              <a:t>Bible Dictionary</a:t>
            </a:r>
          </a:p>
          <a:p>
            <a:pPr marL="342900" indent="-342900">
              <a:buAutoNum type="arabicPeriod"/>
            </a:pPr>
            <a:r>
              <a:rPr lang="en-US" i="1" dirty="0">
                <a:solidFill>
                  <a:schemeClr val="bg1"/>
                </a:solidFill>
              </a:rPr>
              <a:t>Who’s Who in the New Testament </a:t>
            </a:r>
            <a:r>
              <a:rPr lang="en-US" dirty="0">
                <a:solidFill>
                  <a:schemeClr val="bg1"/>
                </a:solidFill>
              </a:rPr>
              <a:t> by Richard J. Allen p. 23</a:t>
            </a:r>
          </a:p>
          <a:p>
            <a:pPr marL="342900" indent="-342900">
              <a:buFontTx/>
              <a:buAutoNum type="arabicPeriod"/>
            </a:pPr>
            <a:r>
              <a:rPr lang="en-US" dirty="0">
                <a:solidFill>
                  <a:schemeClr val="bg1"/>
                </a:solidFill>
              </a:rPr>
              <a:t>Robert J. Matthews </a:t>
            </a:r>
            <a:r>
              <a:rPr lang="en-US" i="1" dirty="0">
                <a:solidFill>
                  <a:schemeClr val="bg1"/>
                </a:solidFill>
              </a:rPr>
              <a:t>John the Baptist: A Burning and a Shining Light </a:t>
            </a:r>
            <a:r>
              <a:rPr lang="en-US" dirty="0">
                <a:solidFill>
                  <a:schemeClr val="bg1"/>
                </a:solidFill>
              </a:rPr>
              <a:t>September 1972 Ensign</a:t>
            </a:r>
          </a:p>
          <a:p>
            <a:pPr marL="342900" indent="-342900">
              <a:buAutoNum type="arabicPeriod"/>
            </a:pPr>
            <a:r>
              <a:rPr lang="en-US" dirty="0">
                <a:solidFill>
                  <a:schemeClr val="bg1"/>
                </a:solidFill>
              </a:rPr>
              <a:t>New Testament Institute manual Chapter 15 and 16</a:t>
            </a:r>
          </a:p>
          <a:p>
            <a:pPr marL="342900" indent="-342900">
              <a:buFontTx/>
              <a:buAutoNum type="arabicPeriod"/>
            </a:pPr>
            <a:r>
              <a:rPr lang="en-US" dirty="0">
                <a:solidFill>
                  <a:schemeClr val="bg1"/>
                </a:solidFill>
              </a:rPr>
              <a:t>(Joseph Smith Translation, Luke 3:5–8 [in the Bible appendix])</a:t>
            </a:r>
          </a:p>
          <a:p>
            <a:pPr marL="342900" indent="-342900">
              <a:buFontTx/>
              <a:buAutoNum type="arabicPeriod"/>
            </a:pPr>
            <a:r>
              <a:rPr lang="en-US" dirty="0">
                <a:solidFill>
                  <a:schemeClr val="bg1"/>
                </a:solidFill>
              </a:rPr>
              <a:t>Elder Dallin H. Oaks (</a:t>
            </a:r>
            <a:r>
              <a:rPr lang="en-US" i="1" dirty="0">
                <a:solidFill>
                  <a:schemeClr val="bg1"/>
                </a:solidFill>
              </a:rPr>
              <a:t>The Lord's Way</a:t>
            </a:r>
            <a:r>
              <a:rPr lang="en-US" dirty="0">
                <a:solidFill>
                  <a:schemeClr val="bg1"/>
                </a:solidFill>
              </a:rPr>
              <a:t> [Salt Lake City: Deseret Book Co., 1991], 103.)</a:t>
            </a:r>
          </a:p>
          <a:p>
            <a:pPr marL="342900" indent="-342900">
              <a:buFontTx/>
              <a:buAutoNum type="arabicPeriod"/>
            </a:pPr>
            <a:r>
              <a:rPr lang="en-US" b="1" dirty="0">
                <a:solidFill>
                  <a:schemeClr val="bg1"/>
                </a:solidFill>
              </a:rPr>
              <a:t>Elder Russell M. Nelson quoted by Dallin H. Oaks </a:t>
            </a:r>
            <a:r>
              <a:rPr lang="en-US" dirty="0">
                <a:solidFill>
                  <a:schemeClr val="bg1"/>
                </a:solidFill>
              </a:rPr>
              <a:t>(</a:t>
            </a:r>
            <a:r>
              <a:rPr lang="en-US" i="1" dirty="0">
                <a:solidFill>
                  <a:schemeClr val="bg1"/>
                </a:solidFill>
              </a:rPr>
              <a:t>The Lord's Way</a:t>
            </a:r>
            <a:r>
              <a:rPr lang="en-US" dirty="0">
                <a:solidFill>
                  <a:schemeClr val="bg1"/>
                </a:solidFill>
              </a:rPr>
              <a:t> [Salt Lake City: Deseret Book Co., 1991], 103.)</a:t>
            </a:r>
          </a:p>
          <a:p>
            <a:pPr marL="342900" indent="-342900">
              <a:buFontTx/>
              <a:buAutoNum type="arabicPeriod"/>
            </a:pPr>
            <a:r>
              <a:rPr lang="en-US" b="1" dirty="0">
                <a:solidFill>
                  <a:schemeClr val="bg1"/>
                </a:solidFill>
              </a:rPr>
              <a:t>James E. Talmage </a:t>
            </a:r>
            <a:r>
              <a:rPr lang="en-US" b="1" i="1" dirty="0">
                <a:solidFill>
                  <a:schemeClr val="bg1"/>
                </a:solidFill>
              </a:rPr>
              <a:t>Jesus the Christ </a:t>
            </a:r>
            <a:r>
              <a:rPr lang="en-US" b="1" dirty="0">
                <a:solidFill>
                  <a:schemeClr val="bg1"/>
                </a:solidFill>
              </a:rPr>
              <a:t>p. 128, 130</a:t>
            </a:r>
          </a:p>
          <a:p>
            <a:pPr marL="342900" indent="-342900">
              <a:buFontTx/>
              <a:buAutoNum type="arabicPeriod"/>
            </a:pPr>
            <a:r>
              <a:rPr lang="en-US" dirty="0">
                <a:solidFill>
                  <a:schemeClr val="bg1"/>
                </a:solidFill>
                <a:latin typeface="Abadi" panose="020B0604020104020204" pitchFamily="34" charset="0"/>
              </a:rPr>
              <a:t>Marion G. Romney </a:t>
            </a:r>
            <a:r>
              <a:rPr lang="en-US" i="1" dirty="0">
                <a:solidFill>
                  <a:schemeClr val="bg1"/>
                </a:solidFill>
              </a:rPr>
              <a:t>Learning for the Eternities,</a:t>
            </a:r>
            <a:r>
              <a:rPr lang="en-US" dirty="0">
                <a:solidFill>
                  <a:schemeClr val="bg1"/>
                </a:solidFill>
              </a:rPr>
              <a:t> comp. George J.</a:t>
            </a:r>
          </a:p>
          <a:p>
            <a:pPr marL="342900" indent="-342900">
              <a:buFontTx/>
              <a:buAutoNum type="arabicPeriod"/>
            </a:pPr>
            <a:r>
              <a:rPr lang="en-US" dirty="0">
                <a:solidFill>
                  <a:schemeClr val="bg1"/>
                </a:solidFill>
                <a:latin typeface="Abadi" panose="020B0604020104020204" pitchFamily="34" charset="0"/>
              </a:rPr>
              <a:t>Prophet Joseph Smith (</a:t>
            </a:r>
            <a:r>
              <a:rPr lang="en-US" i="1" dirty="0">
                <a:solidFill>
                  <a:schemeClr val="bg1"/>
                </a:solidFill>
                <a:latin typeface="Abadi" panose="020B0604020104020204" pitchFamily="34" charset="0"/>
              </a:rPr>
              <a:t>Teachings of Presidents of the Church: Joseph Smith</a:t>
            </a:r>
            <a:r>
              <a:rPr lang="en-US" dirty="0">
                <a:solidFill>
                  <a:schemeClr val="bg1"/>
                </a:solidFill>
                <a:latin typeface="Abadi" panose="020B0604020104020204" pitchFamily="34" charset="0"/>
              </a:rPr>
              <a:t> [2007], 81).</a:t>
            </a:r>
          </a:p>
          <a:p>
            <a:pPr marL="342900" indent="-342900">
              <a:buFontTx/>
              <a:buAutoNum type="arabicPeriod"/>
            </a:pPr>
            <a:r>
              <a:rPr lang="en-US" dirty="0">
                <a:solidFill>
                  <a:schemeClr val="bg1"/>
                </a:solidFill>
                <a:latin typeface="Abadi" panose="020B0604020104020204" pitchFamily="34" charset="0"/>
              </a:rPr>
              <a:t>Elder Jeffrey R. Holland  (“The Only True God and Jesus Christ Whom He Hath Sent,”</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Nov. 2007, 40)</a:t>
            </a:r>
          </a:p>
          <a:p>
            <a:pPr marL="342900" indent="-342900">
              <a:buFontTx/>
              <a:buAutoNum type="arabicPeriod"/>
            </a:pPr>
            <a:r>
              <a:rPr lang="en-US" i="1" dirty="0">
                <a:solidFill>
                  <a:schemeClr val="bg1"/>
                </a:solidFill>
              </a:rPr>
              <a:t>True to the Faith: A Gospel Reference</a:t>
            </a:r>
            <a:r>
              <a:rPr lang="en-US" dirty="0">
                <a:solidFill>
                  <a:schemeClr val="bg1"/>
                </a:solidFill>
              </a:rPr>
              <a:t> [2004], 132</a:t>
            </a:r>
          </a:p>
          <a:p>
            <a:pPr marL="342900" indent="-342900">
              <a:buFontTx/>
              <a:buAutoNum type="arabicPeriod"/>
            </a:pPr>
            <a:r>
              <a:rPr lang="en-US" sz="1800" b="0" i="0" dirty="0">
                <a:solidFill>
                  <a:schemeClr val="bg1"/>
                </a:solidFill>
                <a:effectLst/>
                <a:latin typeface="Calibri" panose="020F0502020204030204" pitchFamily="34" charset="0"/>
              </a:rPr>
              <a:t>Russell M. Nelson, “</a:t>
            </a:r>
            <a:r>
              <a:rPr lang="en-US" sz="1800" b="0" i="0" u="none" strike="noStrike" dirty="0">
                <a:solidFill>
                  <a:schemeClr val="bg1"/>
                </a:solidFill>
                <a:effectLst/>
                <a:latin typeface="Calibri" panose="020F0502020204030204" pitchFamily="34" charset="0"/>
              </a:rPr>
              <a:t>We Can Do Better and Be Better</a:t>
            </a:r>
            <a:r>
              <a:rPr lang="en-US" sz="1800" b="0" i="0" dirty="0">
                <a:solidFill>
                  <a:schemeClr val="bg1"/>
                </a:solidFill>
                <a:effectLst/>
                <a:latin typeface="Calibri" panose="020F0502020204030204" pitchFamily="34" charset="0"/>
              </a:rPr>
              <a:t>,”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or </a:t>
            </a:r>
            <a:r>
              <a:rPr lang="en-US" sz="1800" b="0" i="1" dirty="0">
                <a:solidFill>
                  <a:schemeClr val="bg1"/>
                </a:solidFill>
                <a:effectLst/>
                <a:latin typeface="Calibri" panose="020F0502020204030204" pitchFamily="34" charset="0"/>
              </a:rPr>
              <a:t>Liahona</a:t>
            </a:r>
            <a:r>
              <a:rPr lang="en-US" sz="1800" b="0" i="0" dirty="0">
                <a:solidFill>
                  <a:schemeClr val="bg1"/>
                </a:solidFill>
                <a:effectLst/>
                <a:latin typeface="Calibri" panose="020F0502020204030204" pitchFamily="34" charset="0"/>
              </a:rPr>
              <a:t>, May 2019, 67</a:t>
            </a:r>
          </a:p>
          <a:p>
            <a:pPr marL="342900" indent="-342900">
              <a:buFontTx/>
              <a:buAutoNum type="arabicPeriod"/>
            </a:pPr>
            <a:r>
              <a:rPr lang="en-US" sz="1800" b="0" i="1" u="none" strike="noStrike" dirty="0">
                <a:solidFill>
                  <a:schemeClr val="bg1"/>
                </a:solidFill>
                <a:effectLst/>
                <a:latin typeface="Abadi" panose="020B0604020104020204" pitchFamily="34" charset="0"/>
              </a:rPr>
              <a:t>Teachings of Presidents of the Church: Joseph Smith</a:t>
            </a:r>
            <a:r>
              <a:rPr lang="en-US" sz="1800" b="0" i="0" dirty="0">
                <a:solidFill>
                  <a:schemeClr val="bg1"/>
                </a:solidFill>
                <a:effectLst/>
                <a:latin typeface="Abadi" panose="020B0604020104020204" pitchFamily="34" charset="0"/>
              </a:rPr>
              <a:t> [2007], 154</a:t>
            </a:r>
          </a:p>
          <a:p>
            <a:pPr marL="342900" indent="-342900">
              <a:buFontTx/>
              <a:buAutoNum type="arabicPeriod"/>
            </a:pPr>
            <a:r>
              <a:rPr lang="en-US" b="0" i="0" dirty="0">
                <a:solidFill>
                  <a:schemeClr val="bg1"/>
                </a:solidFill>
                <a:effectLst/>
                <a:latin typeface="Abadi" panose="020B0604020104020204" pitchFamily="34" charset="0"/>
              </a:rPr>
              <a:t>Dallin H. Oaks, “</a:t>
            </a:r>
            <a:r>
              <a:rPr lang="en-US" b="0" i="0" u="none" strike="noStrike" dirty="0">
                <a:solidFill>
                  <a:schemeClr val="bg1"/>
                </a:solidFill>
                <a:effectLst/>
                <a:latin typeface="Abadi" panose="020B0604020104020204" pitchFamily="34" charset="0"/>
              </a:rPr>
              <a:t>Parents and Children</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Nov. 2018, 62</a:t>
            </a:r>
          </a:p>
          <a:p>
            <a:pPr marL="342900" indent="-342900">
              <a:buFontTx/>
              <a:buAutoNum type="arabicPeriod"/>
            </a:pPr>
            <a:r>
              <a:rPr lang="en-US" dirty="0">
                <a:solidFill>
                  <a:schemeClr val="bg1"/>
                </a:solidFill>
              </a:rPr>
              <a:t>Joseph Smith </a:t>
            </a:r>
            <a:r>
              <a:rPr lang="en-US" b="1" dirty="0">
                <a:solidFill>
                  <a:schemeClr val="bg1"/>
                </a:solidFill>
              </a:rPr>
              <a:t>(Teachings: Joseph Smith, 81–82).</a:t>
            </a:r>
          </a:p>
          <a:p>
            <a:pPr marL="342900" indent="-342900">
              <a:buFontTx/>
              <a:buAutoNum type="arabicPeriod"/>
            </a:pPr>
            <a:r>
              <a:rPr lang="en-US" dirty="0">
                <a:solidFill>
                  <a:schemeClr val="bg1"/>
                </a:solidFill>
              </a:rPr>
              <a:t>James E. Faust (“The Great Imitator,” </a:t>
            </a:r>
            <a:r>
              <a:rPr lang="en-US" i="1" dirty="0">
                <a:solidFill>
                  <a:schemeClr val="bg1"/>
                </a:solidFill>
              </a:rPr>
              <a:t>Ensign,</a:t>
            </a:r>
            <a:r>
              <a:rPr lang="en-US" dirty="0">
                <a:solidFill>
                  <a:schemeClr val="bg1"/>
                </a:solidFill>
              </a:rPr>
              <a:t> Nov. 1987, 35).</a:t>
            </a:r>
          </a:p>
          <a:p>
            <a:pPr marL="342900" indent="-342900">
              <a:buFontTx/>
              <a:buAutoNum type="arabicPeriod"/>
            </a:pPr>
            <a:r>
              <a:rPr lang="en-US" dirty="0">
                <a:solidFill>
                  <a:schemeClr val="bg1"/>
                </a:solidFill>
              </a:rPr>
              <a:t>President Spencer W. Kimball </a:t>
            </a:r>
            <a:r>
              <a:rPr lang="en-US" i="1" dirty="0">
                <a:solidFill>
                  <a:schemeClr val="bg1"/>
                </a:solidFill>
              </a:rPr>
              <a:t>Faith Precedes the Miracle</a:t>
            </a:r>
            <a:endParaRPr lang="en-US" dirty="0">
              <a:solidFill>
                <a:schemeClr val="bg1"/>
              </a:solidFill>
            </a:endParaRPr>
          </a:p>
        </p:txBody>
      </p:sp>
    </p:spTree>
    <p:extLst>
      <p:ext uri="{BB962C8B-B14F-4D97-AF65-F5344CB8AC3E}">
        <p14:creationId xmlns:p14="http://schemas.microsoft.com/office/powerpoint/2010/main" val="425209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650523" cy="3108543"/>
          </a:xfrm>
          <a:prstGeom prst="rect">
            <a:avLst/>
          </a:prstGeom>
          <a:ln>
            <a:solidFill>
              <a:schemeClr val="tx1"/>
            </a:solidFill>
          </a:ln>
        </p:spPr>
        <p:txBody>
          <a:bodyPr wrap="square">
            <a:spAutoFit/>
          </a:bodyPr>
          <a:lstStyle/>
          <a:p>
            <a:r>
              <a:rPr lang="en-US" sz="1400" b="1" i="0" dirty="0">
                <a:solidFill>
                  <a:srgbClr val="333333"/>
                </a:solidFill>
                <a:effectLst/>
              </a:rPr>
              <a:t>John’s Ordination</a:t>
            </a:r>
            <a:r>
              <a:rPr lang="en-US" sz="1400" b="0" i="0" dirty="0">
                <a:solidFill>
                  <a:srgbClr val="333333"/>
                </a:solidFill>
                <a:effectLst/>
              </a:rPr>
              <a:t>:</a:t>
            </a:r>
          </a:p>
          <a:p>
            <a:r>
              <a:rPr lang="en-US" sz="1400" b="0" i="0" dirty="0">
                <a:solidFill>
                  <a:srgbClr val="333333"/>
                </a:solidFill>
                <a:effectLst/>
              </a:rPr>
              <a:t>“The reason Zacharias could not ordain John is because of the fact that John received certain keys of authority which his father Zacharias did not possess. Therefore this special authority had to be conferred by this heavenly messenger, who was duly authorized and sent to confer it. John’s ordination was not merely the bestowal of the Aaronic Priesthood, which his father held, but also the conferring of certain essential powers peculiar to the time among which was the authority to overthrow the kingdom of the Jews and ‘to make straight the way of the Lord.’ Moreover, it was to prepare the Jews and other Israelites for the coming of the Son of God. This great authority required a special ordination beyond the delegated power that had been given to Zacharias or any other priest who went before him, so the angel of the Lord was sent to John in his childhood to confer it.” Joseph Fielding Smith </a:t>
            </a:r>
            <a:r>
              <a:rPr lang="en-US" sz="1400" i="1" dirty="0"/>
              <a:t>Answers to Gospel Questions, </a:t>
            </a:r>
            <a:r>
              <a:rPr lang="en-US" sz="1400" dirty="0"/>
              <a:t>vol. 5, p. 2.</a:t>
            </a:r>
          </a:p>
        </p:txBody>
      </p:sp>
      <p:sp>
        <p:nvSpPr>
          <p:cNvPr id="3" name="Rectangle 2"/>
          <p:cNvSpPr/>
          <p:nvPr/>
        </p:nvSpPr>
        <p:spPr>
          <a:xfrm>
            <a:off x="-2" y="3108543"/>
            <a:ext cx="5650523" cy="1169551"/>
          </a:xfrm>
          <a:prstGeom prst="rect">
            <a:avLst/>
          </a:prstGeom>
          <a:ln>
            <a:solidFill>
              <a:schemeClr val="tx1"/>
            </a:solidFill>
          </a:ln>
        </p:spPr>
        <p:txBody>
          <a:bodyPr wrap="square">
            <a:spAutoFit/>
          </a:bodyPr>
          <a:lstStyle/>
          <a:p>
            <a:r>
              <a:rPr lang="en-US" sz="1400" b="1" dirty="0"/>
              <a:t>Matthew 3:7  Viper::</a:t>
            </a:r>
          </a:p>
          <a:p>
            <a:r>
              <a:rPr lang="en-US" sz="1400" dirty="0"/>
              <a:t>It is the most common poisonous snake in Israel. Vipers are active at night and typically hunt by hiding and then sneaking up on their prey. When they feel threatened, vipers will coil their body, hiss, and strike at their opponents..</a:t>
            </a:r>
          </a:p>
        </p:txBody>
      </p:sp>
      <p:sp>
        <p:nvSpPr>
          <p:cNvPr id="5" name="Rectangle 4"/>
          <p:cNvSpPr/>
          <p:nvPr/>
        </p:nvSpPr>
        <p:spPr>
          <a:xfrm>
            <a:off x="0" y="4278094"/>
            <a:ext cx="5650523" cy="2031325"/>
          </a:xfrm>
          <a:prstGeom prst="rect">
            <a:avLst/>
          </a:prstGeom>
          <a:ln>
            <a:solidFill>
              <a:schemeClr val="tx1"/>
            </a:solidFill>
          </a:ln>
        </p:spPr>
        <p:txBody>
          <a:bodyPr wrap="square">
            <a:spAutoFit/>
          </a:bodyPr>
          <a:lstStyle/>
          <a:p>
            <a:r>
              <a:rPr lang="en-US" sz="1400" b="1" dirty="0"/>
              <a:t>Matthew 3:12 Fan::</a:t>
            </a:r>
          </a:p>
          <a:p>
            <a:r>
              <a:rPr lang="en-US" sz="1400" dirty="0"/>
              <a:t>“The ‘fan’  is a winnowing fan that was used to toss wheat into the air. This allowed the wheat to be separated from the chaff. Wheat kernels would fall back to the ground while the wind blew the lighter chaff away. The wheat was then gathered into a garner, or storehouse, and the chaff was burned with fire. John the Baptist taught that the Savior, who would come after him, would separate believers from nonbelievers in the same way that wheat was separated from chaff (</a:t>
            </a:r>
            <a:r>
              <a:rPr lang="en-US" sz="1400" i="1" dirty="0"/>
              <a:t>New Testament Student Manual</a:t>
            </a:r>
            <a:r>
              <a:rPr lang="en-US" sz="1400" dirty="0"/>
              <a:t> [Church Educational System manual, 2014], 17).</a:t>
            </a:r>
          </a:p>
        </p:txBody>
      </p:sp>
      <p:sp>
        <p:nvSpPr>
          <p:cNvPr id="7" name="TextBox 6">
            <a:extLst>
              <a:ext uri="{FF2B5EF4-FFF2-40B4-BE49-F238E27FC236}">
                <a16:creationId xmlns:a16="http://schemas.microsoft.com/office/drawing/2014/main" id="{53B6BBBA-E168-07A4-DB5C-28AB03E0718C}"/>
              </a:ext>
            </a:extLst>
          </p:cNvPr>
          <p:cNvSpPr txBox="1"/>
          <p:nvPr/>
        </p:nvSpPr>
        <p:spPr>
          <a:xfrm>
            <a:off x="5650522" y="4647426"/>
            <a:ext cx="6541475" cy="1600438"/>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Repentance: </a:t>
            </a:r>
            <a:r>
              <a:rPr lang="en-US" sz="1400" b="0" i="0" dirty="0">
                <a:solidFill>
                  <a:srgbClr val="000000"/>
                </a:solidFill>
                <a:effectLst/>
              </a:rPr>
              <a:t>It is not repentance per se that saves man. It is the blood of Jesus Christ that saves us. It is not by our sincere and honest change of behavior alone that we are saved, but “by grace that we are saved, after all we can do” ( </a:t>
            </a:r>
            <a:r>
              <a:rPr lang="en-US" sz="1400" b="0" i="0" u="none" strike="noStrike" dirty="0">
                <a:solidFill>
                  <a:srgbClr val="000000"/>
                </a:solidFill>
                <a:effectLst/>
              </a:rPr>
              <a:t>2 Nephi 25:23</a:t>
            </a:r>
            <a:r>
              <a:rPr lang="en-US" sz="1400" b="0" i="0" dirty="0">
                <a:solidFill>
                  <a:srgbClr val="000000"/>
                </a:solidFill>
                <a:effectLst/>
              </a:rPr>
              <a:t>). True repentance, however, is the condition required so that God’s forgiveness can come into our lives. True repentance makes “a brilliant day [out] of the darkest night” (Spencer W. Kimball, </a:t>
            </a:r>
            <a:r>
              <a:rPr lang="en-US" sz="1400" b="0" i="1" dirty="0">
                <a:solidFill>
                  <a:srgbClr val="000000"/>
                </a:solidFill>
                <a:effectLst/>
              </a:rPr>
              <a:t>The Miracle of Forgiveness</a:t>
            </a:r>
            <a:r>
              <a:rPr lang="en-US" sz="1400" b="0" i="0" dirty="0">
                <a:solidFill>
                  <a:srgbClr val="000000"/>
                </a:solidFill>
                <a:effectLst/>
              </a:rPr>
              <a:t> [1969], 362).</a:t>
            </a:r>
          </a:p>
          <a:p>
            <a:pPr algn="l" fontAlgn="base"/>
            <a:r>
              <a:rPr lang="en-US" sz="1400" b="0" i="0" dirty="0">
                <a:solidFill>
                  <a:srgbClr val="000000"/>
                </a:solidFill>
                <a:effectLst/>
              </a:rPr>
              <a:t>(Dieter F. Uchtdorf, “</a:t>
            </a:r>
            <a:r>
              <a:rPr lang="en-US" sz="1400" b="0" i="0" u="none" strike="noStrike" dirty="0">
                <a:solidFill>
                  <a:srgbClr val="000000"/>
                </a:solidFill>
                <a:effectLst/>
              </a:rPr>
              <a:t>Point of Safe Return</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2007, 100)</a:t>
            </a:r>
          </a:p>
        </p:txBody>
      </p:sp>
      <p:sp>
        <p:nvSpPr>
          <p:cNvPr id="6" name="Rectangle 5">
            <a:extLst>
              <a:ext uri="{FF2B5EF4-FFF2-40B4-BE49-F238E27FC236}">
                <a16:creationId xmlns:a16="http://schemas.microsoft.com/office/drawing/2014/main" id="{CC4133E6-3F62-B8D1-3D37-E39EED0ABA61}"/>
              </a:ext>
            </a:extLst>
          </p:cNvPr>
          <p:cNvSpPr/>
          <p:nvPr/>
        </p:nvSpPr>
        <p:spPr>
          <a:xfrm>
            <a:off x="5650521" y="3429000"/>
            <a:ext cx="6541474" cy="1200329"/>
          </a:xfrm>
          <a:prstGeom prst="rect">
            <a:avLst/>
          </a:prstGeom>
          <a:ln>
            <a:solidFill>
              <a:schemeClr val="tx1"/>
            </a:solidFill>
          </a:ln>
        </p:spPr>
        <p:txBody>
          <a:bodyPr wrap="square">
            <a:spAutoFit/>
          </a:bodyPr>
          <a:lstStyle/>
          <a:p>
            <a:pPr fontAlgn="base"/>
            <a:r>
              <a:rPr lang="en-US" sz="1200" b="1" dirty="0"/>
              <a:t>Ordinance of Baptism: </a:t>
            </a:r>
          </a:p>
          <a:p>
            <a:pPr fontAlgn="base"/>
            <a:r>
              <a:rPr lang="en-US" sz="1200" dirty="0"/>
              <a:t>"Those who seek to follow the Savior will understand the importance of the ordinance of baptism. The Lamb without Blemish saw fit to submit himself to baptism by one holding the authority of the priesthood in order to '</a:t>
            </a:r>
            <a:r>
              <a:rPr lang="en-US" sz="1200" dirty="0" err="1"/>
              <a:t>fulfil</a:t>
            </a:r>
            <a:r>
              <a:rPr lang="en-US" sz="1200" dirty="0"/>
              <a:t> all righteousness.' How much more each of us has need of the cleansing and saving power of this ordinance and the other ordinances of the gospel." Elder </a:t>
            </a:r>
            <a:r>
              <a:rPr lang="en-US" sz="1200" dirty="0" err="1"/>
              <a:t>Dallin</a:t>
            </a:r>
            <a:r>
              <a:rPr lang="en-US" sz="1200" dirty="0"/>
              <a:t> H. Oaks ("Always Remember Him," </a:t>
            </a:r>
            <a:r>
              <a:rPr lang="en-US" sz="1200" i="1" dirty="0"/>
              <a:t>Ensign</a:t>
            </a:r>
            <a:r>
              <a:rPr lang="en-US" sz="1200" dirty="0"/>
              <a:t>, May 1988, 31)</a:t>
            </a:r>
          </a:p>
        </p:txBody>
      </p:sp>
      <p:sp>
        <p:nvSpPr>
          <p:cNvPr id="8" name="TextBox 7">
            <a:extLst>
              <a:ext uri="{FF2B5EF4-FFF2-40B4-BE49-F238E27FC236}">
                <a16:creationId xmlns:a16="http://schemas.microsoft.com/office/drawing/2014/main" id="{40B32053-CD80-7C78-82A6-D276C38134D0}"/>
              </a:ext>
            </a:extLst>
          </p:cNvPr>
          <p:cNvSpPr txBox="1"/>
          <p:nvPr/>
        </p:nvSpPr>
        <p:spPr>
          <a:xfrm>
            <a:off x="5650520" y="2046713"/>
            <a:ext cx="6541475" cy="1384995"/>
          </a:xfrm>
          <a:prstGeom prst="rect">
            <a:avLst/>
          </a:prstGeom>
          <a:noFill/>
          <a:ln>
            <a:solidFill>
              <a:schemeClr val="tx1"/>
            </a:solidFill>
          </a:ln>
        </p:spPr>
        <p:txBody>
          <a:bodyPr wrap="square">
            <a:spAutoFit/>
          </a:bodyPr>
          <a:lstStyle/>
          <a:p>
            <a:pPr algn="l" fontAlgn="base"/>
            <a:r>
              <a:rPr lang="en-US" sz="1200" b="1" i="0" dirty="0">
                <a:solidFill>
                  <a:srgbClr val="000000"/>
                </a:solidFill>
                <a:effectLst/>
                <a:latin typeface="Abadi" panose="020B0604020104020204" pitchFamily="34" charset="0"/>
              </a:rPr>
              <a:t>Authority to Baptize: </a:t>
            </a:r>
          </a:p>
          <a:p>
            <a:pPr algn="l" fontAlgn="base"/>
            <a:r>
              <a:rPr lang="en-US" sz="1200" b="0" i="0" dirty="0">
                <a:solidFill>
                  <a:srgbClr val="000000"/>
                </a:solidFill>
                <a:effectLst/>
                <a:latin typeface="Abadi" panose="020B0604020104020204" pitchFamily="34" charset="0"/>
              </a:rPr>
              <a:t>John, at that time, was the only legal administrator in the affairs of the kingdom there was then on the earth, and holding the keys of power. The Jews had to obey his instructions or be damned, by their own law. … The son of Zacharias wrested the keys, the kingdom, the power, the glory from the Jews, by the holy anointing and decree of heaven.</a:t>
            </a:r>
          </a:p>
          <a:p>
            <a:pPr algn="l" fontAlgn="base"/>
            <a:r>
              <a:rPr lang="en-US" sz="1200" b="0" i="0" dirty="0">
                <a:solidFill>
                  <a:srgbClr val="000000"/>
                </a:solidFill>
                <a:effectLst/>
                <a:latin typeface="Abadi" panose="020B0604020104020204" pitchFamily="34" charset="0"/>
              </a:rPr>
              <a:t>(</a:t>
            </a:r>
            <a:r>
              <a:rPr lang="en-US" sz="1200" b="0" i="1" u="none" strike="noStrike" dirty="0">
                <a:solidFill>
                  <a:srgbClr val="000000"/>
                </a:solidFill>
                <a:effectLst/>
                <a:latin typeface="Abadi" panose="020B0604020104020204" pitchFamily="34" charset="0"/>
              </a:rPr>
              <a:t>Teachings of Presidents of the Church: Joseph Smith</a:t>
            </a:r>
            <a:r>
              <a:rPr lang="en-US" sz="1200" b="0" i="0" dirty="0">
                <a:solidFill>
                  <a:srgbClr val="000000"/>
                </a:solidFill>
                <a:effectLst/>
                <a:latin typeface="Abadi" panose="020B0604020104020204" pitchFamily="34" charset="0"/>
              </a:rPr>
              <a:t> [2007], 81–82; see also </a:t>
            </a:r>
            <a:r>
              <a:rPr lang="en-US" sz="1200" b="0" i="0" u="none" strike="noStrike" dirty="0">
                <a:solidFill>
                  <a:srgbClr val="000000"/>
                </a:solidFill>
                <a:effectLst/>
                <a:latin typeface="Abadi" panose="020B0604020104020204" pitchFamily="34" charset="0"/>
              </a:rPr>
              <a:t>Doctrine and Covenants 84:23–28</a:t>
            </a:r>
            <a:r>
              <a:rPr lang="en-US" sz="1200" b="0" i="0" dirty="0">
                <a:solidFill>
                  <a:srgbClr val="000000"/>
                </a:solidFill>
                <a:effectLst/>
                <a:latin typeface="Abadi" panose="020B0604020104020204" pitchFamily="34" charset="0"/>
              </a:rPr>
              <a:t>)</a:t>
            </a:r>
          </a:p>
        </p:txBody>
      </p:sp>
      <p:sp>
        <p:nvSpPr>
          <p:cNvPr id="9" name="TextBox 8">
            <a:extLst>
              <a:ext uri="{FF2B5EF4-FFF2-40B4-BE49-F238E27FC236}">
                <a16:creationId xmlns:a16="http://schemas.microsoft.com/office/drawing/2014/main" id="{B2AC11FA-99AF-1FC4-A300-C188F0EAA20F}"/>
              </a:ext>
            </a:extLst>
          </p:cNvPr>
          <p:cNvSpPr txBox="1"/>
          <p:nvPr/>
        </p:nvSpPr>
        <p:spPr>
          <a:xfrm>
            <a:off x="6459166" y="90569"/>
            <a:ext cx="4951379" cy="923330"/>
          </a:xfrm>
          <a:prstGeom prst="rect">
            <a:avLst/>
          </a:prstGeom>
          <a:noFill/>
          <a:ln>
            <a:noFill/>
          </a:ln>
        </p:spPr>
        <p:txBody>
          <a:bodyPr wrap="square" rtlCol="0">
            <a:spAutoFit/>
          </a:bodyPr>
          <a:lstStyle/>
          <a:p>
            <a:pPr algn="ctr">
              <a:tabLst>
                <a:tab pos="3887788" algn="l"/>
              </a:tabLst>
            </a:pPr>
            <a:r>
              <a:rPr lang="en-US" sz="5400" dirty="0">
                <a:latin typeface="Abadi" panose="020B0604020104020204" pitchFamily="34" charset="0"/>
              </a:rPr>
              <a:t>Matthew 3</a:t>
            </a:r>
            <a:endParaRPr lang="en-US" sz="4400" dirty="0">
              <a:latin typeface="Abadi" panose="020B0604020104020204" pitchFamily="34" charset="0"/>
            </a:endParaRPr>
          </a:p>
        </p:txBody>
      </p:sp>
    </p:spTree>
    <p:extLst>
      <p:ext uri="{BB962C8B-B14F-4D97-AF65-F5344CB8AC3E}">
        <p14:creationId xmlns:p14="http://schemas.microsoft.com/office/powerpoint/2010/main" val="3103256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C11160-DFD8-874E-DF7D-3C861E7075BB}"/>
              </a:ext>
            </a:extLst>
          </p:cNvPr>
          <p:cNvSpPr txBox="1"/>
          <p:nvPr/>
        </p:nvSpPr>
        <p:spPr>
          <a:xfrm>
            <a:off x="5476672" y="0"/>
            <a:ext cx="6690104" cy="1938992"/>
          </a:xfrm>
          <a:prstGeom prst="rect">
            <a:avLst/>
          </a:prstGeom>
          <a:noFill/>
          <a:ln>
            <a:solidFill>
              <a:schemeClr val="tx1"/>
            </a:solidFill>
          </a:ln>
        </p:spPr>
        <p:txBody>
          <a:bodyPr wrap="square">
            <a:spAutoFit/>
          </a:bodyPr>
          <a:lstStyle/>
          <a:p>
            <a:pPr algn="l" fontAlgn="base"/>
            <a:r>
              <a:rPr lang="en-US" sz="1200" b="1" i="0" dirty="0">
                <a:solidFill>
                  <a:srgbClr val="000000"/>
                </a:solidFill>
                <a:effectLst/>
                <a:latin typeface="Abadi" panose="020B0604020104020204" pitchFamily="34" charset="0"/>
              </a:rPr>
              <a:t>The Book of Mormon and Baptism:</a:t>
            </a:r>
          </a:p>
          <a:p>
            <a:pPr algn="l" fontAlgn="base"/>
            <a:r>
              <a:rPr lang="en-US" sz="1200" b="0" i="0" dirty="0">
                <a:solidFill>
                  <a:srgbClr val="000000"/>
                </a:solidFill>
                <a:effectLst/>
                <a:latin typeface="Abadi" panose="020B0604020104020204" pitchFamily="34" charset="0"/>
              </a:rPr>
              <a:t>Again and again the Book of Mormon acts as a confirming, clarifying, unifying witness of the doctrines taught in the Bible so that there is only “one Lord, one faith, one baptism.” …</a:t>
            </a:r>
          </a:p>
          <a:p>
            <a:pPr algn="l" fontAlgn="base"/>
            <a:r>
              <a:rPr lang="en-US" sz="1200" b="0" i="0" dirty="0">
                <a:solidFill>
                  <a:srgbClr val="000000"/>
                </a:solidFill>
                <a:effectLst/>
                <a:latin typeface="Abadi" panose="020B0604020104020204" pitchFamily="34" charset="0"/>
              </a:rPr>
              <a:t>There exist various modes of baptisms in the world today even though the Bible tells us the manner in which the Savior, our great Exemplar, was baptized: “[He] went up straightway out of the water” ( </a:t>
            </a:r>
            <a:r>
              <a:rPr lang="en-US" sz="1200" b="0" i="0" u="none" strike="noStrike" dirty="0">
                <a:solidFill>
                  <a:srgbClr val="000000"/>
                </a:solidFill>
                <a:effectLst/>
                <a:latin typeface="Abadi" panose="020B0604020104020204" pitchFamily="34" charset="0"/>
              </a:rPr>
              <a:t>Matthew 3:16</a:t>
            </a:r>
            <a:r>
              <a:rPr lang="en-US" sz="1200" b="0" i="0" dirty="0">
                <a:solidFill>
                  <a:srgbClr val="000000"/>
                </a:solidFill>
                <a:effectLst/>
                <a:latin typeface="Abadi" panose="020B0604020104020204" pitchFamily="34" charset="0"/>
              </a:rPr>
              <a:t>). Could He have come up out of the water unless He first went down into the water? Lest there be any discord on this subject, the Book of Mormon dispels it with this straightforward statement of doctrine as to the proper manner of baptism: “And then shall ye immerse them in the water” ( </a:t>
            </a:r>
            <a:r>
              <a:rPr lang="en-US" sz="1200" b="0" i="0" u="none" strike="noStrike" dirty="0">
                <a:solidFill>
                  <a:srgbClr val="000000"/>
                </a:solidFill>
                <a:effectLst/>
                <a:latin typeface="Abadi" panose="020B0604020104020204" pitchFamily="34" charset="0"/>
              </a:rPr>
              <a:t>3 Nephi 11:26</a:t>
            </a:r>
            <a:r>
              <a:rPr lang="en-US" sz="1200" b="0" i="0" dirty="0">
                <a:solidFill>
                  <a:srgbClr val="000000"/>
                </a:solidFill>
                <a:effectLst/>
                <a:latin typeface="Abadi" panose="020B0604020104020204" pitchFamily="34" charset="0"/>
              </a:rPr>
              <a:t>).</a:t>
            </a:r>
          </a:p>
          <a:p>
            <a:pPr algn="l" fontAlgn="base"/>
            <a:r>
              <a:rPr lang="en-US" sz="1200" b="0" i="0" dirty="0">
                <a:solidFill>
                  <a:srgbClr val="000000"/>
                </a:solidFill>
                <a:effectLst/>
                <a:latin typeface="Abadi" panose="020B0604020104020204" pitchFamily="34" charset="0"/>
              </a:rPr>
              <a:t>(Tad R. Callister, “</a:t>
            </a:r>
            <a:r>
              <a:rPr lang="en-US" sz="1200" b="0" i="0" u="none" strike="noStrike" dirty="0">
                <a:solidFill>
                  <a:srgbClr val="000000"/>
                </a:solidFill>
                <a:effectLst/>
                <a:latin typeface="Abadi" panose="020B0604020104020204" pitchFamily="34" charset="0"/>
              </a:rPr>
              <a:t>The Book of Mormon—a Book from God</a:t>
            </a:r>
            <a:r>
              <a:rPr lang="en-US" sz="1200" b="0" i="0" dirty="0">
                <a:solidFill>
                  <a:srgbClr val="000000"/>
                </a:solidFill>
                <a:effectLst/>
                <a:latin typeface="Abadi" panose="020B0604020104020204" pitchFamily="34" charset="0"/>
              </a:rPr>
              <a:t>,” </a:t>
            </a:r>
            <a:r>
              <a:rPr lang="en-US" sz="1200" b="0" i="1" dirty="0">
                <a:solidFill>
                  <a:srgbClr val="000000"/>
                </a:solidFill>
                <a:effectLst/>
                <a:latin typeface="Abadi" panose="020B0604020104020204" pitchFamily="34" charset="0"/>
              </a:rPr>
              <a:t>Ensign</a:t>
            </a:r>
            <a:r>
              <a:rPr lang="en-US" sz="1200" b="0" i="0" dirty="0">
                <a:solidFill>
                  <a:srgbClr val="000000"/>
                </a:solidFill>
                <a:effectLst/>
                <a:latin typeface="Abadi" panose="020B0604020104020204" pitchFamily="34" charset="0"/>
              </a:rPr>
              <a:t> or </a:t>
            </a:r>
            <a:r>
              <a:rPr lang="en-US" sz="1200" b="0" i="1" dirty="0">
                <a:solidFill>
                  <a:srgbClr val="000000"/>
                </a:solidFill>
                <a:effectLst/>
                <a:latin typeface="Abadi" panose="020B0604020104020204" pitchFamily="34" charset="0"/>
              </a:rPr>
              <a:t>Liahona</a:t>
            </a:r>
            <a:r>
              <a:rPr lang="en-US" sz="1200" b="0" i="0" dirty="0">
                <a:solidFill>
                  <a:srgbClr val="000000"/>
                </a:solidFill>
                <a:effectLst/>
                <a:latin typeface="Abadi" panose="020B0604020104020204" pitchFamily="34" charset="0"/>
              </a:rPr>
              <a:t>, Nov. 2011, 75–76)</a:t>
            </a:r>
          </a:p>
        </p:txBody>
      </p:sp>
      <p:sp>
        <p:nvSpPr>
          <p:cNvPr id="4" name="Rectangle 3">
            <a:extLst>
              <a:ext uri="{FF2B5EF4-FFF2-40B4-BE49-F238E27FC236}">
                <a16:creationId xmlns:a16="http://schemas.microsoft.com/office/drawing/2014/main" id="{8D0E14F9-5AA4-8701-F287-E17A5F7B037A}"/>
              </a:ext>
            </a:extLst>
          </p:cNvPr>
          <p:cNvSpPr/>
          <p:nvPr/>
        </p:nvSpPr>
        <p:spPr>
          <a:xfrm>
            <a:off x="25224" y="2571290"/>
            <a:ext cx="5476672" cy="1938992"/>
          </a:xfrm>
          <a:prstGeom prst="rect">
            <a:avLst/>
          </a:prstGeom>
          <a:ln>
            <a:solidFill>
              <a:schemeClr val="tx1"/>
            </a:solidFill>
          </a:ln>
        </p:spPr>
        <p:txBody>
          <a:bodyPr wrap="square">
            <a:spAutoFit/>
          </a:bodyPr>
          <a:lstStyle/>
          <a:p>
            <a:r>
              <a:rPr lang="en-US" sz="1200" b="1" dirty="0"/>
              <a:t>Sign of the Dove Luke 3:18-22</a:t>
            </a:r>
          </a:p>
          <a:p>
            <a:r>
              <a:rPr lang="en-US" sz="1200" dirty="0"/>
              <a:t>"By way of interpretation, the </a:t>
            </a:r>
            <a:r>
              <a:rPr lang="en-US" sz="1200" b="1" dirty="0"/>
              <a:t>Prophet Joseph Smith</a:t>
            </a:r>
            <a:r>
              <a:rPr lang="en-US" sz="1200" dirty="0"/>
              <a:t> said that 'the </a:t>
            </a:r>
            <a:r>
              <a:rPr lang="en-US" sz="1200" i="1" dirty="0"/>
              <a:t>sign</a:t>
            </a:r>
            <a:r>
              <a:rPr lang="en-US" sz="1200" dirty="0"/>
              <a:t> of the dove' was given as a witness that the baptism had divine approval. 'The sign of the dove was instituted before the creation of the world, a witness for the Holy Ghost, and the devil cannot come in the sign of a dove,' he said. 'The Holy Ghost is a personage, and is in the form of a personage. . . . The Holy Ghost cannot be transformed into a dove; but the sign of a dove was given to John to signify the truth of the deed, as the dove is an emblem or token of truth and innocence.' (</a:t>
            </a:r>
            <a:r>
              <a:rPr lang="en-US" sz="1200" i="1" dirty="0"/>
              <a:t>History of the Church </a:t>
            </a:r>
            <a:r>
              <a:rPr lang="en-US" sz="1200" dirty="0"/>
              <a:t>5:261.)" (Elder Bruce R. McConkie </a:t>
            </a:r>
            <a:r>
              <a:rPr lang="en-US" sz="1200" i="1" dirty="0"/>
              <a:t>A New Witness for the Articles of Faith</a:t>
            </a:r>
            <a:r>
              <a:rPr lang="en-US" sz="1200" dirty="0"/>
              <a:t> [Salt Lake City: Deseret Book Co., 1985], 255.)</a:t>
            </a:r>
          </a:p>
        </p:txBody>
      </p:sp>
      <p:sp>
        <p:nvSpPr>
          <p:cNvPr id="6" name="Rectangle 5">
            <a:extLst>
              <a:ext uri="{FF2B5EF4-FFF2-40B4-BE49-F238E27FC236}">
                <a16:creationId xmlns:a16="http://schemas.microsoft.com/office/drawing/2014/main" id="{5ECA912A-2187-F850-85CE-E01D8D23022F}"/>
              </a:ext>
            </a:extLst>
          </p:cNvPr>
          <p:cNvSpPr/>
          <p:nvPr/>
        </p:nvSpPr>
        <p:spPr>
          <a:xfrm>
            <a:off x="0" y="0"/>
            <a:ext cx="5476672" cy="2308324"/>
          </a:xfrm>
          <a:prstGeom prst="rect">
            <a:avLst/>
          </a:prstGeom>
          <a:ln>
            <a:solidFill>
              <a:schemeClr val="tx1"/>
            </a:solidFill>
          </a:ln>
        </p:spPr>
        <p:txBody>
          <a:bodyPr wrap="square">
            <a:spAutoFit/>
          </a:bodyPr>
          <a:lstStyle/>
          <a:p>
            <a:r>
              <a:rPr lang="en-US" sz="1200" b="1" dirty="0"/>
              <a:t>What Happened to the High Priesthood? Luke 3:2</a:t>
            </a:r>
          </a:p>
          <a:p>
            <a:r>
              <a:rPr lang="en-US" sz="1200" dirty="0"/>
              <a:t>Following the children of Israel’s rejection of the Lord at Mount Sinai, the Lord had removed the Melchizedek Priesthood from the people. Therefore, until the time of Jesus Christ, under the law of Moses a high priest was the presiding priest in the Aaronic Priesthood and presided over all other priests in their functions and ordinances, particularly in those of the temple. However, the presiding office of high priest had become corrupted. For years, Herod and other Roman officials had appointed high priests based on political expediency or bribery. </a:t>
            </a:r>
          </a:p>
          <a:p>
            <a:r>
              <a:rPr lang="en-US" sz="1200" dirty="0"/>
              <a:t>The Jews lacked a divinely authorized priesthood leader and, as a nation, they were in need of spiritual rebirth. Because John had been chosen by God and properly ordained to be God’s representative, the children of Israel could again turn to the Lord through the authorized channels of repentance and baptism. (1)</a:t>
            </a:r>
          </a:p>
        </p:txBody>
      </p:sp>
      <p:sp>
        <p:nvSpPr>
          <p:cNvPr id="8" name="Rectangle 7">
            <a:extLst>
              <a:ext uri="{FF2B5EF4-FFF2-40B4-BE49-F238E27FC236}">
                <a16:creationId xmlns:a16="http://schemas.microsoft.com/office/drawing/2014/main" id="{B3D3446C-B79C-DB54-E4A5-B02C45E91A1F}"/>
              </a:ext>
            </a:extLst>
          </p:cNvPr>
          <p:cNvSpPr/>
          <p:nvPr/>
        </p:nvSpPr>
        <p:spPr>
          <a:xfrm>
            <a:off x="25224" y="4510282"/>
            <a:ext cx="5476672" cy="2308324"/>
          </a:xfrm>
          <a:prstGeom prst="rect">
            <a:avLst/>
          </a:prstGeom>
          <a:ln>
            <a:solidFill>
              <a:schemeClr val="tx1"/>
            </a:solidFill>
          </a:ln>
        </p:spPr>
        <p:txBody>
          <a:bodyPr wrap="square">
            <a:spAutoFit/>
          </a:bodyPr>
          <a:lstStyle/>
          <a:p>
            <a:r>
              <a:rPr lang="en-US" sz="1200" b="1" dirty="0"/>
              <a:t>John the Baptist Luke 3:16:</a:t>
            </a:r>
          </a:p>
          <a:p>
            <a:r>
              <a:rPr lang="en-US" sz="1200" dirty="0"/>
              <a:t>"...this was the way by which the Baptist declared his inferiority to the Mightier One, who was to succeed and supersede him; and a more effective illustration would be difficult to frame. To loosen the shoe latchet or sandal thong, or to carry the shoes of another, 'was a menial office betokening great inferiority on the part of the person performing it.' (Smith's </a:t>
            </a:r>
            <a:r>
              <a:rPr lang="en-US" sz="1200" i="1" dirty="0"/>
              <a:t>Dict. of the Bible.</a:t>
            </a:r>
            <a:r>
              <a:rPr lang="en-US" sz="1200" dirty="0"/>
              <a:t>) A passage in the Talmud (</a:t>
            </a:r>
            <a:r>
              <a:rPr lang="en-US" sz="1200" i="1" dirty="0"/>
              <a:t>Tract. </a:t>
            </a:r>
            <a:r>
              <a:rPr lang="en-US" sz="1200" i="1" dirty="0" err="1"/>
              <a:t>Kidduschin</a:t>
            </a:r>
            <a:r>
              <a:rPr lang="en-US" sz="1200" i="1" dirty="0"/>
              <a:t> xxii: 2</a:t>
            </a:r>
            <a:r>
              <a:rPr lang="en-US" sz="1200" dirty="0"/>
              <a:t>) requires a disciple to do for his teacher whatever a servant might be required to do for his master, except the loosing of his sandal thong. </a:t>
            </a:r>
          </a:p>
          <a:p>
            <a:endParaRPr lang="en-US" sz="1200" dirty="0"/>
          </a:p>
          <a:p>
            <a:r>
              <a:rPr lang="en-US" sz="1200" dirty="0"/>
              <a:t>Some teachers urged that a disciple should carry his humility even to the extreme of carrying his master's shoes. The humility of the Baptist, in view of the widespread interest his call aroused, is impressive." James E. Talmage (</a:t>
            </a:r>
            <a:r>
              <a:rPr lang="en-US" sz="1200" i="1" dirty="0"/>
              <a:t>Jesus the Christ, </a:t>
            </a:r>
            <a:r>
              <a:rPr lang="en-US" sz="1200" dirty="0"/>
              <a:t>128)</a:t>
            </a:r>
          </a:p>
        </p:txBody>
      </p:sp>
      <p:sp>
        <p:nvSpPr>
          <p:cNvPr id="10" name="TextBox 9">
            <a:extLst>
              <a:ext uri="{FF2B5EF4-FFF2-40B4-BE49-F238E27FC236}">
                <a16:creationId xmlns:a16="http://schemas.microsoft.com/office/drawing/2014/main" id="{A6FE121A-74A2-374B-DD60-1BAB540DDCD5}"/>
              </a:ext>
            </a:extLst>
          </p:cNvPr>
          <p:cNvSpPr txBox="1"/>
          <p:nvPr/>
        </p:nvSpPr>
        <p:spPr>
          <a:xfrm>
            <a:off x="5476672" y="1952072"/>
            <a:ext cx="6690104" cy="4616648"/>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Repentance: Luke 3:7-14</a:t>
            </a:r>
          </a:p>
          <a:p>
            <a:pPr algn="l" fontAlgn="base"/>
            <a:r>
              <a:rPr lang="en-US" sz="1400" b="0" i="0" dirty="0">
                <a:solidFill>
                  <a:srgbClr val="000000"/>
                </a:solidFill>
                <a:effectLst/>
              </a:rPr>
              <a:t>Too many people consider repentance as punishment﻿—something to be avoided except in the most serious circumstances. But this feeling of being penalized is engendered by Satan. He tries to block us from looking to Jesus Christ, who stands with open arms, hoping and willing to heal, forgive, cleanse, strengthen, purify, and sanctify us.</a:t>
            </a:r>
          </a:p>
          <a:p>
            <a:pPr algn="l" fontAlgn="base"/>
            <a:r>
              <a:rPr lang="en-US" sz="1400" b="0" i="0" dirty="0">
                <a:solidFill>
                  <a:srgbClr val="000000"/>
                </a:solidFill>
                <a:effectLst/>
              </a:rPr>
              <a:t>The word for </a:t>
            </a:r>
            <a:r>
              <a:rPr lang="en-US" sz="1400" b="0" i="1" dirty="0">
                <a:solidFill>
                  <a:srgbClr val="000000"/>
                </a:solidFill>
                <a:effectLst/>
              </a:rPr>
              <a:t>repentance</a:t>
            </a:r>
            <a:r>
              <a:rPr lang="en-US" sz="1400" b="0" i="0" dirty="0">
                <a:solidFill>
                  <a:srgbClr val="000000"/>
                </a:solidFill>
                <a:effectLst/>
              </a:rPr>
              <a:t> in the Greek New Testament is </a:t>
            </a:r>
            <a:r>
              <a:rPr lang="en-US" sz="1400" b="0" i="1" dirty="0" err="1">
                <a:solidFill>
                  <a:srgbClr val="000000"/>
                </a:solidFill>
                <a:effectLst/>
              </a:rPr>
              <a:t>metanoeo</a:t>
            </a:r>
            <a:r>
              <a:rPr lang="en-US" sz="1400" b="0" i="0" dirty="0">
                <a:solidFill>
                  <a:srgbClr val="000000"/>
                </a:solidFill>
                <a:effectLst/>
              </a:rPr>
              <a:t>. The prefix </a:t>
            </a:r>
            <a:r>
              <a:rPr lang="en-US" sz="1400" b="0" i="1" dirty="0">
                <a:solidFill>
                  <a:srgbClr val="000000"/>
                </a:solidFill>
                <a:effectLst/>
              </a:rPr>
              <a:t>meta</a:t>
            </a:r>
            <a:r>
              <a:rPr lang="en-US" sz="1400" b="0" i="0" dirty="0">
                <a:solidFill>
                  <a:srgbClr val="000000"/>
                </a:solidFill>
                <a:effectLst/>
              </a:rPr>
              <a:t>- means “change.” The suffix -</a:t>
            </a:r>
            <a:r>
              <a:rPr lang="en-US" sz="1400" b="0" i="1" dirty="0" err="1">
                <a:solidFill>
                  <a:srgbClr val="000000"/>
                </a:solidFill>
                <a:effectLst/>
              </a:rPr>
              <a:t>noeo</a:t>
            </a:r>
            <a:r>
              <a:rPr lang="en-US" sz="1400" b="0" i="0" dirty="0">
                <a:solidFill>
                  <a:srgbClr val="000000"/>
                </a:solidFill>
                <a:effectLst/>
              </a:rPr>
              <a:t> is related to Greek words that mean “mind,” “knowledge,” “spirit,” and “breath.”</a:t>
            </a:r>
          </a:p>
          <a:p>
            <a:pPr algn="l" fontAlgn="base"/>
            <a:r>
              <a:rPr lang="en-US" sz="1400" b="0" i="0" dirty="0">
                <a:solidFill>
                  <a:srgbClr val="000000"/>
                </a:solidFill>
                <a:effectLst/>
              </a:rPr>
              <a:t>Thus, when Jesus asks you and me to “repent” [ </a:t>
            </a:r>
            <a:r>
              <a:rPr lang="en-US" sz="1400" b="0" i="0" u="none" strike="noStrike" dirty="0">
                <a:solidFill>
                  <a:srgbClr val="000000"/>
                </a:solidFill>
                <a:effectLst/>
              </a:rPr>
              <a:t>Luke 13:3, 5</a:t>
            </a:r>
            <a:r>
              <a:rPr lang="en-US" sz="1400" b="0" i="0" dirty="0">
                <a:solidFill>
                  <a:srgbClr val="000000"/>
                </a:solidFill>
                <a:effectLst/>
              </a:rPr>
              <a:t> ], He is inviting us to change our mind, our knowledge, our spirit﻿—even the way we breathe. He is asking us to change the way we love, think, serve, spend our time, treat our wives, teach our children, and even care for our bodies.</a:t>
            </a:r>
          </a:p>
          <a:p>
            <a:pPr algn="l" fontAlgn="base"/>
            <a:r>
              <a:rPr lang="en-US" sz="1400" b="0" i="0" dirty="0">
                <a:solidFill>
                  <a:srgbClr val="000000"/>
                </a:solidFill>
                <a:effectLst/>
              </a:rPr>
              <a:t>Nothing is more liberating, more ennobling, or more crucial to our individual progression than is a regular, daily focus on repentance. Repentance is not an event; it is a process. It is the key to happiness and peace of mind. When coupled with faith, repentance opens our access to the power of the Atonement of Jesus Christ.</a:t>
            </a:r>
          </a:p>
          <a:p>
            <a:pPr algn="l" fontAlgn="base"/>
            <a:r>
              <a:rPr lang="en-US" sz="1400" b="0" i="0" dirty="0">
                <a:solidFill>
                  <a:srgbClr val="000000"/>
                </a:solidFill>
                <a:effectLst/>
              </a:rPr>
              <a:t>Whether you are diligently moving along the covenant path, have slipped or stepped from the covenant path, or can’t even see the path from where you are now, I plead with you to repent. Experience the strengthening power of daily repentance—of doing and being a little better each day.</a:t>
            </a:r>
          </a:p>
          <a:p>
            <a:pPr algn="l" fontAlgn="base"/>
            <a:r>
              <a:rPr lang="en-US" sz="1400" b="0" i="0" dirty="0">
                <a:solidFill>
                  <a:srgbClr val="000000"/>
                </a:solidFill>
                <a:effectLst/>
              </a:rPr>
              <a:t>﻿(Russell M. Nelson, “</a:t>
            </a:r>
            <a:r>
              <a:rPr lang="en-US" sz="1400" b="0" i="0" u="none" strike="noStrike" dirty="0">
                <a:solidFill>
                  <a:srgbClr val="000000"/>
                </a:solidFill>
                <a:effectLst/>
              </a:rPr>
              <a:t>We Can Do Better and Be Better</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2019, 67)</a:t>
            </a:r>
          </a:p>
        </p:txBody>
      </p:sp>
      <p:sp>
        <p:nvSpPr>
          <p:cNvPr id="11" name="TextBox 10">
            <a:extLst>
              <a:ext uri="{FF2B5EF4-FFF2-40B4-BE49-F238E27FC236}">
                <a16:creationId xmlns:a16="http://schemas.microsoft.com/office/drawing/2014/main" id="{F886A1AE-E971-BF94-8EA5-DDF1555AD3AF}"/>
              </a:ext>
            </a:extLst>
          </p:cNvPr>
          <p:cNvSpPr txBox="1"/>
          <p:nvPr/>
        </p:nvSpPr>
        <p:spPr>
          <a:xfrm>
            <a:off x="1225685" y="2274838"/>
            <a:ext cx="1926077" cy="369332"/>
          </a:xfrm>
          <a:prstGeom prst="rect">
            <a:avLst/>
          </a:prstGeom>
          <a:noFill/>
        </p:spPr>
        <p:txBody>
          <a:bodyPr wrap="square" rtlCol="0">
            <a:spAutoFit/>
          </a:bodyPr>
          <a:lstStyle/>
          <a:p>
            <a:pPr algn="ctr"/>
            <a:r>
              <a:rPr lang="en-US" dirty="0"/>
              <a:t>Luke 3</a:t>
            </a:r>
          </a:p>
        </p:txBody>
      </p:sp>
    </p:spTree>
    <p:extLst>
      <p:ext uri="{BB962C8B-B14F-4D97-AF65-F5344CB8AC3E}">
        <p14:creationId xmlns:p14="http://schemas.microsoft.com/office/powerpoint/2010/main" val="1629458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703781"/>
            <a:ext cx="6040582" cy="1384995"/>
          </a:xfrm>
          <a:prstGeom prst="rect">
            <a:avLst/>
          </a:prstGeom>
          <a:ln>
            <a:solidFill>
              <a:schemeClr val="tx1"/>
            </a:solidFill>
          </a:ln>
        </p:spPr>
        <p:txBody>
          <a:bodyPr wrap="square">
            <a:spAutoFit/>
          </a:bodyPr>
          <a:lstStyle/>
          <a:p>
            <a:pPr fontAlgn="base"/>
            <a:r>
              <a:rPr lang="en-US" sz="1200" b="1" dirty="0"/>
              <a:t>With Wild Beasts and Angels  Mark 1:13:</a:t>
            </a:r>
          </a:p>
          <a:p>
            <a:pPr fontAlgn="base"/>
            <a:r>
              <a:rPr lang="en-US" sz="1200" dirty="0"/>
              <a:t>"Meditation is one of the most secret, most sacred doors through which we pass into the presence of the Lord. Jesus set the example for us. As soon as he was baptized...Jesus repaired to what is now known as the mount of temptation. I like to think of it as the mount of meditation where, during the forty days of fasting, he communed with himself and his Father, and contemplated upon the responsibility of his great mission.“David O. McKay (</a:t>
            </a:r>
            <a:r>
              <a:rPr lang="en-US" sz="1200" i="1" dirty="0"/>
              <a:t>Conference Report, </a:t>
            </a:r>
            <a:r>
              <a:rPr lang="en-US" sz="1200" dirty="0"/>
              <a:t>April 1946, p. 113.)</a:t>
            </a:r>
          </a:p>
        </p:txBody>
      </p:sp>
      <p:sp>
        <p:nvSpPr>
          <p:cNvPr id="9" name="Rectangle 8"/>
          <p:cNvSpPr/>
          <p:nvPr/>
        </p:nvSpPr>
        <p:spPr>
          <a:xfrm>
            <a:off x="-1" y="5103674"/>
            <a:ext cx="6031345" cy="1754326"/>
          </a:xfrm>
          <a:prstGeom prst="rect">
            <a:avLst/>
          </a:prstGeom>
          <a:ln>
            <a:solidFill>
              <a:schemeClr val="tx1"/>
            </a:solidFill>
          </a:ln>
        </p:spPr>
        <p:txBody>
          <a:bodyPr wrap="square">
            <a:spAutoFit/>
          </a:bodyPr>
          <a:lstStyle/>
          <a:p>
            <a:pPr fontAlgn="base"/>
            <a:r>
              <a:rPr lang="en-US" sz="1200" b="1" dirty="0"/>
              <a:t>Kingdom of God Mark 1:15:</a:t>
            </a:r>
          </a:p>
          <a:p>
            <a:pPr fontAlgn="base"/>
            <a:r>
              <a:rPr lang="en-US" sz="1200" dirty="0"/>
              <a:t>"Some say the kingdom of God was not set up on the earth until the day of Pentecost, and that John did not preach the baptism of repentance for the remission of sins. But I say, in the name of the Lord, that the kingdom of God was set up on the earth from the days of Adam to the present time, whenever there has been a righteous man on earth unto whom God revealed His word and gave power and authority to administer in His name. And where there is a priest of God-a minister who has power and authority from God to administer in the ordinances of the gospel and officiate in the priesthood of God-there is the kingdom of God." (</a:t>
            </a:r>
            <a:r>
              <a:rPr lang="en-US" sz="1200" i="1" dirty="0"/>
              <a:t>Teachings of the Prophet Joseph Smith</a:t>
            </a:r>
            <a:r>
              <a:rPr lang="en-US" sz="1200" dirty="0"/>
              <a:t>, 271)</a:t>
            </a:r>
          </a:p>
        </p:txBody>
      </p:sp>
      <p:sp>
        <p:nvSpPr>
          <p:cNvPr id="10" name="Rectangle 9"/>
          <p:cNvSpPr/>
          <p:nvPr/>
        </p:nvSpPr>
        <p:spPr>
          <a:xfrm>
            <a:off x="6068289" y="1074964"/>
            <a:ext cx="6031345" cy="1200329"/>
          </a:xfrm>
          <a:prstGeom prst="rect">
            <a:avLst/>
          </a:prstGeom>
          <a:ln>
            <a:solidFill>
              <a:schemeClr val="tx1"/>
            </a:solidFill>
          </a:ln>
        </p:spPr>
        <p:txBody>
          <a:bodyPr wrap="square">
            <a:spAutoFit/>
          </a:bodyPr>
          <a:lstStyle/>
          <a:p>
            <a:pPr fontAlgn="base"/>
            <a:r>
              <a:rPr lang="en-US" sz="1200" b="1" dirty="0"/>
              <a:t>John and James  Mark 1:19-20:</a:t>
            </a:r>
          </a:p>
          <a:p>
            <a:pPr fontAlgn="base"/>
            <a:r>
              <a:rPr lang="en-US" sz="1200" dirty="0"/>
              <a:t>To be a ship-owner with hired servants suggests that James and John were men of some means. Interestingly, John also had political connections. John's personal relationship with the high priest allowed him to gain access to the council of the Sanhedrin at the time of Christ's trial-eventually allowing Peter access as well (John 18:15-16). How a Galilean fisherman like John became an acquaintance of the high priest is unknown. gospeldoctrine.com</a:t>
            </a:r>
          </a:p>
        </p:txBody>
      </p:sp>
      <p:sp>
        <p:nvSpPr>
          <p:cNvPr id="11" name="Rectangle 10"/>
          <p:cNvSpPr/>
          <p:nvPr/>
        </p:nvSpPr>
        <p:spPr>
          <a:xfrm>
            <a:off x="6049817" y="2274402"/>
            <a:ext cx="6031345" cy="1754326"/>
          </a:xfrm>
          <a:prstGeom prst="rect">
            <a:avLst/>
          </a:prstGeom>
          <a:ln>
            <a:solidFill>
              <a:schemeClr val="tx1"/>
            </a:solidFill>
          </a:ln>
        </p:spPr>
        <p:txBody>
          <a:bodyPr wrap="square">
            <a:spAutoFit/>
          </a:bodyPr>
          <a:lstStyle/>
          <a:p>
            <a:pPr fontAlgn="base"/>
            <a:r>
              <a:rPr lang="en-US" sz="1200" b="1" dirty="0"/>
              <a:t>Repent Origin :</a:t>
            </a:r>
          </a:p>
          <a:p>
            <a:pPr fontAlgn="base"/>
            <a:r>
              <a:rPr lang="en-US" sz="1200" dirty="0"/>
              <a:t>“When Jesus said ‘repent,’ His disciples recorded that command in the Greek language with the verb </a:t>
            </a:r>
            <a:r>
              <a:rPr lang="en-US" sz="1200" i="1" dirty="0" err="1"/>
              <a:t>metanoeo</a:t>
            </a:r>
            <a:r>
              <a:rPr lang="en-US" sz="1200" i="1" dirty="0"/>
              <a:t>.</a:t>
            </a:r>
            <a:r>
              <a:rPr lang="en-US" sz="1200" dirty="0"/>
              <a:t> This powerful word has great significance. In this word, the prefix </a:t>
            </a:r>
            <a:r>
              <a:rPr lang="en-US" sz="1200" i="1" dirty="0"/>
              <a:t>meta</a:t>
            </a:r>
            <a:r>
              <a:rPr lang="en-US" sz="1200" dirty="0"/>
              <a:t> means ‘change.’ The suffix relates to four important Greek terms: </a:t>
            </a:r>
            <a:r>
              <a:rPr lang="en-US" sz="1200" i="1" dirty="0"/>
              <a:t>nous,</a:t>
            </a:r>
            <a:r>
              <a:rPr lang="en-US" sz="1200" dirty="0"/>
              <a:t> meaning ‘the mind’; </a:t>
            </a:r>
            <a:r>
              <a:rPr lang="en-US" sz="1200" i="1" dirty="0"/>
              <a:t>gnosis,</a:t>
            </a:r>
            <a:r>
              <a:rPr lang="en-US" sz="1200" dirty="0"/>
              <a:t> meaning ‘knowledge’; </a:t>
            </a:r>
            <a:r>
              <a:rPr lang="en-US" sz="1200" i="1" dirty="0" err="1"/>
              <a:t>pneuma</a:t>
            </a:r>
            <a:r>
              <a:rPr lang="en-US" sz="1200" i="1" dirty="0"/>
              <a:t>, </a:t>
            </a:r>
            <a:r>
              <a:rPr lang="en-US" sz="1200" dirty="0"/>
              <a:t>meaning ‘spirit’; and </a:t>
            </a:r>
            <a:r>
              <a:rPr lang="en-US" sz="1200" i="1" dirty="0" err="1"/>
              <a:t>pnoe</a:t>
            </a:r>
            <a:r>
              <a:rPr lang="en-US" sz="1200" i="1" dirty="0"/>
              <a:t>,</a:t>
            </a:r>
            <a:r>
              <a:rPr lang="en-US" sz="1200" dirty="0"/>
              <a:t> meaning ‘breath.’</a:t>
            </a:r>
          </a:p>
          <a:p>
            <a:pPr fontAlgn="base"/>
            <a:r>
              <a:rPr lang="en-US" sz="1200" dirty="0"/>
              <a:t>“Thus, when Jesus said ‘repent,’ He asked us to change—to change our mind, knowledge, and spirit” Elder Russell M. Nelson(“Repentance and Conversion,”</a:t>
            </a:r>
            <a:r>
              <a:rPr lang="en-US" sz="1200" i="1" dirty="0"/>
              <a:t> Ensign</a:t>
            </a:r>
            <a:r>
              <a:rPr lang="en-US" sz="1200" dirty="0"/>
              <a:t> or </a:t>
            </a:r>
            <a:r>
              <a:rPr lang="en-US" sz="1200" i="1" dirty="0"/>
              <a:t>Liahona,</a:t>
            </a:r>
            <a:r>
              <a:rPr lang="en-US" sz="1200" dirty="0"/>
              <a:t> May 2007, 103).</a:t>
            </a:r>
          </a:p>
        </p:txBody>
      </p:sp>
      <p:sp>
        <p:nvSpPr>
          <p:cNvPr id="12" name="Rectangle 11"/>
          <p:cNvSpPr/>
          <p:nvPr/>
        </p:nvSpPr>
        <p:spPr>
          <a:xfrm>
            <a:off x="6074061" y="4026946"/>
            <a:ext cx="5955145" cy="1200329"/>
          </a:xfrm>
          <a:prstGeom prst="rect">
            <a:avLst/>
          </a:prstGeom>
          <a:ln>
            <a:solidFill>
              <a:schemeClr val="tx1"/>
            </a:solidFill>
          </a:ln>
        </p:spPr>
        <p:txBody>
          <a:bodyPr wrap="square">
            <a:spAutoFit/>
          </a:bodyPr>
          <a:lstStyle/>
          <a:p>
            <a:pPr fontAlgn="base"/>
            <a:r>
              <a:rPr lang="en-US" sz="1200" b="1" dirty="0"/>
              <a:t>Unclean Spirits Mark 1:23</a:t>
            </a:r>
          </a:p>
          <a:p>
            <a:pPr fontAlgn="base"/>
            <a:r>
              <a:rPr lang="en-US" sz="1200" dirty="0"/>
              <a:t>“[Joseph Smith] stated, ‘Wicked spirits have their bounds, limits, and laws by which they are governed’ [in </a:t>
            </a:r>
            <a:r>
              <a:rPr lang="en-US" sz="1200" i="1" dirty="0"/>
              <a:t>History of the Church,</a:t>
            </a:r>
            <a:r>
              <a:rPr lang="en-US" sz="1200" dirty="0"/>
              <a:t>4:576]. So Satan and his angels are not all-powerful. …</a:t>
            </a:r>
          </a:p>
          <a:p>
            <a:pPr fontAlgn="base"/>
            <a:r>
              <a:rPr lang="en-US" sz="1200" dirty="0"/>
              <a:t>“… Satan’s efforts can be thwarted by all who come unto Christ by obedience to the covenants and ordinances of the gospel.” President James E. Faust  (“Serving the Lord and Resisting the Devil,”</a:t>
            </a:r>
            <a:r>
              <a:rPr lang="en-US" sz="1200" i="1" dirty="0"/>
              <a:t> Ensign,</a:t>
            </a:r>
            <a:r>
              <a:rPr lang="en-US" sz="1200" dirty="0"/>
              <a:t> Sept. 1995, 6, 7).</a:t>
            </a:r>
          </a:p>
        </p:txBody>
      </p:sp>
      <p:sp>
        <p:nvSpPr>
          <p:cNvPr id="13" name="Rectangle 12"/>
          <p:cNvSpPr/>
          <p:nvPr/>
        </p:nvSpPr>
        <p:spPr>
          <a:xfrm>
            <a:off x="6031344" y="5227275"/>
            <a:ext cx="5955145" cy="1569660"/>
          </a:xfrm>
          <a:prstGeom prst="rect">
            <a:avLst/>
          </a:prstGeom>
          <a:ln>
            <a:solidFill>
              <a:schemeClr val="tx1"/>
            </a:solidFill>
          </a:ln>
        </p:spPr>
        <p:txBody>
          <a:bodyPr wrap="square">
            <a:spAutoFit/>
          </a:bodyPr>
          <a:lstStyle/>
          <a:p>
            <a:pPr fontAlgn="base"/>
            <a:r>
              <a:rPr lang="en-US" sz="1200" b="1" dirty="0"/>
              <a:t>Solitary Place Mark 1:35:</a:t>
            </a:r>
          </a:p>
          <a:p>
            <a:pPr fontAlgn="base"/>
            <a:r>
              <a:rPr lang="en-US" sz="1200" dirty="0"/>
              <a:t>"[Jesus] communed constantly with his Father through prayer. This he did not only to learn the will of his Father but also to obtain the strength to do his Father's will. He fasted and prayed forty days and forty nights at the beginning of his ministry. (Matthew 4:2; Mark 1:13; Luke 4:2.) He prayed all night just before choosing his twelve apostles. (Luke 6:12-13.) He prayed in the Garden of Gethsemane. (Matthew 26:39.) It would seem that during his earthly ministry he never made a major decision or met a crisis without praying." (</a:t>
            </a:r>
            <a:r>
              <a:rPr lang="en-US" sz="1200" i="1" dirty="0"/>
              <a:t>Come unto Christ</a:t>
            </a:r>
            <a:r>
              <a:rPr lang="en-US" sz="1200" dirty="0"/>
              <a:t> [Salt Lake City: Deseret Book Co., 1983], 44.)</a:t>
            </a:r>
          </a:p>
        </p:txBody>
      </p:sp>
      <p:sp>
        <p:nvSpPr>
          <p:cNvPr id="2" name="Rectangle 1">
            <a:extLst>
              <a:ext uri="{FF2B5EF4-FFF2-40B4-BE49-F238E27FC236}">
                <a16:creationId xmlns:a16="http://schemas.microsoft.com/office/drawing/2014/main" id="{11ABCB55-656D-6062-2427-344405B7A8A4}"/>
              </a:ext>
            </a:extLst>
          </p:cNvPr>
          <p:cNvSpPr/>
          <p:nvPr/>
        </p:nvSpPr>
        <p:spPr>
          <a:xfrm>
            <a:off x="-1" y="0"/>
            <a:ext cx="6059055" cy="1384995"/>
          </a:xfrm>
          <a:prstGeom prst="rect">
            <a:avLst/>
          </a:prstGeom>
          <a:ln>
            <a:solidFill>
              <a:schemeClr val="tx1"/>
            </a:solidFill>
          </a:ln>
        </p:spPr>
        <p:txBody>
          <a:bodyPr wrap="square">
            <a:spAutoFit/>
          </a:bodyPr>
          <a:lstStyle/>
          <a:p>
            <a:pPr fontAlgn="base"/>
            <a:r>
              <a:rPr lang="en-US" sz="1200" b="1" dirty="0">
                <a:latin typeface="Abadi" panose="020B0604020104020204" pitchFamily="34" charset="0"/>
              </a:rPr>
              <a:t>Sign of the Dove Mark 1:10:</a:t>
            </a:r>
          </a:p>
          <a:p>
            <a:pPr fontAlgn="base"/>
            <a:r>
              <a:rPr lang="en-US" sz="1200" dirty="0">
                <a:latin typeface="Abadi" panose="020B0604020104020204" pitchFamily="34" charset="0"/>
              </a:rPr>
              <a:t>"The sign of the dove was instituted before the creation of the world, a witness for the Holy Ghost, and the devil cannot come in the sign of a dove. The Holy Ghost is a personage, and is in the form of a personage. It does not confine itself to the form of the dove; but in sign of the dove. The Holy Ghost cannot be transformed into a dove; but the sign of a dove was given to John to signify the truth of the deed, as the dove is an emblem or token of truth and innocence." Joseph Smith (</a:t>
            </a:r>
            <a:r>
              <a:rPr lang="en-US" sz="1200" i="1" dirty="0">
                <a:latin typeface="Abadi" panose="020B0604020104020204" pitchFamily="34" charset="0"/>
              </a:rPr>
              <a:t>Teachings</a:t>
            </a:r>
            <a:r>
              <a:rPr lang="en-US" sz="1200" dirty="0">
                <a:latin typeface="Abadi" panose="020B0604020104020204" pitchFamily="34" charset="0"/>
              </a:rPr>
              <a:t>, pp. 275-276.)</a:t>
            </a:r>
          </a:p>
        </p:txBody>
      </p:sp>
      <p:sp>
        <p:nvSpPr>
          <p:cNvPr id="4" name="Rectangle 3">
            <a:extLst>
              <a:ext uri="{FF2B5EF4-FFF2-40B4-BE49-F238E27FC236}">
                <a16:creationId xmlns:a16="http://schemas.microsoft.com/office/drawing/2014/main" id="{7E34C1D1-AE69-60B2-6500-95361E43A3A8}"/>
              </a:ext>
            </a:extLst>
          </p:cNvPr>
          <p:cNvSpPr/>
          <p:nvPr/>
        </p:nvSpPr>
        <p:spPr>
          <a:xfrm>
            <a:off x="-1" y="1399247"/>
            <a:ext cx="6049818" cy="2308324"/>
          </a:xfrm>
          <a:prstGeom prst="rect">
            <a:avLst/>
          </a:prstGeom>
          <a:ln>
            <a:solidFill>
              <a:schemeClr val="tx1"/>
            </a:solidFill>
          </a:ln>
        </p:spPr>
        <p:txBody>
          <a:bodyPr wrap="square">
            <a:spAutoFit/>
          </a:bodyPr>
          <a:lstStyle/>
          <a:p>
            <a:pPr fontAlgn="base"/>
            <a:r>
              <a:rPr lang="en-US" sz="1200" b="1" dirty="0">
                <a:latin typeface="Abadi" panose="020B0604020104020204" pitchFamily="34" charset="0"/>
              </a:rPr>
              <a:t>My Beloved Son. Hear Him  Mark 1:11:</a:t>
            </a:r>
          </a:p>
          <a:p>
            <a:pPr fontAlgn="base"/>
            <a:r>
              <a:rPr lang="en-US" sz="1200" dirty="0">
                <a:latin typeface="Abadi" panose="020B0604020104020204" pitchFamily="34" charset="0"/>
              </a:rPr>
              <a:t>"Each time the Father has introduced the Son, he has declared the </a:t>
            </a:r>
            <a:r>
              <a:rPr lang="en-US" sz="1200" dirty="0" err="1">
                <a:latin typeface="Abadi" panose="020B0604020104020204" pitchFamily="34" charset="0"/>
              </a:rPr>
              <a:t>Sonship</a:t>
            </a:r>
            <a:r>
              <a:rPr lang="en-US" sz="1200" dirty="0">
                <a:latin typeface="Abadi" panose="020B0604020104020204" pitchFamily="34" charset="0"/>
              </a:rPr>
              <a:t> of the Only Begotten. As John the Baptist baptized Jesus while others stood on the river bank, the Father declared to Jesus: 'Thou art my beloved Son, in whom I am well pleased.' At the transfiguration, the Father said to Peter, James, and John: 'This is my beloved Son, in whom I am well pleased; hear ye him.' And to the people on this hemisphere, the Father proclaimed: 'Behold my Beloved Son, in whom I am well pleased, in whom I have glorified my name-hear ye him.'</a:t>
            </a:r>
          </a:p>
          <a:p>
            <a:pPr fontAlgn="base"/>
            <a:r>
              <a:rPr lang="en-US" sz="1200" dirty="0">
                <a:latin typeface="Abadi" panose="020B0604020104020204" pitchFamily="34" charset="0"/>
              </a:rPr>
              <a:t>"[And again to Joseph Smith], praying in the woods on that bright spring morning, the Father, calling the youth by name, pointed to the Son, and said: 'This is My Beloved Son. Hear Him!'" J. Rueben Clark Jr. (</a:t>
            </a:r>
            <a:r>
              <a:rPr lang="en-US" sz="1200" i="1" dirty="0">
                <a:latin typeface="Abadi" panose="020B0604020104020204" pitchFamily="34" charset="0"/>
              </a:rPr>
              <a:t>On the Way to Immortality and Eternal Life</a:t>
            </a:r>
            <a:r>
              <a:rPr lang="en-US" sz="1200" dirty="0">
                <a:latin typeface="Abadi" panose="020B0604020104020204" pitchFamily="34" charset="0"/>
              </a:rPr>
              <a:t> [Salt Lake City: Deseret Book Co., 1949], 115.)</a:t>
            </a:r>
          </a:p>
        </p:txBody>
      </p:sp>
      <p:sp>
        <p:nvSpPr>
          <p:cNvPr id="5" name="TextBox 4">
            <a:extLst>
              <a:ext uri="{FF2B5EF4-FFF2-40B4-BE49-F238E27FC236}">
                <a16:creationId xmlns:a16="http://schemas.microsoft.com/office/drawing/2014/main" id="{2A2EA05F-485C-094B-39A8-9D9ED39A6705}"/>
              </a:ext>
            </a:extLst>
          </p:cNvPr>
          <p:cNvSpPr txBox="1"/>
          <p:nvPr/>
        </p:nvSpPr>
        <p:spPr>
          <a:xfrm>
            <a:off x="6459166" y="90569"/>
            <a:ext cx="4951379" cy="923330"/>
          </a:xfrm>
          <a:prstGeom prst="rect">
            <a:avLst/>
          </a:prstGeom>
          <a:noFill/>
          <a:ln>
            <a:noFill/>
          </a:ln>
        </p:spPr>
        <p:txBody>
          <a:bodyPr wrap="square" rtlCol="0">
            <a:spAutoFit/>
          </a:bodyPr>
          <a:lstStyle/>
          <a:p>
            <a:pPr algn="ctr">
              <a:tabLst>
                <a:tab pos="3887788" algn="l"/>
              </a:tabLst>
            </a:pPr>
            <a:r>
              <a:rPr lang="en-US" sz="5400" dirty="0">
                <a:latin typeface="Abadi" panose="020B0604020104020204" pitchFamily="34" charset="0"/>
              </a:rPr>
              <a:t>Mark 1</a:t>
            </a:r>
            <a:endParaRPr lang="en-US" sz="4400" dirty="0">
              <a:latin typeface="Abadi" panose="020B0604020104020204" pitchFamily="34" charset="0"/>
            </a:endParaRPr>
          </a:p>
        </p:txBody>
      </p:sp>
    </p:spTree>
    <p:extLst>
      <p:ext uri="{BB962C8B-B14F-4D97-AF65-F5344CB8AC3E}">
        <p14:creationId xmlns:p14="http://schemas.microsoft.com/office/powerpoint/2010/main" val="3861138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928" y="0"/>
            <a:ext cx="6096000" cy="6924973"/>
          </a:xfrm>
          <a:prstGeom prst="rect">
            <a:avLst/>
          </a:prstGeom>
        </p:spPr>
        <p:txBody>
          <a:bodyPr>
            <a:spAutoFit/>
          </a:bodyPr>
          <a:lstStyle/>
          <a:p>
            <a:pPr fontAlgn="base"/>
            <a:r>
              <a:rPr lang="en-US" sz="1200" dirty="0"/>
              <a:t>In ancient times the cry “Unclean!”</a:t>
            </a:r>
          </a:p>
          <a:p>
            <a:pPr fontAlgn="base"/>
            <a:r>
              <a:rPr lang="en-US" sz="1200" dirty="0"/>
              <a:t>Would warn of lepers near.</a:t>
            </a:r>
          </a:p>
          <a:p>
            <a:pPr fontAlgn="base"/>
            <a:r>
              <a:rPr lang="en-US" sz="1200" dirty="0"/>
              <a:t>“Unclean! Unclean!” the words rang out;</a:t>
            </a:r>
          </a:p>
          <a:p>
            <a:pPr fontAlgn="base"/>
            <a:r>
              <a:rPr lang="en-US" sz="1200" dirty="0"/>
              <a:t>Then all drew back in fear,</a:t>
            </a:r>
          </a:p>
          <a:p>
            <a:pPr fontAlgn="base"/>
            <a:r>
              <a:rPr lang="en-US" sz="1200" dirty="0"/>
              <a:t>Lest by the touch of lepers’ hands</a:t>
            </a:r>
          </a:p>
          <a:p>
            <a:pPr fontAlgn="base"/>
            <a:r>
              <a:rPr lang="en-US" sz="1200" dirty="0"/>
              <a:t>They, too, would lepers be.</a:t>
            </a:r>
          </a:p>
          <a:p>
            <a:pPr fontAlgn="base"/>
            <a:r>
              <a:rPr lang="en-US" sz="1200" dirty="0"/>
              <a:t>There was no cure in ancient times,</a:t>
            </a:r>
          </a:p>
          <a:p>
            <a:pPr fontAlgn="base"/>
            <a:r>
              <a:rPr lang="en-US" sz="1200" dirty="0"/>
              <a:t>Just hopeless agony.</a:t>
            </a:r>
          </a:p>
          <a:p>
            <a:pPr fontAlgn="base"/>
            <a:r>
              <a:rPr lang="en-US" sz="1200" dirty="0"/>
              <a:t>· · · · · · · · · · · · · · · · · · ·</a:t>
            </a:r>
          </a:p>
          <a:p>
            <a:pPr fontAlgn="base"/>
            <a:r>
              <a:rPr lang="en-US" sz="1200" dirty="0"/>
              <a:t>But there was One, the record shows,</a:t>
            </a:r>
          </a:p>
          <a:p>
            <a:pPr fontAlgn="base"/>
            <a:r>
              <a:rPr lang="en-US" sz="1200" dirty="0"/>
              <a:t>Whose touch could make them pure;</a:t>
            </a:r>
          </a:p>
          <a:p>
            <a:pPr fontAlgn="base"/>
            <a:r>
              <a:rPr lang="en-US" sz="1200" dirty="0"/>
              <a:t>Could ease their awful suffering,</a:t>
            </a:r>
          </a:p>
          <a:p>
            <a:pPr fontAlgn="base"/>
            <a:r>
              <a:rPr lang="en-US" sz="1200" dirty="0"/>
              <a:t>Their rotting flesh restore.</a:t>
            </a:r>
          </a:p>
          <a:p>
            <a:pPr fontAlgn="base"/>
            <a:r>
              <a:rPr lang="en-US" sz="1200" dirty="0"/>
              <a:t>· · · · · · · · · · · · · · · · · · ·</a:t>
            </a:r>
          </a:p>
          <a:p>
            <a:pPr fontAlgn="base"/>
            <a:r>
              <a:rPr lang="en-US" sz="1200" dirty="0"/>
              <a:t>The day He made ten lepers whole,</a:t>
            </a:r>
          </a:p>
          <a:p>
            <a:pPr fontAlgn="base"/>
            <a:r>
              <a:rPr lang="en-US" sz="1200" dirty="0"/>
              <a:t>The day He made them clean,</a:t>
            </a:r>
          </a:p>
          <a:p>
            <a:pPr fontAlgn="base"/>
            <a:r>
              <a:rPr lang="en-US" sz="1200" dirty="0"/>
              <a:t>Well symbolized His ministry</a:t>
            </a:r>
          </a:p>
          <a:p>
            <a:pPr fontAlgn="base"/>
            <a:r>
              <a:rPr lang="en-US" sz="1200" dirty="0"/>
              <a:t>And what His life would mean.</a:t>
            </a:r>
          </a:p>
          <a:p>
            <a:pPr fontAlgn="base"/>
            <a:r>
              <a:rPr lang="en-US" sz="1200" dirty="0"/>
              <a:t>However great that miracle,</a:t>
            </a:r>
          </a:p>
          <a:p>
            <a:pPr fontAlgn="base"/>
            <a:r>
              <a:rPr lang="en-US" sz="1200" dirty="0"/>
              <a:t>This was not why He came.</a:t>
            </a:r>
          </a:p>
          <a:p>
            <a:pPr fontAlgn="base"/>
            <a:r>
              <a:rPr lang="en-US" sz="1200" dirty="0"/>
              <a:t>He came to rescue every soul</a:t>
            </a:r>
          </a:p>
          <a:p>
            <a:pPr fontAlgn="base"/>
            <a:r>
              <a:rPr lang="en-US" sz="1200" dirty="0"/>
              <a:t>From death, from sin, from shame.</a:t>
            </a:r>
          </a:p>
          <a:p>
            <a:pPr fontAlgn="base"/>
            <a:r>
              <a:rPr lang="en-US" sz="1200" dirty="0"/>
              <a:t>· · · · · · · · · · · · · · · · · · ·</a:t>
            </a:r>
          </a:p>
          <a:p>
            <a:pPr fontAlgn="base"/>
            <a:r>
              <a:rPr lang="en-US" sz="1200" dirty="0"/>
              <a:t>What must be done to make us clean</a:t>
            </a:r>
          </a:p>
          <a:p>
            <a:pPr fontAlgn="base"/>
            <a:r>
              <a:rPr lang="en-US" sz="1200" dirty="0"/>
              <a:t>We cannot do alone.</a:t>
            </a:r>
          </a:p>
          <a:p>
            <a:pPr fontAlgn="base"/>
            <a:r>
              <a:rPr lang="en-US" sz="1200" dirty="0"/>
              <a:t>The law, to be a law, requires</a:t>
            </a:r>
          </a:p>
          <a:p>
            <a:pPr fontAlgn="base"/>
            <a:r>
              <a:rPr lang="en-US" sz="1200" dirty="0"/>
              <a:t>A pure one must atone.</a:t>
            </a:r>
          </a:p>
          <a:p>
            <a:pPr fontAlgn="base"/>
            <a:r>
              <a:rPr lang="en-US" sz="1200" dirty="0"/>
              <a:t>He taught that justice will be stayed</a:t>
            </a:r>
          </a:p>
          <a:p>
            <a:pPr fontAlgn="base"/>
            <a:r>
              <a:rPr lang="en-US" sz="1200" dirty="0"/>
              <a:t>Till mercy’s claim be heard</a:t>
            </a:r>
          </a:p>
          <a:p>
            <a:pPr fontAlgn="base"/>
            <a:r>
              <a:rPr lang="en-US" sz="1200" dirty="0"/>
              <a:t>If we repent and are baptized</a:t>
            </a:r>
          </a:p>
          <a:p>
            <a:pPr fontAlgn="base"/>
            <a:r>
              <a:rPr lang="en-US" sz="1200" dirty="0"/>
              <a:t>And live by every word.</a:t>
            </a:r>
          </a:p>
          <a:p>
            <a:pPr fontAlgn="base"/>
            <a:r>
              <a:rPr lang="en-US" sz="1200" dirty="0"/>
              <a:t>· · · · · · · · · · · · · · · · · · ·</a:t>
            </a:r>
          </a:p>
          <a:p>
            <a:pPr fontAlgn="base"/>
            <a:r>
              <a:rPr lang="en-US" sz="1200" dirty="0"/>
              <a:t>If we could only understand</a:t>
            </a:r>
          </a:p>
          <a:p>
            <a:pPr fontAlgn="base"/>
            <a:r>
              <a:rPr lang="en-US" sz="1200" dirty="0"/>
              <a:t>All we have heard and seen,</a:t>
            </a:r>
          </a:p>
          <a:p>
            <a:pPr fontAlgn="base"/>
            <a:r>
              <a:rPr lang="en-US" sz="1200" dirty="0"/>
              <a:t>We’d know there is no greater gift</a:t>
            </a:r>
          </a:p>
          <a:p>
            <a:pPr fontAlgn="base"/>
            <a:r>
              <a:rPr lang="en-US" sz="1200" dirty="0"/>
              <a:t>Than those two words—“Washed clean!”</a:t>
            </a:r>
          </a:p>
          <a:p>
            <a:pPr fontAlgn="base"/>
            <a:endParaRPr lang="en-US" sz="1200" dirty="0"/>
          </a:p>
        </p:txBody>
      </p:sp>
      <p:sp>
        <p:nvSpPr>
          <p:cNvPr id="3" name="TextBox 2"/>
          <p:cNvSpPr txBox="1"/>
          <p:nvPr/>
        </p:nvSpPr>
        <p:spPr>
          <a:xfrm>
            <a:off x="4876800" y="489527"/>
            <a:ext cx="4682836" cy="1754326"/>
          </a:xfrm>
          <a:prstGeom prst="rect">
            <a:avLst/>
          </a:prstGeom>
          <a:noFill/>
        </p:spPr>
        <p:txBody>
          <a:bodyPr wrap="square" rtlCol="0">
            <a:spAutoFit/>
          </a:bodyPr>
          <a:lstStyle/>
          <a:p>
            <a:r>
              <a:rPr lang="en-US" dirty="0"/>
              <a:t>Mark 1:40</a:t>
            </a:r>
          </a:p>
          <a:p>
            <a:r>
              <a:rPr lang="en-US" dirty="0"/>
              <a:t>President Boyd K. Packer wrote a poem likening the Savior’s healing of lepers to the forgiveness that is available through repentance and the Atonement of Jesus Christ:</a:t>
            </a:r>
          </a:p>
          <a:p>
            <a:r>
              <a:rPr lang="en-US" dirty="0"/>
              <a:t>“Washed Clean,”</a:t>
            </a:r>
            <a:r>
              <a:rPr lang="en-US" i="1" dirty="0"/>
              <a:t> Ensign,</a:t>
            </a:r>
            <a:r>
              <a:rPr lang="en-US" dirty="0"/>
              <a:t> May 1997, 10–11</a:t>
            </a:r>
          </a:p>
        </p:txBody>
      </p:sp>
      <p:sp>
        <p:nvSpPr>
          <p:cNvPr id="4" name="Rectangle 3"/>
          <p:cNvSpPr/>
          <p:nvPr/>
        </p:nvSpPr>
        <p:spPr>
          <a:xfrm>
            <a:off x="1219200" y="0"/>
            <a:ext cx="3112655"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4" name="Picture 4" descr="https://i.ytimg.com/vi/rZLoxoL1hog/maxresdefault.jpg"/>
          <p:cNvPicPr>
            <a:picLocks noChangeAspect="1" noChangeArrowheads="1"/>
          </p:cNvPicPr>
          <p:nvPr/>
        </p:nvPicPr>
        <p:blipFill>
          <a:blip r:embed="rId2" cstate="print"/>
          <a:srcRect/>
          <a:stretch>
            <a:fillRect/>
          </a:stretch>
        </p:blipFill>
        <p:spPr bwMode="auto">
          <a:xfrm>
            <a:off x="4915637" y="2232459"/>
            <a:ext cx="4651791" cy="261663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C67A7-70E8-6D35-CC7C-8E9F653F4D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6" name="TextBox 5"/>
          <p:cNvSpPr txBox="1"/>
          <p:nvPr/>
        </p:nvSpPr>
        <p:spPr>
          <a:xfrm>
            <a:off x="0" y="0"/>
            <a:ext cx="12192000" cy="769441"/>
          </a:xfrm>
          <a:prstGeom prst="rect">
            <a:avLst/>
          </a:prstGeom>
          <a:noFill/>
        </p:spPr>
        <p:txBody>
          <a:bodyPr wrap="square" rtlCol="0">
            <a:spAutoFit/>
          </a:bodyPr>
          <a:lstStyle/>
          <a:p>
            <a:pPr algn="ctr">
              <a:tabLst>
                <a:tab pos="3887788" algn="l"/>
              </a:tabLst>
            </a:pPr>
            <a:r>
              <a:rPr lang="en-US" sz="4400" dirty="0">
                <a:solidFill>
                  <a:schemeClr val="bg1"/>
                </a:solidFill>
                <a:latin typeface="Abadi" panose="020B0604020104020204" pitchFamily="34" charset="0"/>
              </a:rPr>
              <a:t>Special Attention to Jesus Christ’s Identity</a:t>
            </a:r>
          </a:p>
        </p:txBody>
      </p:sp>
      <p:sp>
        <p:nvSpPr>
          <p:cNvPr id="75" name="Rectangle 74"/>
          <p:cNvSpPr/>
          <p:nvPr/>
        </p:nvSpPr>
        <p:spPr>
          <a:xfrm>
            <a:off x="1357743" y="843065"/>
            <a:ext cx="10340410" cy="523220"/>
          </a:xfrm>
          <a:prstGeom prst="rect">
            <a:avLst/>
          </a:prstGeom>
        </p:spPr>
        <p:txBody>
          <a:bodyPr wrap="square">
            <a:spAutoFit/>
          </a:bodyPr>
          <a:lstStyle/>
          <a:p>
            <a:r>
              <a:rPr lang="en-US" sz="2800" dirty="0">
                <a:solidFill>
                  <a:schemeClr val="bg1"/>
                </a:solidFill>
                <a:latin typeface="Abadi" panose="020B0604020104020204" pitchFamily="34" charset="0"/>
              </a:rPr>
              <a:t> “The beginning of the gospel of Jesus Christ, the Son of God.” </a:t>
            </a:r>
          </a:p>
        </p:txBody>
      </p:sp>
      <p:sp>
        <p:nvSpPr>
          <p:cNvPr id="106" name="Rectangle 105"/>
          <p:cNvSpPr/>
          <p:nvPr/>
        </p:nvSpPr>
        <p:spPr>
          <a:xfrm>
            <a:off x="0" y="6550223"/>
            <a:ext cx="5024583" cy="307777"/>
          </a:xfrm>
          <a:prstGeom prst="rect">
            <a:avLst/>
          </a:prstGeom>
        </p:spPr>
        <p:txBody>
          <a:bodyPr wrap="square">
            <a:spAutoFit/>
          </a:bodyPr>
          <a:lstStyle/>
          <a:p>
            <a:r>
              <a:rPr lang="en-US" sz="1400" dirty="0">
                <a:solidFill>
                  <a:schemeClr val="bg1"/>
                </a:solidFill>
              </a:rPr>
              <a:t> Mark 1:1 </a:t>
            </a:r>
          </a:p>
        </p:txBody>
      </p:sp>
      <p:sp>
        <p:nvSpPr>
          <p:cNvPr id="107" name="Rectangle 106"/>
          <p:cNvSpPr/>
          <p:nvPr/>
        </p:nvSpPr>
        <p:spPr>
          <a:xfrm>
            <a:off x="3057235" y="1369536"/>
            <a:ext cx="7298553" cy="369332"/>
          </a:xfrm>
          <a:prstGeom prst="rect">
            <a:avLst/>
          </a:prstGeom>
        </p:spPr>
        <p:txBody>
          <a:bodyPr wrap="square">
            <a:spAutoFit/>
          </a:bodyPr>
          <a:lstStyle/>
          <a:p>
            <a:r>
              <a:rPr lang="en-US" dirty="0">
                <a:solidFill>
                  <a:schemeClr val="bg1"/>
                </a:solidFill>
                <a:latin typeface="Abadi" panose="020B0604020104020204" pitchFamily="34" charset="0"/>
              </a:rPr>
              <a:t>Mark emphasizes the importance that Jesus is the Son of God</a:t>
            </a:r>
          </a:p>
        </p:txBody>
      </p:sp>
      <p:grpSp>
        <p:nvGrpSpPr>
          <p:cNvPr id="108" name="Group 19"/>
          <p:cNvGrpSpPr/>
          <p:nvPr/>
        </p:nvGrpSpPr>
        <p:grpSpPr>
          <a:xfrm>
            <a:off x="330789" y="2682871"/>
            <a:ext cx="11314684" cy="1480231"/>
            <a:chOff x="-14686" y="964284"/>
            <a:chExt cx="8246367" cy="1427181"/>
          </a:xfrm>
        </p:grpSpPr>
        <p:grpSp>
          <p:nvGrpSpPr>
            <p:cNvPr id="109" name="Group 15"/>
            <p:cNvGrpSpPr/>
            <p:nvPr/>
          </p:nvGrpSpPr>
          <p:grpSpPr>
            <a:xfrm rot="21312912">
              <a:off x="-14686" y="964284"/>
              <a:ext cx="4439355" cy="1199560"/>
              <a:chOff x="525193" y="1052490"/>
              <a:chExt cx="6672820" cy="1803066"/>
            </a:xfrm>
          </p:grpSpPr>
          <p:sp>
            <p:nvSpPr>
              <p:cNvPr id="116" name="Flowchart: Summing Junction 2"/>
              <p:cNvSpPr/>
              <p:nvPr/>
            </p:nvSpPr>
            <p:spPr>
              <a:xfrm rot="1358314">
                <a:off x="525193" y="1052490"/>
                <a:ext cx="1828800" cy="320313"/>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Summing Junction 116"/>
              <p:cNvSpPr/>
              <p:nvPr/>
            </p:nvSpPr>
            <p:spPr>
              <a:xfrm rot="1183607">
                <a:off x="1764144" y="1618250"/>
                <a:ext cx="1828800" cy="320204"/>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rot="703167">
                <a:off x="3010862" y="2058115"/>
                <a:ext cx="1828800" cy="29966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rot="706875">
                <a:off x="4166846" y="2316785"/>
                <a:ext cx="1828800" cy="344392"/>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rot="408841">
                <a:off x="5369213" y="2545796"/>
                <a:ext cx="1828800" cy="30976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6"/>
            <p:cNvGrpSpPr/>
            <p:nvPr/>
          </p:nvGrpSpPr>
          <p:grpSpPr>
            <a:xfrm rot="481720" flipH="1">
              <a:off x="3823441" y="1163392"/>
              <a:ext cx="4408240" cy="1228073"/>
              <a:chOff x="552359" y="1164935"/>
              <a:chExt cx="6626049" cy="1845923"/>
            </a:xfrm>
          </p:grpSpPr>
          <p:sp>
            <p:nvSpPr>
              <p:cNvPr id="111" name="Flowchart: Summing Junction 110"/>
              <p:cNvSpPr/>
              <p:nvPr/>
            </p:nvSpPr>
            <p:spPr>
              <a:xfrm rot="1358314">
                <a:off x="552359" y="1164935"/>
                <a:ext cx="1828800" cy="313632"/>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111"/>
              <p:cNvSpPr/>
              <p:nvPr/>
            </p:nvSpPr>
            <p:spPr>
              <a:xfrm rot="1183607">
                <a:off x="1736734" y="1708936"/>
                <a:ext cx="1828800" cy="321153"/>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112"/>
              <p:cNvSpPr/>
              <p:nvPr/>
            </p:nvSpPr>
            <p:spPr>
              <a:xfrm rot="703167">
                <a:off x="2924985" y="2123031"/>
                <a:ext cx="1828800" cy="363886"/>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rot="706875">
                <a:off x="4110826" y="2414173"/>
                <a:ext cx="1828800" cy="37424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rot="408841">
                <a:off x="5349608" y="2622750"/>
                <a:ext cx="1828800" cy="388108"/>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137"/>
          <p:cNvGrpSpPr/>
          <p:nvPr/>
        </p:nvGrpSpPr>
        <p:grpSpPr>
          <a:xfrm>
            <a:off x="341343" y="1704687"/>
            <a:ext cx="1468983" cy="3497128"/>
            <a:chOff x="267452" y="568614"/>
            <a:chExt cx="1468983" cy="3497128"/>
          </a:xfrm>
        </p:grpSpPr>
        <p:sp>
          <p:nvSpPr>
            <p:cNvPr id="123" name="Wave 122"/>
            <p:cNvSpPr/>
            <p:nvPr/>
          </p:nvSpPr>
          <p:spPr>
            <a:xfrm rot="5400000">
              <a:off x="-11458" y="2149854"/>
              <a:ext cx="2026804" cy="146898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a:off x="814707" y="568614"/>
              <a:ext cx="396771" cy="1518804"/>
              <a:chOff x="685399" y="596323"/>
              <a:chExt cx="671335" cy="2569808"/>
            </a:xfrm>
          </p:grpSpPr>
          <p:grpSp>
            <p:nvGrpSpPr>
              <p:cNvPr id="122" name="Group 28"/>
              <p:cNvGrpSpPr/>
              <p:nvPr/>
            </p:nvGrpSpPr>
            <p:grpSpPr>
              <a:xfrm rot="179812">
                <a:off x="975734" y="671396"/>
                <a:ext cx="381000" cy="2371574"/>
                <a:chOff x="1066800" y="3124199"/>
                <a:chExt cx="381000" cy="2438401"/>
              </a:xfrm>
            </p:grpSpPr>
            <p:sp>
              <p:nvSpPr>
                <p:cNvPr id="134" name="Rectangle 133"/>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Delay 134"/>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9"/>
              <p:cNvGrpSpPr/>
              <p:nvPr/>
            </p:nvGrpSpPr>
            <p:grpSpPr>
              <a:xfrm>
                <a:off x="685399" y="596323"/>
                <a:ext cx="533801" cy="2569808"/>
                <a:chOff x="533400" y="3124200"/>
                <a:chExt cx="506505" cy="2438400"/>
              </a:xfrm>
            </p:grpSpPr>
            <p:sp>
              <p:nvSpPr>
                <p:cNvPr id="132" name="Rectangle 131"/>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Delay 132"/>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Oval 124"/>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38"/>
              <p:cNvGrpSpPr/>
              <p:nvPr/>
            </p:nvGrpSpPr>
            <p:grpSpPr>
              <a:xfrm>
                <a:off x="685399" y="1510723"/>
                <a:ext cx="533400" cy="457200"/>
                <a:chOff x="1676400" y="4267200"/>
                <a:chExt cx="1447800" cy="1143000"/>
              </a:xfrm>
            </p:grpSpPr>
            <p:grpSp>
              <p:nvGrpSpPr>
                <p:cNvPr id="127" name="Group 36"/>
                <p:cNvGrpSpPr/>
                <p:nvPr/>
              </p:nvGrpSpPr>
              <p:grpSpPr>
                <a:xfrm>
                  <a:off x="1676400" y="4267200"/>
                  <a:ext cx="1447800" cy="1143000"/>
                  <a:chOff x="1770529" y="2122655"/>
                  <a:chExt cx="1963271" cy="1524000"/>
                </a:xfrm>
              </p:grpSpPr>
              <p:sp>
                <p:nvSpPr>
                  <p:cNvPr id="129"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7" name="Rectangle 136"/>
            <p:cNvSpPr/>
            <p:nvPr/>
          </p:nvSpPr>
          <p:spPr>
            <a:xfrm>
              <a:off x="295563" y="2034417"/>
              <a:ext cx="1339273" cy="2031325"/>
            </a:xfrm>
            <a:prstGeom prst="rect">
              <a:avLst/>
            </a:prstGeom>
          </p:spPr>
          <p:txBody>
            <a:bodyPr wrap="square">
              <a:spAutoFit/>
            </a:bodyPr>
            <a:lstStyle/>
            <a:p>
              <a:pPr algn="ctr"/>
              <a:r>
                <a:rPr lang="en-US" sz="1400" dirty="0"/>
                <a:t> And there came a voice from heaven, </a:t>
              </a:r>
              <a:r>
                <a:rPr lang="en-US" sz="1400" i="1" dirty="0"/>
                <a:t>saying,</a:t>
              </a:r>
              <a:r>
                <a:rPr lang="en-US" sz="1400" dirty="0"/>
                <a:t> Thou art my beloved Son, in whom I am well pleased.</a:t>
              </a:r>
            </a:p>
            <a:p>
              <a:pPr algn="ctr"/>
              <a:r>
                <a:rPr lang="en-US" sz="900" dirty="0"/>
                <a:t>Mark 1:11</a:t>
              </a:r>
            </a:p>
          </p:txBody>
        </p:sp>
      </p:grpSp>
      <p:grpSp>
        <p:nvGrpSpPr>
          <p:cNvPr id="140" name="Group 139"/>
          <p:cNvGrpSpPr/>
          <p:nvPr/>
        </p:nvGrpSpPr>
        <p:grpSpPr>
          <a:xfrm>
            <a:off x="2128579" y="2014105"/>
            <a:ext cx="1468983" cy="3329134"/>
            <a:chOff x="267452" y="568614"/>
            <a:chExt cx="1468983" cy="3329134"/>
          </a:xfrm>
        </p:grpSpPr>
        <p:sp>
          <p:nvSpPr>
            <p:cNvPr id="141" name="Wave 140"/>
            <p:cNvSpPr/>
            <p:nvPr/>
          </p:nvSpPr>
          <p:spPr>
            <a:xfrm rot="5400000">
              <a:off x="-11458" y="2149854"/>
              <a:ext cx="2026804" cy="146898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35"/>
            <p:cNvGrpSpPr/>
            <p:nvPr/>
          </p:nvGrpSpPr>
          <p:grpSpPr>
            <a:xfrm>
              <a:off x="814707" y="568614"/>
              <a:ext cx="396771" cy="1518804"/>
              <a:chOff x="685399" y="596323"/>
              <a:chExt cx="671335" cy="2569808"/>
            </a:xfrm>
          </p:grpSpPr>
          <p:grpSp>
            <p:nvGrpSpPr>
              <p:cNvPr id="144" name="Group 28"/>
              <p:cNvGrpSpPr/>
              <p:nvPr/>
            </p:nvGrpSpPr>
            <p:grpSpPr>
              <a:xfrm rot="179812">
                <a:off x="975734" y="671396"/>
                <a:ext cx="381000" cy="2371574"/>
                <a:chOff x="1066800" y="3124199"/>
                <a:chExt cx="381000" cy="2438401"/>
              </a:xfrm>
            </p:grpSpPr>
            <p:sp>
              <p:nvSpPr>
                <p:cNvPr id="155" name="Rectangle 15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Delay 15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29"/>
              <p:cNvGrpSpPr/>
              <p:nvPr/>
            </p:nvGrpSpPr>
            <p:grpSpPr>
              <a:xfrm>
                <a:off x="685399" y="596323"/>
                <a:ext cx="533801" cy="2569808"/>
                <a:chOff x="533400" y="3124200"/>
                <a:chExt cx="506505" cy="2438400"/>
              </a:xfrm>
            </p:grpSpPr>
            <p:sp>
              <p:nvSpPr>
                <p:cNvPr id="153" name="Rectangle 15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Delay 15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Oval 145"/>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38"/>
              <p:cNvGrpSpPr/>
              <p:nvPr/>
            </p:nvGrpSpPr>
            <p:grpSpPr>
              <a:xfrm>
                <a:off x="685399" y="1510723"/>
                <a:ext cx="533400" cy="457200"/>
                <a:chOff x="1676400" y="4267200"/>
                <a:chExt cx="1447800" cy="1143000"/>
              </a:xfrm>
            </p:grpSpPr>
            <p:grpSp>
              <p:nvGrpSpPr>
                <p:cNvPr id="148" name="Group 36"/>
                <p:cNvGrpSpPr/>
                <p:nvPr/>
              </p:nvGrpSpPr>
              <p:grpSpPr>
                <a:xfrm>
                  <a:off x="1676400" y="4267200"/>
                  <a:ext cx="1447800" cy="1143000"/>
                  <a:chOff x="1770529" y="2122655"/>
                  <a:chExt cx="1963271" cy="1524000"/>
                </a:xfrm>
              </p:grpSpPr>
              <p:sp>
                <p:nvSpPr>
                  <p:cNvPr id="150"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Rectangle 142"/>
            <p:cNvSpPr/>
            <p:nvPr/>
          </p:nvSpPr>
          <p:spPr>
            <a:xfrm>
              <a:off x="406399" y="2126780"/>
              <a:ext cx="1279238" cy="1738938"/>
            </a:xfrm>
            <a:prstGeom prst="rect">
              <a:avLst/>
            </a:prstGeom>
          </p:spPr>
          <p:txBody>
            <a:bodyPr wrap="square">
              <a:spAutoFit/>
            </a:bodyPr>
            <a:lstStyle/>
            <a:p>
              <a:pPr algn="ctr"/>
              <a:r>
                <a:rPr lang="en-US" sz="1400" dirty="0"/>
                <a:t> And they were astonished at his doctrine: for he taught them as one that had authority,.</a:t>
              </a:r>
            </a:p>
            <a:p>
              <a:pPr algn="ctr"/>
              <a:r>
                <a:rPr lang="en-US" sz="900" dirty="0"/>
                <a:t>Mark 1:22</a:t>
              </a:r>
            </a:p>
          </p:txBody>
        </p:sp>
      </p:grpSp>
      <p:grpSp>
        <p:nvGrpSpPr>
          <p:cNvPr id="157" name="Group 156"/>
          <p:cNvGrpSpPr/>
          <p:nvPr/>
        </p:nvGrpSpPr>
        <p:grpSpPr>
          <a:xfrm>
            <a:off x="3962000" y="2231160"/>
            <a:ext cx="1468983" cy="2858079"/>
            <a:chOff x="267452" y="568614"/>
            <a:chExt cx="1468983" cy="2858079"/>
          </a:xfrm>
        </p:grpSpPr>
        <p:sp>
          <p:nvSpPr>
            <p:cNvPr id="158" name="Wave 157"/>
            <p:cNvSpPr/>
            <p:nvPr/>
          </p:nvSpPr>
          <p:spPr>
            <a:xfrm rot="5400000">
              <a:off x="224069" y="1914327"/>
              <a:ext cx="1555749" cy="146898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35"/>
            <p:cNvGrpSpPr/>
            <p:nvPr/>
          </p:nvGrpSpPr>
          <p:grpSpPr>
            <a:xfrm>
              <a:off x="814707" y="568614"/>
              <a:ext cx="396771" cy="1518804"/>
              <a:chOff x="685399" y="596323"/>
              <a:chExt cx="671335" cy="2569808"/>
            </a:xfrm>
          </p:grpSpPr>
          <p:grpSp>
            <p:nvGrpSpPr>
              <p:cNvPr id="161" name="Group 28"/>
              <p:cNvGrpSpPr/>
              <p:nvPr/>
            </p:nvGrpSpPr>
            <p:grpSpPr>
              <a:xfrm rot="179812">
                <a:off x="975734" y="671396"/>
                <a:ext cx="381000" cy="2371574"/>
                <a:chOff x="1066800" y="3124199"/>
                <a:chExt cx="381000" cy="2438401"/>
              </a:xfrm>
            </p:grpSpPr>
            <p:sp>
              <p:nvSpPr>
                <p:cNvPr id="172" name="Rectangle 171"/>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Delay 172"/>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9"/>
              <p:cNvGrpSpPr/>
              <p:nvPr/>
            </p:nvGrpSpPr>
            <p:grpSpPr>
              <a:xfrm>
                <a:off x="685399" y="596323"/>
                <a:ext cx="533801" cy="2569808"/>
                <a:chOff x="533400" y="3124200"/>
                <a:chExt cx="506505" cy="2438400"/>
              </a:xfrm>
            </p:grpSpPr>
            <p:sp>
              <p:nvSpPr>
                <p:cNvPr id="170" name="Rectangle 169"/>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70"/>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Oval 162"/>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38"/>
              <p:cNvGrpSpPr/>
              <p:nvPr/>
            </p:nvGrpSpPr>
            <p:grpSpPr>
              <a:xfrm>
                <a:off x="685399" y="1510723"/>
                <a:ext cx="533400" cy="457200"/>
                <a:chOff x="1676400" y="4267200"/>
                <a:chExt cx="1447800" cy="1143000"/>
              </a:xfrm>
            </p:grpSpPr>
            <p:grpSp>
              <p:nvGrpSpPr>
                <p:cNvPr id="165" name="Group 36"/>
                <p:cNvGrpSpPr/>
                <p:nvPr/>
              </p:nvGrpSpPr>
              <p:grpSpPr>
                <a:xfrm>
                  <a:off x="1676400" y="4267200"/>
                  <a:ext cx="1447800" cy="1143000"/>
                  <a:chOff x="1770529" y="2122655"/>
                  <a:chExt cx="1963271" cy="1524000"/>
                </a:xfrm>
              </p:grpSpPr>
              <p:sp>
                <p:nvSpPr>
                  <p:cNvPr id="167"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Rectangle 159"/>
            <p:cNvSpPr/>
            <p:nvPr/>
          </p:nvSpPr>
          <p:spPr>
            <a:xfrm>
              <a:off x="415636" y="2163726"/>
              <a:ext cx="1209963" cy="1092607"/>
            </a:xfrm>
            <a:prstGeom prst="rect">
              <a:avLst/>
            </a:prstGeom>
          </p:spPr>
          <p:txBody>
            <a:bodyPr wrap="square">
              <a:spAutoFit/>
            </a:bodyPr>
            <a:lstStyle/>
            <a:p>
              <a:pPr algn="ctr"/>
              <a:r>
                <a:rPr lang="en-US" sz="1400" dirty="0"/>
                <a:t>   I know thee who thou art, the Holy One of God.</a:t>
              </a:r>
            </a:p>
            <a:p>
              <a:pPr algn="ctr"/>
              <a:r>
                <a:rPr lang="en-US" sz="900" dirty="0"/>
                <a:t>Mark 1:24</a:t>
              </a:r>
            </a:p>
          </p:txBody>
        </p:sp>
      </p:grpSp>
      <p:grpSp>
        <p:nvGrpSpPr>
          <p:cNvPr id="174" name="Group 173"/>
          <p:cNvGrpSpPr/>
          <p:nvPr/>
        </p:nvGrpSpPr>
        <p:grpSpPr>
          <a:xfrm>
            <a:off x="8026000" y="2295815"/>
            <a:ext cx="1468983" cy="3410948"/>
            <a:chOff x="267452" y="568614"/>
            <a:chExt cx="1468983" cy="3410948"/>
          </a:xfrm>
        </p:grpSpPr>
        <p:sp>
          <p:nvSpPr>
            <p:cNvPr id="175" name="Wave 174"/>
            <p:cNvSpPr/>
            <p:nvPr/>
          </p:nvSpPr>
          <p:spPr>
            <a:xfrm rot="5400000">
              <a:off x="-11458" y="2149854"/>
              <a:ext cx="2026804" cy="146898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35"/>
            <p:cNvGrpSpPr/>
            <p:nvPr/>
          </p:nvGrpSpPr>
          <p:grpSpPr>
            <a:xfrm>
              <a:off x="814707" y="568614"/>
              <a:ext cx="396771" cy="1518804"/>
              <a:chOff x="685399" y="596323"/>
              <a:chExt cx="671335" cy="2569808"/>
            </a:xfrm>
          </p:grpSpPr>
          <p:grpSp>
            <p:nvGrpSpPr>
              <p:cNvPr id="178" name="Group 28"/>
              <p:cNvGrpSpPr/>
              <p:nvPr/>
            </p:nvGrpSpPr>
            <p:grpSpPr>
              <a:xfrm rot="179812">
                <a:off x="975734" y="671396"/>
                <a:ext cx="381000" cy="2371574"/>
                <a:chOff x="1066800" y="3124199"/>
                <a:chExt cx="381000" cy="2438401"/>
              </a:xfrm>
            </p:grpSpPr>
            <p:sp>
              <p:nvSpPr>
                <p:cNvPr id="189" name="Rectangle 188"/>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Delay 189"/>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9"/>
              <p:cNvGrpSpPr/>
              <p:nvPr/>
            </p:nvGrpSpPr>
            <p:grpSpPr>
              <a:xfrm>
                <a:off x="685399" y="596323"/>
                <a:ext cx="533801" cy="2569808"/>
                <a:chOff x="533400" y="3124200"/>
                <a:chExt cx="506505" cy="2438400"/>
              </a:xfrm>
            </p:grpSpPr>
            <p:sp>
              <p:nvSpPr>
                <p:cNvPr id="187" name="Rectangle 186"/>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Delay 187"/>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Oval 179"/>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38"/>
              <p:cNvGrpSpPr/>
              <p:nvPr/>
            </p:nvGrpSpPr>
            <p:grpSpPr>
              <a:xfrm>
                <a:off x="685399" y="1510723"/>
                <a:ext cx="533400" cy="457200"/>
                <a:chOff x="1676400" y="4267200"/>
                <a:chExt cx="1447800" cy="1143000"/>
              </a:xfrm>
            </p:grpSpPr>
            <p:grpSp>
              <p:nvGrpSpPr>
                <p:cNvPr id="182" name="Group 36"/>
                <p:cNvGrpSpPr/>
                <p:nvPr/>
              </p:nvGrpSpPr>
              <p:grpSpPr>
                <a:xfrm>
                  <a:off x="1676400" y="4267200"/>
                  <a:ext cx="1447800" cy="1143000"/>
                  <a:chOff x="1770529" y="2122655"/>
                  <a:chExt cx="1963271" cy="1524000"/>
                </a:xfrm>
              </p:grpSpPr>
              <p:sp>
                <p:nvSpPr>
                  <p:cNvPr id="184"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7" name="Rectangle 176"/>
            <p:cNvSpPr/>
            <p:nvPr/>
          </p:nvSpPr>
          <p:spPr>
            <a:xfrm>
              <a:off x="387928" y="2025181"/>
              <a:ext cx="1265382" cy="1954381"/>
            </a:xfrm>
            <a:prstGeom prst="rect">
              <a:avLst/>
            </a:prstGeom>
          </p:spPr>
          <p:txBody>
            <a:bodyPr wrap="square">
              <a:spAutoFit/>
            </a:bodyPr>
            <a:lstStyle/>
            <a:p>
              <a:pPr algn="ctr"/>
              <a:r>
                <a:rPr lang="en-US" sz="1400" dirty="0"/>
                <a:t>…for with authority </a:t>
              </a:r>
              <a:r>
                <a:rPr lang="en-US" sz="1400" dirty="0" err="1"/>
                <a:t>commandeth</a:t>
              </a:r>
              <a:r>
                <a:rPr lang="en-US" sz="1400" dirty="0"/>
                <a:t> he even the unclean spirits, and they do obey him</a:t>
              </a:r>
            </a:p>
            <a:p>
              <a:pPr algn="ctr"/>
              <a:r>
                <a:rPr lang="en-US" sz="900" dirty="0"/>
                <a:t>Mark 1:27</a:t>
              </a:r>
            </a:p>
          </p:txBody>
        </p:sp>
      </p:grpSp>
      <p:grpSp>
        <p:nvGrpSpPr>
          <p:cNvPr id="191" name="Group 190"/>
          <p:cNvGrpSpPr/>
          <p:nvPr/>
        </p:nvGrpSpPr>
        <p:grpSpPr>
          <a:xfrm>
            <a:off x="10021052" y="1926359"/>
            <a:ext cx="1773784" cy="4298953"/>
            <a:chOff x="110434" y="568614"/>
            <a:chExt cx="1773784" cy="4298953"/>
          </a:xfrm>
        </p:grpSpPr>
        <p:sp>
          <p:nvSpPr>
            <p:cNvPr id="192" name="Wave 191"/>
            <p:cNvSpPr/>
            <p:nvPr/>
          </p:nvSpPr>
          <p:spPr>
            <a:xfrm rot="5400000">
              <a:off x="-487131" y="2496218"/>
              <a:ext cx="2968914" cy="1773784"/>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35"/>
            <p:cNvGrpSpPr/>
            <p:nvPr/>
          </p:nvGrpSpPr>
          <p:grpSpPr>
            <a:xfrm>
              <a:off x="814707" y="568614"/>
              <a:ext cx="396771" cy="1518804"/>
              <a:chOff x="685399" y="596323"/>
              <a:chExt cx="671335" cy="2569808"/>
            </a:xfrm>
          </p:grpSpPr>
          <p:grpSp>
            <p:nvGrpSpPr>
              <p:cNvPr id="195" name="Group 28"/>
              <p:cNvGrpSpPr/>
              <p:nvPr/>
            </p:nvGrpSpPr>
            <p:grpSpPr>
              <a:xfrm rot="179812">
                <a:off x="975734" y="671396"/>
                <a:ext cx="381000" cy="2371574"/>
                <a:chOff x="1066800" y="3124199"/>
                <a:chExt cx="381000" cy="2438401"/>
              </a:xfrm>
            </p:grpSpPr>
            <p:sp>
              <p:nvSpPr>
                <p:cNvPr id="206" name="Rectangle 205"/>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Delay 206"/>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29"/>
              <p:cNvGrpSpPr/>
              <p:nvPr/>
            </p:nvGrpSpPr>
            <p:grpSpPr>
              <a:xfrm>
                <a:off x="685399" y="596323"/>
                <a:ext cx="533801" cy="2569808"/>
                <a:chOff x="533400" y="3124200"/>
                <a:chExt cx="506505" cy="2438400"/>
              </a:xfrm>
            </p:grpSpPr>
            <p:sp>
              <p:nvSpPr>
                <p:cNvPr id="204" name="Rectangle 203"/>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Delay 204"/>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Oval 196"/>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38"/>
              <p:cNvGrpSpPr/>
              <p:nvPr/>
            </p:nvGrpSpPr>
            <p:grpSpPr>
              <a:xfrm>
                <a:off x="685399" y="1510723"/>
                <a:ext cx="533400" cy="457200"/>
                <a:chOff x="1676400" y="4267200"/>
                <a:chExt cx="1447800" cy="1143000"/>
              </a:xfrm>
            </p:grpSpPr>
            <p:grpSp>
              <p:nvGrpSpPr>
                <p:cNvPr id="199" name="Group 36"/>
                <p:cNvGrpSpPr/>
                <p:nvPr/>
              </p:nvGrpSpPr>
              <p:grpSpPr>
                <a:xfrm>
                  <a:off x="1676400" y="4267200"/>
                  <a:ext cx="1447800" cy="1143000"/>
                  <a:chOff x="1770529" y="2122655"/>
                  <a:chExt cx="1963271" cy="1524000"/>
                </a:xfrm>
              </p:grpSpPr>
              <p:sp>
                <p:nvSpPr>
                  <p:cNvPr id="201"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Rectangle 193"/>
            <p:cNvSpPr/>
            <p:nvPr/>
          </p:nvSpPr>
          <p:spPr>
            <a:xfrm>
              <a:off x="295563" y="2034417"/>
              <a:ext cx="1339273" cy="2816156"/>
            </a:xfrm>
            <a:prstGeom prst="rect">
              <a:avLst/>
            </a:prstGeom>
          </p:spPr>
          <p:txBody>
            <a:bodyPr wrap="square">
              <a:spAutoFit/>
            </a:bodyPr>
            <a:lstStyle/>
            <a:p>
              <a:pPr algn="ctr"/>
              <a:r>
                <a:rPr lang="en-US" sz="1400" dirty="0"/>
                <a:t> And he healed many that were sick of divers diseases, and cast out many devils; and suffered not the devils to speak, because they knew him.</a:t>
              </a:r>
            </a:p>
            <a:p>
              <a:pPr algn="ctr"/>
              <a:r>
                <a:rPr lang="en-US" sz="900" dirty="0"/>
                <a:t>Mark 1:34</a:t>
              </a:r>
            </a:p>
          </p:txBody>
        </p:sp>
      </p:grpSp>
      <p:grpSp>
        <p:nvGrpSpPr>
          <p:cNvPr id="208" name="Group 207"/>
          <p:cNvGrpSpPr/>
          <p:nvPr/>
        </p:nvGrpSpPr>
        <p:grpSpPr>
          <a:xfrm>
            <a:off x="5873925" y="2249632"/>
            <a:ext cx="1570583" cy="3329134"/>
            <a:chOff x="267452" y="568614"/>
            <a:chExt cx="1570583" cy="3329134"/>
          </a:xfrm>
        </p:grpSpPr>
        <p:sp>
          <p:nvSpPr>
            <p:cNvPr id="209" name="Wave 208"/>
            <p:cNvSpPr/>
            <p:nvPr/>
          </p:nvSpPr>
          <p:spPr>
            <a:xfrm rot="5400000">
              <a:off x="39342" y="2099054"/>
              <a:ext cx="2026804" cy="1570583"/>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135"/>
            <p:cNvGrpSpPr/>
            <p:nvPr/>
          </p:nvGrpSpPr>
          <p:grpSpPr>
            <a:xfrm>
              <a:off x="814707" y="568614"/>
              <a:ext cx="396771" cy="1518804"/>
              <a:chOff x="685399" y="596323"/>
              <a:chExt cx="671335" cy="2569808"/>
            </a:xfrm>
          </p:grpSpPr>
          <p:grpSp>
            <p:nvGrpSpPr>
              <p:cNvPr id="212" name="Group 28"/>
              <p:cNvGrpSpPr/>
              <p:nvPr/>
            </p:nvGrpSpPr>
            <p:grpSpPr>
              <a:xfrm rot="179812">
                <a:off x="975734" y="671396"/>
                <a:ext cx="381000" cy="2371574"/>
                <a:chOff x="1066800" y="3124199"/>
                <a:chExt cx="381000" cy="2438401"/>
              </a:xfrm>
            </p:grpSpPr>
            <p:sp>
              <p:nvSpPr>
                <p:cNvPr id="223" name="Rectangle 222"/>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Delay 223"/>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9"/>
              <p:cNvGrpSpPr/>
              <p:nvPr/>
            </p:nvGrpSpPr>
            <p:grpSpPr>
              <a:xfrm>
                <a:off x="685399" y="596323"/>
                <a:ext cx="533801" cy="2569808"/>
                <a:chOff x="533400" y="3124200"/>
                <a:chExt cx="506505" cy="2438400"/>
              </a:xfrm>
            </p:grpSpPr>
            <p:sp>
              <p:nvSpPr>
                <p:cNvPr id="221" name="Rectangle 220"/>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Delay 221"/>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Oval 213"/>
              <p:cNvSpPr/>
              <p:nvPr/>
            </p:nvSpPr>
            <p:spPr>
              <a:xfrm>
                <a:off x="1147081" y="2071017"/>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38"/>
              <p:cNvGrpSpPr/>
              <p:nvPr/>
            </p:nvGrpSpPr>
            <p:grpSpPr>
              <a:xfrm>
                <a:off x="685399" y="1510723"/>
                <a:ext cx="533400" cy="457200"/>
                <a:chOff x="1676400" y="4267200"/>
                <a:chExt cx="1447800" cy="1143000"/>
              </a:xfrm>
            </p:grpSpPr>
            <p:grpSp>
              <p:nvGrpSpPr>
                <p:cNvPr id="216" name="Group 36"/>
                <p:cNvGrpSpPr/>
                <p:nvPr/>
              </p:nvGrpSpPr>
              <p:grpSpPr>
                <a:xfrm>
                  <a:off x="1676400" y="4267200"/>
                  <a:ext cx="1447800" cy="1143000"/>
                  <a:chOff x="1770529" y="2122655"/>
                  <a:chExt cx="1963271" cy="1524000"/>
                </a:xfrm>
              </p:grpSpPr>
              <p:sp>
                <p:nvSpPr>
                  <p:cNvPr id="218" name="Rounded Rectangle 20"/>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Oval 19"/>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25" name="Picture 224" descr="jared barns art.jpg"/>
          <p:cNvPicPr>
            <a:picLocks noChangeAspect="1"/>
          </p:cNvPicPr>
          <p:nvPr/>
        </p:nvPicPr>
        <p:blipFill>
          <a:blip r:embed="rId3" cstate="print"/>
          <a:stretch>
            <a:fillRect/>
          </a:stretch>
        </p:blipFill>
        <p:spPr>
          <a:xfrm>
            <a:off x="5915738" y="3689928"/>
            <a:ext cx="1451993" cy="1870364"/>
          </a:xfrm>
          <a:prstGeom prst="ellipse">
            <a:avLst/>
          </a:prstGeom>
          <a:ln>
            <a:noFill/>
          </a:ln>
          <a:effectLst>
            <a:softEdge rad="112500"/>
          </a:effectLst>
        </p:spPr>
      </p:pic>
    </p:spTree>
    <p:extLst>
      <p:ext uri="{BB962C8B-B14F-4D97-AF65-F5344CB8AC3E}">
        <p14:creationId xmlns:p14="http://schemas.microsoft.com/office/powerpoint/2010/main" val="13550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7120E-215C-FC73-E8F8-56D84030B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646545" y="1219200"/>
            <a:ext cx="4276437" cy="1200329"/>
          </a:xfrm>
          <a:prstGeom prst="rect">
            <a:avLst/>
          </a:prstGeom>
          <a:solidFill>
            <a:schemeClr val="accent6">
              <a:lumMod val="20000"/>
              <a:lumOff val="80000"/>
            </a:schemeClr>
          </a:solidFill>
        </p:spPr>
        <p:txBody>
          <a:bodyPr wrap="square" rtlCol="0">
            <a:spAutoFit/>
          </a:bodyPr>
          <a:lstStyle/>
          <a:p>
            <a:r>
              <a:rPr lang="en-US" dirty="0"/>
              <a:t>Under the law of Moses, the high priest functioned as the presiding officer of the Aaronic Priesthood and political head of the nation of Israel.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High Priesthood</a:t>
            </a:r>
          </a:p>
        </p:txBody>
      </p:sp>
      <p:sp>
        <p:nvSpPr>
          <p:cNvPr id="56" name="Rectangle 55"/>
          <p:cNvSpPr/>
          <p:nvPr/>
        </p:nvSpPr>
        <p:spPr>
          <a:xfrm>
            <a:off x="0" y="6488668"/>
            <a:ext cx="6096000" cy="369332"/>
          </a:xfrm>
          <a:prstGeom prst="rect">
            <a:avLst/>
          </a:prstGeom>
        </p:spPr>
        <p:txBody>
          <a:bodyPr>
            <a:spAutoFit/>
          </a:bodyPr>
          <a:lstStyle/>
          <a:p>
            <a:r>
              <a:rPr lang="en-US" dirty="0">
                <a:solidFill>
                  <a:schemeClr val="bg1"/>
                </a:solidFill>
              </a:rPr>
              <a:t>Luke 3:1-2</a:t>
            </a:r>
          </a:p>
        </p:txBody>
      </p:sp>
      <p:grpSp>
        <p:nvGrpSpPr>
          <p:cNvPr id="57" name="Group 56"/>
          <p:cNvGrpSpPr/>
          <p:nvPr/>
        </p:nvGrpSpPr>
        <p:grpSpPr>
          <a:xfrm>
            <a:off x="6938819" y="919018"/>
            <a:ext cx="3890571" cy="5480159"/>
            <a:chOff x="6938819" y="919018"/>
            <a:chExt cx="3890571" cy="5480159"/>
          </a:xfrm>
        </p:grpSpPr>
        <p:grpSp>
          <p:nvGrpSpPr>
            <p:cNvPr id="58" name="Group 10"/>
            <p:cNvGrpSpPr/>
            <p:nvPr/>
          </p:nvGrpSpPr>
          <p:grpSpPr>
            <a:xfrm>
              <a:off x="6938819" y="919018"/>
              <a:ext cx="3890571" cy="5480159"/>
              <a:chOff x="2370363" y="1010310"/>
              <a:chExt cx="3890571" cy="5480159"/>
            </a:xfrm>
          </p:grpSpPr>
          <p:sp>
            <p:nvSpPr>
              <p:cNvPr id="69" name="Rectangle 68"/>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17"/>
            <p:cNvGrpSpPr/>
            <p:nvPr/>
          </p:nvGrpSpPr>
          <p:grpSpPr>
            <a:xfrm>
              <a:off x="8243000" y="4160569"/>
              <a:ext cx="1430447" cy="337338"/>
              <a:chOff x="8243000" y="4160569"/>
              <a:chExt cx="1430447" cy="337338"/>
            </a:xfrm>
          </p:grpSpPr>
          <p:sp>
            <p:nvSpPr>
              <p:cNvPr id="67" name="TextBox 66"/>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68" name="5-Point Star 67"/>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65" name="TextBox 64"/>
            <p:cNvSpPr txBox="1"/>
            <p:nvPr/>
          </p:nvSpPr>
          <p:spPr>
            <a:xfrm rot="19181779">
              <a:off x="7743620" y="4419719"/>
              <a:ext cx="1030098" cy="369332"/>
            </a:xfrm>
            <a:prstGeom prst="rect">
              <a:avLst/>
            </a:prstGeom>
            <a:noFill/>
          </p:spPr>
          <p:txBody>
            <a:bodyPr wrap="square" rtlCol="0">
              <a:spAutoFit/>
            </a:bodyPr>
            <a:lstStyle/>
            <a:p>
              <a:r>
                <a:rPr lang="en-US" b="1" dirty="0"/>
                <a:t>Judea</a:t>
              </a:r>
            </a:p>
          </p:txBody>
        </p:sp>
      </p:grpSp>
      <p:sp>
        <p:nvSpPr>
          <p:cNvPr id="73" name="TextBox 72"/>
          <p:cNvSpPr txBox="1"/>
          <p:nvPr/>
        </p:nvSpPr>
        <p:spPr>
          <a:xfrm>
            <a:off x="8191583" y="2198373"/>
            <a:ext cx="1030098" cy="369332"/>
          </a:xfrm>
          <a:prstGeom prst="rect">
            <a:avLst/>
          </a:prstGeom>
          <a:noFill/>
        </p:spPr>
        <p:txBody>
          <a:bodyPr wrap="square" rtlCol="0">
            <a:spAutoFit/>
          </a:bodyPr>
          <a:lstStyle/>
          <a:p>
            <a:r>
              <a:rPr lang="en-US" b="1" dirty="0"/>
              <a:t>Galilee</a:t>
            </a:r>
          </a:p>
        </p:txBody>
      </p:sp>
      <p:grpSp>
        <p:nvGrpSpPr>
          <p:cNvPr id="141" name="Group 140"/>
          <p:cNvGrpSpPr/>
          <p:nvPr/>
        </p:nvGrpSpPr>
        <p:grpSpPr>
          <a:xfrm>
            <a:off x="5671128" y="2586182"/>
            <a:ext cx="1050636" cy="1342479"/>
            <a:chOff x="3429000" y="304800"/>
            <a:chExt cx="1371600" cy="1752600"/>
          </a:xfrm>
        </p:grpSpPr>
        <p:sp>
          <p:nvSpPr>
            <p:cNvPr id="142" name="Rectangle 141"/>
            <p:cNvSpPr/>
            <p:nvPr/>
          </p:nvSpPr>
          <p:spPr>
            <a:xfrm>
              <a:off x="3505200" y="381000"/>
              <a:ext cx="12192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94"/>
            <p:cNvGrpSpPr/>
            <p:nvPr/>
          </p:nvGrpSpPr>
          <p:grpSpPr>
            <a:xfrm>
              <a:off x="3581400" y="457200"/>
              <a:ext cx="1119832" cy="1524000"/>
              <a:chOff x="3581400" y="457200"/>
              <a:chExt cx="2183672" cy="2971800"/>
            </a:xfrm>
          </p:grpSpPr>
          <p:sp>
            <p:nvSpPr>
              <p:cNvPr id="145" name="Cloud 144"/>
              <p:cNvSpPr/>
              <p:nvPr/>
            </p:nvSpPr>
            <p:spPr>
              <a:xfrm rot="17395536">
                <a:off x="3268529" y="10071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145"/>
              <p:cNvSpPr/>
              <p:nvPr/>
            </p:nvSpPr>
            <p:spPr>
              <a:xfrm rot="15902291">
                <a:off x="4716233" y="10279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a:off x="3733800" y="2438400"/>
                <a:ext cx="1752600" cy="990600"/>
              </a:xfrm>
              <a:prstGeom prst="trapezoid">
                <a:avLst>
                  <a:gd name="adj" fmla="val 36189"/>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rot="10800000">
                <a:off x="4389582" y="2523836"/>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68"/>
              <p:cNvGrpSpPr/>
              <p:nvPr/>
            </p:nvGrpSpPr>
            <p:grpSpPr>
              <a:xfrm>
                <a:off x="3962400" y="2362200"/>
                <a:ext cx="560230" cy="457200"/>
                <a:chOff x="5861535" y="315726"/>
                <a:chExt cx="1078476" cy="998095"/>
              </a:xfrm>
            </p:grpSpPr>
            <p:sp>
              <p:nvSpPr>
                <p:cNvPr id="180" name="Hexagon 17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hevron 18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Chevron 18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Oval 18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73"/>
              <p:cNvGrpSpPr/>
              <p:nvPr/>
            </p:nvGrpSpPr>
            <p:grpSpPr>
              <a:xfrm>
                <a:off x="4724400" y="2362200"/>
                <a:ext cx="560230" cy="457200"/>
                <a:chOff x="5861535" y="315726"/>
                <a:chExt cx="1078476" cy="998095"/>
              </a:xfrm>
            </p:grpSpPr>
            <p:sp>
              <p:nvSpPr>
                <p:cNvPr id="176" name="Hexagon 17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hevron 17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Chevron 17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Oval 17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egular Pentagon 150"/>
              <p:cNvSpPr/>
              <p:nvPr/>
            </p:nvSpPr>
            <p:spPr>
              <a:xfrm rot="10800000">
                <a:off x="3962400" y="9906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2" name="Group 155"/>
              <p:cNvGrpSpPr/>
              <p:nvPr/>
            </p:nvGrpSpPr>
            <p:grpSpPr>
              <a:xfrm>
                <a:off x="3828595" y="457200"/>
                <a:ext cx="1726451" cy="1219200"/>
                <a:chOff x="2550762" y="1524000"/>
                <a:chExt cx="3293867" cy="2326091"/>
              </a:xfrm>
            </p:grpSpPr>
            <p:sp>
              <p:nvSpPr>
                <p:cNvPr id="169" name="Moon 168"/>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loud 171"/>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172"/>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loud 173"/>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78"/>
              <p:cNvGrpSpPr/>
              <p:nvPr/>
            </p:nvGrpSpPr>
            <p:grpSpPr>
              <a:xfrm>
                <a:off x="3733800" y="838200"/>
                <a:ext cx="1828800" cy="454945"/>
                <a:chOff x="5576342" y="299803"/>
                <a:chExt cx="3728801" cy="1069299"/>
              </a:xfrm>
            </p:grpSpPr>
            <p:grpSp>
              <p:nvGrpSpPr>
                <p:cNvPr id="154" name="Group 153"/>
                <p:cNvGrpSpPr/>
                <p:nvPr/>
              </p:nvGrpSpPr>
              <p:grpSpPr>
                <a:xfrm>
                  <a:off x="5576342" y="299803"/>
                  <a:ext cx="1304143" cy="1064302"/>
                  <a:chOff x="5861535" y="315726"/>
                  <a:chExt cx="1078476" cy="998095"/>
                </a:xfrm>
              </p:grpSpPr>
              <p:sp>
                <p:nvSpPr>
                  <p:cNvPr id="165" name="Hexagon 164"/>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hevron 165"/>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Chevron 166"/>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167"/>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6781800" y="304800"/>
                  <a:ext cx="1304143" cy="1064302"/>
                  <a:chOff x="5861535" y="315726"/>
                  <a:chExt cx="1078476" cy="998095"/>
                </a:xfrm>
              </p:grpSpPr>
              <p:sp>
                <p:nvSpPr>
                  <p:cNvPr id="161" name="Hexagon 160"/>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hevron 161"/>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Chevron 162"/>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20"/>
                <p:cNvGrpSpPr/>
                <p:nvPr/>
              </p:nvGrpSpPr>
              <p:grpSpPr>
                <a:xfrm>
                  <a:off x="8001000" y="304800"/>
                  <a:ext cx="1304143" cy="1064302"/>
                  <a:chOff x="5861535" y="315726"/>
                  <a:chExt cx="1078476" cy="998095"/>
                </a:xfrm>
              </p:grpSpPr>
              <p:sp>
                <p:nvSpPr>
                  <p:cNvPr id="157" name="Hexagon 156"/>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hevron 157"/>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Chevron 158"/>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Oval 159"/>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4" name="Frame 143"/>
            <p:cNvSpPr/>
            <p:nvPr/>
          </p:nvSpPr>
          <p:spPr>
            <a:xfrm>
              <a:off x="3429000" y="304800"/>
              <a:ext cx="1371600" cy="1752600"/>
            </a:xfrm>
            <a:prstGeom prst="frame">
              <a:avLst>
                <a:gd name="adj1" fmla="val 71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4" name="Group 183"/>
          <p:cNvGrpSpPr/>
          <p:nvPr/>
        </p:nvGrpSpPr>
        <p:grpSpPr>
          <a:xfrm>
            <a:off x="5689600" y="1182254"/>
            <a:ext cx="1057564" cy="1274618"/>
            <a:chOff x="3886200" y="4724400"/>
            <a:chExt cx="1447800" cy="1600200"/>
          </a:xfrm>
        </p:grpSpPr>
        <p:sp>
          <p:nvSpPr>
            <p:cNvPr id="185" name="Rectangle 184"/>
            <p:cNvSpPr/>
            <p:nvPr/>
          </p:nvSpPr>
          <p:spPr>
            <a:xfrm>
              <a:off x="3886200" y="4800600"/>
              <a:ext cx="1371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227"/>
            <p:cNvGrpSpPr/>
            <p:nvPr/>
          </p:nvGrpSpPr>
          <p:grpSpPr>
            <a:xfrm>
              <a:off x="4038600" y="4953000"/>
              <a:ext cx="1219200" cy="1283209"/>
              <a:chOff x="4022025" y="381000"/>
              <a:chExt cx="2153870" cy="2133600"/>
            </a:xfrm>
          </p:grpSpPr>
          <p:sp>
            <p:nvSpPr>
              <p:cNvPr id="188" name="Trapezoid 187"/>
              <p:cNvSpPr/>
              <p:nvPr/>
            </p:nvSpPr>
            <p:spPr>
              <a:xfrm>
                <a:off x="4349181" y="2001487"/>
                <a:ext cx="1580756" cy="513113"/>
              </a:xfrm>
              <a:prstGeom prst="trapezoid">
                <a:avLst>
                  <a:gd name="adj" fmla="val 106710"/>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p:nvSpPr>
            <p:spPr>
              <a:xfrm rot="10800000">
                <a:off x="4843167" y="20736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58"/>
              <p:cNvGrpSpPr/>
              <p:nvPr/>
            </p:nvGrpSpPr>
            <p:grpSpPr>
              <a:xfrm>
                <a:off x="4823460" y="762000"/>
                <a:ext cx="499126" cy="342307"/>
                <a:chOff x="5847812" y="3296093"/>
                <a:chExt cx="384964" cy="361507"/>
              </a:xfrm>
            </p:grpSpPr>
            <p:sp>
              <p:nvSpPr>
                <p:cNvPr id="200" name="Hexagon 199"/>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1" name="Hexagon 200"/>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91" name="Pentagon 190"/>
              <p:cNvSpPr/>
              <p:nvPr/>
            </p:nvSpPr>
            <p:spPr>
              <a:xfrm rot="5400000">
                <a:off x="4442460" y="9906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loud 13"/>
              <p:cNvSpPr/>
              <p:nvPr/>
            </p:nvSpPr>
            <p:spPr>
              <a:xfrm rot="15902291">
                <a:off x="5083152" y="9737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loud 14"/>
              <p:cNvSpPr/>
              <p:nvPr/>
            </p:nvSpPr>
            <p:spPr>
              <a:xfrm>
                <a:off x="4250383" y="5584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loud 193"/>
              <p:cNvSpPr/>
              <p:nvPr/>
            </p:nvSpPr>
            <p:spPr>
              <a:xfrm rot="17395536">
                <a:off x="3715942" y="9975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7"/>
              <p:cNvGrpSpPr/>
              <p:nvPr/>
            </p:nvGrpSpPr>
            <p:grpSpPr>
              <a:xfrm>
                <a:off x="4061460" y="381000"/>
                <a:ext cx="2074742" cy="793681"/>
                <a:chOff x="5486400" y="1371600"/>
                <a:chExt cx="1143000" cy="762000"/>
              </a:xfrm>
            </p:grpSpPr>
            <p:sp>
              <p:nvSpPr>
                <p:cNvPr id="196" name="Isosceles Triangle 2"/>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3"/>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4"/>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5"/>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7" name="Frame 186"/>
            <p:cNvSpPr/>
            <p:nvPr/>
          </p:nvSpPr>
          <p:spPr>
            <a:xfrm>
              <a:off x="3886200" y="4724400"/>
              <a:ext cx="1447800" cy="16002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03" name="Straight Connector 202"/>
          <p:cNvCxnSpPr/>
          <p:nvPr/>
        </p:nvCxnSpPr>
        <p:spPr>
          <a:xfrm>
            <a:off x="6761018" y="1884219"/>
            <a:ext cx="1816305" cy="32339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747163" y="3440546"/>
            <a:ext cx="1334655" cy="99290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5" name="Group 234"/>
          <p:cNvGrpSpPr/>
          <p:nvPr/>
        </p:nvGrpSpPr>
        <p:grpSpPr>
          <a:xfrm>
            <a:off x="1572491" y="2891104"/>
            <a:ext cx="2957945" cy="2031879"/>
            <a:chOff x="1387764" y="3990231"/>
            <a:chExt cx="2957945" cy="2031879"/>
          </a:xfrm>
        </p:grpSpPr>
        <p:grpSp>
          <p:nvGrpSpPr>
            <p:cNvPr id="206" name="Group 205"/>
            <p:cNvGrpSpPr/>
            <p:nvPr/>
          </p:nvGrpSpPr>
          <p:grpSpPr>
            <a:xfrm>
              <a:off x="1387764" y="4336473"/>
              <a:ext cx="1447800" cy="1676400"/>
              <a:chOff x="7086600" y="762000"/>
              <a:chExt cx="1447800" cy="1676400"/>
            </a:xfrm>
          </p:grpSpPr>
          <p:sp>
            <p:nvSpPr>
              <p:cNvPr id="207" name="Rectangle 206"/>
              <p:cNvSpPr/>
              <p:nvPr/>
            </p:nvSpPr>
            <p:spPr>
              <a:xfrm>
                <a:off x="70866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p:cNvGrpSpPr/>
              <p:nvPr/>
            </p:nvGrpSpPr>
            <p:grpSpPr>
              <a:xfrm>
                <a:off x="7239000" y="914400"/>
                <a:ext cx="1116264" cy="1447385"/>
                <a:chOff x="6298398" y="914400"/>
                <a:chExt cx="2056866" cy="2667000"/>
              </a:xfrm>
            </p:grpSpPr>
            <p:sp>
              <p:nvSpPr>
                <p:cNvPr id="210" name="Cloud 209"/>
                <p:cNvSpPr/>
                <p:nvPr/>
              </p:nvSpPr>
              <p:spPr>
                <a:xfrm>
                  <a:off x="6298398" y="1270819"/>
                  <a:ext cx="2056866" cy="13187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06"/>
                <p:cNvGrpSpPr/>
                <p:nvPr/>
              </p:nvGrpSpPr>
              <p:grpSpPr>
                <a:xfrm>
                  <a:off x="6485049" y="914400"/>
                  <a:ext cx="1812330" cy="2667000"/>
                  <a:chOff x="6485049" y="914400"/>
                  <a:chExt cx="1812330" cy="2667000"/>
                </a:xfrm>
              </p:grpSpPr>
              <p:sp>
                <p:nvSpPr>
                  <p:cNvPr id="212" name="Trapezoid 211"/>
                  <p:cNvSpPr/>
                  <p:nvPr/>
                </p:nvSpPr>
                <p:spPr>
                  <a:xfrm>
                    <a:off x="6485049" y="2617940"/>
                    <a:ext cx="1691247" cy="963460"/>
                  </a:xfrm>
                  <a:prstGeom prst="trapezoid">
                    <a:avLst>
                      <a:gd name="adj" fmla="val 4225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13" name="Group 205"/>
                  <p:cNvGrpSpPr/>
                  <p:nvPr/>
                </p:nvGrpSpPr>
                <p:grpSpPr>
                  <a:xfrm>
                    <a:off x="6934200" y="2514600"/>
                    <a:ext cx="834247" cy="1060537"/>
                    <a:chOff x="6940092" y="3047999"/>
                    <a:chExt cx="834247" cy="1060537"/>
                  </a:xfrm>
                </p:grpSpPr>
                <p:sp>
                  <p:nvSpPr>
                    <p:cNvPr id="220" name="Isosceles Triangle 219"/>
                    <p:cNvSpPr/>
                    <p:nvPr/>
                  </p:nvSpPr>
                  <p:spPr>
                    <a:xfrm rot="10800000">
                      <a:off x="6940092" y="3047999"/>
                      <a:ext cx="834247" cy="1060537"/>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Isosceles Triangle 220"/>
                    <p:cNvSpPr/>
                    <p:nvPr/>
                  </p:nvSpPr>
                  <p:spPr>
                    <a:xfrm rot="10800000">
                      <a:off x="7054475" y="3047999"/>
                      <a:ext cx="606725" cy="755669"/>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gular Pentagon 213"/>
                  <p:cNvSpPr/>
                  <p:nvPr/>
                </p:nvSpPr>
                <p:spPr>
                  <a:xfrm rot="10800000">
                    <a:off x="6636730" y="1340285"/>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loud 214"/>
                  <p:cNvSpPr/>
                  <p:nvPr/>
                </p:nvSpPr>
                <p:spPr>
                  <a:xfrm>
                    <a:off x="6636730" y="914400"/>
                    <a:ext cx="1365132" cy="8517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6485049" y="1411266"/>
                    <a:ext cx="1812330" cy="2680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7" name="Hexagon 216"/>
                  <p:cNvSpPr/>
                  <p:nvPr/>
                </p:nvSpPr>
                <p:spPr>
                  <a:xfrm>
                    <a:off x="7243455" y="1127342"/>
                    <a:ext cx="250274" cy="333497"/>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18" name="Hexagon 217"/>
                  <p:cNvSpPr/>
                  <p:nvPr/>
                </p:nvSpPr>
                <p:spPr>
                  <a:xfrm>
                    <a:off x="7774340"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19" name="Hexagon 218"/>
                  <p:cNvSpPr/>
                  <p:nvPr/>
                </p:nvSpPr>
                <p:spPr>
                  <a:xfrm>
                    <a:off x="6788411"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sp>
            <p:nvSpPr>
              <p:cNvPr id="209" name="Frame 208"/>
              <p:cNvSpPr/>
              <p:nvPr/>
            </p:nvSpPr>
            <p:spPr>
              <a:xfrm>
                <a:off x="70866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2" name="Group 221"/>
            <p:cNvGrpSpPr/>
            <p:nvPr/>
          </p:nvGrpSpPr>
          <p:grpSpPr>
            <a:xfrm>
              <a:off x="2897909" y="4345710"/>
              <a:ext cx="1447800" cy="1676400"/>
              <a:chOff x="3581400" y="762000"/>
              <a:chExt cx="1447800" cy="1676400"/>
            </a:xfrm>
          </p:grpSpPr>
          <p:sp>
            <p:nvSpPr>
              <p:cNvPr id="223" name="Rectangle 222"/>
              <p:cNvSpPr/>
              <p:nvPr/>
            </p:nvSpPr>
            <p:spPr>
              <a:xfrm>
                <a:off x="35814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ame 223"/>
              <p:cNvSpPr/>
              <p:nvPr/>
            </p:nvSpPr>
            <p:spPr>
              <a:xfrm>
                <a:off x="35814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5" name="Group 212"/>
              <p:cNvGrpSpPr/>
              <p:nvPr/>
            </p:nvGrpSpPr>
            <p:grpSpPr>
              <a:xfrm>
                <a:off x="3912598" y="914400"/>
                <a:ext cx="888002" cy="1447351"/>
                <a:chOff x="3686307" y="2743199"/>
                <a:chExt cx="1043396" cy="1905001"/>
              </a:xfrm>
            </p:grpSpPr>
            <p:sp>
              <p:nvSpPr>
                <p:cNvPr id="226" name="Round Diagonal Corner Rectangle 225"/>
                <p:cNvSpPr/>
                <p:nvPr/>
              </p:nvSpPr>
              <p:spPr>
                <a:xfrm rot="4155728" flipH="1">
                  <a:off x="3562504" y="3318880"/>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 Diagonal Corner Rectangle 226"/>
                <p:cNvSpPr/>
                <p:nvPr/>
              </p:nvSpPr>
              <p:spPr>
                <a:xfrm rot="17444272">
                  <a:off x="4070502" y="3273105"/>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Stored Data 227"/>
                <p:cNvSpPr/>
                <p:nvPr/>
              </p:nvSpPr>
              <p:spPr>
                <a:xfrm rot="5400000">
                  <a:off x="3981661" y="2542231"/>
                  <a:ext cx="457755" cy="859692"/>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a:off x="3762864" y="3933363"/>
                  <a:ext cx="914188" cy="71483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0" name="Isosceles Triangle 229"/>
                <p:cNvSpPr/>
                <p:nvPr/>
              </p:nvSpPr>
              <p:spPr>
                <a:xfrm rot="10800000">
                  <a:off x="3932381" y="3703782"/>
                  <a:ext cx="533400" cy="91551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Isosceles Triangle 230"/>
                <p:cNvSpPr/>
                <p:nvPr/>
              </p:nvSpPr>
              <p:spPr>
                <a:xfrm rot="10800000">
                  <a:off x="4038600" y="3810000"/>
                  <a:ext cx="327959" cy="73240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gular Pentagon 231"/>
                <p:cNvSpPr/>
                <p:nvPr/>
              </p:nvSpPr>
              <p:spPr>
                <a:xfrm rot="10800000">
                  <a:off x="3844854" y="3109404"/>
                  <a:ext cx="737909" cy="1098612"/>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18"/>
                <p:cNvSpPr/>
                <p:nvPr/>
              </p:nvSpPr>
              <p:spPr>
                <a:xfrm>
                  <a:off x="3741615" y="3017853"/>
                  <a:ext cx="979638" cy="21866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234" name="Rectangle 233"/>
            <p:cNvSpPr/>
            <p:nvPr/>
          </p:nvSpPr>
          <p:spPr>
            <a:xfrm>
              <a:off x="1473200" y="3990231"/>
              <a:ext cx="2858655" cy="369332"/>
            </a:xfrm>
            <a:prstGeom prst="rect">
              <a:avLst/>
            </a:prstGeom>
          </p:spPr>
          <p:txBody>
            <a:bodyPr wrap="square">
              <a:spAutoFit/>
            </a:bodyPr>
            <a:lstStyle/>
            <a:p>
              <a:pPr algn="ctr"/>
              <a:r>
                <a:rPr lang="en-US" dirty="0">
                  <a:solidFill>
                    <a:schemeClr val="bg1"/>
                  </a:solidFill>
                </a:rPr>
                <a:t>Jewish High Priests</a:t>
              </a:r>
            </a:p>
          </p:txBody>
        </p:sp>
      </p:grpSp>
      <p:sp>
        <p:nvSpPr>
          <p:cNvPr id="55" name="Rectangle 54"/>
          <p:cNvSpPr/>
          <p:nvPr/>
        </p:nvSpPr>
        <p:spPr>
          <a:xfrm>
            <a:off x="554183" y="5165634"/>
            <a:ext cx="6096000" cy="1200329"/>
          </a:xfrm>
          <a:prstGeom prst="rect">
            <a:avLst/>
          </a:prstGeom>
          <a:solidFill>
            <a:schemeClr val="accent6">
              <a:lumMod val="40000"/>
              <a:lumOff val="60000"/>
            </a:schemeClr>
          </a:solidFill>
        </p:spPr>
        <p:txBody>
          <a:bodyPr>
            <a:spAutoFit/>
          </a:bodyPr>
          <a:lstStyle/>
          <a:p>
            <a:r>
              <a:rPr lang="en-US" dirty="0"/>
              <a:t>However, by the time of the Savior’s ministry, the office of high priest had become corrupted. Rather than being selected by God, high priests were chosen by men such as Herod and other Roman officials </a:t>
            </a:r>
          </a:p>
        </p:txBody>
      </p:sp>
      <p:sp>
        <p:nvSpPr>
          <p:cNvPr id="236" name="Rectangle 235"/>
          <p:cNvSpPr/>
          <p:nvPr/>
        </p:nvSpPr>
        <p:spPr>
          <a:xfrm>
            <a:off x="9679709" y="1267844"/>
            <a:ext cx="2059708" cy="1600438"/>
          </a:xfrm>
          <a:prstGeom prst="rect">
            <a:avLst/>
          </a:prstGeom>
          <a:solidFill>
            <a:schemeClr val="accent6">
              <a:lumMod val="20000"/>
              <a:lumOff val="80000"/>
            </a:schemeClr>
          </a:solidFill>
        </p:spPr>
        <p:txBody>
          <a:bodyPr wrap="square">
            <a:spAutoFit/>
          </a:bodyPr>
          <a:lstStyle/>
          <a:p>
            <a:r>
              <a:rPr lang="en-US" sz="1400" dirty="0"/>
              <a:t>"Tetrarch. The word originally meant the ruler of the fourth part of a country, but was also used when the part governed was some other fraction of the whole. (2)</a:t>
            </a:r>
          </a:p>
        </p:txBody>
      </p:sp>
    </p:spTree>
    <p:extLst>
      <p:ext uri="{BB962C8B-B14F-4D97-AF65-F5344CB8AC3E}">
        <p14:creationId xmlns:p14="http://schemas.microsoft.com/office/powerpoint/2010/main" val="5395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AE0536-3ED5-C071-3EB3-6C568DEE6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314252" y="1206377"/>
            <a:ext cx="7183828" cy="4093428"/>
          </a:xfrm>
          <a:prstGeom prst="rect">
            <a:avLst/>
          </a:prstGeom>
          <a:noFill/>
        </p:spPr>
        <p:txBody>
          <a:bodyPr wrap="square" rtlCol="0">
            <a:spAutoFit/>
          </a:bodyPr>
          <a:lstStyle/>
          <a:p>
            <a:pPr fontAlgn="base"/>
            <a:r>
              <a:rPr lang="en-US" sz="2000" b="1" dirty="0">
                <a:solidFill>
                  <a:schemeClr val="bg1"/>
                </a:solidFill>
              </a:rPr>
              <a:t>He was appointed high priest in </a:t>
            </a:r>
            <a:r>
              <a:rPr lang="en-US" sz="2000" b="1" cap="all" dirty="0">
                <a:solidFill>
                  <a:schemeClr val="bg1"/>
                </a:solidFill>
              </a:rPr>
              <a:t>A.D.</a:t>
            </a:r>
            <a:r>
              <a:rPr lang="en-US" sz="2000" b="1" dirty="0">
                <a:solidFill>
                  <a:schemeClr val="bg1"/>
                </a:solidFill>
              </a:rPr>
              <a:t> 7 by the Roman legate </a:t>
            </a:r>
            <a:r>
              <a:rPr lang="en-US" sz="2000" b="1" dirty="0" err="1">
                <a:solidFill>
                  <a:schemeClr val="bg1"/>
                </a:solidFill>
              </a:rPr>
              <a:t>Quirinius</a:t>
            </a:r>
            <a:r>
              <a:rPr lang="en-US" sz="2000" b="1" dirty="0">
                <a:solidFill>
                  <a:schemeClr val="bg1"/>
                </a:solidFill>
              </a:rPr>
              <a:t> and deposed in </a:t>
            </a:r>
            <a:r>
              <a:rPr lang="en-US" sz="2000" b="1" cap="all" dirty="0">
                <a:solidFill>
                  <a:schemeClr val="bg1"/>
                </a:solidFill>
              </a:rPr>
              <a:t>A.D.</a:t>
            </a:r>
            <a:r>
              <a:rPr lang="en-US" sz="2000" b="1" dirty="0">
                <a:solidFill>
                  <a:schemeClr val="bg1"/>
                </a:solidFill>
              </a:rPr>
              <a:t> 15 by </a:t>
            </a:r>
            <a:r>
              <a:rPr lang="en-US" sz="2000" b="1" dirty="0" err="1">
                <a:solidFill>
                  <a:schemeClr val="bg1"/>
                </a:solidFill>
              </a:rPr>
              <a:t>Valerius</a:t>
            </a:r>
            <a:r>
              <a:rPr lang="en-US" sz="2000" b="1" dirty="0">
                <a:solidFill>
                  <a:schemeClr val="bg1"/>
                </a:solidFill>
              </a:rPr>
              <a:t> </a:t>
            </a:r>
            <a:r>
              <a:rPr lang="en-US" sz="2000" b="1" dirty="0" err="1">
                <a:solidFill>
                  <a:schemeClr val="bg1"/>
                </a:solidFill>
              </a:rPr>
              <a:t>Gratus</a:t>
            </a:r>
            <a:r>
              <a:rPr lang="en-US" sz="2000" b="1" dirty="0">
                <a:solidFill>
                  <a:schemeClr val="bg1"/>
                </a:solidFill>
              </a:rPr>
              <a:t>.</a:t>
            </a:r>
          </a:p>
          <a:p>
            <a:pPr fontAlgn="base"/>
            <a:endParaRPr lang="en-US" sz="2000" b="1" dirty="0">
              <a:solidFill>
                <a:schemeClr val="bg1"/>
              </a:solidFill>
            </a:endParaRPr>
          </a:p>
          <a:p>
            <a:pPr fontAlgn="base"/>
            <a:r>
              <a:rPr lang="en-US" sz="2000" b="1" dirty="0">
                <a:solidFill>
                  <a:schemeClr val="bg1"/>
                </a:solidFill>
              </a:rPr>
              <a:t>From </a:t>
            </a:r>
            <a:r>
              <a:rPr lang="en-US" sz="2000" b="1" cap="all" dirty="0">
                <a:solidFill>
                  <a:schemeClr val="bg1"/>
                </a:solidFill>
              </a:rPr>
              <a:t>A.D.</a:t>
            </a:r>
            <a:r>
              <a:rPr lang="en-US" sz="2000" b="1" dirty="0">
                <a:solidFill>
                  <a:schemeClr val="bg1"/>
                </a:solidFill>
              </a:rPr>
              <a:t> 18–36 his son-in-law (John 18:13) Joseph Caiaphas was high priest, and during this time </a:t>
            </a:r>
            <a:r>
              <a:rPr lang="en-US" sz="2000" b="1" dirty="0" err="1">
                <a:solidFill>
                  <a:schemeClr val="bg1"/>
                </a:solidFill>
              </a:rPr>
              <a:t>Annas</a:t>
            </a:r>
            <a:r>
              <a:rPr lang="en-US" sz="2000" b="1" dirty="0">
                <a:solidFill>
                  <a:schemeClr val="bg1"/>
                </a:solidFill>
              </a:rPr>
              <a:t> was a person of great influence in the Sanhedrin. </a:t>
            </a:r>
          </a:p>
          <a:p>
            <a:pPr fontAlgn="base"/>
            <a:endParaRPr lang="en-US" sz="2000" b="1" dirty="0">
              <a:solidFill>
                <a:schemeClr val="bg1"/>
              </a:solidFill>
            </a:endParaRPr>
          </a:p>
          <a:p>
            <a:pPr fontAlgn="base"/>
            <a:r>
              <a:rPr lang="en-US" sz="2000" b="1" dirty="0">
                <a:solidFill>
                  <a:schemeClr val="bg1"/>
                </a:solidFill>
              </a:rPr>
              <a:t>Jesus, when arrested, was first brought to Annas (John 18:13.)</a:t>
            </a:r>
          </a:p>
          <a:p>
            <a:pPr fontAlgn="base"/>
            <a:endParaRPr lang="en-US" sz="2000" b="1" dirty="0">
              <a:solidFill>
                <a:schemeClr val="bg1"/>
              </a:solidFill>
            </a:endParaRPr>
          </a:p>
          <a:p>
            <a:pPr fontAlgn="base"/>
            <a:r>
              <a:rPr lang="en-US" sz="2000" b="1" dirty="0">
                <a:solidFill>
                  <a:schemeClr val="bg1"/>
                </a:solidFill>
              </a:rPr>
              <a:t>He also took a leading part in the trial of the Apostles (Acts 4:6). </a:t>
            </a:r>
          </a:p>
          <a:p>
            <a:pPr fontAlgn="base"/>
            <a:endParaRPr lang="en-US" sz="2000" b="1" dirty="0">
              <a:solidFill>
                <a:schemeClr val="bg1"/>
              </a:solidFill>
            </a:endParaRPr>
          </a:p>
          <a:p>
            <a:pPr fontAlgn="base"/>
            <a:r>
              <a:rPr lang="en-US" sz="2000" b="1" dirty="0">
                <a:solidFill>
                  <a:schemeClr val="bg1"/>
                </a:solidFill>
              </a:rPr>
              <a:t>In accordance with Jewish custom he kept the title “high priest” after he was deposed from office.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solidFill>
                  <a:schemeClr val="bg1"/>
                </a:solidFill>
                <a:latin typeface="Abadi" panose="020B0604020104020204" pitchFamily="34" charset="0"/>
              </a:rPr>
              <a:t>Annas</a:t>
            </a:r>
            <a:endParaRPr lang="en-US" sz="6000" dirty="0">
              <a:solidFill>
                <a:schemeClr val="bg1"/>
              </a:solidFill>
              <a:latin typeface="Abadi" panose="020B0604020104020204" pitchFamily="34" charset="0"/>
            </a:endParaRPr>
          </a:p>
        </p:txBody>
      </p:sp>
      <p:sp>
        <p:nvSpPr>
          <p:cNvPr id="138" name="Rectangle 137"/>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grpSp>
        <p:nvGrpSpPr>
          <p:cNvPr id="2" name="Group 74">
            <a:extLst>
              <a:ext uri="{FF2B5EF4-FFF2-40B4-BE49-F238E27FC236}">
                <a16:creationId xmlns:a16="http://schemas.microsoft.com/office/drawing/2014/main" id="{6A846839-C2CD-69FF-FE77-CA06B788D264}"/>
              </a:ext>
            </a:extLst>
          </p:cNvPr>
          <p:cNvGrpSpPr/>
          <p:nvPr/>
        </p:nvGrpSpPr>
        <p:grpSpPr>
          <a:xfrm>
            <a:off x="7951663" y="738466"/>
            <a:ext cx="2824795" cy="5425709"/>
            <a:chOff x="381000" y="304800"/>
            <a:chExt cx="2971800" cy="5708069"/>
          </a:xfrm>
        </p:grpSpPr>
        <p:sp>
          <p:nvSpPr>
            <p:cNvPr id="3" name="Round Diagonal Corner Rectangle 2">
              <a:extLst>
                <a:ext uri="{FF2B5EF4-FFF2-40B4-BE49-F238E27FC236}">
                  <a16:creationId xmlns:a16="http://schemas.microsoft.com/office/drawing/2014/main" id="{CA120084-33FE-BB2C-DA36-3628BE6C20D3}"/>
                </a:ext>
              </a:extLst>
            </p:cNvPr>
            <p:cNvSpPr/>
            <p:nvPr/>
          </p:nvSpPr>
          <p:spPr>
            <a:xfrm rot="4155728" flipH="1">
              <a:off x="753049" y="1186714"/>
              <a:ext cx="1303422" cy="1044027"/>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a:extLst>
                <a:ext uri="{FF2B5EF4-FFF2-40B4-BE49-F238E27FC236}">
                  <a16:creationId xmlns:a16="http://schemas.microsoft.com/office/drawing/2014/main" id="{2355CDBA-16CE-5CB2-638A-5C930D85D7F6}"/>
                </a:ext>
              </a:extLst>
            </p:cNvPr>
            <p:cNvSpPr/>
            <p:nvPr/>
          </p:nvSpPr>
          <p:spPr>
            <a:xfrm rot="17444272">
              <a:off x="1743646" y="1110514"/>
              <a:ext cx="1303422" cy="1044027"/>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tored Data 6">
              <a:extLst>
                <a:ext uri="{FF2B5EF4-FFF2-40B4-BE49-F238E27FC236}">
                  <a16:creationId xmlns:a16="http://schemas.microsoft.com/office/drawing/2014/main" id="{7B170417-BF4C-F334-F9B9-DE85800FF7D3}"/>
                </a:ext>
              </a:extLst>
            </p:cNvPr>
            <p:cNvSpPr/>
            <p:nvPr/>
          </p:nvSpPr>
          <p:spPr>
            <a:xfrm rot="5400000">
              <a:off x="1524000" y="-152400"/>
              <a:ext cx="762000" cy="1676400"/>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896B5F-6434-B1AD-8A69-ADB536F193A7}"/>
                </a:ext>
              </a:extLst>
            </p:cNvPr>
            <p:cNvSpPr/>
            <p:nvPr/>
          </p:nvSpPr>
          <p:spPr>
            <a:xfrm rot="20434295">
              <a:off x="2011601" y="5256258"/>
              <a:ext cx="575485" cy="73948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id="{FF0100AB-1EA0-1C84-F671-AB2033E38131}"/>
                </a:ext>
              </a:extLst>
            </p:cNvPr>
            <p:cNvSpPr/>
            <p:nvPr/>
          </p:nvSpPr>
          <p:spPr>
            <a:xfrm rot="1679087">
              <a:off x="1206650" y="5273387"/>
              <a:ext cx="575485" cy="73948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Oval 9">
              <a:extLst>
                <a:ext uri="{FF2B5EF4-FFF2-40B4-BE49-F238E27FC236}">
                  <a16:creationId xmlns:a16="http://schemas.microsoft.com/office/drawing/2014/main" id="{9EBA16E3-B451-E5C4-B550-7BDE852A7A8F}"/>
                </a:ext>
              </a:extLst>
            </p:cNvPr>
            <p:cNvSpPr/>
            <p:nvPr/>
          </p:nvSpPr>
          <p:spPr>
            <a:xfrm rot="20434295">
              <a:off x="2743478" y="3270580"/>
              <a:ext cx="575485" cy="73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Oval 10">
              <a:extLst>
                <a:ext uri="{FF2B5EF4-FFF2-40B4-BE49-F238E27FC236}">
                  <a16:creationId xmlns:a16="http://schemas.microsoft.com/office/drawing/2014/main" id="{DBC007EA-A8E5-5B5D-D249-5C4FE5099FCD}"/>
                </a:ext>
              </a:extLst>
            </p:cNvPr>
            <p:cNvSpPr/>
            <p:nvPr/>
          </p:nvSpPr>
          <p:spPr>
            <a:xfrm rot="1679087">
              <a:off x="381000" y="3285869"/>
              <a:ext cx="575485" cy="73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rapezoid 11">
              <a:extLst>
                <a:ext uri="{FF2B5EF4-FFF2-40B4-BE49-F238E27FC236}">
                  <a16:creationId xmlns:a16="http://schemas.microsoft.com/office/drawing/2014/main" id="{70724DB5-DC47-0E01-54DB-B73E802DF02F}"/>
                </a:ext>
              </a:extLst>
            </p:cNvPr>
            <p:cNvSpPr/>
            <p:nvPr/>
          </p:nvSpPr>
          <p:spPr>
            <a:xfrm>
              <a:off x="952095" y="2743200"/>
              <a:ext cx="1918564" cy="2840223"/>
            </a:xfrm>
            <a:prstGeom prst="trapezoid">
              <a:avLst>
                <a:gd name="adj" fmla="val 31295"/>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rapezoid 12">
              <a:extLst>
                <a:ext uri="{FF2B5EF4-FFF2-40B4-BE49-F238E27FC236}">
                  <a16:creationId xmlns:a16="http://schemas.microsoft.com/office/drawing/2014/main" id="{B742BBED-053F-4234-FF41-0DA5392AF6C9}"/>
                </a:ext>
              </a:extLst>
            </p:cNvPr>
            <p:cNvSpPr/>
            <p:nvPr/>
          </p:nvSpPr>
          <p:spPr>
            <a:xfrm rot="2090544">
              <a:off x="693349" y="2077656"/>
              <a:ext cx="926347" cy="173795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rapezoid 13">
              <a:extLst>
                <a:ext uri="{FF2B5EF4-FFF2-40B4-BE49-F238E27FC236}">
                  <a16:creationId xmlns:a16="http://schemas.microsoft.com/office/drawing/2014/main" id="{3D3F7F50-4B7C-AE37-E34D-540A9203CC0F}"/>
                </a:ext>
              </a:extLst>
            </p:cNvPr>
            <p:cNvSpPr/>
            <p:nvPr/>
          </p:nvSpPr>
          <p:spPr>
            <a:xfrm rot="19984891">
              <a:off x="2237225" y="2180098"/>
              <a:ext cx="968645" cy="159313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rapezoid 14">
              <a:extLst>
                <a:ext uri="{FF2B5EF4-FFF2-40B4-BE49-F238E27FC236}">
                  <a16:creationId xmlns:a16="http://schemas.microsoft.com/office/drawing/2014/main" id="{7F4D8D63-671C-841D-0339-C47BBE2B847A}"/>
                </a:ext>
              </a:extLst>
            </p:cNvPr>
            <p:cNvSpPr/>
            <p:nvPr/>
          </p:nvSpPr>
          <p:spPr>
            <a:xfrm>
              <a:off x="1032035" y="2286000"/>
              <a:ext cx="1782666" cy="298389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6" name="Isosceles Triangle 15">
              <a:extLst>
                <a:ext uri="{FF2B5EF4-FFF2-40B4-BE49-F238E27FC236}">
                  <a16:creationId xmlns:a16="http://schemas.microsoft.com/office/drawing/2014/main" id="{6725BF29-BA4C-A39C-BEB5-D34AF2F7C7C4}"/>
                </a:ext>
              </a:extLst>
            </p:cNvPr>
            <p:cNvSpPr/>
            <p:nvPr/>
          </p:nvSpPr>
          <p:spPr>
            <a:xfrm rot="10800000">
              <a:off x="1511676" y="2362200"/>
              <a:ext cx="879342" cy="152400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3800D04D-DFE4-D6F8-71C7-892C24F637FF}"/>
                </a:ext>
              </a:extLst>
            </p:cNvPr>
            <p:cNvSpPr/>
            <p:nvPr/>
          </p:nvSpPr>
          <p:spPr>
            <a:xfrm rot="10800000">
              <a:off x="1632242" y="2339715"/>
              <a:ext cx="639521" cy="1219200"/>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gular Pentagon 15">
              <a:extLst>
                <a:ext uri="{FF2B5EF4-FFF2-40B4-BE49-F238E27FC236}">
                  <a16:creationId xmlns:a16="http://schemas.microsoft.com/office/drawing/2014/main" id="{6003DDD7-EAEB-8751-E271-7AC55D145352}"/>
                </a:ext>
              </a:extLst>
            </p:cNvPr>
            <p:cNvSpPr/>
            <p:nvPr/>
          </p:nvSpPr>
          <p:spPr>
            <a:xfrm rot="10800000">
              <a:off x="1191915" y="914400"/>
              <a:ext cx="1438923" cy="1828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02">
              <a:extLst>
                <a:ext uri="{FF2B5EF4-FFF2-40B4-BE49-F238E27FC236}">
                  <a16:creationId xmlns:a16="http://schemas.microsoft.com/office/drawing/2014/main" id="{4A3FDA52-E347-48E1-2433-475F2FFD4599}"/>
                </a:ext>
              </a:extLst>
            </p:cNvPr>
            <p:cNvGrpSpPr/>
            <p:nvPr/>
          </p:nvGrpSpPr>
          <p:grpSpPr>
            <a:xfrm>
              <a:off x="1111975" y="4572000"/>
              <a:ext cx="1598803" cy="540152"/>
              <a:chOff x="1447800" y="3003029"/>
              <a:chExt cx="3795010" cy="1873771"/>
            </a:xfrm>
          </p:grpSpPr>
          <p:grpSp>
            <p:nvGrpSpPr>
              <p:cNvPr id="7188" name="Group 184">
                <a:extLst>
                  <a:ext uri="{FF2B5EF4-FFF2-40B4-BE49-F238E27FC236}">
                    <a16:creationId xmlns:a16="http://schemas.microsoft.com/office/drawing/2014/main" id="{3175FEE8-A8C2-90D7-400A-6A30763CD4BD}"/>
                  </a:ext>
                </a:extLst>
              </p:cNvPr>
              <p:cNvGrpSpPr/>
              <p:nvPr/>
            </p:nvGrpSpPr>
            <p:grpSpPr>
              <a:xfrm>
                <a:off x="1447800" y="3048000"/>
                <a:ext cx="1905000" cy="1828800"/>
                <a:chOff x="1447800" y="3048000"/>
                <a:chExt cx="1905000" cy="1828800"/>
              </a:xfrm>
            </p:grpSpPr>
            <p:grpSp>
              <p:nvGrpSpPr>
                <p:cNvPr id="7196" name="Group 180">
                  <a:extLst>
                    <a:ext uri="{FF2B5EF4-FFF2-40B4-BE49-F238E27FC236}">
                      <a16:creationId xmlns:a16="http://schemas.microsoft.com/office/drawing/2014/main" id="{B5C6609B-EF8B-1E0E-BDC6-B236931A77A3}"/>
                    </a:ext>
                  </a:extLst>
                </p:cNvPr>
                <p:cNvGrpSpPr/>
                <p:nvPr/>
              </p:nvGrpSpPr>
              <p:grpSpPr>
                <a:xfrm>
                  <a:off x="1447800" y="3048000"/>
                  <a:ext cx="990600" cy="1752600"/>
                  <a:chOff x="1447800" y="3048000"/>
                  <a:chExt cx="990600" cy="1752600"/>
                </a:xfrm>
              </p:grpSpPr>
              <p:sp>
                <p:nvSpPr>
                  <p:cNvPr id="32" name="Flowchart: Stored Data 31">
                    <a:extLst>
                      <a:ext uri="{FF2B5EF4-FFF2-40B4-BE49-F238E27FC236}">
                        <a16:creationId xmlns:a16="http://schemas.microsoft.com/office/drawing/2014/main" id="{CC263194-0524-EF11-F66E-02AD479F04B1}"/>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C8DE2FEF-0706-4BBB-38C6-AB09E67AB508}"/>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97" name="Group 181">
                  <a:extLst>
                    <a:ext uri="{FF2B5EF4-FFF2-40B4-BE49-F238E27FC236}">
                      <a16:creationId xmlns:a16="http://schemas.microsoft.com/office/drawing/2014/main" id="{E4D299A4-1E6F-C9BC-409B-4EE6A4E16844}"/>
                    </a:ext>
                  </a:extLst>
                </p:cNvPr>
                <p:cNvGrpSpPr/>
                <p:nvPr/>
              </p:nvGrpSpPr>
              <p:grpSpPr>
                <a:xfrm rot="10800000">
                  <a:off x="2362200" y="3124200"/>
                  <a:ext cx="990600" cy="1752600"/>
                  <a:chOff x="1447800" y="3048000"/>
                  <a:chExt cx="990600" cy="1752600"/>
                </a:xfrm>
              </p:grpSpPr>
              <p:sp>
                <p:nvSpPr>
                  <p:cNvPr id="7198" name="Flowchart: Stored Data 7197">
                    <a:extLst>
                      <a:ext uri="{FF2B5EF4-FFF2-40B4-BE49-F238E27FC236}">
                        <a16:creationId xmlns:a16="http://schemas.microsoft.com/office/drawing/2014/main" id="{D8AD74FA-FDC0-2BCD-512C-4693400586B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9" name="Diamond 7198">
                    <a:extLst>
                      <a:ext uri="{FF2B5EF4-FFF2-40B4-BE49-F238E27FC236}">
                        <a16:creationId xmlns:a16="http://schemas.microsoft.com/office/drawing/2014/main" id="{F711BC42-E144-65FF-2F86-9ED8925E3644}"/>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89" name="Group 185">
                <a:extLst>
                  <a:ext uri="{FF2B5EF4-FFF2-40B4-BE49-F238E27FC236}">
                    <a16:creationId xmlns:a16="http://schemas.microsoft.com/office/drawing/2014/main" id="{F2D00047-1616-BB54-2782-1431E4C05D09}"/>
                  </a:ext>
                </a:extLst>
              </p:cNvPr>
              <p:cNvGrpSpPr/>
              <p:nvPr/>
            </p:nvGrpSpPr>
            <p:grpSpPr>
              <a:xfrm>
                <a:off x="3337810" y="3003029"/>
                <a:ext cx="1905000" cy="1828800"/>
                <a:chOff x="1447800" y="3048000"/>
                <a:chExt cx="1905000" cy="1828800"/>
              </a:xfrm>
            </p:grpSpPr>
            <p:grpSp>
              <p:nvGrpSpPr>
                <p:cNvPr id="7190" name="Group 180">
                  <a:extLst>
                    <a:ext uri="{FF2B5EF4-FFF2-40B4-BE49-F238E27FC236}">
                      <a16:creationId xmlns:a16="http://schemas.microsoft.com/office/drawing/2014/main" id="{F95D262E-592B-3E49-2521-3BF69102DD98}"/>
                    </a:ext>
                  </a:extLst>
                </p:cNvPr>
                <p:cNvGrpSpPr/>
                <p:nvPr/>
              </p:nvGrpSpPr>
              <p:grpSpPr>
                <a:xfrm>
                  <a:off x="1447800" y="3048000"/>
                  <a:ext cx="990600" cy="1752600"/>
                  <a:chOff x="1447800" y="3048000"/>
                  <a:chExt cx="990600" cy="1752600"/>
                </a:xfrm>
              </p:grpSpPr>
              <p:sp>
                <p:nvSpPr>
                  <p:cNvPr id="7194" name="Flowchart: Stored Data 7193">
                    <a:extLst>
                      <a:ext uri="{FF2B5EF4-FFF2-40B4-BE49-F238E27FC236}">
                        <a16:creationId xmlns:a16="http://schemas.microsoft.com/office/drawing/2014/main" id="{90761B3B-DBD6-EDE8-3829-D9FC7D7CB13F}"/>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5" name="Diamond 7194">
                    <a:extLst>
                      <a:ext uri="{FF2B5EF4-FFF2-40B4-BE49-F238E27FC236}">
                        <a16:creationId xmlns:a16="http://schemas.microsoft.com/office/drawing/2014/main" id="{7BCEBFDD-3ADE-E677-6687-5840CA96FFF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91" name="Group 181">
                  <a:extLst>
                    <a:ext uri="{FF2B5EF4-FFF2-40B4-BE49-F238E27FC236}">
                      <a16:creationId xmlns:a16="http://schemas.microsoft.com/office/drawing/2014/main" id="{2E8F3CB2-6A14-D65E-5775-7BE7D4714EB3}"/>
                    </a:ext>
                  </a:extLst>
                </p:cNvPr>
                <p:cNvGrpSpPr/>
                <p:nvPr/>
              </p:nvGrpSpPr>
              <p:grpSpPr>
                <a:xfrm rot="10800000">
                  <a:off x="2362200" y="3124200"/>
                  <a:ext cx="990600" cy="1752600"/>
                  <a:chOff x="1447800" y="3048000"/>
                  <a:chExt cx="990600" cy="1752600"/>
                </a:xfrm>
              </p:grpSpPr>
              <p:sp>
                <p:nvSpPr>
                  <p:cNvPr id="7192" name="Flowchart: Stored Data 7191">
                    <a:extLst>
                      <a:ext uri="{FF2B5EF4-FFF2-40B4-BE49-F238E27FC236}">
                        <a16:creationId xmlns:a16="http://schemas.microsoft.com/office/drawing/2014/main" id="{45B47B80-5B21-E2FF-3D83-03260269E220}"/>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3" name="Diamond 7192">
                    <a:extLst>
                      <a:ext uri="{FF2B5EF4-FFF2-40B4-BE49-F238E27FC236}">
                        <a16:creationId xmlns:a16="http://schemas.microsoft.com/office/drawing/2014/main" id="{CD2896E4-5D1E-D3BA-FBF9-39B803C4FF68}"/>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117">
              <a:extLst>
                <a:ext uri="{FF2B5EF4-FFF2-40B4-BE49-F238E27FC236}">
                  <a16:creationId xmlns:a16="http://schemas.microsoft.com/office/drawing/2014/main" id="{4B042619-D1E1-7641-3777-0E90E1E4358C}"/>
                </a:ext>
              </a:extLst>
            </p:cNvPr>
            <p:cNvGrpSpPr/>
            <p:nvPr/>
          </p:nvGrpSpPr>
          <p:grpSpPr>
            <a:xfrm rot="19702006">
              <a:off x="2511916" y="3230268"/>
              <a:ext cx="840884" cy="375941"/>
              <a:chOff x="1447800" y="3003029"/>
              <a:chExt cx="3795010" cy="1873771"/>
            </a:xfrm>
          </p:grpSpPr>
          <p:grpSp>
            <p:nvGrpSpPr>
              <p:cNvPr id="7174" name="Group 184">
                <a:extLst>
                  <a:ext uri="{FF2B5EF4-FFF2-40B4-BE49-F238E27FC236}">
                    <a16:creationId xmlns:a16="http://schemas.microsoft.com/office/drawing/2014/main" id="{0BDB0916-1EDD-4E49-4AB9-F2A8E1D2C1F7}"/>
                  </a:ext>
                </a:extLst>
              </p:cNvPr>
              <p:cNvGrpSpPr/>
              <p:nvPr/>
            </p:nvGrpSpPr>
            <p:grpSpPr>
              <a:xfrm>
                <a:off x="1447800" y="3048000"/>
                <a:ext cx="1905000" cy="1828800"/>
                <a:chOff x="1447800" y="3048000"/>
                <a:chExt cx="1905000" cy="1828800"/>
              </a:xfrm>
            </p:grpSpPr>
            <p:grpSp>
              <p:nvGrpSpPr>
                <p:cNvPr id="7182" name="Group 180">
                  <a:extLst>
                    <a:ext uri="{FF2B5EF4-FFF2-40B4-BE49-F238E27FC236}">
                      <a16:creationId xmlns:a16="http://schemas.microsoft.com/office/drawing/2014/main" id="{589F7AE4-8A98-D9E7-DCF6-1EB258BE0777}"/>
                    </a:ext>
                  </a:extLst>
                </p:cNvPr>
                <p:cNvGrpSpPr/>
                <p:nvPr/>
              </p:nvGrpSpPr>
              <p:grpSpPr>
                <a:xfrm>
                  <a:off x="1447800" y="3048000"/>
                  <a:ext cx="990600" cy="1752600"/>
                  <a:chOff x="1447800" y="3048000"/>
                  <a:chExt cx="990600" cy="1752600"/>
                </a:xfrm>
              </p:grpSpPr>
              <p:sp>
                <p:nvSpPr>
                  <p:cNvPr id="7186" name="Flowchart: Stored Data 7185">
                    <a:extLst>
                      <a:ext uri="{FF2B5EF4-FFF2-40B4-BE49-F238E27FC236}">
                        <a16:creationId xmlns:a16="http://schemas.microsoft.com/office/drawing/2014/main" id="{07527572-D4BA-55F4-0016-625052D4342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7" name="Diamond 7186">
                    <a:extLst>
                      <a:ext uri="{FF2B5EF4-FFF2-40B4-BE49-F238E27FC236}">
                        <a16:creationId xmlns:a16="http://schemas.microsoft.com/office/drawing/2014/main" id="{A121130A-D893-CD2B-3795-FF79FE11330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3" name="Group 181">
                  <a:extLst>
                    <a:ext uri="{FF2B5EF4-FFF2-40B4-BE49-F238E27FC236}">
                      <a16:creationId xmlns:a16="http://schemas.microsoft.com/office/drawing/2014/main" id="{1E2DB96D-2646-6A1E-C2FE-06D6A4277DFF}"/>
                    </a:ext>
                  </a:extLst>
                </p:cNvPr>
                <p:cNvGrpSpPr/>
                <p:nvPr/>
              </p:nvGrpSpPr>
              <p:grpSpPr>
                <a:xfrm rot="10800000">
                  <a:off x="2362200" y="3124200"/>
                  <a:ext cx="990600" cy="1752600"/>
                  <a:chOff x="1447800" y="3048000"/>
                  <a:chExt cx="990600" cy="1752600"/>
                </a:xfrm>
              </p:grpSpPr>
              <p:sp>
                <p:nvSpPr>
                  <p:cNvPr id="7184" name="Flowchart: Stored Data 7183">
                    <a:extLst>
                      <a:ext uri="{FF2B5EF4-FFF2-40B4-BE49-F238E27FC236}">
                        <a16:creationId xmlns:a16="http://schemas.microsoft.com/office/drawing/2014/main" id="{A79A3AE4-E166-432A-762A-E2D3325014CD}"/>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5" name="Diamond 7184">
                    <a:extLst>
                      <a:ext uri="{FF2B5EF4-FFF2-40B4-BE49-F238E27FC236}">
                        <a16:creationId xmlns:a16="http://schemas.microsoft.com/office/drawing/2014/main" id="{F9A53B9B-3DC1-1F72-504A-67BC42E0A1DB}"/>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75" name="Group 185">
                <a:extLst>
                  <a:ext uri="{FF2B5EF4-FFF2-40B4-BE49-F238E27FC236}">
                    <a16:creationId xmlns:a16="http://schemas.microsoft.com/office/drawing/2014/main" id="{661340AF-D354-2F8C-1F85-755D83A7219B}"/>
                  </a:ext>
                </a:extLst>
              </p:cNvPr>
              <p:cNvGrpSpPr/>
              <p:nvPr/>
            </p:nvGrpSpPr>
            <p:grpSpPr>
              <a:xfrm>
                <a:off x="3337810" y="3003029"/>
                <a:ext cx="1905000" cy="1828800"/>
                <a:chOff x="1447800" y="3048000"/>
                <a:chExt cx="1905000" cy="1828800"/>
              </a:xfrm>
            </p:grpSpPr>
            <p:grpSp>
              <p:nvGrpSpPr>
                <p:cNvPr id="7176" name="Group 180">
                  <a:extLst>
                    <a:ext uri="{FF2B5EF4-FFF2-40B4-BE49-F238E27FC236}">
                      <a16:creationId xmlns:a16="http://schemas.microsoft.com/office/drawing/2014/main" id="{558AD7A8-7D85-F521-3778-66A61E0C5527}"/>
                    </a:ext>
                  </a:extLst>
                </p:cNvPr>
                <p:cNvGrpSpPr/>
                <p:nvPr/>
              </p:nvGrpSpPr>
              <p:grpSpPr>
                <a:xfrm>
                  <a:off x="1447800" y="3048000"/>
                  <a:ext cx="990600" cy="1752600"/>
                  <a:chOff x="1447800" y="3048000"/>
                  <a:chExt cx="990600" cy="1752600"/>
                </a:xfrm>
              </p:grpSpPr>
              <p:sp>
                <p:nvSpPr>
                  <p:cNvPr id="7180" name="Flowchart: Stored Data 7179">
                    <a:extLst>
                      <a:ext uri="{FF2B5EF4-FFF2-40B4-BE49-F238E27FC236}">
                        <a16:creationId xmlns:a16="http://schemas.microsoft.com/office/drawing/2014/main" id="{0ECB29E9-77B6-FEE6-D479-0732595C4E2F}"/>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Diamond 7180">
                    <a:extLst>
                      <a:ext uri="{FF2B5EF4-FFF2-40B4-BE49-F238E27FC236}">
                        <a16:creationId xmlns:a16="http://schemas.microsoft.com/office/drawing/2014/main" id="{9E8C2146-164C-3341-22CE-282A6C480BE7}"/>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77" name="Group 181">
                  <a:extLst>
                    <a:ext uri="{FF2B5EF4-FFF2-40B4-BE49-F238E27FC236}">
                      <a16:creationId xmlns:a16="http://schemas.microsoft.com/office/drawing/2014/main" id="{4F9D6364-79DD-56BC-BF71-B879A79D9124}"/>
                    </a:ext>
                  </a:extLst>
                </p:cNvPr>
                <p:cNvGrpSpPr/>
                <p:nvPr/>
              </p:nvGrpSpPr>
              <p:grpSpPr>
                <a:xfrm rot="10800000">
                  <a:off x="2362200" y="3124200"/>
                  <a:ext cx="990600" cy="1752600"/>
                  <a:chOff x="1447800" y="3048000"/>
                  <a:chExt cx="990600" cy="1752600"/>
                </a:xfrm>
              </p:grpSpPr>
              <p:sp>
                <p:nvSpPr>
                  <p:cNvPr id="7178" name="Flowchart: Stored Data 7177">
                    <a:extLst>
                      <a:ext uri="{FF2B5EF4-FFF2-40B4-BE49-F238E27FC236}">
                        <a16:creationId xmlns:a16="http://schemas.microsoft.com/office/drawing/2014/main" id="{DD6213F9-922D-B5F1-5A26-CFBEB4F2B7A0}"/>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Diamond 7178">
                    <a:extLst>
                      <a:ext uri="{FF2B5EF4-FFF2-40B4-BE49-F238E27FC236}">
                        <a16:creationId xmlns:a16="http://schemas.microsoft.com/office/drawing/2014/main" id="{60734E16-0173-5DA4-44EA-A7EA50C6FE0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139">
              <a:extLst>
                <a:ext uri="{FF2B5EF4-FFF2-40B4-BE49-F238E27FC236}">
                  <a16:creationId xmlns:a16="http://schemas.microsoft.com/office/drawing/2014/main" id="{D918E779-BF19-AA11-0A4C-6C7DB8B3BE7F}"/>
                </a:ext>
              </a:extLst>
            </p:cNvPr>
            <p:cNvGrpSpPr/>
            <p:nvPr/>
          </p:nvGrpSpPr>
          <p:grpSpPr>
            <a:xfrm rot="2093241">
              <a:off x="429740" y="3243445"/>
              <a:ext cx="840884" cy="375941"/>
              <a:chOff x="1447800" y="3003029"/>
              <a:chExt cx="3795010" cy="1873771"/>
            </a:xfrm>
          </p:grpSpPr>
          <p:grpSp>
            <p:nvGrpSpPr>
              <p:cNvPr id="23" name="Group 184">
                <a:extLst>
                  <a:ext uri="{FF2B5EF4-FFF2-40B4-BE49-F238E27FC236}">
                    <a16:creationId xmlns:a16="http://schemas.microsoft.com/office/drawing/2014/main" id="{3920474C-F309-29FD-9ED9-138675FAAB34}"/>
                  </a:ext>
                </a:extLst>
              </p:cNvPr>
              <p:cNvGrpSpPr/>
              <p:nvPr/>
            </p:nvGrpSpPr>
            <p:grpSpPr>
              <a:xfrm>
                <a:off x="1447800" y="3048000"/>
                <a:ext cx="1905000" cy="1828800"/>
                <a:chOff x="1447800" y="3048000"/>
                <a:chExt cx="1905000" cy="1828800"/>
              </a:xfrm>
            </p:grpSpPr>
            <p:grpSp>
              <p:nvGrpSpPr>
                <p:cNvPr id="31" name="Group 180">
                  <a:extLst>
                    <a:ext uri="{FF2B5EF4-FFF2-40B4-BE49-F238E27FC236}">
                      <a16:creationId xmlns:a16="http://schemas.microsoft.com/office/drawing/2014/main" id="{66266895-A06D-9C86-39C7-7954A63780DF}"/>
                    </a:ext>
                  </a:extLst>
                </p:cNvPr>
                <p:cNvGrpSpPr/>
                <p:nvPr/>
              </p:nvGrpSpPr>
              <p:grpSpPr>
                <a:xfrm>
                  <a:off x="1447800" y="3048000"/>
                  <a:ext cx="990600" cy="1752600"/>
                  <a:chOff x="1447800" y="3048000"/>
                  <a:chExt cx="990600" cy="1752600"/>
                </a:xfrm>
              </p:grpSpPr>
              <p:sp>
                <p:nvSpPr>
                  <p:cNvPr id="7172" name="Flowchart: Stored Data 7171">
                    <a:extLst>
                      <a:ext uri="{FF2B5EF4-FFF2-40B4-BE49-F238E27FC236}">
                        <a16:creationId xmlns:a16="http://schemas.microsoft.com/office/drawing/2014/main" id="{96B4B3B9-5F84-B674-13F9-135B572A4CF8}"/>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 name="Diamond 7172">
                    <a:extLst>
                      <a:ext uri="{FF2B5EF4-FFF2-40B4-BE49-F238E27FC236}">
                        <a16:creationId xmlns:a16="http://schemas.microsoft.com/office/drawing/2014/main" id="{36DD58BA-2B27-759A-88C2-BB02D2AA51AC}"/>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8" name="Group 181">
                  <a:extLst>
                    <a:ext uri="{FF2B5EF4-FFF2-40B4-BE49-F238E27FC236}">
                      <a16:creationId xmlns:a16="http://schemas.microsoft.com/office/drawing/2014/main" id="{DF77D469-9689-019E-FA60-C7AAA9B1E5C1}"/>
                    </a:ext>
                  </a:extLst>
                </p:cNvPr>
                <p:cNvGrpSpPr/>
                <p:nvPr/>
              </p:nvGrpSpPr>
              <p:grpSpPr>
                <a:xfrm rot="10800000">
                  <a:off x="2362200" y="3124200"/>
                  <a:ext cx="990600" cy="1752600"/>
                  <a:chOff x="1447800" y="3048000"/>
                  <a:chExt cx="990600" cy="1752600"/>
                </a:xfrm>
              </p:grpSpPr>
              <p:sp>
                <p:nvSpPr>
                  <p:cNvPr id="7169" name="Flowchart: Stored Data 7168">
                    <a:extLst>
                      <a:ext uri="{FF2B5EF4-FFF2-40B4-BE49-F238E27FC236}">
                        <a16:creationId xmlns:a16="http://schemas.microsoft.com/office/drawing/2014/main" id="{6C6E92E0-62CD-B843-25F9-7BA8F6B48994}"/>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Diamond 7170">
                    <a:extLst>
                      <a:ext uri="{FF2B5EF4-FFF2-40B4-BE49-F238E27FC236}">
                        <a16:creationId xmlns:a16="http://schemas.microsoft.com/office/drawing/2014/main" id="{779454E8-1CAF-DF6A-1FAE-6F7AD63C3488}"/>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85">
                <a:extLst>
                  <a:ext uri="{FF2B5EF4-FFF2-40B4-BE49-F238E27FC236}">
                    <a16:creationId xmlns:a16="http://schemas.microsoft.com/office/drawing/2014/main" id="{662C347C-654C-A191-ED25-46B815F13A27}"/>
                  </a:ext>
                </a:extLst>
              </p:cNvPr>
              <p:cNvGrpSpPr/>
              <p:nvPr/>
            </p:nvGrpSpPr>
            <p:grpSpPr>
              <a:xfrm>
                <a:off x="3337810" y="3003029"/>
                <a:ext cx="1905000" cy="1828800"/>
                <a:chOff x="1447800" y="3048000"/>
                <a:chExt cx="1905000" cy="1828800"/>
              </a:xfrm>
            </p:grpSpPr>
            <p:grpSp>
              <p:nvGrpSpPr>
                <p:cNvPr id="25" name="Group 180">
                  <a:extLst>
                    <a:ext uri="{FF2B5EF4-FFF2-40B4-BE49-F238E27FC236}">
                      <a16:creationId xmlns:a16="http://schemas.microsoft.com/office/drawing/2014/main" id="{967BB457-BE05-7267-8AE5-210A5D54BE42}"/>
                    </a:ext>
                  </a:extLst>
                </p:cNvPr>
                <p:cNvGrpSpPr/>
                <p:nvPr/>
              </p:nvGrpSpPr>
              <p:grpSpPr>
                <a:xfrm>
                  <a:off x="1447800" y="3048000"/>
                  <a:ext cx="990600" cy="1752600"/>
                  <a:chOff x="1447800" y="3048000"/>
                  <a:chExt cx="990600" cy="1752600"/>
                </a:xfrm>
              </p:grpSpPr>
              <p:sp>
                <p:nvSpPr>
                  <p:cNvPr id="29" name="Flowchart: Stored Data 28">
                    <a:extLst>
                      <a:ext uri="{FF2B5EF4-FFF2-40B4-BE49-F238E27FC236}">
                        <a16:creationId xmlns:a16="http://schemas.microsoft.com/office/drawing/2014/main" id="{4488F593-541F-E18D-136C-AAD1F279DCC8}"/>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C36ED21C-0E4B-D00F-31AF-2ED1852E6662}"/>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81">
                  <a:extLst>
                    <a:ext uri="{FF2B5EF4-FFF2-40B4-BE49-F238E27FC236}">
                      <a16:creationId xmlns:a16="http://schemas.microsoft.com/office/drawing/2014/main" id="{09FE989D-412D-4900-6D3C-3099D5A18EFD}"/>
                    </a:ext>
                  </a:extLst>
                </p:cNvPr>
                <p:cNvGrpSpPr/>
                <p:nvPr/>
              </p:nvGrpSpPr>
              <p:grpSpPr>
                <a:xfrm rot="10800000">
                  <a:off x="2362200" y="3124200"/>
                  <a:ext cx="990600" cy="1752600"/>
                  <a:chOff x="1447800" y="3048000"/>
                  <a:chExt cx="990600" cy="1752600"/>
                </a:xfrm>
              </p:grpSpPr>
              <p:sp>
                <p:nvSpPr>
                  <p:cNvPr id="27" name="Flowchart: Stored Data 26">
                    <a:extLst>
                      <a:ext uri="{FF2B5EF4-FFF2-40B4-BE49-F238E27FC236}">
                        <a16:creationId xmlns:a16="http://schemas.microsoft.com/office/drawing/2014/main" id="{B3638E8E-DEFD-AA5B-8D82-DD51414428D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B89B1C4C-84C2-DEBC-7F7A-F7AE796E126C}"/>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 name="Rounded Rectangle 18">
              <a:extLst>
                <a:ext uri="{FF2B5EF4-FFF2-40B4-BE49-F238E27FC236}">
                  <a16:creationId xmlns:a16="http://schemas.microsoft.com/office/drawing/2014/main" id="{88AEC621-E4FE-3ADF-0659-A3C88A6C849A}"/>
                </a:ext>
              </a:extLst>
            </p:cNvPr>
            <p:cNvSpPr/>
            <p:nvPr/>
          </p:nvSpPr>
          <p:spPr>
            <a:xfrm>
              <a:off x="990600" y="762000"/>
              <a:ext cx="1910294" cy="3639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4" name="Rectangle 33">
            <a:extLst>
              <a:ext uri="{FF2B5EF4-FFF2-40B4-BE49-F238E27FC236}">
                <a16:creationId xmlns:a16="http://schemas.microsoft.com/office/drawing/2014/main" id="{B5A315FE-F49A-037C-C9BC-EC5942723C56}"/>
              </a:ext>
            </a:extLst>
          </p:cNvPr>
          <p:cNvSpPr/>
          <p:nvPr/>
        </p:nvSpPr>
        <p:spPr>
          <a:xfrm>
            <a:off x="0" y="6488668"/>
            <a:ext cx="2844800" cy="369332"/>
          </a:xfrm>
          <a:prstGeom prst="rect">
            <a:avLst/>
          </a:prstGeom>
        </p:spPr>
        <p:txBody>
          <a:bodyPr wrap="square">
            <a:spAutoFit/>
          </a:bodyPr>
          <a:lstStyle/>
          <a:p>
            <a:r>
              <a:rPr lang="en-US" dirty="0">
                <a:solidFill>
                  <a:schemeClr val="bg1"/>
                </a:solidFill>
              </a:rPr>
              <a:t>Luke 3:2</a:t>
            </a:r>
            <a:endParaRPr lang="en-US" dirty="0"/>
          </a:p>
        </p:txBody>
      </p:sp>
    </p:spTree>
    <p:extLst>
      <p:ext uri="{BB962C8B-B14F-4D97-AF65-F5344CB8AC3E}">
        <p14:creationId xmlns:p14="http://schemas.microsoft.com/office/powerpoint/2010/main" val="41876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BF18D-50D1-5EE2-291A-BA12195A20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39781" cy="6941127"/>
          </a:xfrm>
          <a:prstGeom prst="rect">
            <a:avLst/>
          </a:prstGeom>
        </p:spPr>
      </p:pic>
      <p:sp>
        <p:nvSpPr>
          <p:cNvPr id="5" name="TextBox 4"/>
          <p:cNvSpPr txBox="1"/>
          <p:nvPr/>
        </p:nvSpPr>
        <p:spPr>
          <a:xfrm>
            <a:off x="443344" y="1819563"/>
            <a:ext cx="8065818" cy="3477875"/>
          </a:xfrm>
          <a:prstGeom prst="rect">
            <a:avLst/>
          </a:prstGeom>
          <a:noFill/>
        </p:spPr>
        <p:txBody>
          <a:bodyPr wrap="square" rtlCol="0">
            <a:spAutoFit/>
          </a:bodyPr>
          <a:lstStyle/>
          <a:p>
            <a:pPr fontAlgn="base"/>
            <a:r>
              <a:rPr lang="en-US" sz="2000" b="1" dirty="0">
                <a:solidFill>
                  <a:schemeClr val="bg1"/>
                </a:solidFill>
              </a:rPr>
              <a:t>He was the High priest from </a:t>
            </a:r>
            <a:r>
              <a:rPr lang="en-US" sz="2000" b="1" cap="all" dirty="0">
                <a:solidFill>
                  <a:schemeClr val="bg1"/>
                </a:solidFill>
              </a:rPr>
              <a:t>A.D.</a:t>
            </a:r>
            <a:r>
              <a:rPr lang="en-US" sz="2000" b="1" dirty="0">
                <a:solidFill>
                  <a:schemeClr val="bg1"/>
                </a:solidFill>
              </a:rPr>
              <a:t> 18 to </a:t>
            </a:r>
            <a:r>
              <a:rPr lang="en-US" sz="2000" b="1" cap="all" dirty="0">
                <a:solidFill>
                  <a:schemeClr val="bg1"/>
                </a:solidFill>
              </a:rPr>
              <a:t>A.D.</a:t>
            </a:r>
            <a:r>
              <a:rPr lang="en-US" sz="2000" b="1" dirty="0">
                <a:solidFill>
                  <a:schemeClr val="bg1"/>
                </a:solidFill>
              </a:rPr>
              <a:t> 36 during the ministry of Jesus</a:t>
            </a:r>
          </a:p>
          <a:p>
            <a:pPr fontAlgn="base"/>
            <a:endParaRPr lang="en-US" sz="2000" b="1" dirty="0">
              <a:solidFill>
                <a:schemeClr val="bg1"/>
              </a:solidFill>
            </a:endParaRPr>
          </a:p>
          <a:p>
            <a:pPr fontAlgn="base"/>
            <a:r>
              <a:rPr lang="en-US" sz="2000" b="1" dirty="0">
                <a:solidFill>
                  <a:schemeClr val="bg1"/>
                </a:solidFill>
              </a:rPr>
              <a:t>He was the son-in-law of </a:t>
            </a:r>
            <a:r>
              <a:rPr lang="en-US" sz="2000" b="1" dirty="0" err="1">
                <a:solidFill>
                  <a:schemeClr val="bg1"/>
                </a:solidFill>
              </a:rPr>
              <a:t>Annas</a:t>
            </a:r>
            <a:endParaRPr lang="en-US" sz="2000" b="1" dirty="0">
              <a:solidFill>
                <a:schemeClr val="bg1"/>
              </a:solidFill>
            </a:endParaRPr>
          </a:p>
          <a:p>
            <a:pPr fontAlgn="base"/>
            <a:endParaRPr lang="en-US" sz="2000" b="1" dirty="0">
              <a:solidFill>
                <a:schemeClr val="bg1"/>
              </a:solidFill>
            </a:endParaRPr>
          </a:p>
          <a:p>
            <a:pPr fontAlgn="base"/>
            <a:r>
              <a:rPr lang="en-US" sz="2000" b="1" dirty="0">
                <a:solidFill>
                  <a:schemeClr val="bg1"/>
                </a:solidFill>
              </a:rPr>
              <a:t>He belonged to the Sadducee party and took an active part in the attack made upon our Lord and His disciples</a:t>
            </a:r>
          </a:p>
          <a:p>
            <a:pPr fontAlgn="base"/>
            <a:endParaRPr lang="en-US" sz="2000" b="1" dirty="0">
              <a:solidFill>
                <a:schemeClr val="bg1"/>
              </a:solidFill>
            </a:endParaRPr>
          </a:p>
          <a:p>
            <a:pPr fontAlgn="base"/>
            <a:r>
              <a:rPr lang="en-US" sz="2000" b="1" dirty="0">
                <a:solidFill>
                  <a:schemeClr val="bg1"/>
                </a:solidFill>
              </a:rPr>
              <a:t>When Jesus was taken captive He was led to Caiaphas who condemned Jesus for blasphemy and referred Him to Pontius Pilate</a:t>
            </a:r>
          </a:p>
          <a:p>
            <a:pPr fontAlgn="base"/>
            <a:endParaRPr lang="en-US" sz="2000" b="1" dirty="0">
              <a:solidFill>
                <a:schemeClr val="bg1"/>
              </a:solidFill>
            </a:endParaRPr>
          </a:p>
          <a:p>
            <a:pPr fontAlgn="base"/>
            <a:endParaRPr lang="en-US" sz="2000" b="1"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Joseph Caiaphas</a:t>
            </a:r>
          </a:p>
        </p:txBody>
      </p:sp>
      <p:grpSp>
        <p:nvGrpSpPr>
          <p:cNvPr id="66" name="Group 155"/>
          <p:cNvGrpSpPr/>
          <p:nvPr/>
        </p:nvGrpSpPr>
        <p:grpSpPr>
          <a:xfrm>
            <a:off x="8633636" y="996794"/>
            <a:ext cx="2819400" cy="5181600"/>
            <a:chOff x="2656025" y="685800"/>
            <a:chExt cx="2832758" cy="5562600"/>
          </a:xfrm>
        </p:grpSpPr>
        <p:grpSp>
          <p:nvGrpSpPr>
            <p:cNvPr id="67" name="Group 90"/>
            <p:cNvGrpSpPr/>
            <p:nvPr/>
          </p:nvGrpSpPr>
          <p:grpSpPr>
            <a:xfrm rot="3337114">
              <a:off x="3352800" y="5410200"/>
              <a:ext cx="618673" cy="914400"/>
              <a:chOff x="5453023" y="2955884"/>
              <a:chExt cx="1438353" cy="2125890"/>
            </a:xfrm>
          </p:grpSpPr>
          <p:sp>
            <p:nvSpPr>
              <p:cNvPr id="156" name="Oval 155"/>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7" name="Oval 156"/>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68" name="Group 90"/>
            <p:cNvGrpSpPr/>
            <p:nvPr/>
          </p:nvGrpSpPr>
          <p:grpSpPr>
            <a:xfrm>
              <a:off x="4038600" y="5334000"/>
              <a:ext cx="618673" cy="914400"/>
              <a:chOff x="5453023" y="2955884"/>
              <a:chExt cx="1438353" cy="2125890"/>
            </a:xfrm>
          </p:grpSpPr>
          <p:sp>
            <p:nvSpPr>
              <p:cNvPr id="154" name="Oval 153"/>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5" name="Oval 154"/>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9" name="Oval 68"/>
            <p:cNvSpPr/>
            <p:nvPr/>
          </p:nvSpPr>
          <p:spPr>
            <a:xfrm rot="20434295">
              <a:off x="4907969" y="3499180"/>
              <a:ext cx="548560" cy="73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Oval 69"/>
            <p:cNvSpPr/>
            <p:nvPr/>
          </p:nvSpPr>
          <p:spPr>
            <a:xfrm rot="1679087">
              <a:off x="2656025" y="3514469"/>
              <a:ext cx="548560" cy="73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1" name="Trapezoid 70"/>
            <p:cNvSpPr/>
            <p:nvPr/>
          </p:nvSpPr>
          <p:spPr>
            <a:xfrm>
              <a:off x="3200400" y="2971800"/>
              <a:ext cx="1828800" cy="2840223"/>
            </a:xfrm>
            <a:prstGeom prst="trapezoid">
              <a:avLst>
                <a:gd name="adj" fmla="val 3129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2" name="Trapezoid 71"/>
            <p:cNvSpPr/>
            <p:nvPr/>
          </p:nvSpPr>
          <p:spPr>
            <a:xfrm rot="2090544">
              <a:off x="2953760" y="2306256"/>
              <a:ext cx="883006" cy="1737954"/>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Trapezoid 72"/>
            <p:cNvSpPr/>
            <p:nvPr/>
          </p:nvSpPr>
          <p:spPr>
            <a:xfrm rot="19984891">
              <a:off x="4425403" y="2408698"/>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Trapezoid 73"/>
            <p:cNvSpPr/>
            <p:nvPr/>
          </p:nvSpPr>
          <p:spPr>
            <a:xfrm>
              <a:off x="3276600" y="2514600"/>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5" name="Isosceles Triangle 74"/>
            <p:cNvSpPr/>
            <p:nvPr/>
          </p:nvSpPr>
          <p:spPr>
            <a:xfrm rot="10800000">
              <a:off x="3733800" y="2590800"/>
              <a:ext cx="838200" cy="152400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rot="10800000">
              <a:off x="3848725" y="2568315"/>
              <a:ext cx="6096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a:off x="3089065" y="1068426"/>
              <a:ext cx="2066611" cy="141575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gular Pentagon 77"/>
            <p:cNvSpPr/>
            <p:nvPr/>
          </p:nvSpPr>
          <p:spPr>
            <a:xfrm rot="10800000">
              <a:off x="3429000" y="1143000"/>
              <a:ext cx="1371600" cy="182880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p:cNvSpPr/>
            <p:nvPr/>
          </p:nvSpPr>
          <p:spPr>
            <a:xfrm>
              <a:off x="3429000" y="685800"/>
              <a:ext cx="1371600" cy="91440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102"/>
            <p:cNvGrpSpPr/>
            <p:nvPr/>
          </p:nvGrpSpPr>
          <p:grpSpPr>
            <a:xfrm>
              <a:off x="3352800" y="4800600"/>
              <a:ext cx="1524000" cy="540152"/>
              <a:chOff x="1447800" y="3003029"/>
              <a:chExt cx="3795010" cy="1873771"/>
            </a:xfrm>
          </p:grpSpPr>
          <p:grpSp>
            <p:nvGrpSpPr>
              <p:cNvPr id="140" name="Group 184"/>
              <p:cNvGrpSpPr/>
              <p:nvPr/>
            </p:nvGrpSpPr>
            <p:grpSpPr>
              <a:xfrm>
                <a:off x="1447800" y="3048000"/>
                <a:ext cx="1905000" cy="1828800"/>
                <a:chOff x="1447800" y="3048000"/>
                <a:chExt cx="1905000" cy="1828800"/>
              </a:xfrm>
            </p:grpSpPr>
            <p:grpSp>
              <p:nvGrpSpPr>
                <p:cNvPr id="148" name="Group 180"/>
                <p:cNvGrpSpPr/>
                <p:nvPr/>
              </p:nvGrpSpPr>
              <p:grpSpPr>
                <a:xfrm>
                  <a:off x="1447800" y="3048000"/>
                  <a:ext cx="990600" cy="1752600"/>
                  <a:chOff x="1447800" y="3048000"/>
                  <a:chExt cx="990600" cy="1752600"/>
                </a:xfrm>
              </p:grpSpPr>
              <p:sp>
                <p:nvSpPr>
                  <p:cNvPr id="152" name="Flowchart: Stored Data 151"/>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81"/>
                <p:cNvGrpSpPr/>
                <p:nvPr/>
              </p:nvGrpSpPr>
              <p:grpSpPr>
                <a:xfrm rot="10800000">
                  <a:off x="2362200" y="3124200"/>
                  <a:ext cx="990600" cy="1752600"/>
                  <a:chOff x="1447800" y="3048000"/>
                  <a:chExt cx="990600" cy="1752600"/>
                </a:xfrm>
              </p:grpSpPr>
              <p:sp>
                <p:nvSpPr>
                  <p:cNvPr id="150" name="Flowchart: Stored Data 149"/>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185"/>
              <p:cNvGrpSpPr/>
              <p:nvPr/>
            </p:nvGrpSpPr>
            <p:grpSpPr>
              <a:xfrm>
                <a:off x="3337810" y="3003029"/>
                <a:ext cx="1905000" cy="1828800"/>
                <a:chOff x="1447800" y="3048000"/>
                <a:chExt cx="1905000" cy="1828800"/>
              </a:xfrm>
            </p:grpSpPr>
            <p:grpSp>
              <p:nvGrpSpPr>
                <p:cNvPr id="142" name="Group 180"/>
                <p:cNvGrpSpPr/>
                <p:nvPr/>
              </p:nvGrpSpPr>
              <p:grpSpPr>
                <a:xfrm>
                  <a:off x="1447800" y="3048000"/>
                  <a:ext cx="990600" cy="1752600"/>
                  <a:chOff x="1447800" y="3048000"/>
                  <a:chExt cx="990600" cy="1752600"/>
                </a:xfrm>
              </p:grpSpPr>
              <p:sp>
                <p:nvSpPr>
                  <p:cNvPr id="146" name="Flowchart: Stored Data 145"/>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81"/>
                <p:cNvGrpSpPr/>
                <p:nvPr/>
              </p:nvGrpSpPr>
              <p:grpSpPr>
                <a:xfrm rot="10800000">
                  <a:off x="2362200" y="3124200"/>
                  <a:ext cx="990600" cy="1752600"/>
                  <a:chOff x="1447800" y="3048000"/>
                  <a:chExt cx="990600" cy="1752600"/>
                </a:xfrm>
              </p:grpSpPr>
              <p:sp>
                <p:nvSpPr>
                  <p:cNvPr id="144" name="Flowchart: Stored Data 143"/>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 name="Group 117"/>
            <p:cNvGrpSpPr/>
            <p:nvPr/>
          </p:nvGrpSpPr>
          <p:grpSpPr>
            <a:xfrm rot="19702006">
              <a:off x="4687242" y="3458868"/>
              <a:ext cx="801541" cy="375941"/>
              <a:chOff x="1447800" y="3003029"/>
              <a:chExt cx="3795010" cy="1873771"/>
            </a:xfrm>
          </p:grpSpPr>
          <p:grpSp>
            <p:nvGrpSpPr>
              <p:cNvPr id="110" name="Group 184"/>
              <p:cNvGrpSpPr/>
              <p:nvPr/>
            </p:nvGrpSpPr>
            <p:grpSpPr>
              <a:xfrm>
                <a:off x="1447800" y="3048000"/>
                <a:ext cx="1905000" cy="1828800"/>
                <a:chOff x="1447800" y="3048000"/>
                <a:chExt cx="1905000" cy="1828800"/>
              </a:xfrm>
            </p:grpSpPr>
            <p:grpSp>
              <p:nvGrpSpPr>
                <p:cNvPr id="126" name="Group 180"/>
                <p:cNvGrpSpPr/>
                <p:nvPr/>
              </p:nvGrpSpPr>
              <p:grpSpPr>
                <a:xfrm>
                  <a:off x="1447800" y="3048000"/>
                  <a:ext cx="990600" cy="1752600"/>
                  <a:chOff x="1447800" y="3048000"/>
                  <a:chExt cx="990600" cy="1752600"/>
                </a:xfrm>
              </p:grpSpPr>
              <p:sp>
                <p:nvSpPr>
                  <p:cNvPr id="138" name="Flowchart: Stored Data 137"/>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81"/>
                <p:cNvGrpSpPr/>
                <p:nvPr/>
              </p:nvGrpSpPr>
              <p:grpSpPr>
                <a:xfrm rot="10800000">
                  <a:off x="2362200" y="3124200"/>
                  <a:ext cx="990600" cy="1752600"/>
                  <a:chOff x="1447800" y="3048000"/>
                  <a:chExt cx="990600" cy="1752600"/>
                </a:xfrm>
              </p:grpSpPr>
              <p:sp>
                <p:nvSpPr>
                  <p:cNvPr id="132" name="Flowchart: Stored Data 131"/>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85"/>
              <p:cNvGrpSpPr/>
              <p:nvPr/>
            </p:nvGrpSpPr>
            <p:grpSpPr>
              <a:xfrm>
                <a:off x="3337810" y="3003029"/>
                <a:ext cx="1905000" cy="1828800"/>
                <a:chOff x="1447800" y="3048000"/>
                <a:chExt cx="1905000" cy="1828800"/>
              </a:xfrm>
            </p:grpSpPr>
            <p:grpSp>
              <p:nvGrpSpPr>
                <p:cNvPr id="112" name="Group 180"/>
                <p:cNvGrpSpPr/>
                <p:nvPr/>
              </p:nvGrpSpPr>
              <p:grpSpPr>
                <a:xfrm>
                  <a:off x="1447800" y="3048000"/>
                  <a:ext cx="990600" cy="1752600"/>
                  <a:chOff x="1447800" y="3048000"/>
                  <a:chExt cx="990600" cy="1752600"/>
                </a:xfrm>
              </p:grpSpPr>
              <p:sp>
                <p:nvSpPr>
                  <p:cNvPr id="124" name="Flowchart: Stored Data 123"/>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81"/>
                <p:cNvGrpSpPr/>
                <p:nvPr/>
              </p:nvGrpSpPr>
              <p:grpSpPr>
                <a:xfrm rot="10800000">
                  <a:off x="2362200" y="3124200"/>
                  <a:ext cx="990600" cy="1752600"/>
                  <a:chOff x="1447800" y="3048000"/>
                  <a:chExt cx="990600" cy="1752600"/>
                </a:xfrm>
              </p:grpSpPr>
              <p:sp>
                <p:nvSpPr>
                  <p:cNvPr id="118" name="Flowchart: Stored Data 117"/>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 name="Group 139"/>
            <p:cNvGrpSpPr/>
            <p:nvPr/>
          </p:nvGrpSpPr>
          <p:grpSpPr>
            <a:xfrm rot="2093241">
              <a:off x="2702485" y="3472045"/>
              <a:ext cx="801541" cy="375941"/>
              <a:chOff x="1447800" y="3003029"/>
              <a:chExt cx="3795010" cy="1873771"/>
            </a:xfrm>
          </p:grpSpPr>
          <p:grpSp>
            <p:nvGrpSpPr>
              <p:cNvPr id="87" name="Group 184"/>
              <p:cNvGrpSpPr/>
              <p:nvPr/>
            </p:nvGrpSpPr>
            <p:grpSpPr>
              <a:xfrm>
                <a:off x="1447800" y="3048000"/>
                <a:ext cx="1905000" cy="1828800"/>
                <a:chOff x="1447800" y="3048000"/>
                <a:chExt cx="1905000" cy="1828800"/>
              </a:xfrm>
            </p:grpSpPr>
            <p:grpSp>
              <p:nvGrpSpPr>
                <p:cNvPr id="96" name="Group 180"/>
                <p:cNvGrpSpPr/>
                <p:nvPr/>
              </p:nvGrpSpPr>
              <p:grpSpPr>
                <a:xfrm>
                  <a:off x="1447800" y="3048000"/>
                  <a:ext cx="990600" cy="1752600"/>
                  <a:chOff x="1447800" y="3048000"/>
                  <a:chExt cx="990600" cy="1752600"/>
                </a:xfrm>
              </p:grpSpPr>
              <p:sp>
                <p:nvSpPr>
                  <p:cNvPr id="104" name="Flowchart: Stored Data 103"/>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81"/>
                <p:cNvGrpSpPr/>
                <p:nvPr/>
              </p:nvGrpSpPr>
              <p:grpSpPr>
                <a:xfrm rot="10800000">
                  <a:off x="2362200" y="3124200"/>
                  <a:ext cx="990600" cy="1752600"/>
                  <a:chOff x="1447800" y="3048000"/>
                  <a:chExt cx="990600" cy="1752600"/>
                </a:xfrm>
              </p:grpSpPr>
              <p:sp>
                <p:nvSpPr>
                  <p:cNvPr id="98" name="Flowchart: Stored Data 97"/>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185"/>
              <p:cNvGrpSpPr/>
              <p:nvPr/>
            </p:nvGrpSpPr>
            <p:grpSpPr>
              <a:xfrm>
                <a:off x="3337810" y="3003029"/>
                <a:ext cx="1905000" cy="1828800"/>
                <a:chOff x="1447800" y="3048000"/>
                <a:chExt cx="1905000" cy="1828800"/>
              </a:xfrm>
            </p:grpSpPr>
            <p:grpSp>
              <p:nvGrpSpPr>
                <p:cNvPr id="89" name="Group 180"/>
                <p:cNvGrpSpPr/>
                <p:nvPr/>
              </p:nvGrpSpPr>
              <p:grpSpPr>
                <a:xfrm>
                  <a:off x="1447800" y="3048000"/>
                  <a:ext cx="990600" cy="1752600"/>
                  <a:chOff x="1447800" y="3048000"/>
                  <a:chExt cx="990600" cy="1752600"/>
                </a:xfrm>
              </p:grpSpPr>
              <p:sp>
                <p:nvSpPr>
                  <p:cNvPr id="93" name="Flowchart: Stored Data 92"/>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181"/>
                <p:cNvGrpSpPr/>
                <p:nvPr/>
              </p:nvGrpSpPr>
              <p:grpSpPr>
                <a:xfrm rot="10800000">
                  <a:off x="2362200" y="3124200"/>
                  <a:ext cx="990600" cy="1752600"/>
                  <a:chOff x="1447800" y="3048000"/>
                  <a:chExt cx="990600" cy="1752600"/>
                </a:xfrm>
              </p:grpSpPr>
              <p:sp>
                <p:nvSpPr>
                  <p:cNvPr id="91" name="Flowchart: Stored Data 90"/>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3" name="Rounded Rectangle 82"/>
            <p:cNvSpPr/>
            <p:nvPr/>
          </p:nvSpPr>
          <p:spPr>
            <a:xfrm>
              <a:off x="3276600" y="1219200"/>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4" name="Hexagon 83"/>
            <p:cNvSpPr/>
            <p:nvPr/>
          </p:nvSpPr>
          <p:spPr>
            <a:xfrm>
              <a:off x="4038600" y="914400"/>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5" name="Hexagon 84"/>
            <p:cNvSpPr/>
            <p:nvPr/>
          </p:nvSpPr>
          <p:spPr>
            <a:xfrm>
              <a:off x="4572000" y="99060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6" name="Hexagon 85"/>
            <p:cNvSpPr/>
            <p:nvPr/>
          </p:nvSpPr>
          <p:spPr>
            <a:xfrm>
              <a:off x="3581400" y="99060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158" name="Rectangle 157"/>
          <p:cNvSpPr/>
          <p:nvPr/>
        </p:nvSpPr>
        <p:spPr>
          <a:xfrm>
            <a:off x="11574523" y="6488668"/>
            <a:ext cx="617477" cy="369332"/>
          </a:xfrm>
          <a:prstGeom prst="rect">
            <a:avLst/>
          </a:prstGeom>
        </p:spPr>
        <p:txBody>
          <a:bodyPr wrap="none">
            <a:spAutoFit/>
          </a:bodyPr>
          <a:lstStyle/>
          <a:p>
            <a:r>
              <a:rPr lang="en-US" dirty="0">
                <a:solidFill>
                  <a:schemeClr val="bg1"/>
                </a:solidFill>
              </a:rPr>
              <a:t>(1,2)</a:t>
            </a:r>
            <a:endParaRPr lang="en-US" dirty="0"/>
          </a:p>
        </p:txBody>
      </p:sp>
      <p:sp>
        <p:nvSpPr>
          <p:cNvPr id="2" name="Rectangle 1">
            <a:extLst>
              <a:ext uri="{FF2B5EF4-FFF2-40B4-BE49-F238E27FC236}">
                <a16:creationId xmlns:a16="http://schemas.microsoft.com/office/drawing/2014/main" id="{637E0F71-8E28-482A-BDD8-46C4389DB78D}"/>
              </a:ext>
            </a:extLst>
          </p:cNvPr>
          <p:cNvSpPr/>
          <p:nvPr/>
        </p:nvSpPr>
        <p:spPr>
          <a:xfrm>
            <a:off x="0" y="6488668"/>
            <a:ext cx="2844800" cy="369332"/>
          </a:xfrm>
          <a:prstGeom prst="rect">
            <a:avLst/>
          </a:prstGeom>
        </p:spPr>
        <p:txBody>
          <a:bodyPr wrap="square">
            <a:spAutoFit/>
          </a:bodyPr>
          <a:lstStyle/>
          <a:p>
            <a:r>
              <a:rPr lang="en-US" dirty="0">
                <a:solidFill>
                  <a:schemeClr val="bg1"/>
                </a:solidFill>
              </a:rPr>
              <a:t>Luke 3:2</a:t>
            </a:r>
            <a:endParaRPr lang="en-US" dirty="0"/>
          </a:p>
        </p:txBody>
      </p:sp>
    </p:spTree>
    <p:extLst>
      <p:ext uri="{BB962C8B-B14F-4D97-AF65-F5344CB8AC3E}">
        <p14:creationId xmlns:p14="http://schemas.microsoft.com/office/powerpoint/2010/main" val="33723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animEffect transition="in" filter="wipe(down)">
                                      <p:cBhvr>
                                        <p:cTn id="9" dur="580">
                                          <p:stCondLst>
                                            <p:cond delay="0"/>
                                          </p:stCondLst>
                                        </p:cTn>
                                        <p:tgtEl>
                                          <p:spTgt spid="66"/>
                                        </p:tgtEl>
                                      </p:cBhvr>
                                    </p:animEffect>
                                    <p:anim calcmode="lin" valueType="num">
                                      <p:cBhvr>
                                        <p:cTn id="10"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15" dur="26">
                                          <p:stCondLst>
                                            <p:cond delay="650"/>
                                          </p:stCondLst>
                                        </p:cTn>
                                        <p:tgtEl>
                                          <p:spTgt spid="66"/>
                                        </p:tgtEl>
                                      </p:cBhvr>
                                      <p:to x="100000" y="60000"/>
                                    </p:animScale>
                                    <p:animScale>
                                      <p:cBhvr>
                                        <p:cTn id="16" dur="166" decel="50000">
                                          <p:stCondLst>
                                            <p:cond delay="676"/>
                                          </p:stCondLst>
                                        </p:cTn>
                                        <p:tgtEl>
                                          <p:spTgt spid="66"/>
                                        </p:tgtEl>
                                      </p:cBhvr>
                                      <p:to x="100000" y="100000"/>
                                    </p:animScale>
                                    <p:animScale>
                                      <p:cBhvr>
                                        <p:cTn id="17" dur="26">
                                          <p:stCondLst>
                                            <p:cond delay="1312"/>
                                          </p:stCondLst>
                                        </p:cTn>
                                        <p:tgtEl>
                                          <p:spTgt spid="66"/>
                                        </p:tgtEl>
                                      </p:cBhvr>
                                      <p:to x="100000" y="80000"/>
                                    </p:animScale>
                                    <p:animScale>
                                      <p:cBhvr>
                                        <p:cTn id="18" dur="166" decel="50000">
                                          <p:stCondLst>
                                            <p:cond delay="1338"/>
                                          </p:stCondLst>
                                        </p:cTn>
                                        <p:tgtEl>
                                          <p:spTgt spid="66"/>
                                        </p:tgtEl>
                                      </p:cBhvr>
                                      <p:to x="100000" y="100000"/>
                                    </p:animScale>
                                    <p:animScale>
                                      <p:cBhvr>
                                        <p:cTn id="19" dur="26">
                                          <p:stCondLst>
                                            <p:cond delay="1642"/>
                                          </p:stCondLst>
                                        </p:cTn>
                                        <p:tgtEl>
                                          <p:spTgt spid="66"/>
                                        </p:tgtEl>
                                      </p:cBhvr>
                                      <p:to x="100000" y="90000"/>
                                    </p:animScale>
                                    <p:animScale>
                                      <p:cBhvr>
                                        <p:cTn id="20" dur="166" decel="50000">
                                          <p:stCondLst>
                                            <p:cond delay="1668"/>
                                          </p:stCondLst>
                                        </p:cTn>
                                        <p:tgtEl>
                                          <p:spTgt spid="66"/>
                                        </p:tgtEl>
                                      </p:cBhvr>
                                      <p:to x="100000" y="100000"/>
                                    </p:animScale>
                                    <p:animScale>
                                      <p:cBhvr>
                                        <p:cTn id="21" dur="26">
                                          <p:stCondLst>
                                            <p:cond delay="1808"/>
                                          </p:stCondLst>
                                        </p:cTn>
                                        <p:tgtEl>
                                          <p:spTgt spid="66"/>
                                        </p:tgtEl>
                                      </p:cBhvr>
                                      <p:to x="100000" y="95000"/>
                                    </p:animScale>
                                    <p:animScale>
                                      <p:cBhvr>
                                        <p:cTn id="22" dur="166" decel="50000">
                                          <p:stCondLst>
                                            <p:cond delay="1834"/>
                                          </p:stCondLst>
                                        </p:cTn>
                                        <p:tgtEl>
                                          <p:spTgt spid="6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8568</Words>
  <Application>Microsoft Office PowerPoint</Application>
  <PresentationFormat>Widescreen</PresentationFormat>
  <Paragraphs>498</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Calibri</vt:lpstr>
      <vt:lpstr>Abadi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13</cp:revision>
  <dcterms:created xsi:type="dcterms:W3CDTF">2022-11-10T06:40:27Z</dcterms:created>
  <dcterms:modified xsi:type="dcterms:W3CDTF">2023-01-11T22:44:16Z</dcterms:modified>
</cp:coreProperties>
</file>