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24" r:id="rId3"/>
    <p:sldId id="259" r:id="rId4"/>
    <p:sldId id="260" r:id="rId5"/>
    <p:sldId id="261" r:id="rId6"/>
    <p:sldId id="262" r:id="rId7"/>
    <p:sldId id="265" r:id="rId8"/>
    <p:sldId id="289" r:id="rId9"/>
    <p:sldId id="266" r:id="rId10"/>
    <p:sldId id="326" r:id="rId11"/>
    <p:sldId id="267" r:id="rId12"/>
    <p:sldId id="327" r:id="rId13"/>
    <p:sldId id="325" r:id="rId14"/>
    <p:sldId id="328" r:id="rId15"/>
    <p:sldId id="329" r:id="rId16"/>
    <p:sldId id="331" r:id="rId17"/>
    <p:sldId id="268" r:id="rId18"/>
    <p:sldId id="269" r:id="rId19"/>
    <p:sldId id="270" r:id="rId20"/>
    <p:sldId id="271" r:id="rId21"/>
    <p:sldId id="275" r:id="rId22"/>
    <p:sldId id="276" r:id="rId23"/>
    <p:sldId id="274" r:id="rId24"/>
    <p:sldId id="277" r:id="rId25"/>
    <p:sldId id="272" r:id="rId26"/>
    <p:sldId id="273" r:id="rId27"/>
    <p:sldId id="278" r:id="rId28"/>
    <p:sldId id="258" r:id="rId29"/>
    <p:sldId id="264" r:id="rId30"/>
    <p:sldId id="263" r:id="rId31"/>
    <p:sldId id="282" r:id="rId32"/>
    <p:sldId id="288" r:id="rId33"/>
    <p:sldId id="290" r:id="rId34"/>
    <p:sldId id="292" r:id="rId35"/>
    <p:sldId id="293" r:id="rId36"/>
    <p:sldId id="294" r:id="rId37"/>
    <p:sldId id="295" r:id="rId38"/>
    <p:sldId id="296" r:id="rId39"/>
    <p:sldId id="291" r:id="rId40"/>
    <p:sldId id="297" r:id="rId41"/>
    <p:sldId id="298" r:id="rId42"/>
    <p:sldId id="299" r:id="rId43"/>
    <p:sldId id="300" r:id="rId44"/>
    <p:sldId id="301" r:id="rId45"/>
    <p:sldId id="284" r:id="rId46"/>
    <p:sldId id="287" r:id="rId47"/>
    <p:sldId id="286" r:id="rId48"/>
    <p:sldId id="330" r:id="rId49"/>
    <p:sldId id="303" r:id="rId50"/>
    <p:sldId id="304" r:id="rId51"/>
    <p:sldId id="305" r:id="rId52"/>
    <p:sldId id="332" r:id="rId53"/>
    <p:sldId id="333" r:id="rId54"/>
    <p:sldId id="306" r:id="rId55"/>
    <p:sldId id="307" r:id="rId56"/>
    <p:sldId id="334" r:id="rId57"/>
    <p:sldId id="308" r:id="rId58"/>
    <p:sldId id="309" r:id="rId59"/>
    <p:sldId id="310" r:id="rId60"/>
    <p:sldId id="311" r:id="rId61"/>
    <p:sldId id="312" r:id="rId62"/>
    <p:sldId id="313" r:id="rId63"/>
    <p:sldId id="314" r:id="rId64"/>
    <p:sldId id="315" r:id="rId65"/>
    <p:sldId id="285" r:id="rId66"/>
    <p:sldId id="335" r:id="rId67"/>
    <p:sldId id="317" r:id="rId68"/>
    <p:sldId id="318" r:id="rId69"/>
    <p:sldId id="319" r:id="rId70"/>
    <p:sldId id="320" r:id="rId71"/>
    <p:sldId id="321" r:id="rId72"/>
    <p:sldId id="322" r:id="rId73"/>
    <p:sldId id="336" r:id="rId74"/>
    <p:sldId id="316" r:id="rId75"/>
    <p:sldId id="337" r:id="rId76"/>
  </p:sldIdLst>
  <p:sldSz cx="12192000" cy="6858000"/>
  <p:notesSz cx="6858000" cy="9144000"/>
  <p:embeddedFontLst>
    <p:embeddedFont>
      <p:font typeface="Batang" panose="02030600000101010101" pitchFamily="18" charset="-127"/>
      <p:regular r:id="rId77"/>
    </p:embeddedFont>
    <p:embeddedFont>
      <p:font typeface="Abadi" panose="020B0604020104020204" pitchFamily="34" charset="0"/>
      <p:regular r:id="rId78"/>
    </p:embeddedFont>
    <p:embeddedFont>
      <p:font typeface="Aharoni" panose="02010803020104030203" pitchFamily="2" charset="-79"/>
      <p:bold r:id="rId79"/>
    </p:embeddedFont>
    <p:embeddedFont>
      <p:font typeface="Algerian" panose="04020705040A02060702" pitchFamily="82" charset="0"/>
      <p:regular r:id="rId80"/>
    </p:embeddedFont>
    <p:embeddedFont>
      <p:font typeface="AR JULIAN" panose="020B0604020202020204" charset="0"/>
      <p:regular r:id="rId81"/>
    </p:embeddedFont>
    <p:embeddedFont>
      <p:font typeface="Berlin Sans FB" panose="020E0602020502020306" pitchFamily="34" charset="0"/>
      <p:regular r:id="rId82"/>
      <p:bold r:id="rId83"/>
    </p:embeddedFont>
    <p:embeddedFont>
      <p:font typeface="Book Antiqua" panose="02040602050305030304" pitchFamily="18" charset="0"/>
      <p:regular r:id="rId84"/>
      <p:bold r:id="rId85"/>
      <p:italic r:id="rId86"/>
      <p:boldItalic r:id="rId87"/>
    </p:embeddedFont>
    <p:embeddedFont>
      <p:font typeface="Calibri" panose="020F0502020204030204" pitchFamily="34" charset="0"/>
      <p:regular r:id="rId88"/>
      <p:bold r:id="rId89"/>
      <p:italic r:id="rId90"/>
      <p:boldItalic r:id="rId91"/>
    </p:embeddedFont>
    <p:embeddedFont>
      <p:font typeface="Calibri Light" panose="020F0302020204030204" pitchFamily="34" charset="0"/>
      <p:regular r:id="rId92"/>
      <p:italic r:id="rId93"/>
    </p:embeddedFont>
    <p:embeddedFont>
      <p:font typeface="Colonna MT" panose="04020805060202030203" pitchFamily="82"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A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1AA6-7CF8-F984-909E-3950C8DAD6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B2CD12-6126-137E-2173-23F86BA01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6BF803-23C7-DE23-93F6-79A42321C0CB}"/>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83E3B469-66B0-FDB8-92A4-0E552F2DE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020B6-FE22-9B71-B887-0406D6D0B657}"/>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2982827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A183-5013-6E86-FE4A-353614DCBF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80A0A-789C-24D3-06BE-F794E526C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FD707-FA65-A559-62EA-2A73008E6E4D}"/>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6B5E0C83-93D1-14F9-8FC8-01E9A687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1BB6A-5FAB-C190-363A-A3CB6E401D5F}"/>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142232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F4B5BB-802F-0308-5CD4-EEA39C9B56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B07DBF-FD0C-0964-6650-EDA4887A95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6C271-5834-D46A-EA9C-CB5CAF4E85E0}"/>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8033B557-7010-69A4-591B-89F95F42F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6E6E5-879C-446B-AD4A-58A069D8672E}"/>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351537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33BA-6CFF-BEF8-08F7-10094265B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57C18-86BA-98B8-5E94-116D45FD0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71F0F-24C8-2FA4-3E36-C47D0C49F74F}"/>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4B7AB992-B100-2C10-9553-F7135DE91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831C2-F6C0-DEEA-84D6-1B42B7CCC3CE}"/>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101575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7DDE-A5E2-8F13-A0F1-DCA3FFEC06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DBFFFB-06BE-22AE-AED5-0A92B6642F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0906A0-D293-18F8-91C1-30FC66837624}"/>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F5F40902-EF3D-18A9-3030-C0E03946F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42E20-C5EF-FFEB-4FAC-60FA07240D1F}"/>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197748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FBF-D6F6-823B-1544-302F5E3A24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ABF47-49C0-8986-4FF9-DA353F05C2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9B91B-2CEE-0043-7198-D3D59B5637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C9E1ED-590B-5286-FE18-BE1B2D0AFB08}"/>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6" name="Footer Placeholder 5">
            <a:extLst>
              <a:ext uri="{FF2B5EF4-FFF2-40B4-BE49-F238E27FC236}">
                <a16:creationId xmlns:a16="http://schemas.microsoft.com/office/drawing/2014/main" id="{58F96B21-46C4-7DDE-E93D-7331FCDFD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781A6-6DC2-030C-7518-05E6F239ECCF}"/>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239004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AB1-30D4-61F3-DCF7-003E63C3F4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313A6C-C6E2-D60F-AC12-CB32875EF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53381-948E-C887-1B10-0FB0587EFD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ED899F-CA94-3747-F402-7B2C09528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DF629-0900-02D6-E2E7-B15572BF12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6731D-052F-35D8-F21F-15180A402C2D}"/>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8" name="Footer Placeholder 7">
            <a:extLst>
              <a:ext uri="{FF2B5EF4-FFF2-40B4-BE49-F238E27FC236}">
                <a16:creationId xmlns:a16="http://schemas.microsoft.com/office/drawing/2014/main" id="{369C8361-86C2-9B5D-24BE-5D4C8E9B88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71912-B96B-7D52-F193-45BACA03E6DD}"/>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286202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78EF-47E3-898A-008D-82A977FC89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3B59C-B6E3-EE8E-E46F-B44BF460D5B4}"/>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4" name="Footer Placeholder 3">
            <a:extLst>
              <a:ext uri="{FF2B5EF4-FFF2-40B4-BE49-F238E27FC236}">
                <a16:creationId xmlns:a16="http://schemas.microsoft.com/office/drawing/2014/main" id="{5107208D-A79A-4E87-8456-C87201868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F9CE98-9C44-F4D9-FFFD-EF865A8BAD2D}"/>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284644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58994-8B34-A702-7DB0-9F18DCE56F78}"/>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3" name="Footer Placeholder 2">
            <a:extLst>
              <a:ext uri="{FF2B5EF4-FFF2-40B4-BE49-F238E27FC236}">
                <a16:creationId xmlns:a16="http://schemas.microsoft.com/office/drawing/2014/main" id="{6CE47BA3-036C-0B36-D468-4499A959B0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CE0264-EF9A-7467-F18E-725975FD6F1F}"/>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157067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17E8-83E4-11F2-7EB8-5617C05F0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A0C652-2A12-6C0C-8749-7CC87741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52F3D2-E571-FB20-86D8-9DA50852E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2114F-291C-AC11-1C14-F8FD47E7215F}"/>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6" name="Footer Placeholder 5">
            <a:extLst>
              <a:ext uri="{FF2B5EF4-FFF2-40B4-BE49-F238E27FC236}">
                <a16:creationId xmlns:a16="http://schemas.microsoft.com/office/drawing/2014/main" id="{4C0E7BF6-B276-96CB-D301-D96DD576A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2D32-D44E-F90E-9337-40789DC2DF0B}"/>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32892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2143-71D5-A351-B589-593B154EF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AEB3D4-E73C-2DB4-A1C1-075E9AE18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EA132A-31C9-68AC-5388-A75072A74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4EF8F-719F-B8FF-6708-A7B58E8D62C5}"/>
              </a:ext>
            </a:extLst>
          </p:cNvPr>
          <p:cNvSpPr>
            <a:spLocks noGrp="1"/>
          </p:cNvSpPr>
          <p:nvPr>
            <p:ph type="dt" sz="half" idx="10"/>
          </p:nvPr>
        </p:nvSpPr>
        <p:spPr/>
        <p:txBody>
          <a:bodyPr/>
          <a:lstStyle/>
          <a:p>
            <a:fld id="{2428D77B-CA1F-4373-A3EB-7CE3A3B19055}" type="datetimeFigureOut">
              <a:rPr lang="en-US" smtClean="0"/>
              <a:t>1/26/2023</a:t>
            </a:fld>
            <a:endParaRPr lang="en-US"/>
          </a:p>
        </p:txBody>
      </p:sp>
      <p:sp>
        <p:nvSpPr>
          <p:cNvPr id="6" name="Footer Placeholder 5">
            <a:extLst>
              <a:ext uri="{FF2B5EF4-FFF2-40B4-BE49-F238E27FC236}">
                <a16:creationId xmlns:a16="http://schemas.microsoft.com/office/drawing/2014/main" id="{471A152F-921F-6603-5E06-533E37508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66A97-2347-331C-26B3-B53C24D5BEAE}"/>
              </a:ext>
            </a:extLst>
          </p:cNvPr>
          <p:cNvSpPr>
            <a:spLocks noGrp="1"/>
          </p:cNvSpPr>
          <p:nvPr>
            <p:ph type="sldNum" sz="quarter" idx="12"/>
          </p:nvPr>
        </p:nvSpPr>
        <p:spPr/>
        <p:txBody>
          <a:bodyPr/>
          <a:lstStyle/>
          <a:p>
            <a:fld id="{E91C199C-B42E-47E2-A552-A18A4D29E808}" type="slidenum">
              <a:rPr lang="en-US" smtClean="0"/>
              <a:t>‹#›</a:t>
            </a:fld>
            <a:endParaRPr lang="en-US"/>
          </a:p>
        </p:txBody>
      </p:sp>
    </p:spTree>
    <p:extLst>
      <p:ext uri="{BB962C8B-B14F-4D97-AF65-F5344CB8AC3E}">
        <p14:creationId xmlns:p14="http://schemas.microsoft.com/office/powerpoint/2010/main" val="273476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AF139-20E7-6E8A-1345-F9ABB69C3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315A90-6BC3-B952-7C5B-4FD43CE70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D4B17-E8A7-C9D7-CE15-5ECC9002D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8D77B-CA1F-4373-A3EB-7CE3A3B19055}" type="datetimeFigureOut">
              <a:rPr lang="en-US" smtClean="0"/>
              <a:t>1/26/2023</a:t>
            </a:fld>
            <a:endParaRPr lang="en-US"/>
          </a:p>
        </p:txBody>
      </p:sp>
      <p:sp>
        <p:nvSpPr>
          <p:cNvPr id="5" name="Footer Placeholder 4">
            <a:extLst>
              <a:ext uri="{FF2B5EF4-FFF2-40B4-BE49-F238E27FC236}">
                <a16:creationId xmlns:a16="http://schemas.microsoft.com/office/drawing/2014/main" id="{5B81C577-E462-675C-AC80-975307D7F7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8F994-C34D-DCBF-81F4-8449F9DCE4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C199C-B42E-47E2-A552-A18A4D29E808}" type="slidenum">
              <a:rPr lang="en-US" smtClean="0"/>
              <a:t>‹#›</a:t>
            </a:fld>
            <a:endParaRPr lang="en-US"/>
          </a:p>
        </p:txBody>
      </p:sp>
    </p:spTree>
    <p:extLst>
      <p:ext uri="{BB962C8B-B14F-4D97-AF65-F5344CB8AC3E}">
        <p14:creationId xmlns:p14="http://schemas.microsoft.com/office/powerpoint/2010/main" val="72430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lds.org/ensign/1999/10/as-flaming-fire-and-a-ministering-angel?lang=eng" TargetMode="External"/><Relationship Id="rId2" Type="http://schemas.openxmlformats.org/officeDocument/2006/relationships/hyperlink" Target="https://www.lds.org/ensign/1975/02/simon-peter?lang=eng" TargetMode="External"/><Relationship Id="rId1" Type="http://schemas.openxmlformats.org/officeDocument/2006/relationships/slideLayout" Target="../slideLayouts/slideLayout7.xml"/><Relationship Id="rId4" Type="http://schemas.openxmlformats.org/officeDocument/2006/relationships/hyperlink" Target="https://www.lds.org/ensign/1975/09/i-have-a-question?lang=e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20.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2B3E5-BCA5-40A6-AB28-093519B1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0" y="840463"/>
            <a:ext cx="12192000"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Matthew 4, Luke 4-5, John 3:1-8</a:t>
            </a:r>
          </a:p>
        </p:txBody>
      </p:sp>
      <p:grpSp>
        <p:nvGrpSpPr>
          <p:cNvPr id="2" name="Group 1">
            <a:extLst>
              <a:ext uri="{FF2B5EF4-FFF2-40B4-BE49-F238E27FC236}">
                <a16:creationId xmlns:a16="http://schemas.microsoft.com/office/drawing/2014/main" id="{CC793F67-0D57-B5ED-6CD0-8267CAE48E54}"/>
              </a:ext>
            </a:extLst>
          </p:cNvPr>
          <p:cNvGrpSpPr/>
          <p:nvPr/>
        </p:nvGrpSpPr>
        <p:grpSpPr>
          <a:xfrm>
            <a:off x="8988014" y="2200036"/>
            <a:ext cx="1570570" cy="3974064"/>
            <a:chOff x="6934200" y="1265656"/>
            <a:chExt cx="1985484" cy="4373144"/>
          </a:xfrm>
        </p:grpSpPr>
        <p:sp>
          <p:nvSpPr>
            <p:cNvPr id="4" name="Oval 3">
              <a:extLst>
                <a:ext uri="{FF2B5EF4-FFF2-40B4-BE49-F238E27FC236}">
                  <a16:creationId xmlns:a16="http://schemas.microsoft.com/office/drawing/2014/main" id="{CF982166-9C48-B735-C77C-481AACBF5F6D}"/>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B12463-7DC6-50AE-D5B2-46AD4AA367F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A9D719D2-C018-536B-8B77-415713EA533B}"/>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3442E6A3-0027-0653-B834-70F244FCFD50}"/>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1176E4B-C440-2C46-5A0B-EE944B994F83}"/>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a:extLst>
                <a:ext uri="{FF2B5EF4-FFF2-40B4-BE49-F238E27FC236}">
                  <a16:creationId xmlns:a16="http://schemas.microsoft.com/office/drawing/2014/main" id="{520A84DA-7224-BE1E-2215-8BD903A2DC72}"/>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a:extLst>
                <a:ext uri="{FF2B5EF4-FFF2-40B4-BE49-F238E27FC236}">
                  <a16:creationId xmlns:a16="http://schemas.microsoft.com/office/drawing/2014/main" id="{C3926F44-6A19-1608-B81B-E9A74F44EF8C}"/>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Cloud 419">
              <a:extLst>
                <a:ext uri="{FF2B5EF4-FFF2-40B4-BE49-F238E27FC236}">
                  <a16:creationId xmlns:a16="http://schemas.microsoft.com/office/drawing/2014/main" id="{6D9F6829-CD53-57C8-9FC9-A37DA3B9600E}"/>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loud 420">
              <a:extLst>
                <a:ext uri="{FF2B5EF4-FFF2-40B4-BE49-F238E27FC236}">
                  <a16:creationId xmlns:a16="http://schemas.microsoft.com/office/drawing/2014/main" id="{488116CC-2180-2151-A139-D8C33BF9B39F}"/>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421">
              <a:extLst>
                <a:ext uri="{FF2B5EF4-FFF2-40B4-BE49-F238E27FC236}">
                  <a16:creationId xmlns:a16="http://schemas.microsoft.com/office/drawing/2014/main" id="{4CC4C85E-7009-1458-3C1C-F24440326DF6}"/>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Isosceles Triangle 422">
              <a:extLst>
                <a:ext uri="{FF2B5EF4-FFF2-40B4-BE49-F238E27FC236}">
                  <a16:creationId xmlns:a16="http://schemas.microsoft.com/office/drawing/2014/main" id="{8AFC67BF-99A2-DE03-3FCD-1478E8B758E5}"/>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24">
              <a:extLst>
                <a:ext uri="{FF2B5EF4-FFF2-40B4-BE49-F238E27FC236}">
                  <a16:creationId xmlns:a16="http://schemas.microsoft.com/office/drawing/2014/main" id="{C21A5CB4-D3FC-1D3B-D337-09A1F1E552E0}"/>
                </a:ext>
              </a:extLst>
            </p:cNvPr>
            <p:cNvGrpSpPr/>
            <p:nvPr/>
          </p:nvGrpSpPr>
          <p:grpSpPr>
            <a:xfrm>
              <a:off x="7108136" y="2388756"/>
              <a:ext cx="1544360" cy="2210894"/>
              <a:chOff x="4553133" y="901823"/>
              <a:chExt cx="2186627" cy="3449921"/>
            </a:xfrm>
          </p:grpSpPr>
          <p:sp>
            <p:nvSpPr>
              <p:cNvPr id="491" name="Double Wave 23">
                <a:extLst>
                  <a:ext uri="{FF2B5EF4-FFF2-40B4-BE49-F238E27FC236}">
                    <a16:creationId xmlns:a16="http://schemas.microsoft.com/office/drawing/2014/main" id="{294E0BC6-671A-26C8-C480-984065D14B53}"/>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2" name="Group 16">
                <a:extLst>
                  <a:ext uri="{FF2B5EF4-FFF2-40B4-BE49-F238E27FC236}">
                    <a16:creationId xmlns:a16="http://schemas.microsoft.com/office/drawing/2014/main" id="{6B052578-A5C5-B9E7-FD61-1278206FFD9E}"/>
                  </a:ext>
                </a:extLst>
              </p:cNvPr>
              <p:cNvGrpSpPr/>
              <p:nvPr/>
            </p:nvGrpSpPr>
            <p:grpSpPr>
              <a:xfrm>
                <a:off x="4694566" y="901823"/>
                <a:ext cx="2045194" cy="1982724"/>
                <a:chOff x="2594848" y="2213440"/>
                <a:chExt cx="2045194" cy="1982724"/>
              </a:xfrm>
              <a:solidFill>
                <a:srgbClr val="E0C13C"/>
              </a:solidFill>
            </p:grpSpPr>
            <p:sp>
              <p:nvSpPr>
                <p:cNvPr id="493" name="Pie 17">
                  <a:extLst>
                    <a:ext uri="{FF2B5EF4-FFF2-40B4-BE49-F238E27FC236}">
                      <a16:creationId xmlns:a16="http://schemas.microsoft.com/office/drawing/2014/main" id="{1C2C97A9-6039-93EB-A561-E3AAF480D284}"/>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94" name="Group 5">
                  <a:extLst>
                    <a:ext uri="{FF2B5EF4-FFF2-40B4-BE49-F238E27FC236}">
                      <a16:creationId xmlns:a16="http://schemas.microsoft.com/office/drawing/2014/main" id="{CE7542FC-E461-0E2D-AAB8-073AFB9AC65F}"/>
                    </a:ext>
                  </a:extLst>
                </p:cNvPr>
                <p:cNvGrpSpPr/>
                <p:nvPr/>
              </p:nvGrpSpPr>
              <p:grpSpPr>
                <a:xfrm>
                  <a:off x="2840416" y="2333435"/>
                  <a:ext cx="1586009" cy="1634505"/>
                  <a:chOff x="2838154" y="2333435"/>
                  <a:chExt cx="1586009" cy="1634505"/>
                </a:xfrm>
                <a:grpFill/>
              </p:grpSpPr>
              <p:sp>
                <p:nvSpPr>
                  <p:cNvPr id="495" name="Moon 3">
                    <a:extLst>
                      <a:ext uri="{FF2B5EF4-FFF2-40B4-BE49-F238E27FC236}">
                        <a16:creationId xmlns:a16="http://schemas.microsoft.com/office/drawing/2014/main" id="{9511D0D8-AFCA-1C29-FAD5-56E17530D4D2}"/>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20">
                    <a:extLst>
                      <a:ext uri="{FF2B5EF4-FFF2-40B4-BE49-F238E27FC236}">
                        <a16:creationId xmlns:a16="http://schemas.microsoft.com/office/drawing/2014/main" id="{1EA77C09-9B65-7DE9-36FC-E7737563698F}"/>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25" name="Oval 424">
              <a:extLst>
                <a:ext uri="{FF2B5EF4-FFF2-40B4-BE49-F238E27FC236}">
                  <a16:creationId xmlns:a16="http://schemas.microsoft.com/office/drawing/2014/main" id="{4B5219C4-7DEA-B7E1-2778-9138E08E2D6B}"/>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6" name="Group 58">
              <a:extLst>
                <a:ext uri="{FF2B5EF4-FFF2-40B4-BE49-F238E27FC236}">
                  <a16:creationId xmlns:a16="http://schemas.microsoft.com/office/drawing/2014/main" id="{83167BC0-B8C2-5CDD-1A5F-FFACA3902A91}"/>
                </a:ext>
              </a:extLst>
            </p:cNvPr>
            <p:cNvGrpSpPr/>
            <p:nvPr/>
          </p:nvGrpSpPr>
          <p:grpSpPr>
            <a:xfrm rot="175281">
              <a:off x="7281771" y="4966315"/>
              <a:ext cx="1319546" cy="446802"/>
              <a:chOff x="3810000" y="1677648"/>
              <a:chExt cx="4705061" cy="1827552"/>
            </a:xfrm>
          </p:grpSpPr>
          <p:grpSp>
            <p:nvGrpSpPr>
              <p:cNvPr id="461" name="Group 37">
                <a:extLst>
                  <a:ext uri="{FF2B5EF4-FFF2-40B4-BE49-F238E27FC236}">
                    <a16:creationId xmlns:a16="http://schemas.microsoft.com/office/drawing/2014/main" id="{EDF63B7D-10DA-89E8-9EBC-D7D95CBC43C7}"/>
                  </a:ext>
                </a:extLst>
              </p:cNvPr>
              <p:cNvGrpSpPr/>
              <p:nvPr/>
            </p:nvGrpSpPr>
            <p:grpSpPr>
              <a:xfrm>
                <a:off x="3810000" y="1828800"/>
                <a:ext cx="1776984" cy="1676400"/>
                <a:chOff x="3810000" y="1828800"/>
                <a:chExt cx="4038600" cy="3810000"/>
              </a:xfrm>
            </p:grpSpPr>
            <p:sp>
              <p:nvSpPr>
                <p:cNvPr id="482" name="Half Frame 481">
                  <a:extLst>
                    <a:ext uri="{FF2B5EF4-FFF2-40B4-BE49-F238E27FC236}">
                      <a16:creationId xmlns:a16="http://schemas.microsoft.com/office/drawing/2014/main" id="{862C5F37-4128-C2DB-88F7-FB227BD5651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 name="Half Frame 482">
                  <a:extLst>
                    <a:ext uri="{FF2B5EF4-FFF2-40B4-BE49-F238E27FC236}">
                      <a16:creationId xmlns:a16="http://schemas.microsoft.com/office/drawing/2014/main" id="{03BEF5AD-8DCC-513D-06A7-53E0E4B428D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4" name="Half Frame 483">
                  <a:extLst>
                    <a:ext uri="{FF2B5EF4-FFF2-40B4-BE49-F238E27FC236}">
                      <a16:creationId xmlns:a16="http://schemas.microsoft.com/office/drawing/2014/main" id="{D0EF37CF-A393-CA87-7B52-72BDD5A39AC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5" name="Half Frame 484">
                  <a:extLst>
                    <a:ext uri="{FF2B5EF4-FFF2-40B4-BE49-F238E27FC236}">
                      <a16:creationId xmlns:a16="http://schemas.microsoft.com/office/drawing/2014/main" id="{0803E4D7-F429-27C9-73E7-699D6D07EF7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6" name="Donut 775">
                  <a:extLst>
                    <a:ext uri="{FF2B5EF4-FFF2-40B4-BE49-F238E27FC236}">
                      <a16:creationId xmlns:a16="http://schemas.microsoft.com/office/drawing/2014/main" id="{A163D0B1-F068-7E3C-6963-E15BEAFBDCE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Diamond 486">
                  <a:extLst>
                    <a:ext uri="{FF2B5EF4-FFF2-40B4-BE49-F238E27FC236}">
                      <a16:creationId xmlns:a16="http://schemas.microsoft.com/office/drawing/2014/main" id="{5E2012A0-4FFE-F45C-E9ED-704E97E5700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Diamond 487">
                  <a:extLst>
                    <a:ext uri="{FF2B5EF4-FFF2-40B4-BE49-F238E27FC236}">
                      <a16:creationId xmlns:a16="http://schemas.microsoft.com/office/drawing/2014/main" id="{546EE3D0-2DEE-48F6-32BE-FDD0F6CD3D6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Diamond 488">
                  <a:extLst>
                    <a:ext uri="{FF2B5EF4-FFF2-40B4-BE49-F238E27FC236}">
                      <a16:creationId xmlns:a16="http://schemas.microsoft.com/office/drawing/2014/main" id="{33B39C00-4F68-6E1B-8C82-B3C40A571F4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Diamond 489">
                  <a:extLst>
                    <a:ext uri="{FF2B5EF4-FFF2-40B4-BE49-F238E27FC236}">
                      <a16:creationId xmlns:a16="http://schemas.microsoft.com/office/drawing/2014/main" id="{BC4AA8EF-ECE0-F348-2AF1-E0D446041EE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38">
                <a:extLst>
                  <a:ext uri="{FF2B5EF4-FFF2-40B4-BE49-F238E27FC236}">
                    <a16:creationId xmlns:a16="http://schemas.microsoft.com/office/drawing/2014/main" id="{07347684-C789-A089-DBE5-19E8EB717EB0}"/>
                  </a:ext>
                </a:extLst>
              </p:cNvPr>
              <p:cNvGrpSpPr/>
              <p:nvPr/>
            </p:nvGrpSpPr>
            <p:grpSpPr>
              <a:xfrm>
                <a:off x="5314014" y="1757596"/>
                <a:ext cx="1776984" cy="1676400"/>
                <a:chOff x="3810000" y="1828800"/>
                <a:chExt cx="4038600" cy="3810000"/>
              </a:xfrm>
            </p:grpSpPr>
            <p:sp>
              <p:nvSpPr>
                <p:cNvPr id="473" name="Half Frame 472">
                  <a:extLst>
                    <a:ext uri="{FF2B5EF4-FFF2-40B4-BE49-F238E27FC236}">
                      <a16:creationId xmlns:a16="http://schemas.microsoft.com/office/drawing/2014/main" id="{7E4B852E-79A7-C61A-B438-3DC8D5A7363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Half Frame 473">
                  <a:extLst>
                    <a:ext uri="{FF2B5EF4-FFF2-40B4-BE49-F238E27FC236}">
                      <a16:creationId xmlns:a16="http://schemas.microsoft.com/office/drawing/2014/main" id="{8BC090D0-DF67-B27C-E565-02BBA748402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5" name="Half Frame 474">
                  <a:extLst>
                    <a:ext uri="{FF2B5EF4-FFF2-40B4-BE49-F238E27FC236}">
                      <a16:creationId xmlns:a16="http://schemas.microsoft.com/office/drawing/2014/main" id="{F6BD1BEB-0E80-DC20-65A4-F64677C6406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6" name="Half Frame 475">
                  <a:extLst>
                    <a:ext uri="{FF2B5EF4-FFF2-40B4-BE49-F238E27FC236}">
                      <a16:creationId xmlns:a16="http://schemas.microsoft.com/office/drawing/2014/main" id="{B6930AC9-89FB-67D8-9464-B04080A590B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7" name="Donut 766">
                  <a:extLst>
                    <a:ext uri="{FF2B5EF4-FFF2-40B4-BE49-F238E27FC236}">
                      <a16:creationId xmlns:a16="http://schemas.microsoft.com/office/drawing/2014/main" id="{54C8B854-D8E7-15E1-FB6B-40A5D221D71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8" name="Diamond 477">
                  <a:extLst>
                    <a:ext uri="{FF2B5EF4-FFF2-40B4-BE49-F238E27FC236}">
                      <a16:creationId xmlns:a16="http://schemas.microsoft.com/office/drawing/2014/main" id="{B7632AF1-88C0-399C-245C-A14333F47DA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478">
                  <a:extLst>
                    <a:ext uri="{FF2B5EF4-FFF2-40B4-BE49-F238E27FC236}">
                      <a16:creationId xmlns:a16="http://schemas.microsoft.com/office/drawing/2014/main" id="{D6987041-AF52-AB63-6B29-66DB217BF6C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Diamond 479">
                  <a:extLst>
                    <a:ext uri="{FF2B5EF4-FFF2-40B4-BE49-F238E27FC236}">
                      <a16:creationId xmlns:a16="http://schemas.microsoft.com/office/drawing/2014/main" id="{A07EB23C-CEC6-2BAC-9508-5329FC3DC92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Diamond 480">
                  <a:extLst>
                    <a:ext uri="{FF2B5EF4-FFF2-40B4-BE49-F238E27FC236}">
                      <a16:creationId xmlns:a16="http://schemas.microsoft.com/office/drawing/2014/main" id="{A55873EC-D1CB-DEAC-0270-95AB5B85EC2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48">
                <a:extLst>
                  <a:ext uri="{FF2B5EF4-FFF2-40B4-BE49-F238E27FC236}">
                    <a16:creationId xmlns:a16="http://schemas.microsoft.com/office/drawing/2014/main" id="{7EDE7B2D-1ADC-2765-C034-5C9D1BB782DD}"/>
                  </a:ext>
                </a:extLst>
              </p:cNvPr>
              <p:cNvGrpSpPr/>
              <p:nvPr/>
            </p:nvGrpSpPr>
            <p:grpSpPr>
              <a:xfrm>
                <a:off x="6738077" y="1677648"/>
                <a:ext cx="1776984" cy="1676400"/>
                <a:chOff x="3810000" y="1828800"/>
                <a:chExt cx="4038600" cy="3810000"/>
              </a:xfrm>
            </p:grpSpPr>
            <p:sp>
              <p:nvSpPr>
                <p:cNvPr id="464" name="Half Frame 463">
                  <a:extLst>
                    <a:ext uri="{FF2B5EF4-FFF2-40B4-BE49-F238E27FC236}">
                      <a16:creationId xmlns:a16="http://schemas.microsoft.com/office/drawing/2014/main" id="{7412940C-DA88-5796-2B9E-16615091EA7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5" name="Half Frame 50">
                  <a:extLst>
                    <a:ext uri="{FF2B5EF4-FFF2-40B4-BE49-F238E27FC236}">
                      <a16:creationId xmlns:a16="http://schemas.microsoft.com/office/drawing/2014/main" id="{0DC04124-5B95-8880-43E9-F75C3345ABA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6" name="Half Frame 51">
                  <a:extLst>
                    <a:ext uri="{FF2B5EF4-FFF2-40B4-BE49-F238E27FC236}">
                      <a16:creationId xmlns:a16="http://schemas.microsoft.com/office/drawing/2014/main" id="{04BC557C-C618-D209-9315-A8EE4680A41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Half Frame 52">
                  <a:extLst>
                    <a:ext uri="{FF2B5EF4-FFF2-40B4-BE49-F238E27FC236}">
                      <a16:creationId xmlns:a16="http://schemas.microsoft.com/office/drawing/2014/main" id="{F8FACCA6-7D87-BFB8-74DE-A31E790C824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8" name="Donut 757">
                  <a:extLst>
                    <a:ext uri="{FF2B5EF4-FFF2-40B4-BE49-F238E27FC236}">
                      <a16:creationId xmlns:a16="http://schemas.microsoft.com/office/drawing/2014/main" id="{48921CBF-3ACE-9F45-394B-CE3411E56E2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Diamond 468">
                  <a:extLst>
                    <a:ext uri="{FF2B5EF4-FFF2-40B4-BE49-F238E27FC236}">
                      <a16:creationId xmlns:a16="http://schemas.microsoft.com/office/drawing/2014/main" id="{23312410-27B9-0BAE-4576-3CBA8AA1306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25F68D22-554B-B7FE-11DA-438FCC42718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5B2A4BA2-AD6D-3D86-802D-A1A3EA65E0F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36730461-38D0-94B5-0E7A-B524EF4757A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7" name="Cloud 426">
              <a:extLst>
                <a:ext uri="{FF2B5EF4-FFF2-40B4-BE49-F238E27FC236}">
                  <a16:creationId xmlns:a16="http://schemas.microsoft.com/office/drawing/2014/main" id="{B768BB44-DD7C-51CD-0906-A2DE42BC4886}"/>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8" name="Group 427">
              <a:extLst>
                <a:ext uri="{FF2B5EF4-FFF2-40B4-BE49-F238E27FC236}">
                  <a16:creationId xmlns:a16="http://schemas.microsoft.com/office/drawing/2014/main" id="{4509B83D-D101-A79B-AB3D-3216AEF4BBE0}"/>
                </a:ext>
              </a:extLst>
            </p:cNvPr>
            <p:cNvGrpSpPr/>
            <p:nvPr/>
          </p:nvGrpSpPr>
          <p:grpSpPr>
            <a:xfrm>
              <a:off x="7162023" y="1568903"/>
              <a:ext cx="1544762" cy="259293"/>
              <a:chOff x="7105896" y="1557210"/>
              <a:chExt cx="1544762" cy="488119"/>
            </a:xfrm>
          </p:grpSpPr>
          <p:sp>
            <p:nvSpPr>
              <p:cNvPr id="429" name="Rounded Rectangle 15">
                <a:extLst>
                  <a:ext uri="{FF2B5EF4-FFF2-40B4-BE49-F238E27FC236}">
                    <a16:creationId xmlns:a16="http://schemas.microsoft.com/office/drawing/2014/main" id="{B2AEFC8B-1EFF-FBFD-61CB-F5E1108B992C}"/>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0" name="Group 59">
                <a:extLst>
                  <a:ext uri="{FF2B5EF4-FFF2-40B4-BE49-F238E27FC236}">
                    <a16:creationId xmlns:a16="http://schemas.microsoft.com/office/drawing/2014/main" id="{EAA52CC9-BC58-A335-549B-432DB8D7C8D6}"/>
                  </a:ext>
                </a:extLst>
              </p:cNvPr>
              <p:cNvGrpSpPr/>
              <p:nvPr/>
            </p:nvGrpSpPr>
            <p:grpSpPr>
              <a:xfrm rot="160736">
                <a:off x="7230848" y="1557210"/>
                <a:ext cx="1269517" cy="488119"/>
                <a:chOff x="3810000" y="1677648"/>
                <a:chExt cx="4705061" cy="1827552"/>
              </a:xfrm>
            </p:grpSpPr>
            <p:grpSp>
              <p:nvGrpSpPr>
                <p:cNvPr id="431" name="Group 37">
                  <a:extLst>
                    <a:ext uri="{FF2B5EF4-FFF2-40B4-BE49-F238E27FC236}">
                      <a16:creationId xmlns:a16="http://schemas.microsoft.com/office/drawing/2014/main" id="{80C04B52-449F-F5CA-5201-060E568DEB92}"/>
                    </a:ext>
                  </a:extLst>
                </p:cNvPr>
                <p:cNvGrpSpPr/>
                <p:nvPr/>
              </p:nvGrpSpPr>
              <p:grpSpPr>
                <a:xfrm>
                  <a:off x="3810000" y="1828800"/>
                  <a:ext cx="1776984" cy="1676400"/>
                  <a:chOff x="3810000" y="1828800"/>
                  <a:chExt cx="4038600" cy="3810000"/>
                </a:xfrm>
              </p:grpSpPr>
              <p:sp>
                <p:nvSpPr>
                  <p:cNvPr id="452" name="Half Frame 451">
                    <a:extLst>
                      <a:ext uri="{FF2B5EF4-FFF2-40B4-BE49-F238E27FC236}">
                        <a16:creationId xmlns:a16="http://schemas.microsoft.com/office/drawing/2014/main" id="{468CB9AC-189D-AFB0-7A87-0774A76FE37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Half Frame 452">
                    <a:extLst>
                      <a:ext uri="{FF2B5EF4-FFF2-40B4-BE49-F238E27FC236}">
                        <a16:creationId xmlns:a16="http://schemas.microsoft.com/office/drawing/2014/main" id="{9DDD03C5-6094-CF46-407D-1A72537275C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Half Frame 453">
                    <a:extLst>
                      <a:ext uri="{FF2B5EF4-FFF2-40B4-BE49-F238E27FC236}">
                        <a16:creationId xmlns:a16="http://schemas.microsoft.com/office/drawing/2014/main" id="{05A4707E-CE7C-595D-451E-DCF3488070C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5" name="Half Frame 454">
                    <a:extLst>
                      <a:ext uri="{FF2B5EF4-FFF2-40B4-BE49-F238E27FC236}">
                        <a16:creationId xmlns:a16="http://schemas.microsoft.com/office/drawing/2014/main" id="{8540E270-40DF-17D9-F8A5-4881602E590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6" name="Donut 745">
                    <a:extLst>
                      <a:ext uri="{FF2B5EF4-FFF2-40B4-BE49-F238E27FC236}">
                        <a16:creationId xmlns:a16="http://schemas.microsoft.com/office/drawing/2014/main" id="{4E62EEB7-3E0C-903B-40EC-0BE1FDC061E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Diamond 456">
                    <a:extLst>
                      <a:ext uri="{FF2B5EF4-FFF2-40B4-BE49-F238E27FC236}">
                        <a16:creationId xmlns:a16="http://schemas.microsoft.com/office/drawing/2014/main" id="{BB53D998-2EE3-CB32-283B-03C4EDB517B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Diamond 457">
                    <a:extLst>
                      <a:ext uri="{FF2B5EF4-FFF2-40B4-BE49-F238E27FC236}">
                        <a16:creationId xmlns:a16="http://schemas.microsoft.com/office/drawing/2014/main" id="{D2A8A518-D48F-C1CE-02D4-26E4BD633EF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a:extLst>
                      <a:ext uri="{FF2B5EF4-FFF2-40B4-BE49-F238E27FC236}">
                        <a16:creationId xmlns:a16="http://schemas.microsoft.com/office/drawing/2014/main" id="{B48765CA-DB97-E334-6808-CC0489B618F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Diamond 459">
                    <a:extLst>
                      <a:ext uri="{FF2B5EF4-FFF2-40B4-BE49-F238E27FC236}">
                        <a16:creationId xmlns:a16="http://schemas.microsoft.com/office/drawing/2014/main" id="{40ADDDCB-16E1-FAD5-E47B-DFD401C8A14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38">
                  <a:extLst>
                    <a:ext uri="{FF2B5EF4-FFF2-40B4-BE49-F238E27FC236}">
                      <a16:creationId xmlns:a16="http://schemas.microsoft.com/office/drawing/2014/main" id="{EC311CFE-12BB-C9FD-E048-C4645F98ED7A}"/>
                    </a:ext>
                  </a:extLst>
                </p:cNvPr>
                <p:cNvGrpSpPr/>
                <p:nvPr/>
              </p:nvGrpSpPr>
              <p:grpSpPr>
                <a:xfrm>
                  <a:off x="5314014" y="1757596"/>
                  <a:ext cx="1776984" cy="1676400"/>
                  <a:chOff x="3810000" y="1828800"/>
                  <a:chExt cx="4038600" cy="3810000"/>
                </a:xfrm>
              </p:grpSpPr>
              <p:sp>
                <p:nvSpPr>
                  <p:cNvPr id="443" name="Half Frame 442">
                    <a:extLst>
                      <a:ext uri="{FF2B5EF4-FFF2-40B4-BE49-F238E27FC236}">
                        <a16:creationId xmlns:a16="http://schemas.microsoft.com/office/drawing/2014/main" id="{A993CE1B-DBEE-B5A4-893F-6FA7BA1BF5C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Half Frame 443">
                    <a:extLst>
                      <a:ext uri="{FF2B5EF4-FFF2-40B4-BE49-F238E27FC236}">
                        <a16:creationId xmlns:a16="http://schemas.microsoft.com/office/drawing/2014/main" id="{390A0163-6195-5B72-341C-4CDEEFFB95E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Half Frame 444">
                    <a:extLst>
                      <a:ext uri="{FF2B5EF4-FFF2-40B4-BE49-F238E27FC236}">
                        <a16:creationId xmlns:a16="http://schemas.microsoft.com/office/drawing/2014/main" id="{80319167-3DA6-ED69-AAB6-8978D298475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6" name="Half Frame 445">
                    <a:extLst>
                      <a:ext uri="{FF2B5EF4-FFF2-40B4-BE49-F238E27FC236}">
                        <a16:creationId xmlns:a16="http://schemas.microsoft.com/office/drawing/2014/main" id="{EC427536-C3C0-119A-2C2A-A88E34F6DC6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7" name="Donut 736">
                    <a:extLst>
                      <a:ext uri="{FF2B5EF4-FFF2-40B4-BE49-F238E27FC236}">
                        <a16:creationId xmlns:a16="http://schemas.microsoft.com/office/drawing/2014/main" id="{B2132E6D-F76E-4486-2E96-9256ADC0821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8" name="Diamond 447">
                    <a:extLst>
                      <a:ext uri="{FF2B5EF4-FFF2-40B4-BE49-F238E27FC236}">
                        <a16:creationId xmlns:a16="http://schemas.microsoft.com/office/drawing/2014/main" id="{A608CDF1-7660-CA2E-09AF-02420FD7B35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A144E203-31DD-95F7-7874-88F8F5D846E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Diamond 449">
                    <a:extLst>
                      <a:ext uri="{FF2B5EF4-FFF2-40B4-BE49-F238E27FC236}">
                        <a16:creationId xmlns:a16="http://schemas.microsoft.com/office/drawing/2014/main" id="{4BBB5FFF-7F66-349B-9BD4-9D305870EE6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Diamond 450">
                    <a:extLst>
                      <a:ext uri="{FF2B5EF4-FFF2-40B4-BE49-F238E27FC236}">
                        <a16:creationId xmlns:a16="http://schemas.microsoft.com/office/drawing/2014/main" id="{FA271FB1-BEAA-0C3C-7267-24D214AB9E7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3" name="Group 48">
                  <a:extLst>
                    <a:ext uri="{FF2B5EF4-FFF2-40B4-BE49-F238E27FC236}">
                      <a16:creationId xmlns:a16="http://schemas.microsoft.com/office/drawing/2014/main" id="{801C4E23-E2DB-36AD-0A07-98F16B4D7F49}"/>
                    </a:ext>
                  </a:extLst>
                </p:cNvPr>
                <p:cNvGrpSpPr/>
                <p:nvPr/>
              </p:nvGrpSpPr>
              <p:grpSpPr>
                <a:xfrm>
                  <a:off x="6738077" y="1677648"/>
                  <a:ext cx="1776984" cy="1676400"/>
                  <a:chOff x="3810000" y="1828800"/>
                  <a:chExt cx="4038600" cy="3810000"/>
                </a:xfrm>
              </p:grpSpPr>
              <p:sp>
                <p:nvSpPr>
                  <p:cNvPr id="434" name="Half Frame 433">
                    <a:extLst>
                      <a:ext uri="{FF2B5EF4-FFF2-40B4-BE49-F238E27FC236}">
                        <a16:creationId xmlns:a16="http://schemas.microsoft.com/office/drawing/2014/main" id="{F397F660-DD25-14FD-1F4A-B36CCEEE18F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5" name="Half Frame 434">
                    <a:extLst>
                      <a:ext uri="{FF2B5EF4-FFF2-40B4-BE49-F238E27FC236}">
                        <a16:creationId xmlns:a16="http://schemas.microsoft.com/office/drawing/2014/main" id="{6ED59072-CBB7-8F36-BE22-B720860C59E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6" name="Half Frame 435">
                    <a:extLst>
                      <a:ext uri="{FF2B5EF4-FFF2-40B4-BE49-F238E27FC236}">
                        <a16:creationId xmlns:a16="http://schemas.microsoft.com/office/drawing/2014/main" id="{05E453FD-0A07-2DB4-4621-9A3C0226F94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Half Frame 436">
                    <a:extLst>
                      <a:ext uri="{FF2B5EF4-FFF2-40B4-BE49-F238E27FC236}">
                        <a16:creationId xmlns:a16="http://schemas.microsoft.com/office/drawing/2014/main" id="{57E5F7D5-9B0E-0261-051D-05215CD30FE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8" name="Donut 727">
                    <a:extLst>
                      <a:ext uri="{FF2B5EF4-FFF2-40B4-BE49-F238E27FC236}">
                        <a16:creationId xmlns:a16="http://schemas.microsoft.com/office/drawing/2014/main" id="{132D814C-A6BC-05E1-6A1C-B8B81C2C6EE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9" name="Diamond 438">
                    <a:extLst>
                      <a:ext uri="{FF2B5EF4-FFF2-40B4-BE49-F238E27FC236}">
                        <a16:creationId xmlns:a16="http://schemas.microsoft.com/office/drawing/2014/main" id="{69E52A14-8F00-9D8E-D428-7113EA9CF86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1338131C-E374-2566-EA18-4D84931F91B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67E370E1-087A-2F8A-5167-3B81716BA50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Diamond 441">
                    <a:extLst>
                      <a:ext uri="{FF2B5EF4-FFF2-40B4-BE49-F238E27FC236}">
                        <a16:creationId xmlns:a16="http://schemas.microsoft.com/office/drawing/2014/main" id="{CCFBE68C-14B4-BE9D-86FC-EDE7755C33B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97" name="Group 496">
            <a:extLst>
              <a:ext uri="{FF2B5EF4-FFF2-40B4-BE49-F238E27FC236}">
                <a16:creationId xmlns:a16="http://schemas.microsoft.com/office/drawing/2014/main" id="{392DCE5C-42FE-41E7-097B-6877BF4B3A8B}"/>
              </a:ext>
            </a:extLst>
          </p:cNvPr>
          <p:cNvGrpSpPr/>
          <p:nvPr/>
        </p:nvGrpSpPr>
        <p:grpSpPr>
          <a:xfrm>
            <a:off x="1089574" y="2048611"/>
            <a:ext cx="1970401" cy="4233742"/>
            <a:chOff x="380464" y="378001"/>
            <a:chExt cx="2940416" cy="6317984"/>
          </a:xfrm>
        </p:grpSpPr>
        <p:sp>
          <p:nvSpPr>
            <p:cNvPr id="498" name="Cloud 497">
              <a:extLst>
                <a:ext uri="{FF2B5EF4-FFF2-40B4-BE49-F238E27FC236}">
                  <a16:creationId xmlns:a16="http://schemas.microsoft.com/office/drawing/2014/main" id="{1FB334AC-5E61-D01E-2015-CB5399915D29}"/>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9" name="Group 47">
              <a:extLst>
                <a:ext uri="{FF2B5EF4-FFF2-40B4-BE49-F238E27FC236}">
                  <a16:creationId xmlns:a16="http://schemas.microsoft.com/office/drawing/2014/main" id="{15D63655-7358-3D83-F93D-DDA7A350AD04}"/>
                </a:ext>
              </a:extLst>
            </p:cNvPr>
            <p:cNvGrpSpPr/>
            <p:nvPr/>
          </p:nvGrpSpPr>
          <p:grpSpPr>
            <a:xfrm rot="2613352">
              <a:off x="986283" y="5708442"/>
              <a:ext cx="849646" cy="987543"/>
              <a:chOff x="6106804" y="4039302"/>
              <a:chExt cx="666047" cy="774146"/>
            </a:xfrm>
          </p:grpSpPr>
          <p:sp>
            <p:nvSpPr>
              <p:cNvPr id="544" name="Oval 543">
                <a:extLst>
                  <a:ext uri="{FF2B5EF4-FFF2-40B4-BE49-F238E27FC236}">
                    <a16:creationId xmlns:a16="http://schemas.microsoft.com/office/drawing/2014/main" id="{E7A341AF-326E-03E9-5A0F-0811450F88B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2F8CF3BB-18FA-49BB-6CE5-308B666F10B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8D5639EA-8774-508F-3EB7-BB2AE72F18FA}"/>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6">
              <a:extLst>
                <a:ext uri="{FF2B5EF4-FFF2-40B4-BE49-F238E27FC236}">
                  <a16:creationId xmlns:a16="http://schemas.microsoft.com/office/drawing/2014/main" id="{C4FEB5D1-E6D0-9B58-CC9E-9EFD45AE3405}"/>
                </a:ext>
              </a:extLst>
            </p:cNvPr>
            <p:cNvGrpSpPr/>
            <p:nvPr/>
          </p:nvGrpSpPr>
          <p:grpSpPr>
            <a:xfrm>
              <a:off x="1900966" y="5705254"/>
              <a:ext cx="849646" cy="987543"/>
              <a:chOff x="6106804" y="4039302"/>
              <a:chExt cx="666047" cy="774146"/>
            </a:xfrm>
          </p:grpSpPr>
          <p:sp>
            <p:nvSpPr>
              <p:cNvPr id="541" name="Oval 43">
                <a:extLst>
                  <a:ext uri="{FF2B5EF4-FFF2-40B4-BE49-F238E27FC236}">
                    <a16:creationId xmlns:a16="http://schemas.microsoft.com/office/drawing/2014/main" id="{18AAC817-C343-21B2-8A73-6D0A82AC0537}"/>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44">
                <a:extLst>
                  <a:ext uri="{FF2B5EF4-FFF2-40B4-BE49-F238E27FC236}">
                    <a16:creationId xmlns:a16="http://schemas.microsoft.com/office/drawing/2014/main" id="{1ED86DF9-D4D3-FB1B-3531-6CA1EF89BD1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45">
                <a:extLst>
                  <a:ext uri="{FF2B5EF4-FFF2-40B4-BE49-F238E27FC236}">
                    <a16:creationId xmlns:a16="http://schemas.microsoft.com/office/drawing/2014/main" id="{8094AC11-2877-3BB9-475A-FAD4CBA09C55}"/>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 name="Oval 500">
              <a:extLst>
                <a:ext uri="{FF2B5EF4-FFF2-40B4-BE49-F238E27FC236}">
                  <a16:creationId xmlns:a16="http://schemas.microsoft.com/office/drawing/2014/main" id="{58CB63CF-7B2D-2B31-5CF3-9DCB60717E11}"/>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FF066FCD-1A7D-991E-7A71-BB4D466E1E5A}"/>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rapezoid 502">
              <a:extLst>
                <a:ext uri="{FF2B5EF4-FFF2-40B4-BE49-F238E27FC236}">
                  <a16:creationId xmlns:a16="http://schemas.microsoft.com/office/drawing/2014/main" id="{C19F6380-C213-F521-D467-1A2C2A24BBDF}"/>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Trapezoid 503">
              <a:extLst>
                <a:ext uri="{FF2B5EF4-FFF2-40B4-BE49-F238E27FC236}">
                  <a16:creationId xmlns:a16="http://schemas.microsoft.com/office/drawing/2014/main" id="{C93534E6-12CB-D8FB-B173-D99AF62EA5D9}"/>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Trapezoid 504">
              <a:extLst>
                <a:ext uri="{FF2B5EF4-FFF2-40B4-BE49-F238E27FC236}">
                  <a16:creationId xmlns:a16="http://schemas.microsoft.com/office/drawing/2014/main" id="{24703779-D77F-0021-D955-400E0E12AD33}"/>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Trapezoid 505">
              <a:extLst>
                <a:ext uri="{FF2B5EF4-FFF2-40B4-BE49-F238E27FC236}">
                  <a16:creationId xmlns:a16="http://schemas.microsoft.com/office/drawing/2014/main" id="{2D8A493C-CDB9-8486-45A4-8D4FB641C08B}"/>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Trapezoid 506">
              <a:extLst>
                <a:ext uri="{FF2B5EF4-FFF2-40B4-BE49-F238E27FC236}">
                  <a16:creationId xmlns:a16="http://schemas.microsoft.com/office/drawing/2014/main" id="{AEBC1AC9-43B9-6FAE-832E-B31681447AC9}"/>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Trapezoid 507">
              <a:extLst>
                <a:ext uri="{FF2B5EF4-FFF2-40B4-BE49-F238E27FC236}">
                  <a16:creationId xmlns:a16="http://schemas.microsoft.com/office/drawing/2014/main" id="{294DA866-9E80-047F-218C-A1285C490A35}"/>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4">
              <a:extLst>
                <a:ext uri="{FF2B5EF4-FFF2-40B4-BE49-F238E27FC236}">
                  <a16:creationId xmlns:a16="http://schemas.microsoft.com/office/drawing/2014/main" id="{B67BC26F-8C89-5418-9597-9F32D535D477}"/>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0" name="Group 26">
              <a:extLst>
                <a:ext uri="{FF2B5EF4-FFF2-40B4-BE49-F238E27FC236}">
                  <a16:creationId xmlns:a16="http://schemas.microsoft.com/office/drawing/2014/main" id="{B4E30DAB-75ED-33FE-0CED-EBA542EA4D83}"/>
                </a:ext>
              </a:extLst>
            </p:cNvPr>
            <p:cNvGrpSpPr/>
            <p:nvPr/>
          </p:nvGrpSpPr>
          <p:grpSpPr>
            <a:xfrm rot="4901522">
              <a:off x="1055947" y="3502862"/>
              <a:ext cx="2818778" cy="668978"/>
              <a:chOff x="5029200" y="1371600"/>
              <a:chExt cx="6791793" cy="1933731"/>
            </a:xfrm>
          </p:grpSpPr>
          <p:grpSp>
            <p:nvGrpSpPr>
              <p:cNvPr id="529" name="Group 16">
                <a:extLst>
                  <a:ext uri="{FF2B5EF4-FFF2-40B4-BE49-F238E27FC236}">
                    <a16:creationId xmlns:a16="http://schemas.microsoft.com/office/drawing/2014/main" id="{B964CC95-40D0-C39E-B468-69860AC8F0F8}"/>
                  </a:ext>
                </a:extLst>
              </p:cNvPr>
              <p:cNvGrpSpPr/>
              <p:nvPr/>
            </p:nvGrpSpPr>
            <p:grpSpPr>
              <a:xfrm>
                <a:off x="5029200" y="1371600"/>
                <a:ext cx="1752600" cy="1905000"/>
                <a:chOff x="5029200" y="1371600"/>
                <a:chExt cx="1752600" cy="1905000"/>
              </a:xfrm>
            </p:grpSpPr>
            <p:sp>
              <p:nvSpPr>
                <p:cNvPr id="539" name="4-Point Star 14">
                  <a:extLst>
                    <a:ext uri="{FF2B5EF4-FFF2-40B4-BE49-F238E27FC236}">
                      <a16:creationId xmlns:a16="http://schemas.microsoft.com/office/drawing/2014/main" id="{366F31DC-4A20-8070-06C8-F6281F264DC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4-Point Star 15">
                  <a:extLst>
                    <a:ext uri="{FF2B5EF4-FFF2-40B4-BE49-F238E27FC236}">
                      <a16:creationId xmlns:a16="http://schemas.microsoft.com/office/drawing/2014/main" id="{38251D97-D232-2FDD-9D6F-596AC28D0C2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17">
                <a:extLst>
                  <a:ext uri="{FF2B5EF4-FFF2-40B4-BE49-F238E27FC236}">
                    <a16:creationId xmlns:a16="http://schemas.microsoft.com/office/drawing/2014/main" id="{2BFA5824-1DAA-49D5-A7A0-88F64B58DA4C}"/>
                  </a:ext>
                </a:extLst>
              </p:cNvPr>
              <p:cNvGrpSpPr/>
              <p:nvPr/>
            </p:nvGrpSpPr>
            <p:grpSpPr>
              <a:xfrm>
                <a:off x="6713095" y="1400331"/>
                <a:ext cx="1752600" cy="1905000"/>
                <a:chOff x="5029200" y="1371600"/>
                <a:chExt cx="1752600" cy="1905000"/>
              </a:xfrm>
            </p:grpSpPr>
            <p:sp>
              <p:nvSpPr>
                <p:cNvPr id="537" name="4-Point Star 205">
                  <a:extLst>
                    <a:ext uri="{FF2B5EF4-FFF2-40B4-BE49-F238E27FC236}">
                      <a16:creationId xmlns:a16="http://schemas.microsoft.com/office/drawing/2014/main" id="{86C6E469-900E-84FC-0980-1D030CBBE6B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4-Point Star 206">
                  <a:extLst>
                    <a:ext uri="{FF2B5EF4-FFF2-40B4-BE49-F238E27FC236}">
                      <a16:creationId xmlns:a16="http://schemas.microsoft.com/office/drawing/2014/main" id="{156465FD-4FB2-5849-4EF5-D50F1A133A5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20">
                <a:extLst>
                  <a:ext uri="{FF2B5EF4-FFF2-40B4-BE49-F238E27FC236}">
                    <a16:creationId xmlns:a16="http://schemas.microsoft.com/office/drawing/2014/main" id="{AF081418-7EB6-C326-790B-C7B5977DB98D}"/>
                  </a:ext>
                </a:extLst>
              </p:cNvPr>
              <p:cNvGrpSpPr/>
              <p:nvPr/>
            </p:nvGrpSpPr>
            <p:grpSpPr>
              <a:xfrm>
                <a:off x="8404486" y="1389088"/>
                <a:ext cx="1752600" cy="1905000"/>
                <a:chOff x="5029200" y="1371600"/>
                <a:chExt cx="1752600" cy="1905000"/>
              </a:xfrm>
            </p:grpSpPr>
            <p:sp>
              <p:nvSpPr>
                <p:cNvPr id="535" name="4-Point Star 203">
                  <a:extLst>
                    <a:ext uri="{FF2B5EF4-FFF2-40B4-BE49-F238E27FC236}">
                      <a16:creationId xmlns:a16="http://schemas.microsoft.com/office/drawing/2014/main" id="{6D96F5FF-ED83-202A-890C-28D3CE77AB1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4-Point Star 204">
                  <a:extLst>
                    <a:ext uri="{FF2B5EF4-FFF2-40B4-BE49-F238E27FC236}">
                      <a16:creationId xmlns:a16="http://schemas.microsoft.com/office/drawing/2014/main" id="{87778284-E1B6-5E2A-550B-EC55809F001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23">
                <a:extLst>
                  <a:ext uri="{FF2B5EF4-FFF2-40B4-BE49-F238E27FC236}">
                    <a16:creationId xmlns:a16="http://schemas.microsoft.com/office/drawing/2014/main" id="{19B1F184-E40D-A91C-81F5-ABA9A073F1EB}"/>
                  </a:ext>
                </a:extLst>
              </p:cNvPr>
              <p:cNvGrpSpPr/>
              <p:nvPr/>
            </p:nvGrpSpPr>
            <p:grpSpPr>
              <a:xfrm>
                <a:off x="10068393" y="1389089"/>
                <a:ext cx="1752600" cy="1905000"/>
                <a:chOff x="5029200" y="1371600"/>
                <a:chExt cx="1752600" cy="1905000"/>
              </a:xfrm>
            </p:grpSpPr>
            <p:sp>
              <p:nvSpPr>
                <p:cNvPr id="533" name="4-Point Star 24">
                  <a:extLst>
                    <a:ext uri="{FF2B5EF4-FFF2-40B4-BE49-F238E27FC236}">
                      <a16:creationId xmlns:a16="http://schemas.microsoft.com/office/drawing/2014/main" id="{7ABEA1F1-9F3E-EA5C-A150-695DF2404B0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4-Point Star 25">
                  <a:extLst>
                    <a:ext uri="{FF2B5EF4-FFF2-40B4-BE49-F238E27FC236}">
                      <a16:creationId xmlns:a16="http://schemas.microsoft.com/office/drawing/2014/main" id="{4651ED34-F3EB-5A4C-9E8B-8F36C48DC23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1" name="Group 27">
              <a:extLst>
                <a:ext uri="{FF2B5EF4-FFF2-40B4-BE49-F238E27FC236}">
                  <a16:creationId xmlns:a16="http://schemas.microsoft.com/office/drawing/2014/main" id="{EC18222C-FD16-5045-F116-4698A0E46755}"/>
                </a:ext>
              </a:extLst>
            </p:cNvPr>
            <p:cNvGrpSpPr/>
            <p:nvPr/>
          </p:nvGrpSpPr>
          <p:grpSpPr>
            <a:xfrm rot="5740360">
              <a:off x="-2808" y="3534746"/>
              <a:ext cx="2818778" cy="668978"/>
              <a:chOff x="5029200" y="1371600"/>
              <a:chExt cx="6791793" cy="1933731"/>
            </a:xfrm>
          </p:grpSpPr>
          <p:grpSp>
            <p:nvGrpSpPr>
              <p:cNvPr id="517" name="Group 16">
                <a:extLst>
                  <a:ext uri="{FF2B5EF4-FFF2-40B4-BE49-F238E27FC236}">
                    <a16:creationId xmlns:a16="http://schemas.microsoft.com/office/drawing/2014/main" id="{37796279-E75F-7E58-0333-75A6A6363C14}"/>
                  </a:ext>
                </a:extLst>
              </p:cNvPr>
              <p:cNvGrpSpPr/>
              <p:nvPr/>
            </p:nvGrpSpPr>
            <p:grpSpPr>
              <a:xfrm>
                <a:off x="5029200" y="1371600"/>
                <a:ext cx="1752600" cy="1905000"/>
                <a:chOff x="5029200" y="1371600"/>
                <a:chExt cx="1752600" cy="1905000"/>
              </a:xfrm>
            </p:grpSpPr>
            <p:sp>
              <p:nvSpPr>
                <p:cNvPr id="527" name="4-Point Star 195">
                  <a:extLst>
                    <a:ext uri="{FF2B5EF4-FFF2-40B4-BE49-F238E27FC236}">
                      <a16:creationId xmlns:a16="http://schemas.microsoft.com/office/drawing/2014/main" id="{2A63B1E6-BC82-E48E-8BC5-04C00F8C7B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4-Point Star 196">
                  <a:extLst>
                    <a:ext uri="{FF2B5EF4-FFF2-40B4-BE49-F238E27FC236}">
                      <a16:creationId xmlns:a16="http://schemas.microsoft.com/office/drawing/2014/main" id="{34164A97-7935-6394-737B-3E1F1DF4AFD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8" name="Group 17">
                <a:extLst>
                  <a:ext uri="{FF2B5EF4-FFF2-40B4-BE49-F238E27FC236}">
                    <a16:creationId xmlns:a16="http://schemas.microsoft.com/office/drawing/2014/main" id="{E4058730-4B87-C888-87EA-1BB52E0DFBB1}"/>
                  </a:ext>
                </a:extLst>
              </p:cNvPr>
              <p:cNvGrpSpPr/>
              <p:nvPr/>
            </p:nvGrpSpPr>
            <p:grpSpPr>
              <a:xfrm>
                <a:off x="6713095" y="1400331"/>
                <a:ext cx="1752600" cy="1905000"/>
                <a:chOff x="5029200" y="1371600"/>
                <a:chExt cx="1752600" cy="1905000"/>
              </a:xfrm>
            </p:grpSpPr>
            <p:sp>
              <p:nvSpPr>
                <p:cNvPr id="525" name="4-Point Star 193">
                  <a:extLst>
                    <a:ext uri="{FF2B5EF4-FFF2-40B4-BE49-F238E27FC236}">
                      <a16:creationId xmlns:a16="http://schemas.microsoft.com/office/drawing/2014/main" id="{75A4C259-5775-438C-1981-FF24A057641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4-Point Star 194">
                  <a:extLst>
                    <a:ext uri="{FF2B5EF4-FFF2-40B4-BE49-F238E27FC236}">
                      <a16:creationId xmlns:a16="http://schemas.microsoft.com/office/drawing/2014/main" id="{81395C77-28E6-28C1-BD72-072C75BDABC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20">
                <a:extLst>
                  <a:ext uri="{FF2B5EF4-FFF2-40B4-BE49-F238E27FC236}">
                    <a16:creationId xmlns:a16="http://schemas.microsoft.com/office/drawing/2014/main" id="{48AFE199-6028-30B4-3457-73D08B03AFF8}"/>
                  </a:ext>
                </a:extLst>
              </p:cNvPr>
              <p:cNvGrpSpPr/>
              <p:nvPr/>
            </p:nvGrpSpPr>
            <p:grpSpPr>
              <a:xfrm>
                <a:off x="8404486" y="1389088"/>
                <a:ext cx="1752600" cy="1905000"/>
                <a:chOff x="5029200" y="1371600"/>
                <a:chExt cx="1752600" cy="1905000"/>
              </a:xfrm>
            </p:grpSpPr>
            <p:sp>
              <p:nvSpPr>
                <p:cNvPr id="523" name="4-Point Star 191">
                  <a:extLst>
                    <a:ext uri="{FF2B5EF4-FFF2-40B4-BE49-F238E27FC236}">
                      <a16:creationId xmlns:a16="http://schemas.microsoft.com/office/drawing/2014/main" id="{30431CB7-5313-E76C-A353-7E7C018DBD7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4-Point Star 192">
                  <a:extLst>
                    <a:ext uri="{FF2B5EF4-FFF2-40B4-BE49-F238E27FC236}">
                      <a16:creationId xmlns:a16="http://schemas.microsoft.com/office/drawing/2014/main" id="{F16490E6-8B3E-48D0-FEC6-7CCB48BA297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 name="Group 23">
                <a:extLst>
                  <a:ext uri="{FF2B5EF4-FFF2-40B4-BE49-F238E27FC236}">
                    <a16:creationId xmlns:a16="http://schemas.microsoft.com/office/drawing/2014/main" id="{74639FDC-70C9-9CC9-ECCC-1771BA1F175E}"/>
                  </a:ext>
                </a:extLst>
              </p:cNvPr>
              <p:cNvGrpSpPr/>
              <p:nvPr/>
            </p:nvGrpSpPr>
            <p:grpSpPr>
              <a:xfrm>
                <a:off x="10068393" y="1389089"/>
                <a:ext cx="1752600" cy="1905000"/>
                <a:chOff x="5029200" y="1371600"/>
                <a:chExt cx="1752600" cy="1905000"/>
              </a:xfrm>
            </p:grpSpPr>
            <p:sp>
              <p:nvSpPr>
                <p:cNvPr id="521" name="4-Point Star 27">
                  <a:extLst>
                    <a:ext uri="{FF2B5EF4-FFF2-40B4-BE49-F238E27FC236}">
                      <a16:creationId xmlns:a16="http://schemas.microsoft.com/office/drawing/2014/main" id="{E9001132-6234-D199-CC23-C4740D05C71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4-Point Star 190">
                  <a:extLst>
                    <a:ext uri="{FF2B5EF4-FFF2-40B4-BE49-F238E27FC236}">
                      <a16:creationId xmlns:a16="http://schemas.microsoft.com/office/drawing/2014/main" id="{B7D39FB0-2AB7-147C-A2C1-5BFF8177CC4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2" name="Rounded Rectangle 178">
              <a:extLst>
                <a:ext uri="{FF2B5EF4-FFF2-40B4-BE49-F238E27FC236}">
                  <a16:creationId xmlns:a16="http://schemas.microsoft.com/office/drawing/2014/main" id="{43B235AD-EF62-8506-AF11-7B3EF24F61EE}"/>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ounded Rectangle 179">
              <a:extLst>
                <a:ext uri="{FF2B5EF4-FFF2-40B4-BE49-F238E27FC236}">
                  <a16:creationId xmlns:a16="http://schemas.microsoft.com/office/drawing/2014/main" id="{BB116800-F6DF-2F84-CDE4-DD3838DA7304}"/>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Freeform: Shape 513">
              <a:extLst>
                <a:ext uri="{FF2B5EF4-FFF2-40B4-BE49-F238E27FC236}">
                  <a16:creationId xmlns:a16="http://schemas.microsoft.com/office/drawing/2014/main" id="{0FC48660-8CF4-66EF-FA53-4764E16B6CE4}"/>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5" name="Cloud 514">
              <a:extLst>
                <a:ext uri="{FF2B5EF4-FFF2-40B4-BE49-F238E27FC236}">
                  <a16:creationId xmlns:a16="http://schemas.microsoft.com/office/drawing/2014/main" id="{7853A58F-79D0-C262-2E40-DA1F724BA5F3}"/>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676666E-5D0F-6AB1-8631-6E039F8BA9D9}"/>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6D26394-240C-6ED3-C8A3-5365D2F01B17}"/>
              </a:ext>
            </a:extLst>
          </p:cNvPr>
          <p:cNvGrpSpPr/>
          <p:nvPr/>
        </p:nvGrpSpPr>
        <p:grpSpPr>
          <a:xfrm>
            <a:off x="5049081" y="2198912"/>
            <a:ext cx="1971154" cy="4280501"/>
            <a:chOff x="441685" y="536029"/>
            <a:chExt cx="2911243" cy="6321972"/>
          </a:xfrm>
        </p:grpSpPr>
        <p:sp>
          <p:nvSpPr>
            <p:cNvPr id="7" name="Oval 6">
              <a:extLst>
                <a:ext uri="{FF2B5EF4-FFF2-40B4-BE49-F238E27FC236}">
                  <a16:creationId xmlns:a16="http://schemas.microsoft.com/office/drawing/2014/main" id="{D77519EF-B152-F9DD-8756-8BE1B64E52C8}"/>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5EE86D-0200-ADC3-CF25-BAE89CBCC951}"/>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17D9ABB9-5AF6-94C9-D28A-274BA9E357CC}"/>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3B68C71-30FA-1C83-4F26-517A3293FB2D}"/>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8B545E3-0259-4614-E495-7775C4BB0C07}"/>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87650C90-CF9F-F3B1-F919-1CBD587A3608}"/>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8F6C0D-2130-7460-BF96-ED65CA8CB789}"/>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225D0C-E0E0-1299-1362-C815E2577DB9}"/>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4E2CE05-9559-D45F-F972-2F9FCC9941EE}"/>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F5CAF6E-AE20-F92F-4B40-990FD4C091C2}"/>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C1B62164-BCFD-D690-1D81-18C71BA2F1CF}"/>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D61A0BB8-D3AA-71D5-6491-DD1EC2AC86FF}"/>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65A7521-12AE-E0B0-16DB-7ECB0A7B3186}"/>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164B685-9453-EFC9-FD46-A62D3E17DB7A}"/>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2">
              <a:extLst>
                <a:ext uri="{FF2B5EF4-FFF2-40B4-BE49-F238E27FC236}">
                  <a16:creationId xmlns:a16="http://schemas.microsoft.com/office/drawing/2014/main" id="{C6339B6B-F5F7-E5B5-61E2-A71A5DB5CFF1}"/>
                </a:ext>
              </a:extLst>
            </p:cNvPr>
            <p:cNvGrpSpPr/>
            <p:nvPr/>
          </p:nvGrpSpPr>
          <p:grpSpPr>
            <a:xfrm>
              <a:off x="982450" y="936411"/>
              <a:ext cx="1858215" cy="300286"/>
              <a:chOff x="6571728" y="1086622"/>
              <a:chExt cx="1528420" cy="286099"/>
            </a:xfrm>
          </p:grpSpPr>
          <p:sp>
            <p:nvSpPr>
              <p:cNvPr id="562" name="Rounded Rectangle 42">
                <a:extLst>
                  <a:ext uri="{FF2B5EF4-FFF2-40B4-BE49-F238E27FC236}">
                    <a16:creationId xmlns:a16="http://schemas.microsoft.com/office/drawing/2014/main" id="{C23097A7-6127-699E-7818-7EADB980736E}"/>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Trapezoid 562">
                <a:extLst>
                  <a:ext uri="{FF2B5EF4-FFF2-40B4-BE49-F238E27FC236}">
                    <a16:creationId xmlns:a16="http://schemas.microsoft.com/office/drawing/2014/main" id="{05974C2C-40AF-1CD7-B0EB-61747D6C0E12}"/>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Trapezoid 563">
                <a:extLst>
                  <a:ext uri="{FF2B5EF4-FFF2-40B4-BE49-F238E27FC236}">
                    <a16:creationId xmlns:a16="http://schemas.microsoft.com/office/drawing/2014/main" id="{25976863-FAC7-8B84-155A-A9A4A2598AFC}"/>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Trapezoid 564">
                <a:extLst>
                  <a:ext uri="{FF2B5EF4-FFF2-40B4-BE49-F238E27FC236}">
                    <a16:creationId xmlns:a16="http://schemas.microsoft.com/office/drawing/2014/main" id="{8E669AE1-4922-6959-7D29-A217C4038897}"/>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Trapezoid 565">
                <a:extLst>
                  <a:ext uri="{FF2B5EF4-FFF2-40B4-BE49-F238E27FC236}">
                    <a16:creationId xmlns:a16="http://schemas.microsoft.com/office/drawing/2014/main" id="{2711C459-667A-9EAB-42BA-8B6C928E7443}"/>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Trapezoid 566">
                <a:extLst>
                  <a:ext uri="{FF2B5EF4-FFF2-40B4-BE49-F238E27FC236}">
                    <a16:creationId xmlns:a16="http://schemas.microsoft.com/office/drawing/2014/main" id="{8C4318C3-AB5C-B3CD-D467-B583F55CEB80}"/>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loud 22">
              <a:extLst>
                <a:ext uri="{FF2B5EF4-FFF2-40B4-BE49-F238E27FC236}">
                  <a16:creationId xmlns:a16="http://schemas.microsoft.com/office/drawing/2014/main" id="{650F6A84-A84F-57E1-2F30-C0CF17DFE42B}"/>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D6CAA6F-48E8-AD2D-90E3-19347379FA46}"/>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63">
              <a:extLst>
                <a:ext uri="{FF2B5EF4-FFF2-40B4-BE49-F238E27FC236}">
                  <a16:creationId xmlns:a16="http://schemas.microsoft.com/office/drawing/2014/main" id="{2BB30FAE-23BE-7B7A-6628-FA8315033EC0}"/>
                </a:ext>
              </a:extLst>
            </p:cNvPr>
            <p:cNvGrpSpPr/>
            <p:nvPr/>
          </p:nvGrpSpPr>
          <p:grpSpPr>
            <a:xfrm>
              <a:off x="982444" y="3839179"/>
              <a:ext cx="1742078" cy="1801718"/>
              <a:chOff x="7543801" y="3581401"/>
              <a:chExt cx="1176618" cy="1066800"/>
            </a:xfrm>
          </p:grpSpPr>
          <p:sp>
            <p:nvSpPr>
              <p:cNvPr id="557" name="Rounded Rectangle 37">
                <a:extLst>
                  <a:ext uri="{FF2B5EF4-FFF2-40B4-BE49-F238E27FC236}">
                    <a16:creationId xmlns:a16="http://schemas.microsoft.com/office/drawing/2014/main" id="{D94C233D-5EEA-DE85-B756-3C92E54E739F}"/>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8" name="Group 162">
                <a:extLst>
                  <a:ext uri="{FF2B5EF4-FFF2-40B4-BE49-F238E27FC236}">
                    <a16:creationId xmlns:a16="http://schemas.microsoft.com/office/drawing/2014/main" id="{5398B52C-F02C-1E01-BEF1-9E936B473C82}"/>
                  </a:ext>
                </a:extLst>
              </p:cNvPr>
              <p:cNvGrpSpPr/>
              <p:nvPr/>
            </p:nvGrpSpPr>
            <p:grpSpPr>
              <a:xfrm>
                <a:off x="7543801" y="3581401"/>
                <a:ext cx="457200" cy="1066800"/>
                <a:chOff x="6827799" y="4800600"/>
                <a:chExt cx="868401" cy="2043177"/>
              </a:xfrm>
              <a:solidFill>
                <a:srgbClr val="D98A33"/>
              </a:solidFill>
            </p:grpSpPr>
            <p:sp>
              <p:nvSpPr>
                <p:cNvPr id="559" name="Double Wave 558">
                  <a:extLst>
                    <a:ext uri="{FF2B5EF4-FFF2-40B4-BE49-F238E27FC236}">
                      <a16:creationId xmlns:a16="http://schemas.microsoft.com/office/drawing/2014/main" id="{0C1FBB53-CD04-2C6D-5AD8-1A5B5DB56E58}"/>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Double Wave 559">
                  <a:extLst>
                    <a:ext uri="{FF2B5EF4-FFF2-40B4-BE49-F238E27FC236}">
                      <a16:creationId xmlns:a16="http://schemas.microsoft.com/office/drawing/2014/main" id="{CF2E924E-6BFA-8501-AC34-1DE96277F054}"/>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ounded Rectangle 41">
                  <a:extLst>
                    <a:ext uri="{FF2B5EF4-FFF2-40B4-BE49-F238E27FC236}">
                      <a16:creationId xmlns:a16="http://schemas.microsoft.com/office/drawing/2014/main" id="{9F13A7D5-74C6-150F-AB05-216997D62C5E}"/>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169">
              <a:extLst>
                <a:ext uri="{FF2B5EF4-FFF2-40B4-BE49-F238E27FC236}">
                  <a16:creationId xmlns:a16="http://schemas.microsoft.com/office/drawing/2014/main" id="{7622446F-CD2B-7049-5B89-7CB2B648B99C}"/>
                </a:ext>
              </a:extLst>
            </p:cNvPr>
            <p:cNvGrpSpPr/>
            <p:nvPr/>
          </p:nvGrpSpPr>
          <p:grpSpPr>
            <a:xfrm>
              <a:off x="796629" y="5340611"/>
              <a:ext cx="2194826" cy="800764"/>
              <a:chOff x="0" y="4648200"/>
              <a:chExt cx="3986134" cy="1541489"/>
            </a:xfrm>
          </p:grpSpPr>
          <p:grpSp>
            <p:nvGrpSpPr>
              <p:cNvPr id="27" name="Group 138">
                <a:extLst>
                  <a:ext uri="{FF2B5EF4-FFF2-40B4-BE49-F238E27FC236}">
                    <a16:creationId xmlns:a16="http://schemas.microsoft.com/office/drawing/2014/main" id="{099A6EEC-A119-2097-5AC6-CCDAEE5B0E4C}"/>
                  </a:ext>
                </a:extLst>
              </p:cNvPr>
              <p:cNvGrpSpPr/>
              <p:nvPr/>
            </p:nvGrpSpPr>
            <p:grpSpPr>
              <a:xfrm>
                <a:off x="0" y="4648200"/>
                <a:ext cx="1600200" cy="1524000"/>
                <a:chOff x="533400" y="4648200"/>
                <a:chExt cx="1905000" cy="1828800"/>
              </a:xfrm>
            </p:grpSpPr>
            <p:sp>
              <p:nvSpPr>
                <p:cNvPr id="553" name="Plus 33">
                  <a:extLst>
                    <a:ext uri="{FF2B5EF4-FFF2-40B4-BE49-F238E27FC236}">
                      <a16:creationId xmlns:a16="http://schemas.microsoft.com/office/drawing/2014/main" id="{F4B541A8-8F3A-0F64-DB31-9757461CAAB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Diamond 553">
                  <a:extLst>
                    <a:ext uri="{FF2B5EF4-FFF2-40B4-BE49-F238E27FC236}">
                      <a16:creationId xmlns:a16="http://schemas.microsoft.com/office/drawing/2014/main" id="{85089D43-080F-6397-A701-14CDA03D763A}"/>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Diamond 554">
                  <a:extLst>
                    <a:ext uri="{FF2B5EF4-FFF2-40B4-BE49-F238E27FC236}">
                      <a16:creationId xmlns:a16="http://schemas.microsoft.com/office/drawing/2014/main" id="{3AE4300D-A20A-D0EF-1E21-16E8387CDA0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Diamond 555">
                  <a:extLst>
                    <a:ext uri="{FF2B5EF4-FFF2-40B4-BE49-F238E27FC236}">
                      <a16:creationId xmlns:a16="http://schemas.microsoft.com/office/drawing/2014/main" id="{C4B8D7F7-31C2-1790-1BAD-48C362E90F0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39">
                <a:extLst>
                  <a:ext uri="{FF2B5EF4-FFF2-40B4-BE49-F238E27FC236}">
                    <a16:creationId xmlns:a16="http://schemas.microsoft.com/office/drawing/2014/main" id="{7A7EB333-601F-8856-F2DA-9AD99526556E}"/>
                  </a:ext>
                </a:extLst>
              </p:cNvPr>
              <p:cNvGrpSpPr/>
              <p:nvPr/>
            </p:nvGrpSpPr>
            <p:grpSpPr>
              <a:xfrm>
                <a:off x="1182973" y="4665689"/>
                <a:ext cx="1600200" cy="1524000"/>
                <a:chOff x="533400" y="4648200"/>
                <a:chExt cx="1905000" cy="1828800"/>
              </a:xfrm>
            </p:grpSpPr>
            <p:sp>
              <p:nvSpPr>
                <p:cNvPr id="549" name="Plus 29">
                  <a:extLst>
                    <a:ext uri="{FF2B5EF4-FFF2-40B4-BE49-F238E27FC236}">
                      <a16:creationId xmlns:a16="http://schemas.microsoft.com/office/drawing/2014/main" id="{98B8A6AD-F7AB-9ED6-1965-884084FAFC7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iamond 549">
                  <a:extLst>
                    <a:ext uri="{FF2B5EF4-FFF2-40B4-BE49-F238E27FC236}">
                      <a16:creationId xmlns:a16="http://schemas.microsoft.com/office/drawing/2014/main" id="{5D77CDE9-E3BC-233B-7FAE-2885F06D9DC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Diamond 550">
                  <a:extLst>
                    <a:ext uri="{FF2B5EF4-FFF2-40B4-BE49-F238E27FC236}">
                      <a16:creationId xmlns:a16="http://schemas.microsoft.com/office/drawing/2014/main" id="{AC78150A-B844-4AE5-34E8-F970796FCF31}"/>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Diamond 551">
                  <a:extLst>
                    <a:ext uri="{FF2B5EF4-FFF2-40B4-BE49-F238E27FC236}">
                      <a16:creationId xmlns:a16="http://schemas.microsoft.com/office/drawing/2014/main" id="{5DC74228-B9DF-03AB-20D8-BE06CA66E50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44">
                <a:extLst>
                  <a:ext uri="{FF2B5EF4-FFF2-40B4-BE49-F238E27FC236}">
                    <a16:creationId xmlns:a16="http://schemas.microsoft.com/office/drawing/2014/main" id="{E2907A7F-ECA4-9B1F-029E-B569EEE1F472}"/>
                  </a:ext>
                </a:extLst>
              </p:cNvPr>
              <p:cNvGrpSpPr/>
              <p:nvPr/>
            </p:nvGrpSpPr>
            <p:grpSpPr>
              <a:xfrm>
                <a:off x="2385934" y="4665689"/>
                <a:ext cx="1600200" cy="1524000"/>
                <a:chOff x="533400" y="4648200"/>
                <a:chExt cx="1905000" cy="1828800"/>
              </a:xfrm>
            </p:grpSpPr>
            <p:sp>
              <p:nvSpPr>
                <p:cNvPr id="30" name="Plus 25">
                  <a:extLst>
                    <a:ext uri="{FF2B5EF4-FFF2-40B4-BE49-F238E27FC236}">
                      <a16:creationId xmlns:a16="http://schemas.microsoft.com/office/drawing/2014/main" id="{903E3AEE-CF76-C998-A42D-551A0243650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D06385FF-56F4-BAF9-75CB-AF04A84DB56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a:extLst>
                    <a:ext uri="{FF2B5EF4-FFF2-40B4-BE49-F238E27FC236}">
                      <a16:creationId xmlns:a16="http://schemas.microsoft.com/office/drawing/2014/main" id="{05EBB2D3-A9BE-429B-3342-5F45B81D22C8}"/>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Diamond 547">
                  <a:extLst>
                    <a:ext uri="{FF2B5EF4-FFF2-40B4-BE49-F238E27FC236}">
                      <a16:creationId xmlns:a16="http://schemas.microsoft.com/office/drawing/2014/main" id="{75683DDA-622D-89C0-A6DD-5A1865C0497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2758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A004DAA-A80B-FBC4-58EE-7EFAD28D1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3" name="TextBox 2">
            <a:extLst>
              <a:ext uri="{FF2B5EF4-FFF2-40B4-BE49-F238E27FC236}">
                <a16:creationId xmlns:a16="http://schemas.microsoft.com/office/drawing/2014/main" id="{9422F581-78C3-8DAA-F301-84475BBF8E3C}"/>
              </a:ext>
            </a:extLst>
          </p:cNvPr>
          <p:cNvSpPr txBox="1"/>
          <p:nvPr/>
        </p:nvSpPr>
        <p:spPr>
          <a:xfrm>
            <a:off x="0" y="840463"/>
            <a:ext cx="12192000" cy="1754326"/>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Matthew 4:1-11 </a:t>
            </a:r>
          </a:p>
          <a:p>
            <a:pPr algn="ctr"/>
            <a:r>
              <a:rPr lang="en-US" sz="5400" dirty="0">
                <a:solidFill>
                  <a:schemeClr val="bg1"/>
                </a:solidFill>
                <a:latin typeface="Algerian" panose="04020705040A02060702" pitchFamily="82" charset="0"/>
              </a:rPr>
              <a:t>Part 2</a:t>
            </a:r>
          </a:p>
        </p:txBody>
      </p:sp>
      <p:sp>
        <p:nvSpPr>
          <p:cNvPr id="57" name="TextBox 56">
            <a:extLst>
              <a:ext uri="{FF2B5EF4-FFF2-40B4-BE49-F238E27FC236}">
                <a16:creationId xmlns:a16="http://schemas.microsoft.com/office/drawing/2014/main" id="{9C62FB64-6298-AFD2-2EDB-6942B256D13D}"/>
              </a:ext>
            </a:extLst>
          </p:cNvPr>
          <p:cNvSpPr txBox="1"/>
          <p:nvPr/>
        </p:nvSpPr>
        <p:spPr>
          <a:xfrm>
            <a:off x="693065" y="192886"/>
            <a:ext cx="10805870" cy="523220"/>
          </a:xfrm>
          <a:prstGeom prst="rect">
            <a:avLst/>
          </a:prstGeom>
          <a:noFill/>
        </p:spPr>
        <p:txBody>
          <a:bodyPr wrap="square">
            <a:spAutoFit/>
          </a:bodyPr>
          <a:lstStyle/>
          <a:p>
            <a:r>
              <a:rPr lang="en-US" sz="2800" b="0" i="0" dirty="0">
                <a:solidFill>
                  <a:schemeClr val="bg1"/>
                </a:solidFill>
                <a:effectLst/>
                <a:latin typeface="Algerian" panose="04020705040A02060702" pitchFamily="82" charset="0"/>
              </a:rPr>
              <a:t>Following the Savior’s Example of Resisting Temptation</a:t>
            </a:r>
            <a:endParaRPr lang="en-US" sz="2800" dirty="0">
              <a:solidFill>
                <a:schemeClr val="bg1"/>
              </a:solidFill>
              <a:latin typeface="Algerian" panose="04020705040A02060702" pitchFamily="82" charset="0"/>
            </a:endParaRPr>
          </a:p>
        </p:txBody>
      </p:sp>
      <p:grpSp>
        <p:nvGrpSpPr>
          <p:cNvPr id="113" name="Group 112">
            <a:extLst>
              <a:ext uri="{FF2B5EF4-FFF2-40B4-BE49-F238E27FC236}">
                <a16:creationId xmlns:a16="http://schemas.microsoft.com/office/drawing/2014/main" id="{6C8EAC0A-69D4-9F94-A5BD-3B9347F6B7B5}"/>
              </a:ext>
            </a:extLst>
          </p:cNvPr>
          <p:cNvGrpSpPr/>
          <p:nvPr/>
        </p:nvGrpSpPr>
        <p:grpSpPr>
          <a:xfrm>
            <a:off x="8102155" y="1809345"/>
            <a:ext cx="2088354" cy="4715203"/>
            <a:chOff x="1519855" y="349452"/>
            <a:chExt cx="2655905" cy="6159097"/>
          </a:xfrm>
        </p:grpSpPr>
        <p:sp>
          <p:nvSpPr>
            <p:cNvPr id="114" name="Freeform: Shape 113">
              <a:extLst>
                <a:ext uri="{FF2B5EF4-FFF2-40B4-BE49-F238E27FC236}">
                  <a16:creationId xmlns:a16="http://schemas.microsoft.com/office/drawing/2014/main" id="{42457482-A7E5-C596-C97A-CE859AB947F8}"/>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5" name="Oval 114">
              <a:extLst>
                <a:ext uri="{FF2B5EF4-FFF2-40B4-BE49-F238E27FC236}">
                  <a16:creationId xmlns:a16="http://schemas.microsoft.com/office/drawing/2014/main" id="{537BFEAB-7DD3-0BEF-62A7-EC9F4EADC133}"/>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0AD41933-D446-130D-05D8-446E64066227}"/>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4CE4635E-D68B-3A0A-9D98-6250775D2A5B}"/>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1DD9127-2F88-E59E-6D65-211AD3AD61C8}"/>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A591229-E1A1-06B8-A2AE-2AB6451D5F5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C23AABD4-5C79-788D-0007-877AF410D1AC}"/>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1D1A6A2-A9A3-3CD0-033C-BB328C0ED56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0">
              <a:extLst>
                <a:ext uri="{FF2B5EF4-FFF2-40B4-BE49-F238E27FC236}">
                  <a16:creationId xmlns:a16="http://schemas.microsoft.com/office/drawing/2014/main" id="{E53681E6-A3C0-F305-65FF-57072CC828BD}"/>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1">
              <a:extLst>
                <a:ext uri="{FF2B5EF4-FFF2-40B4-BE49-F238E27FC236}">
                  <a16:creationId xmlns:a16="http://schemas.microsoft.com/office/drawing/2014/main" id="{DF3872A7-C8F6-DFA7-80D0-CD7B870103C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
              <a:extLst>
                <a:ext uri="{FF2B5EF4-FFF2-40B4-BE49-F238E27FC236}">
                  <a16:creationId xmlns:a16="http://schemas.microsoft.com/office/drawing/2014/main" id="{112C26B7-2ED8-B7DE-D1EE-EDE46C270672}"/>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5BCD419-8309-6B6D-7D12-E28B7B749A32}"/>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5">
              <a:extLst>
                <a:ext uri="{FF2B5EF4-FFF2-40B4-BE49-F238E27FC236}">
                  <a16:creationId xmlns:a16="http://schemas.microsoft.com/office/drawing/2014/main" id="{27664FB9-F063-701B-8906-0637D6883A6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E675FEC0-BC45-1622-5098-EDC5AC905FD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6D16256-DD51-7F92-EB34-6CB53916BD67}"/>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1E4CA04-F16D-6704-C520-F578ABAEF330}"/>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4B3E70CE-DD37-A35C-37CF-C8291331BDC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1" name="Oval 130">
              <a:extLst>
                <a:ext uri="{FF2B5EF4-FFF2-40B4-BE49-F238E27FC236}">
                  <a16:creationId xmlns:a16="http://schemas.microsoft.com/office/drawing/2014/main" id="{9F671C25-E60D-9924-DEFB-4ABD16FBA9F1}"/>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445321A0-A0BA-9B1A-5EBC-75430F625F0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3" name="Oval 132">
              <a:extLst>
                <a:ext uri="{FF2B5EF4-FFF2-40B4-BE49-F238E27FC236}">
                  <a16:creationId xmlns:a16="http://schemas.microsoft.com/office/drawing/2014/main" id="{AAB75705-736E-3898-B99E-B2BB6154D24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7889F55-C832-F36E-CAF2-2FD3CC205A9E}"/>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189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(4)</a:t>
            </a:r>
          </a:p>
        </p:txBody>
      </p:sp>
      <p:sp>
        <p:nvSpPr>
          <p:cNvPr id="7" name="Rectangle 6"/>
          <p:cNvSpPr/>
          <p:nvPr/>
        </p:nvSpPr>
        <p:spPr>
          <a:xfrm>
            <a:off x="117765" y="394222"/>
            <a:ext cx="6096000" cy="2031325"/>
          </a:xfrm>
          <a:prstGeom prst="rect">
            <a:avLst/>
          </a:prstGeom>
        </p:spPr>
        <p:txBody>
          <a:bodyPr>
            <a:spAutoFit/>
          </a:bodyPr>
          <a:lstStyle/>
          <a:p>
            <a:r>
              <a:rPr lang="en-US" b="0" i="0" dirty="0">
                <a:solidFill>
                  <a:schemeClr val="bg1"/>
                </a:solidFill>
                <a:effectLst/>
                <a:latin typeface="Abadi" panose="020B0604020104020204" pitchFamily="34" charset="0"/>
              </a:rPr>
              <a:t>“Whatever else Satan may do, he will certainly appeal to our appetites. Far better to play on natural, acknowledged needs than struggle to plant in us artificial ones.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Here Jesus experiences the real and very understandable hunger for food by which he must sustain his mortal life. </a:t>
            </a:r>
          </a:p>
          <a:p>
            <a:r>
              <a:rPr lang="en-US" dirty="0">
                <a:solidFill>
                  <a:schemeClr val="bg1"/>
                </a:solidFill>
                <a:latin typeface="Abadi" panose="020B0604020104020204" pitchFamily="34" charset="0"/>
              </a:rPr>
              <a:t>….</a:t>
            </a:r>
            <a:r>
              <a:rPr lang="en-US" b="0" i="0" dirty="0">
                <a:solidFill>
                  <a:schemeClr val="bg1"/>
                </a:solidFill>
                <a:effectLst/>
                <a:latin typeface="Abadi" panose="020B0604020104020204" pitchFamily="34" charset="0"/>
              </a:rPr>
              <a:t>Why not simply turn the stones to bread and eat?</a:t>
            </a:r>
            <a:endParaRPr lang="en-US" dirty="0">
              <a:solidFill>
                <a:schemeClr val="bg1"/>
              </a:solidFill>
            </a:endParaRPr>
          </a:p>
        </p:txBody>
      </p:sp>
      <p:sp>
        <p:nvSpPr>
          <p:cNvPr id="8" name="Rectangle 7"/>
          <p:cNvSpPr/>
          <p:nvPr/>
        </p:nvSpPr>
        <p:spPr>
          <a:xfrm>
            <a:off x="5570376" y="3051648"/>
            <a:ext cx="6264871" cy="2031325"/>
          </a:xfrm>
          <a:prstGeom prst="rect">
            <a:avLst/>
          </a:prstGeom>
        </p:spPr>
        <p:txBody>
          <a:bodyPr wrap="square">
            <a:spAutoFit/>
          </a:bodyPr>
          <a:lstStyle/>
          <a:p>
            <a:r>
              <a:rPr lang="en-US" b="0" i="0" dirty="0">
                <a:solidFill>
                  <a:schemeClr val="bg1"/>
                </a:solidFill>
                <a:effectLst/>
                <a:latin typeface="Abadi" panose="020B0604020104020204" pitchFamily="34" charset="0"/>
              </a:rPr>
              <a:t>“The temptation is </a:t>
            </a:r>
            <a:r>
              <a:rPr lang="en-US" b="0" i="1" dirty="0">
                <a:solidFill>
                  <a:schemeClr val="bg1"/>
                </a:solidFill>
                <a:effectLst/>
                <a:latin typeface="Abadi" panose="020B0604020104020204" pitchFamily="34" charset="0"/>
              </a:rPr>
              <a:t>not </a:t>
            </a:r>
            <a:r>
              <a:rPr lang="en-US" b="0" i="0" dirty="0">
                <a:solidFill>
                  <a:schemeClr val="bg1"/>
                </a:solidFill>
                <a:effectLst/>
                <a:latin typeface="Abadi" panose="020B0604020104020204" pitchFamily="34" charset="0"/>
              </a:rPr>
              <a:t>in the eating. He has eaten before, he will soon eat again, he must eat for the rest of his mortal life.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t>
            </a:r>
            <a:r>
              <a:rPr lang="en-US" b="0" i="0" dirty="0">
                <a:solidFill>
                  <a:schemeClr val="bg1"/>
                </a:solidFill>
                <a:effectLst/>
                <a:latin typeface="Abadi" panose="020B0604020104020204" pitchFamily="34" charset="0"/>
              </a:rPr>
              <a:t>But Christ will not ask selfishly for unearned bread. He will postpone gratification, indefinitely if necessary, rather than appease appetite—even ravenous appetite—with what is not his.</a:t>
            </a:r>
            <a:endParaRPr lang="en-US" dirty="0">
              <a:solidFill>
                <a:schemeClr val="bg1"/>
              </a:solidFill>
            </a:endParaRPr>
          </a:p>
        </p:txBody>
      </p:sp>
      <p:sp>
        <p:nvSpPr>
          <p:cNvPr id="10" name="Rectangle 9"/>
          <p:cNvSpPr/>
          <p:nvPr/>
        </p:nvSpPr>
        <p:spPr>
          <a:xfrm>
            <a:off x="1438365" y="6226526"/>
            <a:ext cx="9042860" cy="523220"/>
          </a:xfrm>
          <a:prstGeom prst="rect">
            <a:avLst/>
          </a:prstGeom>
        </p:spPr>
        <p:txBody>
          <a:bodyPr wrap="none">
            <a:spAutoFit/>
          </a:bodyPr>
          <a:lstStyle/>
          <a:p>
            <a:r>
              <a:rPr lang="en-US" sz="2800" b="0" i="0" dirty="0">
                <a:solidFill>
                  <a:schemeClr val="bg1"/>
                </a:solidFill>
                <a:effectLst/>
                <a:latin typeface="Abadi" panose="020B0604020104020204" pitchFamily="34" charset="0"/>
              </a:rPr>
              <a:t>“Salvation comes only through discipline and sacrifice.” </a:t>
            </a:r>
            <a:endParaRPr lang="en-US" sz="2800" dirty="0">
              <a:solidFill>
                <a:schemeClr val="bg1"/>
              </a:solidFill>
            </a:endParaRPr>
          </a:p>
        </p:txBody>
      </p:sp>
      <p:pic>
        <p:nvPicPr>
          <p:cNvPr id="7170" name="Picture 2" descr="http://www.hightime1311.com/wp-content/uploads/2015/03/satanic-fru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9262" y="312056"/>
            <a:ext cx="4115965" cy="229704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Image result for r rated movie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4.bp.blogspot.com/-aLI1JsW4uc0/TVcrHkGcYjI/AAAAAAAAErE/vKxZBT8X5T8/s1600/Rated%2B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53" y="2810388"/>
            <a:ext cx="45720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allblog.co.uk/files/2013/01/SkittlesLogo-300x2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4447730"/>
            <a:ext cx="1683328" cy="140277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themindunleashed.org/wp-content/uploads/2015/11/drug-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164" y="4205810"/>
            <a:ext cx="2417330" cy="1831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0613" y="5202250"/>
            <a:ext cx="1150212" cy="1436697"/>
          </a:xfrm>
          <a:prstGeom prst="rect">
            <a:avLst/>
          </a:prstGeom>
        </p:spPr>
      </p:pic>
    </p:spTree>
    <p:extLst>
      <p:ext uri="{BB962C8B-B14F-4D97-AF65-F5344CB8AC3E}">
        <p14:creationId xmlns:p14="http://schemas.microsoft.com/office/powerpoint/2010/main" val="1492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fade">
                                      <p:cBhvr>
                                        <p:cTn id="13" dur="500"/>
                                        <p:tgtEl>
                                          <p:spTgt spid="7176"/>
                                        </p:tgtEl>
                                      </p:cBhvr>
                                    </p:animEffect>
                                  </p:childTnLst>
                                </p:cTn>
                              </p:par>
                              <p:par>
                                <p:cTn id="14" presetID="10"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par>
                                <p:cTn id="17" presetID="10" presetClass="entr" presetSubtype="0"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fade">
                                      <p:cBhvr>
                                        <p:cTn id="19" dur="500"/>
                                        <p:tgtEl>
                                          <p:spTgt spid="7178"/>
                                        </p:tgtEl>
                                      </p:cBhvr>
                                    </p:animEffect>
                                  </p:childTnLst>
                                </p:cTn>
                              </p:par>
                              <p:par>
                                <p:cTn id="20" presetID="1"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250"/>
                                        <p:tgtEl>
                                          <p:spTgt spid="7170"/>
                                        </p:tgtEl>
                                      </p:cBhvr>
                                    </p:animEffect>
                                    <p:set>
                                      <p:cBhvr>
                                        <p:cTn id="32" dur="1" fill="hold">
                                          <p:stCondLst>
                                            <p:cond delay="24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2" name="TextBox 11"/>
          <p:cNvSpPr txBox="1"/>
          <p:nvPr/>
        </p:nvSpPr>
        <p:spPr>
          <a:xfrm>
            <a:off x="0" y="6473178"/>
            <a:ext cx="3965510" cy="369332"/>
          </a:xfrm>
          <a:prstGeom prst="rect">
            <a:avLst/>
          </a:prstGeom>
          <a:noFill/>
        </p:spPr>
        <p:txBody>
          <a:bodyPr wrap="square" rtlCol="0">
            <a:spAutoFit/>
          </a:bodyPr>
          <a:lstStyle/>
          <a:p>
            <a:r>
              <a:rPr lang="en-US" dirty="0">
                <a:solidFill>
                  <a:schemeClr val="bg1"/>
                </a:solidFill>
              </a:rPr>
              <a:t>Matthew 4:1-11</a:t>
            </a:r>
          </a:p>
        </p:txBody>
      </p:sp>
      <p:sp>
        <p:nvSpPr>
          <p:cNvPr id="2" name="Rectangle 1"/>
          <p:cNvSpPr/>
          <p:nvPr/>
        </p:nvSpPr>
        <p:spPr>
          <a:xfrm>
            <a:off x="3278804" y="5290675"/>
            <a:ext cx="6583652" cy="954107"/>
          </a:xfrm>
          <a:prstGeom prst="rect">
            <a:avLst/>
          </a:prstGeom>
        </p:spPr>
        <p:txBody>
          <a:bodyPr wrap="square">
            <a:spAutoFit/>
          </a:bodyPr>
          <a:lstStyle/>
          <a:p>
            <a:r>
              <a:rPr lang="en-US" sz="2800" dirty="0">
                <a:solidFill>
                  <a:srgbClr val="FF0000"/>
                </a:solidFill>
                <a:latin typeface="Abadi" panose="020B0604020104020204" pitchFamily="34" charset="0"/>
              </a:rPr>
              <a:t>Draw on the Lord’s Power by recalling and applying truths from the scriptures</a:t>
            </a:r>
          </a:p>
        </p:txBody>
      </p:sp>
      <p:sp>
        <p:nvSpPr>
          <p:cNvPr id="9" name="TextBox 8">
            <a:extLst>
              <a:ext uri="{FF2B5EF4-FFF2-40B4-BE49-F238E27FC236}">
                <a16:creationId xmlns:a16="http://schemas.microsoft.com/office/drawing/2014/main" id="{1D829CFD-5217-6BDF-E79B-895A88C1470C}"/>
              </a:ext>
            </a:extLst>
          </p:cNvPr>
          <p:cNvSpPr txBox="1"/>
          <p:nvPr/>
        </p:nvSpPr>
        <p:spPr>
          <a:xfrm>
            <a:off x="363893" y="666948"/>
            <a:ext cx="8472198" cy="4401205"/>
          </a:xfrm>
          <a:prstGeom prst="rect">
            <a:avLst/>
          </a:prstGeom>
          <a:noFill/>
        </p:spPr>
        <p:txBody>
          <a:bodyPr wrap="square">
            <a:spAutoFit/>
          </a:bodyPr>
          <a:lstStyle/>
          <a:p>
            <a:pPr algn="l" fontAlgn="base">
              <a:buFont typeface="Arial" panose="020B0604020202020204" pitchFamily="34" charset="0"/>
              <a:buChar char="•"/>
            </a:pPr>
            <a:r>
              <a:rPr lang="en-US" sz="2800" b="0" i="0" dirty="0">
                <a:solidFill>
                  <a:schemeClr val="bg1"/>
                </a:solidFill>
                <a:effectLst/>
                <a:latin typeface="Abadi" panose="020B0604020104020204" pitchFamily="34" charset="0"/>
              </a:rPr>
              <a:t>How do the scripture passages the Savior quoted relate to the temptations He overcame?</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buFont typeface="Arial" panose="020B0604020202020204" pitchFamily="34" charset="0"/>
              <a:buChar char="•"/>
            </a:pPr>
            <a:r>
              <a:rPr lang="en-US" sz="2800" b="0" i="0" dirty="0">
                <a:solidFill>
                  <a:schemeClr val="bg1"/>
                </a:solidFill>
                <a:effectLst/>
                <a:latin typeface="Abadi" panose="020B0604020104020204" pitchFamily="34" charset="0"/>
              </a:rPr>
              <a:t>How often do you turn to the Lord through the scriptures to help you resist temptation? Why?</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buFont typeface="Arial" panose="020B0604020202020204" pitchFamily="34" charset="0"/>
              <a:buChar char="•"/>
            </a:pPr>
            <a:r>
              <a:rPr lang="en-US" sz="2800" b="0" i="0" dirty="0">
                <a:solidFill>
                  <a:schemeClr val="bg1"/>
                </a:solidFill>
                <a:effectLst/>
                <a:latin typeface="Abadi" panose="020B0604020104020204" pitchFamily="34" charset="0"/>
              </a:rPr>
              <a:t>What experiences have you had with turning to the Lord through the scriptures to help you resist temptation?</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p:txBody>
      </p:sp>
      <p:pic>
        <p:nvPicPr>
          <p:cNvPr id="10" name="Picture 2" descr="http://www.uni.edu/becker/anImated%20question%20mark%20.gif">
            <a:extLst>
              <a:ext uri="{FF2B5EF4-FFF2-40B4-BE49-F238E27FC236}">
                <a16:creationId xmlns:a16="http://schemas.microsoft.com/office/drawing/2014/main" id="{9F5AE588-ADD8-4AD8-56AC-8EBE4A8008A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4916" y="407308"/>
            <a:ext cx="2517720" cy="427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2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wipe(left)">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7" name="TextBox 16">
            <a:extLst>
              <a:ext uri="{FF2B5EF4-FFF2-40B4-BE49-F238E27FC236}">
                <a16:creationId xmlns:a16="http://schemas.microsoft.com/office/drawing/2014/main" id="{D49B5B5C-07C1-447D-2AEF-857F3C870176}"/>
              </a:ext>
            </a:extLst>
          </p:cNvPr>
          <p:cNvSpPr txBox="1"/>
          <p:nvPr/>
        </p:nvSpPr>
        <p:spPr>
          <a:xfrm>
            <a:off x="1811455" y="1401457"/>
            <a:ext cx="3556104" cy="954107"/>
          </a:xfrm>
          <a:prstGeom prst="rect">
            <a:avLst/>
          </a:prstGeom>
          <a:noFill/>
        </p:spPr>
        <p:txBody>
          <a:bodyPr wrap="square">
            <a:spAutoFit/>
          </a:bodyPr>
          <a:lstStyle/>
          <a:p>
            <a:pPr algn="ctr" fontAlgn="base"/>
            <a:r>
              <a:rPr lang="en-US" sz="2800" b="0" i="0" dirty="0">
                <a:solidFill>
                  <a:schemeClr val="bg1"/>
                </a:solidFill>
                <a:effectLst/>
                <a:latin typeface="Abadi" panose="020B0604020104020204" pitchFamily="34" charset="0"/>
              </a:rPr>
              <a:t>Receiving strength from the scriptures</a:t>
            </a:r>
          </a:p>
        </p:txBody>
      </p:sp>
      <p:sp>
        <p:nvSpPr>
          <p:cNvPr id="9" name="TextBox 8">
            <a:extLst>
              <a:ext uri="{FF2B5EF4-FFF2-40B4-BE49-F238E27FC236}">
                <a16:creationId xmlns:a16="http://schemas.microsoft.com/office/drawing/2014/main" id="{1D829CFD-5217-6BDF-E79B-895A88C1470C}"/>
              </a:ext>
            </a:extLst>
          </p:cNvPr>
          <p:cNvSpPr txBox="1"/>
          <p:nvPr/>
        </p:nvSpPr>
        <p:spPr>
          <a:xfrm>
            <a:off x="2328881" y="202586"/>
            <a:ext cx="1873469" cy="523220"/>
          </a:xfrm>
          <a:prstGeom prst="rect">
            <a:avLst/>
          </a:prstGeom>
          <a:noFill/>
        </p:spPr>
        <p:txBody>
          <a:bodyPr wrap="square">
            <a:spAutoFit/>
          </a:bodyPr>
          <a:lstStyle/>
          <a:p>
            <a:pPr algn="ctr" fontAlgn="base"/>
            <a:r>
              <a:rPr lang="en-US" sz="2800" b="0" i="0" dirty="0">
                <a:solidFill>
                  <a:schemeClr val="bg1"/>
                </a:solidFill>
                <a:effectLst/>
                <a:latin typeface="Abadi" panose="020B0604020104020204" pitchFamily="34" charset="0"/>
              </a:rPr>
              <a:t>Memorize</a:t>
            </a:r>
          </a:p>
        </p:txBody>
      </p:sp>
      <p:sp>
        <p:nvSpPr>
          <p:cNvPr id="11" name="TextBox 10">
            <a:extLst>
              <a:ext uri="{FF2B5EF4-FFF2-40B4-BE49-F238E27FC236}">
                <a16:creationId xmlns:a16="http://schemas.microsoft.com/office/drawing/2014/main" id="{695BDC55-4EEA-E493-C3DF-F994C5733291}"/>
              </a:ext>
            </a:extLst>
          </p:cNvPr>
          <p:cNvSpPr txBox="1"/>
          <p:nvPr/>
        </p:nvSpPr>
        <p:spPr>
          <a:xfrm>
            <a:off x="7276291" y="207450"/>
            <a:ext cx="3501230" cy="523220"/>
          </a:xfrm>
          <a:prstGeom prst="rect">
            <a:avLst/>
          </a:prstGeom>
          <a:noFill/>
        </p:spPr>
        <p:txBody>
          <a:bodyPr wrap="square">
            <a:spAutoFit/>
          </a:bodyPr>
          <a:lstStyle/>
          <a:p>
            <a:pPr algn="ctr" fontAlgn="base"/>
            <a:r>
              <a:rPr lang="en-US" sz="2800" b="0" i="0" dirty="0">
                <a:solidFill>
                  <a:schemeClr val="bg1"/>
                </a:solidFill>
                <a:effectLst/>
                <a:latin typeface="Abadi" panose="020B0604020104020204" pitchFamily="34" charset="0"/>
              </a:rPr>
              <a:t>Ponder and Write</a:t>
            </a:r>
          </a:p>
        </p:txBody>
      </p:sp>
      <p:pic>
        <p:nvPicPr>
          <p:cNvPr id="1026" name="Picture 2" descr="Don't Memorise Animation by Pol Sabata Bracons | Dribbble | Dribbble | How  to memorize things, Animation, Animation design">
            <a:extLst>
              <a:ext uri="{FF2B5EF4-FFF2-40B4-BE49-F238E27FC236}">
                <a16:creationId xmlns:a16="http://schemas.microsoft.com/office/drawing/2014/main" id="{737EA83B-ECC3-92ED-FD63-89C66DAD3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20" y="867277"/>
            <a:ext cx="5032443" cy="3774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Snoopy: Animated Images, Gifs, Pictures &amp; Animations - 100% FREE!">
            <a:extLst>
              <a:ext uri="{FF2B5EF4-FFF2-40B4-BE49-F238E27FC236}">
                <a16:creationId xmlns:a16="http://schemas.microsoft.com/office/drawing/2014/main" id="{96B57B0F-53FD-1CD2-800D-ED32E6D06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013" y="1134890"/>
            <a:ext cx="4015142" cy="32391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81613EE-488F-B579-8EBE-0226B8D15372}"/>
              </a:ext>
            </a:extLst>
          </p:cNvPr>
          <p:cNvSpPr txBox="1"/>
          <p:nvPr/>
        </p:nvSpPr>
        <p:spPr>
          <a:xfrm>
            <a:off x="311285" y="4711128"/>
            <a:ext cx="5784715" cy="1754326"/>
          </a:xfrm>
          <a:prstGeom prst="rect">
            <a:avLst/>
          </a:prstGeom>
          <a:noFill/>
        </p:spPr>
        <p:txBody>
          <a:bodyPr wrap="square">
            <a:spAutoFit/>
          </a:bodyPr>
          <a:lstStyle/>
          <a:p>
            <a:pPr algn="l" fontAlgn="base">
              <a:buFont typeface="Arial" panose="020B0604020202020204" pitchFamily="34" charset="0"/>
              <a:buChar char="•"/>
            </a:pPr>
            <a:r>
              <a:rPr lang="en-US" b="0" i="0" dirty="0">
                <a:solidFill>
                  <a:schemeClr val="bg1"/>
                </a:solidFill>
                <a:effectLst/>
                <a:latin typeface="Abadi" panose="020B0604020104020204" pitchFamily="34" charset="0"/>
              </a:rPr>
              <a:t>Read it several times to yourself, looking at the scripture less and less each time.</a:t>
            </a:r>
          </a:p>
          <a:p>
            <a:pPr algn="l" fontAlgn="base">
              <a:buFont typeface="Arial" panose="020B0604020202020204" pitchFamily="34" charset="0"/>
              <a:buChar char="•"/>
            </a:pPr>
            <a:r>
              <a:rPr lang="en-US" b="0" i="0" dirty="0">
                <a:solidFill>
                  <a:schemeClr val="bg1"/>
                </a:solidFill>
                <a:effectLst/>
                <a:latin typeface="Abadi" panose="020B0604020104020204" pitchFamily="34" charset="0"/>
              </a:rPr>
              <a:t>Write down the passage or phrase. </a:t>
            </a:r>
          </a:p>
          <a:p>
            <a:pPr algn="l" fontAlgn="base">
              <a:buFont typeface="Arial" panose="020B0604020202020204" pitchFamily="34" charset="0"/>
              <a:buChar char="•"/>
            </a:pPr>
            <a:r>
              <a:rPr lang="en-US" b="0" i="0" dirty="0">
                <a:solidFill>
                  <a:schemeClr val="bg1"/>
                </a:solidFill>
                <a:effectLst/>
                <a:latin typeface="Abadi" panose="020B0604020104020204" pitchFamily="34" charset="0"/>
              </a:rPr>
              <a:t>Erase or cross out words as you memorize them and repeat until all the words are erased or crossed out and you can repeat the whole thing from memory.</a:t>
            </a:r>
          </a:p>
        </p:txBody>
      </p:sp>
      <p:sp>
        <p:nvSpPr>
          <p:cNvPr id="16" name="TextBox 15">
            <a:extLst>
              <a:ext uri="{FF2B5EF4-FFF2-40B4-BE49-F238E27FC236}">
                <a16:creationId xmlns:a16="http://schemas.microsoft.com/office/drawing/2014/main" id="{BBBE0D2B-7F63-8B90-52A9-3904AAD39F31}"/>
              </a:ext>
            </a:extLst>
          </p:cNvPr>
          <p:cNvSpPr txBox="1"/>
          <p:nvPr/>
        </p:nvSpPr>
        <p:spPr>
          <a:xfrm>
            <a:off x="6908665" y="4460880"/>
            <a:ext cx="4793303" cy="2308324"/>
          </a:xfrm>
          <a:prstGeom prst="rect">
            <a:avLst/>
          </a:prstGeom>
          <a:noFill/>
        </p:spPr>
        <p:txBody>
          <a:bodyPr wrap="square">
            <a:spAutoFit/>
          </a:bodyPr>
          <a:lstStyle/>
          <a:p>
            <a:pPr marL="285750" indent="-285750">
              <a:buFont typeface="Arial" panose="020B0604020202020204" pitchFamily="34" charset="0"/>
              <a:buChar char="•"/>
            </a:pPr>
            <a:r>
              <a:rPr lang="en-US" b="0" i="0" dirty="0">
                <a:solidFill>
                  <a:schemeClr val="bg1"/>
                </a:solidFill>
                <a:effectLst/>
                <a:latin typeface="Abadi" panose="020B0604020104020204" pitchFamily="34" charset="0"/>
              </a:rPr>
              <a:t>Write a social media or blog post that could help others increase their desire to study the scriptures. </a:t>
            </a:r>
          </a:p>
          <a:p>
            <a:pPr marL="285750" indent="-285750">
              <a:buFont typeface="Arial" panose="020B0604020202020204" pitchFamily="34" charset="0"/>
              <a:buChar char="•"/>
            </a:pPr>
            <a:r>
              <a:rPr lang="en-US" b="0" i="0" dirty="0">
                <a:solidFill>
                  <a:schemeClr val="bg1"/>
                </a:solidFill>
                <a:effectLst/>
                <a:latin typeface="Abadi" panose="020B0604020104020204" pitchFamily="34" charset="0"/>
              </a:rPr>
              <a:t>Write in a way that could help them seek the Lord’s power to help them resist temptation. </a:t>
            </a:r>
          </a:p>
          <a:p>
            <a:pPr marL="285750" indent="-285750">
              <a:buFont typeface="Arial" panose="020B0604020202020204" pitchFamily="34" charset="0"/>
              <a:buChar char="•"/>
            </a:pPr>
            <a:r>
              <a:rPr lang="en-US" b="0" i="0" dirty="0">
                <a:solidFill>
                  <a:schemeClr val="bg1"/>
                </a:solidFill>
                <a:effectLst/>
                <a:latin typeface="Abadi" panose="020B0604020104020204" pitchFamily="34" charset="0"/>
              </a:rPr>
              <a:t>Include at least one scripture reference you identified today.</a:t>
            </a:r>
            <a:endParaRPr lang="en-US" dirty="0">
              <a:solidFill>
                <a:schemeClr val="bg1"/>
              </a:solidFill>
              <a:latin typeface="Abadi" panose="020B0604020104020204" pitchFamily="34" charset="0"/>
            </a:endParaRPr>
          </a:p>
        </p:txBody>
      </p:sp>
    </p:spTree>
    <p:extLst>
      <p:ext uri="{BB962C8B-B14F-4D97-AF65-F5344CB8AC3E}">
        <p14:creationId xmlns:p14="http://schemas.microsoft.com/office/powerpoint/2010/main" val="22303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 presetClass="exit" presetSubtype="0" fill="hold" nodeType="with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4">
                                            <p:txEl>
                                              <p:pRg st="2" end="2"/>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9" grpId="1"/>
      <p:bldP spid="11" grpId="0"/>
      <p:bldP spid="1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A004DAA-A80B-FBC4-58EE-7EFAD28D1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4" name="TextBox 3">
            <a:extLst>
              <a:ext uri="{FF2B5EF4-FFF2-40B4-BE49-F238E27FC236}">
                <a16:creationId xmlns:a16="http://schemas.microsoft.com/office/drawing/2014/main" id="{2B65336C-BE2E-6D83-786C-CB2DA618FB7C}"/>
              </a:ext>
            </a:extLst>
          </p:cNvPr>
          <p:cNvSpPr txBox="1"/>
          <p:nvPr/>
        </p:nvSpPr>
        <p:spPr>
          <a:xfrm>
            <a:off x="140677" y="612844"/>
            <a:ext cx="6096000" cy="6001643"/>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My dear brothers and sisters, I promise that as you prayerfully study the Book of Mormon </a:t>
            </a:r>
            <a:r>
              <a:rPr lang="en-US" sz="2400" b="0" i="1" dirty="0">
                <a:solidFill>
                  <a:schemeClr val="bg1"/>
                </a:solidFill>
                <a:effectLst/>
                <a:latin typeface="Abadi" panose="020B0604020104020204" pitchFamily="34" charset="0"/>
              </a:rPr>
              <a:t>every day</a:t>
            </a:r>
            <a:r>
              <a:rPr lang="en-US" sz="2400" b="0" i="0" dirty="0">
                <a:solidFill>
                  <a:schemeClr val="bg1"/>
                </a:solidFill>
                <a:effectLst/>
                <a:latin typeface="Abadi" panose="020B0604020104020204" pitchFamily="34" charset="0"/>
              </a:rPr>
              <a:t>, you will make better decisions—</a:t>
            </a:r>
            <a:r>
              <a:rPr lang="en-US" sz="2400" b="0" i="1" dirty="0">
                <a:solidFill>
                  <a:schemeClr val="bg1"/>
                </a:solidFill>
                <a:effectLst/>
                <a:latin typeface="Abadi" panose="020B0604020104020204" pitchFamily="34" charset="0"/>
              </a:rPr>
              <a:t>every day</a:t>
            </a:r>
            <a:r>
              <a:rPr lang="en-US" sz="2400" b="0" i="0" dirty="0">
                <a:solidFill>
                  <a:schemeClr val="bg1"/>
                </a:solidFill>
                <a:effectLst/>
                <a:latin typeface="Abadi" panose="020B0604020104020204" pitchFamily="34" charset="0"/>
              </a:rPr>
              <a:t>.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I promise that as you ponder what you study, the windows of heaven will open, and you will receive answers to your own questions and direction for your own life.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I promise that as you daily immerse yourself in the Book of Mormon, you can be immunized against the evils of the day, even the gripping plague of pornography and other mind-numbing addictions. (5)</a:t>
            </a:r>
          </a:p>
          <a:p>
            <a:pPr algn="l" fontAlgn="base"/>
            <a:endParaRPr lang="en-US" sz="2400" b="0" i="0" dirty="0">
              <a:solidFill>
                <a:schemeClr val="bg1"/>
              </a:solidFill>
              <a:effectLst/>
              <a:latin typeface="Abadi" panose="020B0604020104020204" pitchFamily="34" charset="0"/>
            </a:endParaRPr>
          </a:p>
        </p:txBody>
      </p:sp>
      <p:pic>
        <p:nvPicPr>
          <p:cNvPr id="6" name="Picture 5">
            <a:extLst>
              <a:ext uri="{FF2B5EF4-FFF2-40B4-BE49-F238E27FC236}">
                <a16:creationId xmlns:a16="http://schemas.microsoft.com/office/drawing/2014/main" id="{B0F5FC93-A866-AE25-E8C7-0C8327C0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259" y="984819"/>
            <a:ext cx="3904817" cy="4888361"/>
          </a:xfrm>
          <a:prstGeom prst="rect">
            <a:avLst/>
          </a:prstGeom>
        </p:spPr>
      </p:pic>
    </p:spTree>
    <p:extLst>
      <p:ext uri="{BB962C8B-B14F-4D97-AF65-F5344CB8AC3E}">
        <p14:creationId xmlns:p14="http://schemas.microsoft.com/office/powerpoint/2010/main" val="34596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D19B7B-0B3D-3FEB-6ED3-90161F78BE6D}"/>
              </a:ext>
            </a:extLst>
          </p:cNvPr>
          <p:cNvPicPr>
            <a:picLocks noChangeAspect="1"/>
          </p:cNvPicPr>
          <p:nvPr/>
        </p:nvPicPr>
        <p:blipFill>
          <a:blip r:embed="rId2"/>
          <a:stretch>
            <a:fillRect/>
          </a:stretch>
        </p:blipFill>
        <p:spPr>
          <a:xfrm>
            <a:off x="-1" y="-1"/>
            <a:ext cx="12438185" cy="6858001"/>
          </a:xfrm>
          <a:prstGeom prst="rect">
            <a:avLst/>
          </a:prstGeom>
        </p:spPr>
      </p:pic>
      <p:sp>
        <p:nvSpPr>
          <p:cNvPr id="3" name="TextBox 2">
            <a:extLst>
              <a:ext uri="{FF2B5EF4-FFF2-40B4-BE49-F238E27FC236}">
                <a16:creationId xmlns:a16="http://schemas.microsoft.com/office/drawing/2014/main" id="{B2A0FF4F-85D5-EB8D-2D30-53F57383984A}"/>
              </a:ext>
            </a:extLst>
          </p:cNvPr>
          <p:cNvSpPr txBox="1"/>
          <p:nvPr/>
        </p:nvSpPr>
        <p:spPr>
          <a:xfrm>
            <a:off x="4314092" y="382011"/>
            <a:ext cx="7678616" cy="6093976"/>
          </a:xfrm>
          <a:prstGeom prst="rect">
            <a:avLst/>
          </a:prstGeom>
          <a:noFill/>
        </p:spPr>
        <p:txBody>
          <a:bodyPr wrap="square">
            <a:spAutoFit/>
          </a:bodyPr>
          <a:lstStyle/>
          <a:p>
            <a:pPr algn="l" fontAlgn="base"/>
            <a:r>
              <a:rPr lang="en-US" sz="3000" i="0" dirty="0">
                <a:solidFill>
                  <a:schemeClr val="bg1"/>
                </a:solidFill>
                <a:effectLst/>
                <a:latin typeface="Abadi" panose="020B0604020104020204" pitchFamily="34" charset="0"/>
              </a:rPr>
              <a:t>Be wise in how you embrace technology. Mark important scriptures on your device and refer back to them frequently. </a:t>
            </a:r>
          </a:p>
          <a:p>
            <a:pPr algn="l" fontAlgn="base"/>
            <a:endParaRPr lang="en-US" sz="3000" dirty="0">
              <a:solidFill>
                <a:schemeClr val="bg1"/>
              </a:solidFill>
              <a:latin typeface="Abadi" panose="020B0604020104020204" pitchFamily="34" charset="0"/>
            </a:endParaRPr>
          </a:p>
          <a:p>
            <a:pPr algn="l" fontAlgn="base"/>
            <a:r>
              <a:rPr lang="en-US" sz="3000" i="0" dirty="0">
                <a:solidFill>
                  <a:schemeClr val="bg1"/>
                </a:solidFill>
                <a:effectLst/>
                <a:latin typeface="Abadi" panose="020B0604020104020204" pitchFamily="34" charset="0"/>
              </a:rPr>
              <a:t>If you young people would review a verse of scripture as often as some of you send text messages, you could soon have hundreds of passages of scripture memorized. </a:t>
            </a:r>
          </a:p>
          <a:p>
            <a:pPr algn="l" fontAlgn="base"/>
            <a:endParaRPr lang="en-US" sz="3000" dirty="0">
              <a:solidFill>
                <a:schemeClr val="bg1"/>
              </a:solidFill>
              <a:latin typeface="Abadi" panose="020B0604020104020204" pitchFamily="34" charset="0"/>
            </a:endParaRPr>
          </a:p>
          <a:p>
            <a:pPr algn="l" fontAlgn="base"/>
            <a:r>
              <a:rPr lang="en-US" sz="3000" i="0" dirty="0">
                <a:solidFill>
                  <a:schemeClr val="bg1"/>
                </a:solidFill>
                <a:effectLst/>
                <a:latin typeface="Abadi" panose="020B0604020104020204" pitchFamily="34" charset="0"/>
              </a:rPr>
              <a:t>Those passages would prove to be a powerful source of inspiration and guidance by the Holy Ghost in times of need.</a:t>
            </a:r>
          </a:p>
          <a:p>
            <a:pPr algn="l" fontAlgn="base"/>
            <a:r>
              <a:rPr lang="en-US" sz="3000" i="0" dirty="0">
                <a:solidFill>
                  <a:schemeClr val="bg1"/>
                </a:solidFill>
                <a:effectLst/>
                <a:latin typeface="Abadi" panose="020B0604020104020204" pitchFamily="34" charset="0"/>
              </a:rPr>
              <a:t>(6)</a:t>
            </a:r>
          </a:p>
        </p:txBody>
      </p:sp>
      <p:pic>
        <p:nvPicPr>
          <p:cNvPr id="7" name="Picture 6">
            <a:extLst>
              <a:ext uri="{FF2B5EF4-FFF2-40B4-BE49-F238E27FC236}">
                <a16:creationId xmlns:a16="http://schemas.microsoft.com/office/drawing/2014/main" id="{DE0E13CB-B7E6-EEE6-1E28-270C6AC58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69" y="220786"/>
            <a:ext cx="2028093" cy="2546091"/>
          </a:xfrm>
          <a:prstGeom prst="rect">
            <a:avLst/>
          </a:prstGeom>
        </p:spPr>
      </p:pic>
    </p:spTree>
    <p:extLst>
      <p:ext uri="{BB962C8B-B14F-4D97-AF65-F5344CB8AC3E}">
        <p14:creationId xmlns:p14="http://schemas.microsoft.com/office/powerpoint/2010/main" val="12130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A004DAA-A80B-FBC4-58EE-7EFAD28D1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3" name="TextBox 2">
            <a:extLst>
              <a:ext uri="{FF2B5EF4-FFF2-40B4-BE49-F238E27FC236}">
                <a16:creationId xmlns:a16="http://schemas.microsoft.com/office/drawing/2014/main" id="{9422F581-78C3-8DAA-F301-84475BBF8E3C}"/>
              </a:ext>
            </a:extLst>
          </p:cNvPr>
          <p:cNvSpPr txBox="1"/>
          <p:nvPr/>
        </p:nvSpPr>
        <p:spPr>
          <a:xfrm>
            <a:off x="-199291" y="1704536"/>
            <a:ext cx="12192000"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Matthew 4:12-25 </a:t>
            </a:r>
          </a:p>
        </p:txBody>
      </p:sp>
      <p:sp>
        <p:nvSpPr>
          <p:cNvPr id="57" name="TextBox 56">
            <a:extLst>
              <a:ext uri="{FF2B5EF4-FFF2-40B4-BE49-F238E27FC236}">
                <a16:creationId xmlns:a16="http://schemas.microsoft.com/office/drawing/2014/main" id="{9C62FB64-6298-AFD2-2EDB-6942B256D13D}"/>
              </a:ext>
            </a:extLst>
          </p:cNvPr>
          <p:cNvSpPr txBox="1"/>
          <p:nvPr/>
        </p:nvSpPr>
        <p:spPr>
          <a:xfrm>
            <a:off x="1078525" y="596540"/>
            <a:ext cx="9636368" cy="1107996"/>
          </a:xfrm>
          <a:prstGeom prst="rect">
            <a:avLst/>
          </a:prstGeom>
          <a:noFill/>
        </p:spPr>
        <p:txBody>
          <a:bodyPr wrap="square">
            <a:spAutoFit/>
          </a:bodyPr>
          <a:lstStyle/>
          <a:p>
            <a:r>
              <a:rPr lang="en-US" sz="6600" b="0" i="0" dirty="0">
                <a:solidFill>
                  <a:schemeClr val="bg1"/>
                </a:solidFill>
                <a:effectLst/>
                <a:latin typeface="Algerian" panose="04020705040A02060702" pitchFamily="82" charset="0"/>
              </a:rPr>
              <a:t>The Rest of Matthew</a:t>
            </a:r>
            <a:endParaRPr lang="en-US" sz="6600" dirty="0">
              <a:solidFill>
                <a:schemeClr val="bg1"/>
              </a:solidFill>
              <a:latin typeface="Algerian" panose="04020705040A02060702" pitchFamily="82" charset="0"/>
            </a:endParaRPr>
          </a:p>
        </p:txBody>
      </p:sp>
      <p:grpSp>
        <p:nvGrpSpPr>
          <p:cNvPr id="2" name="Group 1">
            <a:extLst>
              <a:ext uri="{FF2B5EF4-FFF2-40B4-BE49-F238E27FC236}">
                <a16:creationId xmlns:a16="http://schemas.microsoft.com/office/drawing/2014/main" id="{BCB2256E-E623-A46E-F943-789445D25C46}"/>
              </a:ext>
            </a:extLst>
          </p:cNvPr>
          <p:cNvGrpSpPr/>
          <p:nvPr/>
        </p:nvGrpSpPr>
        <p:grpSpPr>
          <a:xfrm>
            <a:off x="4782343" y="2412026"/>
            <a:ext cx="1970401" cy="4233742"/>
            <a:chOff x="380464" y="378001"/>
            <a:chExt cx="2940416" cy="6317984"/>
          </a:xfrm>
        </p:grpSpPr>
        <p:sp>
          <p:nvSpPr>
            <p:cNvPr id="4" name="Cloud 3">
              <a:extLst>
                <a:ext uri="{FF2B5EF4-FFF2-40B4-BE49-F238E27FC236}">
                  <a16:creationId xmlns:a16="http://schemas.microsoft.com/office/drawing/2014/main" id="{5DC358A2-6D7C-4E30-B068-39850272ADC4}"/>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7">
              <a:extLst>
                <a:ext uri="{FF2B5EF4-FFF2-40B4-BE49-F238E27FC236}">
                  <a16:creationId xmlns:a16="http://schemas.microsoft.com/office/drawing/2014/main" id="{F924685E-470B-DE91-E1FE-64F813CABD26}"/>
                </a:ext>
              </a:extLst>
            </p:cNvPr>
            <p:cNvGrpSpPr/>
            <p:nvPr/>
          </p:nvGrpSpPr>
          <p:grpSpPr>
            <a:xfrm rot="2613352">
              <a:off x="986283" y="5708442"/>
              <a:ext cx="849646" cy="987543"/>
              <a:chOff x="6106804" y="4039302"/>
              <a:chExt cx="666047" cy="774146"/>
            </a:xfrm>
          </p:grpSpPr>
          <p:sp>
            <p:nvSpPr>
              <p:cNvPr id="50" name="Oval 49">
                <a:extLst>
                  <a:ext uri="{FF2B5EF4-FFF2-40B4-BE49-F238E27FC236}">
                    <a16:creationId xmlns:a16="http://schemas.microsoft.com/office/drawing/2014/main" id="{C352F4A8-1CC8-C8FB-AFE4-D5493863DB8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E521585-965D-B147-74C8-C6424864674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DDF0C31-E9B4-E77C-0D9F-C3FB26A8AB37}"/>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6">
              <a:extLst>
                <a:ext uri="{FF2B5EF4-FFF2-40B4-BE49-F238E27FC236}">
                  <a16:creationId xmlns:a16="http://schemas.microsoft.com/office/drawing/2014/main" id="{195D3B49-B88A-2980-740F-F4581632630E}"/>
                </a:ext>
              </a:extLst>
            </p:cNvPr>
            <p:cNvGrpSpPr/>
            <p:nvPr/>
          </p:nvGrpSpPr>
          <p:grpSpPr>
            <a:xfrm>
              <a:off x="1900966" y="5705254"/>
              <a:ext cx="849646" cy="987543"/>
              <a:chOff x="6106804" y="4039302"/>
              <a:chExt cx="666047" cy="774146"/>
            </a:xfrm>
          </p:grpSpPr>
          <p:sp>
            <p:nvSpPr>
              <p:cNvPr id="47" name="Oval 43">
                <a:extLst>
                  <a:ext uri="{FF2B5EF4-FFF2-40B4-BE49-F238E27FC236}">
                    <a16:creationId xmlns:a16="http://schemas.microsoft.com/office/drawing/2014/main" id="{DED2067E-1CA0-56D1-FE33-75541C27991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4">
                <a:extLst>
                  <a:ext uri="{FF2B5EF4-FFF2-40B4-BE49-F238E27FC236}">
                    <a16:creationId xmlns:a16="http://schemas.microsoft.com/office/drawing/2014/main" id="{4B611C23-6B77-9C93-A4C4-2AA273F5A6F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5">
                <a:extLst>
                  <a:ext uri="{FF2B5EF4-FFF2-40B4-BE49-F238E27FC236}">
                    <a16:creationId xmlns:a16="http://schemas.microsoft.com/office/drawing/2014/main" id="{16F6C566-BEDF-4388-3DAD-DC1ECCEB0ED5}"/>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2BB5A456-4326-3B8E-FD41-0C24840B8FA2}"/>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9AAF26-D21A-DAB2-F8F1-1563B55A0BA1}"/>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9C6DDA82-488C-767D-DF44-93F49B132232}"/>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4178DB0-E8CD-08AE-3DBB-47D3EFA07C23}"/>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5CE5BA1-0881-826E-5F82-53AF835A59AF}"/>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C3119B2-4E6A-0601-D4EE-69857DAA1B7C}"/>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AB7D28B-3704-3975-0039-380466891D32}"/>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0E28741-F1C8-B239-CAFE-3C90AD93A8ED}"/>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4">
              <a:extLst>
                <a:ext uri="{FF2B5EF4-FFF2-40B4-BE49-F238E27FC236}">
                  <a16:creationId xmlns:a16="http://schemas.microsoft.com/office/drawing/2014/main" id="{DAC00360-579B-51BC-8BB8-1EED3A3E2B25}"/>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6">
              <a:extLst>
                <a:ext uri="{FF2B5EF4-FFF2-40B4-BE49-F238E27FC236}">
                  <a16:creationId xmlns:a16="http://schemas.microsoft.com/office/drawing/2014/main" id="{91116D78-9F66-89D8-D0E2-1AE24F382598}"/>
                </a:ext>
              </a:extLst>
            </p:cNvPr>
            <p:cNvGrpSpPr/>
            <p:nvPr/>
          </p:nvGrpSpPr>
          <p:grpSpPr>
            <a:xfrm rot="4901522">
              <a:off x="1055947" y="3502862"/>
              <a:ext cx="2818778" cy="668978"/>
              <a:chOff x="5029200" y="1371600"/>
              <a:chExt cx="6791793" cy="1933731"/>
            </a:xfrm>
          </p:grpSpPr>
          <p:grpSp>
            <p:nvGrpSpPr>
              <p:cNvPr id="35" name="Group 16">
                <a:extLst>
                  <a:ext uri="{FF2B5EF4-FFF2-40B4-BE49-F238E27FC236}">
                    <a16:creationId xmlns:a16="http://schemas.microsoft.com/office/drawing/2014/main" id="{CEECC181-5288-853C-615F-86BB280B8D66}"/>
                  </a:ext>
                </a:extLst>
              </p:cNvPr>
              <p:cNvGrpSpPr/>
              <p:nvPr/>
            </p:nvGrpSpPr>
            <p:grpSpPr>
              <a:xfrm>
                <a:off x="5029200" y="1371600"/>
                <a:ext cx="1752600" cy="1905000"/>
                <a:chOff x="5029200" y="1371600"/>
                <a:chExt cx="1752600" cy="1905000"/>
              </a:xfrm>
            </p:grpSpPr>
            <p:sp>
              <p:nvSpPr>
                <p:cNvPr id="45" name="4-Point Star 14">
                  <a:extLst>
                    <a:ext uri="{FF2B5EF4-FFF2-40B4-BE49-F238E27FC236}">
                      <a16:creationId xmlns:a16="http://schemas.microsoft.com/office/drawing/2014/main" id="{002154F5-7E2E-C93D-174B-47002C4D3CA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Point Star 15">
                  <a:extLst>
                    <a:ext uri="{FF2B5EF4-FFF2-40B4-BE49-F238E27FC236}">
                      <a16:creationId xmlns:a16="http://schemas.microsoft.com/office/drawing/2014/main" id="{2B66C846-27C9-31DE-0A7E-DAC9F8B9385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7">
                <a:extLst>
                  <a:ext uri="{FF2B5EF4-FFF2-40B4-BE49-F238E27FC236}">
                    <a16:creationId xmlns:a16="http://schemas.microsoft.com/office/drawing/2014/main" id="{B7E50A5C-E454-3B07-E53F-5EF6DD4D5247}"/>
                  </a:ext>
                </a:extLst>
              </p:cNvPr>
              <p:cNvGrpSpPr/>
              <p:nvPr/>
            </p:nvGrpSpPr>
            <p:grpSpPr>
              <a:xfrm>
                <a:off x="6713095" y="1400331"/>
                <a:ext cx="1752600" cy="1905000"/>
                <a:chOff x="5029200" y="1371600"/>
                <a:chExt cx="1752600" cy="1905000"/>
              </a:xfrm>
            </p:grpSpPr>
            <p:sp>
              <p:nvSpPr>
                <p:cNvPr id="43" name="4-Point Star 205">
                  <a:extLst>
                    <a:ext uri="{FF2B5EF4-FFF2-40B4-BE49-F238E27FC236}">
                      <a16:creationId xmlns:a16="http://schemas.microsoft.com/office/drawing/2014/main" id="{E7BE671A-642A-5C5B-B754-9651545E28C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Point Star 206">
                  <a:extLst>
                    <a:ext uri="{FF2B5EF4-FFF2-40B4-BE49-F238E27FC236}">
                      <a16:creationId xmlns:a16="http://schemas.microsoft.com/office/drawing/2014/main" id="{E16596A9-E16E-29E6-5B83-6D1C8FD10CC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0">
                <a:extLst>
                  <a:ext uri="{FF2B5EF4-FFF2-40B4-BE49-F238E27FC236}">
                    <a16:creationId xmlns:a16="http://schemas.microsoft.com/office/drawing/2014/main" id="{66DDC948-7A6D-3290-E2C4-FB92743EC8CD}"/>
                  </a:ext>
                </a:extLst>
              </p:cNvPr>
              <p:cNvGrpSpPr/>
              <p:nvPr/>
            </p:nvGrpSpPr>
            <p:grpSpPr>
              <a:xfrm>
                <a:off x="8404486" y="1389088"/>
                <a:ext cx="1752600" cy="1905000"/>
                <a:chOff x="5029200" y="1371600"/>
                <a:chExt cx="1752600" cy="1905000"/>
              </a:xfrm>
            </p:grpSpPr>
            <p:sp>
              <p:nvSpPr>
                <p:cNvPr id="41" name="4-Point Star 203">
                  <a:extLst>
                    <a:ext uri="{FF2B5EF4-FFF2-40B4-BE49-F238E27FC236}">
                      <a16:creationId xmlns:a16="http://schemas.microsoft.com/office/drawing/2014/main" id="{36E98EA4-EF7A-C5D6-F4A9-1212543DAB2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4-Point Star 204">
                  <a:extLst>
                    <a:ext uri="{FF2B5EF4-FFF2-40B4-BE49-F238E27FC236}">
                      <a16:creationId xmlns:a16="http://schemas.microsoft.com/office/drawing/2014/main" id="{4E96A8F7-A50C-8534-F19F-18C0EFB4D0D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3">
                <a:extLst>
                  <a:ext uri="{FF2B5EF4-FFF2-40B4-BE49-F238E27FC236}">
                    <a16:creationId xmlns:a16="http://schemas.microsoft.com/office/drawing/2014/main" id="{153355FD-C8C7-BC74-B0AD-3131CEC6FEF8}"/>
                  </a:ext>
                </a:extLst>
              </p:cNvPr>
              <p:cNvGrpSpPr/>
              <p:nvPr/>
            </p:nvGrpSpPr>
            <p:grpSpPr>
              <a:xfrm>
                <a:off x="10068393" y="1389089"/>
                <a:ext cx="1752600" cy="1905000"/>
                <a:chOff x="5029200" y="1371600"/>
                <a:chExt cx="1752600" cy="1905000"/>
              </a:xfrm>
            </p:grpSpPr>
            <p:sp>
              <p:nvSpPr>
                <p:cNvPr id="39" name="4-Point Star 24">
                  <a:extLst>
                    <a:ext uri="{FF2B5EF4-FFF2-40B4-BE49-F238E27FC236}">
                      <a16:creationId xmlns:a16="http://schemas.microsoft.com/office/drawing/2014/main" id="{94B8D20A-A6E5-62F2-437E-632D01F1832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4-Point Star 25">
                  <a:extLst>
                    <a:ext uri="{FF2B5EF4-FFF2-40B4-BE49-F238E27FC236}">
                      <a16:creationId xmlns:a16="http://schemas.microsoft.com/office/drawing/2014/main" id="{593AA4C4-41FE-F9F8-9E6D-B4D04DB4ECA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27">
              <a:extLst>
                <a:ext uri="{FF2B5EF4-FFF2-40B4-BE49-F238E27FC236}">
                  <a16:creationId xmlns:a16="http://schemas.microsoft.com/office/drawing/2014/main" id="{F639D5D9-4DE8-B01C-A565-1D2A11E98319}"/>
                </a:ext>
              </a:extLst>
            </p:cNvPr>
            <p:cNvGrpSpPr/>
            <p:nvPr/>
          </p:nvGrpSpPr>
          <p:grpSpPr>
            <a:xfrm rot="5740360">
              <a:off x="-2808" y="3534746"/>
              <a:ext cx="2818778" cy="668978"/>
              <a:chOff x="5029200" y="1371600"/>
              <a:chExt cx="6791793" cy="1933731"/>
            </a:xfrm>
          </p:grpSpPr>
          <p:grpSp>
            <p:nvGrpSpPr>
              <p:cNvPr id="23" name="Group 16">
                <a:extLst>
                  <a:ext uri="{FF2B5EF4-FFF2-40B4-BE49-F238E27FC236}">
                    <a16:creationId xmlns:a16="http://schemas.microsoft.com/office/drawing/2014/main" id="{2E9DBA4E-BBB4-A3DB-3BD4-7101CB4A0509}"/>
                  </a:ext>
                </a:extLst>
              </p:cNvPr>
              <p:cNvGrpSpPr/>
              <p:nvPr/>
            </p:nvGrpSpPr>
            <p:grpSpPr>
              <a:xfrm>
                <a:off x="5029200" y="1371600"/>
                <a:ext cx="1752600" cy="1905000"/>
                <a:chOff x="5029200" y="1371600"/>
                <a:chExt cx="1752600" cy="1905000"/>
              </a:xfrm>
            </p:grpSpPr>
            <p:sp>
              <p:nvSpPr>
                <p:cNvPr id="33" name="4-Point Star 195">
                  <a:extLst>
                    <a:ext uri="{FF2B5EF4-FFF2-40B4-BE49-F238E27FC236}">
                      <a16:creationId xmlns:a16="http://schemas.microsoft.com/office/drawing/2014/main" id="{4009638D-B0B1-DDE8-A1F5-854CABD8832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4-Point Star 196">
                  <a:extLst>
                    <a:ext uri="{FF2B5EF4-FFF2-40B4-BE49-F238E27FC236}">
                      <a16:creationId xmlns:a16="http://schemas.microsoft.com/office/drawing/2014/main" id="{7C3502BD-466F-86CC-24F5-C8FC5CB2F72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17">
                <a:extLst>
                  <a:ext uri="{FF2B5EF4-FFF2-40B4-BE49-F238E27FC236}">
                    <a16:creationId xmlns:a16="http://schemas.microsoft.com/office/drawing/2014/main" id="{BA18019D-3CA4-EB19-5748-2505897E934D}"/>
                  </a:ext>
                </a:extLst>
              </p:cNvPr>
              <p:cNvGrpSpPr/>
              <p:nvPr/>
            </p:nvGrpSpPr>
            <p:grpSpPr>
              <a:xfrm>
                <a:off x="6713095" y="1400331"/>
                <a:ext cx="1752600" cy="1905000"/>
                <a:chOff x="5029200" y="1371600"/>
                <a:chExt cx="1752600" cy="1905000"/>
              </a:xfrm>
            </p:grpSpPr>
            <p:sp>
              <p:nvSpPr>
                <p:cNvPr id="31" name="4-Point Star 193">
                  <a:extLst>
                    <a:ext uri="{FF2B5EF4-FFF2-40B4-BE49-F238E27FC236}">
                      <a16:creationId xmlns:a16="http://schemas.microsoft.com/office/drawing/2014/main" id="{0E590A34-1C8B-0246-8570-EF9CFA8A2C5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4-Point Star 194">
                  <a:extLst>
                    <a:ext uri="{FF2B5EF4-FFF2-40B4-BE49-F238E27FC236}">
                      <a16:creationId xmlns:a16="http://schemas.microsoft.com/office/drawing/2014/main" id="{4E5FDB9A-9EA6-BBF5-8A7D-3B5E11EB8F8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0">
                <a:extLst>
                  <a:ext uri="{FF2B5EF4-FFF2-40B4-BE49-F238E27FC236}">
                    <a16:creationId xmlns:a16="http://schemas.microsoft.com/office/drawing/2014/main" id="{5749A780-97D9-E8C9-B7B9-8A9DC60D3F53}"/>
                  </a:ext>
                </a:extLst>
              </p:cNvPr>
              <p:cNvGrpSpPr/>
              <p:nvPr/>
            </p:nvGrpSpPr>
            <p:grpSpPr>
              <a:xfrm>
                <a:off x="8404486" y="1389088"/>
                <a:ext cx="1752600" cy="1905000"/>
                <a:chOff x="5029200" y="1371600"/>
                <a:chExt cx="1752600" cy="1905000"/>
              </a:xfrm>
            </p:grpSpPr>
            <p:sp>
              <p:nvSpPr>
                <p:cNvPr id="29" name="4-Point Star 191">
                  <a:extLst>
                    <a:ext uri="{FF2B5EF4-FFF2-40B4-BE49-F238E27FC236}">
                      <a16:creationId xmlns:a16="http://schemas.microsoft.com/office/drawing/2014/main" id="{E97CF18A-2071-8951-D383-4FA8559D0B8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4-Point Star 192">
                  <a:extLst>
                    <a:ext uri="{FF2B5EF4-FFF2-40B4-BE49-F238E27FC236}">
                      <a16:creationId xmlns:a16="http://schemas.microsoft.com/office/drawing/2014/main" id="{6A403E23-BA5A-2807-5395-7CA9FB7FCAF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3">
                <a:extLst>
                  <a:ext uri="{FF2B5EF4-FFF2-40B4-BE49-F238E27FC236}">
                    <a16:creationId xmlns:a16="http://schemas.microsoft.com/office/drawing/2014/main" id="{EA131CA3-DC6C-AE10-31D0-3518C3A2DF9C}"/>
                  </a:ext>
                </a:extLst>
              </p:cNvPr>
              <p:cNvGrpSpPr/>
              <p:nvPr/>
            </p:nvGrpSpPr>
            <p:grpSpPr>
              <a:xfrm>
                <a:off x="10068393" y="1389089"/>
                <a:ext cx="1752600" cy="1905000"/>
                <a:chOff x="5029200" y="1371600"/>
                <a:chExt cx="1752600" cy="1905000"/>
              </a:xfrm>
            </p:grpSpPr>
            <p:sp>
              <p:nvSpPr>
                <p:cNvPr id="27" name="4-Point Star 27">
                  <a:extLst>
                    <a:ext uri="{FF2B5EF4-FFF2-40B4-BE49-F238E27FC236}">
                      <a16:creationId xmlns:a16="http://schemas.microsoft.com/office/drawing/2014/main" id="{0E83F94D-2C48-D6F1-7A39-C2D2C121DE3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190">
                  <a:extLst>
                    <a:ext uri="{FF2B5EF4-FFF2-40B4-BE49-F238E27FC236}">
                      <a16:creationId xmlns:a16="http://schemas.microsoft.com/office/drawing/2014/main" id="{23C5D946-3668-C49C-7BDA-FFCF0A2B9C5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178">
              <a:extLst>
                <a:ext uri="{FF2B5EF4-FFF2-40B4-BE49-F238E27FC236}">
                  <a16:creationId xmlns:a16="http://schemas.microsoft.com/office/drawing/2014/main" id="{694CE29F-2E39-FBA6-7BD8-140E95065BA2}"/>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79">
              <a:extLst>
                <a:ext uri="{FF2B5EF4-FFF2-40B4-BE49-F238E27FC236}">
                  <a16:creationId xmlns:a16="http://schemas.microsoft.com/office/drawing/2014/main" id="{00386E63-B3DB-4EC0-D3DB-71613A73EF0F}"/>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FF66D88-699E-6CAD-50DB-C71C8AFC2819}"/>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loud 20">
              <a:extLst>
                <a:ext uri="{FF2B5EF4-FFF2-40B4-BE49-F238E27FC236}">
                  <a16:creationId xmlns:a16="http://schemas.microsoft.com/office/drawing/2014/main" id="{27CF8DFB-89B2-2A48-BF36-6038FE59659A}"/>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07C80B-1115-D3A1-B3DE-6767C3ABF260}"/>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AADD416D-E5D2-8FBD-67E9-837F8FB940CA}"/>
              </a:ext>
            </a:extLst>
          </p:cNvPr>
          <p:cNvSpPr txBox="1"/>
          <p:nvPr/>
        </p:nvSpPr>
        <p:spPr>
          <a:xfrm>
            <a:off x="703913" y="3087888"/>
            <a:ext cx="3413220" cy="2246769"/>
          </a:xfrm>
          <a:prstGeom prst="rect">
            <a:avLst/>
          </a:prstGeom>
          <a:noFill/>
        </p:spPr>
        <p:txBody>
          <a:bodyPr wrap="square" rtlCol="0">
            <a:spAutoFit/>
          </a:bodyPr>
          <a:lstStyle/>
          <a:p>
            <a:r>
              <a:rPr lang="en-US" sz="2800" dirty="0">
                <a:solidFill>
                  <a:schemeClr val="bg1"/>
                </a:solidFill>
                <a:latin typeface="Abadi" panose="020B0604020104020204" pitchFamily="34" charset="0"/>
              </a:rPr>
              <a:t>Including an introduction to Peter, James, John and Andrew, the Apostles of Jesus</a:t>
            </a:r>
          </a:p>
        </p:txBody>
      </p:sp>
    </p:spTree>
    <p:extLst>
      <p:ext uri="{BB962C8B-B14F-4D97-AF65-F5344CB8AC3E}">
        <p14:creationId xmlns:p14="http://schemas.microsoft.com/office/powerpoint/2010/main" val="26373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2" name="TextBox 11"/>
          <p:cNvSpPr txBox="1"/>
          <p:nvPr/>
        </p:nvSpPr>
        <p:spPr>
          <a:xfrm>
            <a:off x="4026157" y="771873"/>
            <a:ext cx="4718598" cy="461665"/>
          </a:xfrm>
          <a:prstGeom prst="rect">
            <a:avLst/>
          </a:prstGeom>
          <a:noFill/>
        </p:spPr>
        <p:txBody>
          <a:bodyPr wrap="square" rtlCol="0">
            <a:spAutoFit/>
          </a:bodyPr>
          <a:lstStyle/>
          <a:p>
            <a:pPr algn="ctr"/>
            <a:r>
              <a:rPr lang="en-US" sz="2400" dirty="0">
                <a:solidFill>
                  <a:schemeClr val="bg1"/>
                </a:solidFill>
              </a:rPr>
              <a:t>City of Capernaum—by the sea</a:t>
            </a:r>
          </a:p>
        </p:txBody>
      </p:sp>
      <p:sp>
        <p:nvSpPr>
          <p:cNvPr id="13" name="TextBox 12"/>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Jesus in Galilee</a:t>
            </a:r>
          </a:p>
        </p:txBody>
      </p:sp>
      <p:sp>
        <p:nvSpPr>
          <p:cNvPr id="10" name="Rectangle 9"/>
          <p:cNvSpPr/>
          <p:nvPr/>
        </p:nvSpPr>
        <p:spPr>
          <a:xfrm>
            <a:off x="40740" y="6527527"/>
            <a:ext cx="6096000" cy="276999"/>
          </a:xfrm>
          <a:prstGeom prst="rect">
            <a:avLst/>
          </a:prstGeom>
        </p:spPr>
        <p:txBody>
          <a:bodyPr>
            <a:spAutoFit/>
          </a:bodyPr>
          <a:lstStyle/>
          <a:p>
            <a:r>
              <a:rPr lang="en-US" sz="1200" b="0" i="0" dirty="0">
                <a:solidFill>
                  <a:schemeClr val="bg1"/>
                </a:solidFill>
                <a:effectLst/>
              </a:rPr>
              <a:t>Matthew 4:12-17; Isaiah 9:1-2</a:t>
            </a:r>
            <a:endParaRPr lang="en-US" sz="1200" dirty="0">
              <a:solidFill>
                <a:schemeClr val="bg1"/>
              </a:solidFill>
            </a:endParaRPr>
          </a:p>
        </p:txBody>
      </p:sp>
      <p:pic>
        <p:nvPicPr>
          <p:cNvPr id="8196" name="Picture 4" descr="http://store.lindacurley.com/media/catalog/product/cache/1/image/9df78eab33525d08d6e5fb8d27136e95/s/e/sea_of_galilee_fin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996" y="1800816"/>
            <a:ext cx="4579924" cy="30262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953" y="1257255"/>
            <a:ext cx="6516884" cy="1631216"/>
          </a:xfrm>
          <a:prstGeom prst="rect">
            <a:avLst/>
          </a:prstGeom>
        </p:spPr>
        <p:txBody>
          <a:bodyPr wrap="square">
            <a:spAutoFit/>
          </a:bodyPr>
          <a:lstStyle/>
          <a:p>
            <a:r>
              <a:rPr lang="en-US" sz="2000" i="1" dirty="0">
                <a:solidFill>
                  <a:srgbClr val="FFFF00"/>
                </a:solidFill>
              </a:rPr>
              <a:t>Nevertheless the dimness shall not be such as was in her vexation, when at the first he lightly afflicted the land of Zebulun and the land of Naphtali, and afterward did more grievously afflict her by the way of the sea, beyond Jordan, in Galilee of the nations.</a:t>
            </a:r>
          </a:p>
        </p:txBody>
      </p:sp>
      <p:sp>
        <p:nvSpPr>
          <p:cNvPr id="3" name="Rectangle 2"/>
          <p:cNvSpPr/>
          <p:nvPr/>
        </p:nvSpPr>
        <p:spPr>
          <a:xfrm>
            <a:off x="7084915" y="4656337"/>
            <a:ext cx="4667006" cy="1631216"/>
          </a:xfrm>
          <a:prstGeom prst="rect">
            <a:avLst/>
          </a:prstGeom>
        </p:spPr>
        <p:txBody>
          <a:bodyPr wrap="square">
            <a:spAutoFit/>
          </a:bodyPr>
          <a:lstStyle/>
          <a:p>
            <a:endParaRPr lang="en-US" sz="2000" i="1" dirty="0">
              <a:solidFill>
                <a:srgbClr val="FFFF00"/>
              </a:solidFill>
            </a:endParaRPr>
          </a:p>
          <a:p>
            <a:r>
              <a:rPr lang="en-US" sz="2000" i="1" dirty="0">
                <a:solidFill>
                  <a:srgbClr val="FFFF00"/>
                </a:solidFill>
              </a:rPr>
              <a:t>The people that walked in darkness have seen a great light: they that dwell in the land of the shadow of death, upon them hath the light shined. </a:t>
            </a:r>
          </a:p>
        </p:txBody>
      </p:sp>
      <p:grpSp>
        <p:nvGrpSpPr>
          <p:cNvPr id="8" name="Group 7"/>
          <p:cNvGrpSpPr/>
          <p:nvPr/>
        </p:nvGrpSpPr>
        <p:grpSpPr>
          <a:xfrm>
            <a:off x="1318721" y="2866555"/>
            <a:ext cx="4853195" cy="3659658"/>
            <a:chOff x="1318721" y="2866555"/>
            <a:chExt cx="4853195" cy="3659658"/>
          </a:xfrm>
        </p:grpSpPr>
        <p:pic>
          <p:nvPicPr>
            <p:cNvPr id="8198" name="Picture 6" descr="map, Galil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8721" y="2866555"/>
              <a:ext cx="4853195" cy="36345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0800000" flipV="1">
              <a:off x="2846231" y="6126103"/>
              <a:ext cx="3325685" cy="400110"/>
            </a:xfrm>
            <a:prstGeom prst="rect">
              <a:avLst/>
            </a:prstGeom>
          </p:spPr>
          <p:txBody>
            <a:bodyPr wrap="square">
              <a:spAutoFit/>
            </a:bodyPr>
            <a:lstStyle/>
            <a:p>
              <a:r>
                <a:rPr lang="en-US" sz="1000" b="0" i="0" dirty="0">
                  <a:effectLst/>
                  <a:latin typeface="Abadi" panose="020B0604020104020204" pitchFamily="34" charset="0"/>
                </a:rPr>
                <a:t>The Old Testament lands of Zebulun and Naphtali became the land of Galilee in New Testament times</a:t>
              </a:r>
              <a:endParaRPr lang="en-US" sz="1000" dirty="0"/>
            </a:p>
          </p:txBody>
        </p:sp>
      </p:grpSp>
    </p:spTree>
    <p:extLst>
      <p:ext uri="{BB962C8B-B14F-4D97-AF65-F5344CB8AC3E}">
        <p14:creationId xmlns:p14="http://schemas.microsoft.com/office/powerpoint/2010/main" val="22270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276999"/>
          </a:xfrm>
          <a:prstGeom prst="rect">
            <a:avLst/>
          </a:prstGeom>
        </p:spPr>
        <p:txBody>
          <a:bodyPr>
            <a:spAutoFit/>
          </a:bodyPr>
          <a:lstStyle/>
          <a:p>
            <a:r>
              <a:rPr lang="en-US" sz="1200" b="0" i="0" dirty="0">
                <a:solidFill>
                  <a:schemeClr val="bg1"/>
                </a:solidFill>
                <a:effectLst/>
              </a:rPr>
              <a:t>Matthew 4:16</a:t>
            </a:r>
            <a:endParaRPr lang="en-US" sz="1200" dirty="0">
              <a:solidFill>
                <a:schemeClr val="bg1"/>
              </a:solidFill>
            </a:endParaRPr>
          </a:p>
        </p:txBody>
      </p:sp>
      <p:grpSp>
        <p:nvGrpSpPr>
          <p:cNvPr id="11" name="Group 10"/>
          <p:cNvGrpSpPr/>
          <p:nvPr/>
        </p:nvGrpSpPr>
        <p:grpSpPr>
          <a:xfrm>
            <a:off x="296636" y="1428619"/>
            <a:ext cx="3754661" cy="2728492"/>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96176" y="4834063"/>
              <a:ext cx="2288808" cy="1159377"/>
            </a:xfrm>
            <a:prstGeom prst="rect">
              <a:avLst/>
            </a:prstGeom>
          </p:spPr>
          <p:txBody>
            <a:bodyPr wrap="square">
              <a:spAutoFit/>
            </a:bodyPr>
            <a:lstStyle/>
            <a:p>
              <a:pPr algn="ctr"/>
              <a:r>
                <a:rPr lang="en-US" sz="2000" b="1" dirty="0"/>
                <a:t>Jesus Christ brings light into the lives of those who are in darkness</a:t>
              </a:r>
              <a:endParaRPr lang="en-US" sz="2000" dirty="0"/>
            </a:p>
          </p:txBody>
        </p:sp>
      </p:grpSp>
      <p:sp>
        <p:nvSpPr>
          <p:cNvPr id="5" name="Rectangle 4"/>
          <p:cNvSpPr/>
          <p:nvPr/>
        </p:nvSpPr>
        <p:spPr>
          <a:xfrm>
            <a:off x="2661633" y="5181866"/>
            <a:ext cx="6096000" cy="1200329"/>
          </a:xfrm>
          <a:prstGeom prst="rect">
            <a:avLst/>
          </a:prstGeom>
        </p:spPr>
        <p:txBody>
          <a:bodyPr>
            <a:spAutoFit/>
          </a:bodyPr>
          <a:lstStyle/>
          <a:p>
            <a:r>
              <a:rPr lang="en-US" sz="2400" dirty="0">
                <a:solidFill>
                  <a:schemeClr val="bg1"/>
                </a:solidFill>
                <a:latin typeface="Abadi" panose="020B0604020104020204" pitchFamily="34" charset="0"/>
              </a:rPr>
              <a:t>T</a:t>
            </a:r>
            <a:r>
              <a:rPr lang="en-US" sz="2400" b="0" i="0" dirty="0">
                <a:solidFill>
                  <a:schemeClr val="bg1"/>
                </a:solidFill>
                <a:effectLst/>
                <a:latin typeface="Abadi" panose="020B0604020104020204" pitchFamily="34" charset="0"/>
              </a:rPr>
              <a:t>he Savior began to preach repentance in preparation for the kingdom of heaven being established among the people.</a:t>
            </a:r>
            <a:endParaRPr lang="en-US" sz="2400" dirty="0">
              <a:solidFill>
                <a:schemeClr val="bg1"/>
              </a:solidFill>
            </a:endParaRPr>
          </a:p>
        </p:txBody>
      </p:sp>
      <p:sp>
        <p:nvSpPr>
          <p:cNvPr id="6" name="Rectangle 5"/>
          <p:cNvSpPr/>
          <p:nvPr/>
        </p:nvSpPr>
        <p:spPr>
          <a:xfrm>
            <a:off x="4786648" y="228290"/>
            <a:ext cx="6096000" cy="1200329"/>
          </a:xfrm>
          <a:prstGeom prst="rect">
            <a:avLst/>
          </a:prstGeom>
        </p:spPr>
        <p:txBody>
          <a:bodyPr>
            <a:spAutoFit/>
          </a:bodyPr>
          <a:lstStyle/>
          <a:p>
            <a:r>
              <a:rPr lang="en-US" sz="2400" dirty="0">
                <a:solidFill>
                  <a:schemeClr val="bg1"/>
                </a:solidFill>
              </a:rPr>
              <a:t>Jesus Christ spent the majority of His life and ministry in the villages of Galilee—places like Capernaum, Nain, Nazareth, and Bethsaida</a:t>
            </a:r>
          </a:p>
        </p:txBody>
      </p:sp>
      <p:pic>
        <p:nvPicPr>
          <p:cNvPr id="9218" name="Picture 2" descr="https://www.enterthebible.org/media/maps/source/NT2_1cGalil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42" b="29375"/>
          <a:stretch/>
        </p:blipFill>
        <p:spPr bwMode="auto">
          <a:xfrm>
            <a:off x="5709633" y="1628992"/>
            <a:ext cx="4193150" cy="335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31" name="TextBox 30"/>
          <p:cNvSpPr txBox="1"/>
          <p:nvPr/>
        </p:nvSpPr>
        <p:spPr>
          <a:xfrm>
            <a:off x="6725877" y="4826059"/>
            <a:ext cx="5486400" cy="1200329"/>
          </a:xfrm>
          <a:prstGeom prst="rect">
            <a:avLst/>
          </a:prstGeom>
          <a:noFill/>
        </p:spPr>
        <p:txBody>
          <a:bodyPr wrap="square" rtlCol="0">
            <a:spAutoFit/>
          </a:bodyPr>
          <a:lstStyle/>
          <a:p>
            <a:r>
              <a:rPr lang="en-US" sz="2400" dirty="0">
                <a:solidFill>
                  <a:schemeClr val="bg1"/>
                </a:solidFill>
              </a:rPr>
              <a:t>Luke 5:7</a:t>
            </a:r>
          </a:p>
          <a:p>
            <a:r>
              <a:rPr lang="en-US" sz="2400" dirty="0">
                <a:solidFill>
                  <a:schemeClr val="bg1"/>
                </a:solidFill>
              </a:rPr>
              <a:t> “…Fear not; from henceforth thou </a:t>
            </a:r>
            <a:r>
              <a:rPr lang="en-US" sz="2400" dirty="0" err="1">
                <a:solidFill>
                  <a:schemeClr val="bg1"/>
                </a:solidFill>
              </a:rPr>
              <a:t>shalt</a:t>
            </a:r>
            <a:r>
              <a:rPr lang="en-US" sz="2400" dirty="0">
                <a:solidFill>
                  <a:schemeClr val="bg1"/>
                </a:solidFill>
              </a:rPr>
              <a:t> catch men.”</a:t>
            </a:r>
          </a:p>
        </p:txBody>
      </p:sp>
      <p:sp>
        <p:nvSpPr>
          <p:cNvPr id="32" name="TextBox 31"/>
          <p:cNvSpPr txBox="1"/>
          <p:nvPr/>
        </p:nvSpPr>
        <p:spPr>
          <a:xfrm>
            <a:off x="1907966" y="1257835"/>
            <a:ext cx="6629400" cy="830997"/>
          </a:xfrm>
          <a:prstGeom prst="rect">
            <a:avLst/>
          </a:prstGeom>
          <a:noFill/>
        </p:spPr>
        <p:txBody>
          <a:bodyPr wrap="square" rtlCol="0">
            <a:spAutoFit/>
          </a:bodyPr>
          <a:lstStyle/>
          <a:p>
            <a:r>
              <a:rPr lang="en-US" sz="2400" dirty="0">
                <a:solidFill>
                  <a:schemeClr val="bg1"/>
                </a:solidFill>
              </a:rPr>
              <a:t>Matthew 4:19</a:t>
            </a:r>
          </a:p>
          <a:p>
            <a:r>
              <a:rPr lang="en-US" sz="2400" dirty="0">
                <a:solidFill>
                  <a:schemeClr val="bg1"/>
                </a:solidFill>
              </a:rPr>
              <a:t>“…Follow me and I will make you fishers of men.”</a:t>
            </a:r>
          </a:p>
        </p:txBody>
      </p:sp>
      <p:sp>
        <p:nvSpPr>
          <p:cNvPr id="33" name="TextBox 32"/>
          <p:cNvSpPr txBox="1"/>
          <p:nvPr/>
        </p:nvSpPr>
        <p:spPr>
          <a:xfrm>
            <a:off x="4038600" y="2667000"/>
            <a:ext cx="6629400" cy="1200329"/>
          </a:xfrm>
          <a:prstGeom prst="rect">
            <a:avLst/>
          </a:prstGeom>
          <a:noFill/>
        </p:spPr>
        <p:txBody>
          <a:bodyPr wrap="square" rtlCol="0">
            <a:spAutoFit/>
          </a:bodyPr>
          <a:lstStyle/>
          <a:p>
            <a:r>
              <a:rPr lang="en-US" sz="2400" dirty="0">
                <a:solidFill>
                  <a:schemeClr val="bg1"/>
                </a:solidFill>
              </a:rPr>
              <a:t>Mark 1:17</a:t>
            </a:r>
          </a:p>
          <a:p>
            <a:r>
              <a:rPr lang="en-US" sz="2400" dirty="0">
                <a:solidFill>
                  <a:schemeClr val="bg1"/>
                </a:solidFill>
              </a:rPr>
              <a:t>“…Come ye after me, and I will make you to become fishers of men.</a:t>
            </a:r>
          </a:p>
        </p:txBody>
      </p:sp>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Fishers of Men</a:t>
            </a:r>
          </a:p>
        </p:txBody>
      </p:sp>
      <p:grpSp>
        <p:nvGrpSpPr>
          <p:cNvPr id="2" name="Group 1">
            <a:extLst>
              <a:ext uri="{FF2B5EF4-FFF2-40B4-BE49-F238E27FC236}">
                <a16:creationId xmlns:a16="http://schemas.microsoft.com/office/drawing/2014/main" id="{126AC0E0-68FF-22A5-8B46-FDF3F2C293E6}"/>
              </a:ext>
            </a:extLst>
          </p:cNvPr>
          <p:cNvGrpSpPr/>
          <p:nvPr/>
        </p:nvGrpSpPr>
        <p:grpSpPr>
          <a:xfrm>
            <a:off x="593458" y="350834"/>
            <a:ext cx="1208065" cy="2595733"/>
            <a:chOff x="380464" y="378001"/>
            <a:chExt cx="2940416" cy="6317984"/>
          </a:xfrm>
        </p:grpSpPr>
        <p:sp>
          <p:nvSpPr>
            <p:cNvPr id="3" name="Cloud 2">
              <a:extLst>
                <a:ext uri="{FF2B5EF4-FFF2-40B4-BE49-F238E27FC236}">
                  <a16:creationId xmlns:a16="http://schemas.microsoft.com/office/drawing/2014/main" id="{49071731-E7F5-7C45-3BAD-02D773FCA61E}"/>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7">
              <a:extLst>
                <a:ext uri="{FF2B5EF4-FFF2-40B4-BE49-F238E27FC236}">
                  <a16:creationId xmlns:a16="http://schemas.microsoft.com/office/drawing/2014/main" id="{8E76C68E-3D49-E063-E737-3D18BB6FD8FF}"/>
                </a:ext>
              </a:extLst>
            </p:cNvPr>
            <p:cNvGrpSpPr/>
            <p:nvPr/>
          </p:nvGrpSpPr>
          <p:grpSpPr>
            <a:xfrm rot="2613352">
              <a:off x="986283" y="5708442"/>
              <a:ext cx="849646" cy="987543"/>
              <a:chOff x="6106804" y="4039302"/>
              <a:chExt cx="666047" cy="774146"/>
            </a:xfrm>
          </p:grpSpPr>
          <p:sp>
            <p:nvSpPr>
              <p:cNvPr id="221" name="Oval 220">
                <a:extLst>
                  <a:ext uri="{FF2B5EF4-FFF2-40B4-BE49-F238E27FC236}">
                    <a16:creationId xmlns:a16="http://schemas.microsoft.com/office/drawing/2014/main" id="{A3E411C7-6590-656B-9A46-78E6E001820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23E296A-77FF-E97A-4E0B-58F9F516BC6D}"/>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123F123-8BCE-6AE0-F0B9-1ECB6CB947DD}"/>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6">
              <a:extLst>
                <a:ext uri="{FF2B5EF4-FFF2-40B4-BE49-F238E27FC236}">
                  <a16:creationId xmlns:a16="http://schemas.microsoft.com/office/drawing/2014/main" id="{56F67F79-FCE9-B4DB-A305-336F407425CC}"/>
                </a:ext>
              </a:extLst>
            </p:cNvPr>
            <p:cNvGrpSpPr/>
            <p:nvPr/>
          </p:nvGrpSpPr>
          <p:grpSpPr>
            <a:xfrm>
              <a:off x="1900966" y="5705254"/>
              <a:ext cx="849646" cy="987543"/>
              <a:chOff x="6106804" y="4039302"/>
              <a:chExt cx="666047" cy="774146"/>
            </a:xfrm>
          </p:grpSpPr>
          <p:sp>
            <p:nvSpPr>
              <p:cNvPr id="218" name="Oval 43">
                <a:extLst>
                  <a:ext uri="{FF2B5EF4-FFF2-40B4-BE49-F238E27FC236}">
                    <a16:creationId xmlns:a16="http://schemas.microsoft.com/office/drawing/2014/main" id="{90639964-9405-FD68-46FF-57480D9D807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44">
                <a:extLst>
                  <a:ext uri="{FF2B5EF4-FFF2-40B4-BE49-F238E27FC236}">
                    <a16:creationId xmlns:a16="http://schemas.microsoft.com/office/drawing/2014/main" id="{1624643A-8606-DAA3-3E5B-09D70FF9510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45">
                <a:extLst>
                  <a:ext uri="{FF2B5EF4-FFF2-40B4-BE49-F238E27FC236}">
                    <a16:creationId xmlns:a16="http://schemas.microsoft.com/office/drawing/2014/main" id="{3F9F6CF1-8C37-1403-0857-079B9485B05B}"/>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7326A6E0-048F-51C9-AFBD-8175A43923C2}"/>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DC0096-1120-E3CA-A0B4-9F31BD109EA4}"/>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B7C3F549-DA53-B2D0-F1A7-1C52194660F7}"/>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71C41F6D-FCCB-E6CB-21F1-9869FCEB797D}"/>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0FDB7CC6-85F4-506B-F9D0-E3A6E38E303A}"/>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ABDDC60-BB29-9AFC-EB27-BD89953A2B40}"/>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3E03BCC-5AFD-4176-AB3F-642C7A00CEEA}"/>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0AF0928-EC74-29C6-D728-47DC06A53B26}"/>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4">
              <a:extLst>
                <a:ext uri="{FF2B5EF4-FFF2-40B4-BE49-F238E27FC236}">
                  <a16:creationId xmlns:a16="http://schemas.microsoft.com/office/drawing/2014/main" id="{ABEA24DB-EC59-3459-C759-D1901B082189}"/>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6">
              <a:extLst>
                <a:ext uri="{FF2B5EF4-FFF2-40B4-BE49-F238E27FC236}">
                  <a16:creationId xmlns:a16="http://schemas.microsoft.com/office/drawing/2014/main" id="{C99D5E66-6F12-A41C-83FA-5D7E4141BAC7}"/>
                </a:ext>
              </a:extLst>
            </p:cNvPr>
            <p:cNvGrpSpPr/>
            <p:nvPr/>
          </p:nvGrpSpPr>
          <p:grpSpPr>
            <a:xfrm rot="4901522">
              <a:off x="1055947" y="3502862"/>
              <a:ext cx="2818778" cy="668978"/>
              <a:chOff x="5029200" y="1371600"/>
              <a:chExt cx="6791793" cy="1933731"/>
            </a:xfrm>
          </p:grpSpPr>
          <p:grpSp>
            <p:nvGrpSpPr>
              <p:cNvPr id="206" name="Group 16">
                <a:extLst>
                  <a:ext uri="{FF2B5EF4-FFF2-40B4-BE49-F238E27FC236}">
                    <a16:creationId xmlns:a16="http://schemas.microsoft.com/office/drawing/2014/main" id="{28F5A785-8EB0-A29F-B49A-26F5D5E74792}"/>
                  </a:ext>
                </a:extLst>
              </p:cNvPr>
              <p:cNvGrpSpPr/>
              <p:nvPr/>
            </p:nvGrpSpPr>
            <p:grpSpPr>
              <a:xfrm>
                <a:off x="5029200" y="1371600"/>
                <a:ext cx="1752600" cy="1905000"/>
                <a:chOff x="5029200" y="1371600"/>
                <a:chExt cx="1752600" cy="1905000"/>
              </a:xfrm>
            </p:grpSpPr>
            <p:sp>
              <p:nvSpPr>
                <p:cNvPr id="216" name="4-Point Star 14">
                  <a:extLst>
                    <a:ext uri="{FF2B5EF4-FFF2-40B4-BE49-F238E27FC236}">
                      <a16:creationId xmlns:a16="http://schemas.microsoft.com/office/drawing/2014/main" id="{2758F95A-C160-7C50-1340-D58E57E5BA4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4-Point Star 15">
                  <a:extLst>
                    <a:ext uri="{FF2B5EF4-FFF2-40B4-BE49-F238E27FC236}">
                      <a16:creationId xmlns:a16="http://schemas.microsoft.com/office/drawing/2014/main" id="{99CB3973-FEA0-C921-2D62-1E4FDEF11C4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17">
                <a:extLst>
                  <a:ext uri="{FF2B5EF4-FFF2-40B4-BE49-F238E27FC236}">
                    <a16:creationId xmlns:a16="http://schemas.microsoft.com/office/drawing/2014/main" id="{F5A03B4B-684F-ABDE-7692-E27472A7F8CE}"/>
                  </a:ext>
                </a:extLst>
              </p:cNvPr>
              <p:cNvGrpSpPr/>
              <p:nvPr/>
            </p:nvGrpSpPr>
            <p:grpSpPr>
              <a:xfrm>
                <a:off x="6713095" y="1400331"/>
                <a:ext cx="1752600" cy="1905000"/>
                <a:chOff x="5029200" y="1371600"/>
                <a:chExt cx="1752600" cy="1905000"/>
              </a:xfrm>
            </p:grpSpPr>
            <p:sp>
              <p:nvSpPr>
                <p:cNvPr id="214" name="4-Point Star 205">
                  <a:extLst>
                    <a:ext uri="{FF2B5EF4-FFF2-40B4-BE49-F238E27FC236}">
                      <a16:creationId xmlns:a16="http://schemas.microsoft.com/office/drawing/2014/main" id="{B74EB685-E1D4-E388-9758-DD92C20E63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4-Point Star 206">
                  <a:extLst>
                    <a:ext uri="{FF2B5EF4-FFF2-40B4-BE49-F238E27FC236}">
                      <a16:creationId xmlns:a16="http://schemas.microsoft.com/office/drawing/2014/main" id="{97EC7C6D-DC45-CBE6-CD54-0DDFF9D0C8C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
                <a:extLst>
                  <a:ext uri="{FF2B5EF4-FFF2-40B4-BE49-F238E27FC236}">
                    <a16:creationId xmlns:a16="http://schemas.microsoft.com/office/drawing/2014/main" id="{50D7657E-67F9-4C94-DE16-95E26D1D2D18}"/>
                  </a:ext>
                </a:extLst>
              </p:cNvPr>
              <p:cNvGrpSpPr/>
              <p:nvPr/>
            </p:nvGrpSpPr>
            <p:grpSpPr>
              <a:xfrm>
                <a:off x="8404486" y="1389088"/>
                <a:ext cx="1752600" cy="1905000"/>
                <a:chOff x="5029200" y="1371600"/>
                <a:chExt cx="1752600" cy="1905000"/>
              </a:xfrm>
            </p:grpSpPr>
            <p:sp>
              <p:nvSpPr>
                <p:cNvPr id="212" name="4-Point Star 203">
                  <a:extLst>
                    <a:ext uri="{FF2B5EF4-FFF2-40B4-BE49-F238E27FC236}">
                      <a16:creationId xmlns:a16="http://schemas.microsoft.com/office/drawing/2014/main" id="{280BCADD-AD0A-B17F-70D1-6D78168C79F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4-Point Star 204">
                  <a:extLst>
                    <a:ext uri="{FF2B5EF4-FFF2-40B4-BE49-F238E27FC236}">
                      <a16:creationId xmlns:a16="http://schemas.microsoft.com/office/drawing/2014/main" id="{AE1533CE-9F13-A19F-9042-85142644EDF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3">
                <a:extLst>
                  <a:ext uri="{FF2B5EF4-FFF2-40B4-BE49-F238E27FC236}">
                    <a16:creationId xmlns:a16="http://schemas.microsoft.com/office/drawing/2014/main" id="{4FA3CF66-54E6-6BEF-BD73-22E3424521D7}"/>
                  </a:ext>
                </a:extLst>
              </p:cNvPr>
              <p:cNvGrpSpPr/>
              <p:nvPr/>
            </p:nvGrpSpPr>
            <p:grpSpPr>
              <a:xfrm>
                <a:off x="10068393" y="1389089"/>
                <a:ext cx="1752600" cy="1905000"/>
                <a:chOff x="5029200" y="1371600"/>
                <a:chExt cx="1752600" cy="1905000"/>
              </a:xfrm>
            </p:grpSpPr>
            <p:sp>
              <p:nvSpPr>
                <p:cNvPr id="210" name="4-Point Star 24">
                  <a:extLst>
                    <a:ext uri="{FF2B5EF4-FFF2-40B4-BE49-F238E27FC236}">
                      <a16:creationId xmlns:a16="http://schemas.microsoft.com/office/drawing/2014/main" id="{D6BA3B13-F353-C030-A0E6-55EC1CD16BE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4-Point Star 25">
                  <a:extLst>
                    <a:ext uri="{FF2B5EF4-FFF2-40B4-BE49-F238E27FC236}">
                      <a16:creationId xmlns:a16="http://schemas.microsoft.com/office/drawing/2014/main" id="{15C0DD34-946E-6671-7229-095C445AD86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7">
              <a:extLst>
                <a:ext uri="{FF2B5EF4-FFF2-40B4-BE49-F238E27FC236}">
                  <a16:creationId xmlns:a16="http://schemas.microsoft.com/office/drawing/2014/main" id="{EE9326CA-57FB-9B37-37A6-811AFC3FD985}"/>
                </a:ext>
              </a:extLst>
            </p:cNvPr>
            <p:cNvGrpSpPr/>
            <p:nvPr/>
          </p:nvGrpSpPr>
          <p:grpSpPr>
            <a:xfrm rot="5740360">
              <a:off x="-2808" y="3534746"/>
              <a:ext cx="2818778" cy="668978"/>
              <a:chOff x="5029200" y="1371600"/>
              <a:chExt cx="6791793" cy="1933731"/>
            </a:xfrm>
          </p:grpSpPr>
          <p:grpSp>
            <p:nvGrpSpPr>
              <p:cNvPr id="24" name="Group 16">
                <a:extLst>
                  <a:ext uri="{FF2B5EF4-FFF2-40B4-BE49-F238E27FC236}">
                    <a16:creationId xmlns:a16="http://schemas.microsoft.com/office/drawing/2014/main" id="{6F789972-53A7-D6FE-D3AC-9D38E4794A42}"/>
                  </a:ext>
                </a:extLst>
              </p:cNvPr>
              <p:cNvGrpSpPr/>
              <p:nvPr/>
            </p:nvGrpSpPr>
            <p:grpSpPr>
              <a:xfrm>
                <a:off x="5029200" y="1371600"/>
                <a:ext cx="1752600" cy="1905000"/>
                <a:chOff x="5029200" y="1371600"/>
                <a:chExt cx="1752600" cy="1905000"/>
              </a:xfrm>
            </p:grpSpPr>
            <p:sp>
              <p:nvSpPr>
                <p:cNvPr id="204" name="4-Point Star 195">
                  <a:extLst>
                    <a:ext uri="{FF2B5EF4-FFF2-40B4-BE49-F238E27FC236}">
                      <a16:creationId xmlns:a16="http://schemas.microsoft.com/office/drawing/2014/main" id="{B91DA6A9-7B6C-4CF1-17F6-6706452A59D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4-Point Star 196">
                  <a:extLst>
                    <a:ext uri="{FF2B5EF4-FFF2-40B4-BE49-F238E27FC236}">
                      <a16:creationId xmlns:a16="http://schemas.microsoft.com/office/drawing/2014/main" id="{24CD3D35-2B84-3019-636E-F96478D3A8A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17">
                <a:extLst>
                  <a:ext uri="{FF2B5EF4-FFF2-40B4-BE49-F238E27FC236}">
                    <a16:creationId xmlns:a16="http://schemas.microsoft.com/office/drawing/2014/main" id="{B5EED700-FE75-C0E9-CCBD-A78358FF7CDB}"/>
                  </a:ext>
                </a:extLst>
              </p:cNvPr>
              <p:cNvGrpSpPr/>
              <p:nvPr/>
            </p:nvGrpSpPr>
            <p:grpSpPr>
              <a:xfrm>
                <a:off x="6713095" y="1400331"/>
                <a:ext cx="1752600" cy="1905000"/>
                <a:chOff x="5029200" y="1371600"/>
                <a:chExt cx="1752600" cy="1905000"/>
              </a:xfrm>
            </p:grpSpPr>
            <p:sp>
              <p:nvSpPr>
                <p:cNvPr id="202" name="4-Point Star 193">
                  <a:extLst>
                    <a:ext uri="{FF2B5EF4-FFF2-40B4-BE49-F238E27FC236}">
                      <a16:creationId xmlns:a16="http://schemas.microsoft.com/office/drawing/2014/main" id="{3B757BF7-BF79-3886-87A1-307A5CE51B8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4-Point Star 194">
                  <a:extLst>
                    <a:ext uri="{FF2B5EF4-FFF2-40B4-BE49-F238E27FC236}">
                      <a16:creationId xmlns:a16="http://schemas.microsoft.com/office/drawing/2014/main" id="{4D83D5DF-88D7-BA82-2227-E7738D3DE58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
                <a:extLst>
                  <a:ext uri="{FF2B5EF4-FFF2-40B4-BE49-F238E27FC236}">
                    <a16:creationId xmlns:a16="http://schemas.microsoft.com/office/drawing/2014/main" id="{7473F90D-9682-5308-127E-953C3BECB024}"/>
                  </a:ext>
                </a:extLst>
              </p:cNvPr>
              <p:cNvGrpSpPr/>
              <p:nvPr/>
            </p:nvGrpSpPr>
            <p:grpSpPr>
              <a:xfrm>
                <a:off x="8404486" y="1389088"/>
                <a:ext cx="1752600" cy="1905000"/>
                <a:chOff x="5029200" y="1371600"/>
                <a:chExt cx="1752600" cy="1905000"/>
              </a:xfrm>
            </p:grpSpPr>
            <p:sp>
              <p:nvSpPr>
                <p:cNvPr id="30" name="4-Point Star 191">
                  <a:extLst>
                    <a:ext uri="{FF2B5EF4-FFF2-40B4-BE49-F238E27FC236}">
                      <a16:creationId xmlns:a16="http://schemas.microsoft.com/office/drawing/2014/main" id="{7F65EC52-D7AD-6F53-E929-0D66487F66F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4-Point Star 192">
                  <a:extLst>
                    <a:ext uri="{FF2B5EF4-FFF2-40B4-BE49-F238E27FC236}">
                      <a16:creationId xmlns:a16="http://schemas.microsoft.com/office/drawing/2014/main" id="{23207C95-E4E9-68CB-8173-CD194B2E1AD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3">
                <a:extLst>
                  <a:ext uri="{FF2B5EF4-FFF2-40B4-BE49-F238E27FC236}">
                    <a16:creationId xmlns:a16="http://schemas.microsoft.com/office/drawing/2014/main" id="{44235510-47C1-BD50-3FFC-FAB19525AD6C}"/>
                  </a:ext>
                </a:extLst>
              </p:cNvPr>
              <p:cNvGrpSpPr/>
              <p:nvPr/>
            </p:nvGrpSpPr>
            <p:grpSpPr>
              <a:xfrm>
                <a:off x="10068393" y="1389089"/>
                <a:ext cx="1752600" cy="1905000"/>
                <a:chOff x="5029200" y="1371600"/>
                <a:chExt cx="1752600" cy="1905000"/>
              </a:xfrm>
            </p:grpSpPr>
            <p:sp>
              <p:nvSpPr>
                <p:cNvPr id="28" name="4-Point Star 27">
                  <a:extLst>
                    <a:ext uri="{FF2B5EF4-FFF2-40B4-BE49-F238E27FC236}">
                      <a16:creationId xmlns:a16="http://schemas.microsoft.com/office/drawing/2014/main" id="{DD1E11B6-56D8-60CD-6517-A65886EE828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190">
                  <a:extLst>
                    <a:ext uri="{FF2B5EF4-FFF2-40B4-BE49-F238E27FC236}">
                      <a16:creationId xmlns:a16="http://schemas.microsoft.com/office/drawing/2014/main" id="{0085E048-20D8-D2B0-6EA4-95147364589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ounded Rectangle 178">
              <a:extLst>
                <a:ext uri="{FF2B5EF4-FFF2-40B4-BE49-F238E27FC236}">
                  <a16:creationId xmlns:a16="http://schemas.microsoft.com/office/drawing/2014/main" id="{28E2DDA6-3269-7D62-6005-12CD2B7C5705}"/>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79">
              <a:extLst>
                <a:ext uri="{FF2B5EF4-FFF2-40B4-BE49-F238E27FC236}">
                  <a16:creationId xmlns:a16="http://schemas.microsoft.com/office/drawing/2014/main" id="{9E324041-E5F6-0471-4A44-46382C7877A8}"/>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7B9AFD-220C-21DE-B937-2416EBED092F}"/>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loud 21">
              <a:extLst>
                <a:ext uri="{FF2B5EF4-FFF2-40B4-BE49-F238E27FC236}">
                  <a16:creationId xmlns:a16="http://schemas.microsoft.com/office/drawing/2014/main" id="{C5FB913C-E789-6FBA-CD23-EA013EDF3DF5}"/>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BA0214-8E73-25C4-05AD-9182A5ADBDFF}"/>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a:extLst>
              <a:ext uri="{FF2B5EF4-FFF2-40B4-BE49-F238E27FC236}">
                <a16:creationId xmlns:a16="http://schemas.microsoft.com/office/drawing/2014/main" id="{965F9345-4D28-C021-EC9F-2C5215B21A8D}"/>
              </a:ext>
            </a:extLst>
          </p:cNvPr>
          <p:cNvGrpSpPr/>
          <p:nvPr/>
        </p:nvGrpSpPr>
        <p:grpSpPr>
          <a:xfrm>
            <a:off x="2791258" y="2248623"/>
            <a:ext cx="1256961" cy="2885452"/>
            <a:chOff x="2438400" y="618365"/>
            <a:chExt cx="2286586" cy="5249035"/>
          </a:xfrm>
        </p:grpSpPr>
        <p:sp>
          <p:nvSpPr>
            <p:cNvPr id="225" name="Round Diagonal Corner Rectangle 266">
              <a:extLst>
                <a:ext uri="{FF2B5EF4-FFF2-40B4-BE49-F238E27FC236}">
                  <a16:creationId xmlns:a16="http://schemas.microsoft.com/office/drawing/2014/main" id="{AD0538C1-E4DC-0D04-B7B5-1162ED1937DD}"/>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 Diagonal Corner Rectangle 265">
              <a:extLst>
                <a:ext uri="{FF2B5EF4-FFF2-40B4-BE49-F238E27FC236}">
                  <a16:creationId xmlns:a16="http://schemas.microsoft.com/office/drawing/2014/main" id="{B5367CC3-EB73-F7AB-A044-F82383687B46}"/>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47">
              <a:extLst>
                <a:ext uri="{FF2B5EF4-FFF2-40B4-BE49-F238E27FC236}">
                  <a16:creationId xmlns:a16="http://schemas.microsoft.com/office/drawing/2014/main" id="{D1B4D79D-0857-D0B3-A485-47B62D37BC50}"/>
                </a:ext>
              </a:extLst>
            </p:cNvPr>
            <p:cNvGrpSpPr/>
            <p:nvPr/>
          </p:nvGrpSpPr>
          <p:grpSpPr>
            <a:xfrm>
              <a:off x="3471131" y="5233160"/>
              <a:ext cx="501493" cy="634240"/>
              <a:chOff x="6106804" y="4039302"/>
              <a:chExt cx="666047" cy="774146"/>
            </a:xfrm>
          </p:grpSpPr>
          <p:sp>
            <p:nvSpPr>
              <p:cNvPr id="289" name="Oval 288">
                <a:extLst>
                  <a:ext uri="{FF2B5EF4-FFF2-40B4-BE49-F238E27FC236}">
                    <a16:creationId xmlns:a16="http://schemas.microsoft.com/office/drawing/2014/main" id="{40876454-2999-7E55-EA0C-004201414C83}"/>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C9E89627-8B1F-C4AE-A5E3-B75621684642}"/>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CF0F5556-3B82-D7E8-6011-A3FA2A79BA91}"/>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47">
              <a:extLst>
                <a:ext uri="{FF2B5EF4-FFF2-40B4-BE49-F238E27FC236}">
                  <a16:creationId xmlns:a16="http://schemas.microsoft.com/office/drawing/2014/main" id="{8B45AC71-1B39-F421-1E07-575F9BD99A82}"/>
                </a:ext>
              </a:extLst>
            </p:cNvPr>
            <p:cNvGrpSpPr/>
            <p:nvPr/>
          </p:nvGrpSpPr>
          <p:grpSpPr>
            <a:xfrm rot="2613352">
              <a:off x="3086557" y="5132460"/>
              <a:ext cx="501493" cy="634240"/>
              <a:chOff x="6106804" y="4039302"/>
              <a:chExt cx="666047" cy="774146"/>
            </a:xfrm>
          </p:grpSpPr>
          <p:sp>
            <p:nvSpPr>
              <p:cNvPr id="286" name="Oval 285">
                <a:extLst>
                  <a:ext uri="{FF2B5EF4-FFF2-40B4-BE49-F238E27FC236}">
                    <a16:creationId xmlns:a16="http://schemas.microsoft.com/office/drawing/2014/main" id="{212453DE-D9FD-FF3C-823A-7A95C8D62E8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6EAEC8EA-F4AD-AD54-2682-9554C9BDCF4B}"/>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153FDFA2-AC2E-B01E-DA86-C9DBF581F9E1}"/>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77">
              <a:extLst>
                <a:ext uri="{FF2B5EF4-FFF2-40B4-BE49-F238E27FC236}">
                  <a16:creationId xmlns:a16="http://schemas.microsoft.com/office/drawing/2014/main" id="{8BC015ED-63E7-8766-8682-734B2A586DF9}"/>
                </a:ext>
              </a:extLst>
            </p:cNvPr>
            <p:cNvGrpSpPr/>
            <p:nvPr/>
          </p:nvGrpSpPr>
          <p:grpSpPr>
            <a:xfrm>
              <a:off x="2438400" y="2059236"/>
              <a:ext cx="2286586" cy="3431088"/>
              <a:chOff x="3886200" y="1447800"/>
              <a:chExt cx="3036880" cy="4187946"/>
            </a:xfrm>
          </p:grpSpPr>
          <p:grpSp>
            <p:nvGrpSpPr>
              <p:cNvPr id="274" name="Group 273">
                <a:extLst>
                  <a:ext uri="{FF2B5EF4-FFF2-40B4-BE49-F238E27FC236}">
                    <a16:creationId xmlns:a16="http://schemas.microsoft.com/office/drawing/2014/main" id="{D70F39BA-CC16-B772-117D-0AC9E10779F0}"/>
                  </a:ext>
                </a:extLst>
              </p:cNvPr>
              <p:cNvGrpSpPr/>
              <p:nvPr/>
            </p:nvGrpSpPr>
            <p:grpSpPr>
              <a:xfrm>
                <a:off x="3886200" y="1447800"/>
                <a:ext cx="3036880" cy="4187946"/>
                <a:chOff x="4419600" y="2060454"/>
                <a:chExt cx="3036880" cy="4187946"/>
              </a:xfrm>
            </p:grpSpPr>
            <p:sp>
              <p:nvSpPr>
                <p:cNvPr id="277" name="Oval 276">
                  <a:extLst>
                    <a:ext uri="{FF2B5EF4-FFF2-40B4-BE49-F238E27FC236}">
                      <a16:creationId xmlns:a16="http://schemas.microsoft.com/office/drawing/2014/main" id="{837211ED-A9F6-E726-C8C8-D548C7751929}"/>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EE613113-A091-D950-FDC8-6F191616B18A}"/>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a:extLst>
                    <a:ext uri="{FF2B5EF4-FFF2-40B4-BE49-F238E27FC236}">
                      <a16:creationId xmlns:a16="http://schemas.microsoft.com/office/drawing/2014/main" id="{B56D11FA-C148-FE10-A42D-7B793815F8F2}"/>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4FA38425-FC5E-E34D-5058-214D4D68F58E}"/>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81AB3AE1-08DD-116F-0587-C649C446E544}"/>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Isosceles Triangle 281">
                  <a:extLst>
                    <a:ext uri="{FF2B5EF4-FFF2-40B4-BE49-F238E27FC236}">
                      <a16:creationId xmlns:a16="http://schemas.microsoft.com/office/drawing/2014/main" id="{926C846B-ECE1-CB27-3020-EF8633CA564B}"/>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E72CB4FF-94E0-FD1A-C4F9-DFF96172142B}"/>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DE9F4B4A-7756-688C-0415-3E0F172FE0F9}"/>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A8A1DB04-D0A7-6B6B-3F12-C031705C6398}"/>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5" name="Oval 274">
                <a:extLst>
                  <a:ext uri="{FF2B5EF4-FFF2-40B4-BE49-F238E27FC236}">
                    <a16:creationId xmlns:a16="http://schemas.microsoft.com/office/drawing/2014/main" id="{0553B62A-6DF5-C5CD-1394-F5BD1F9E0B73}"/>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9C13A2EF-8683-CAF8-913F-4BE2826A1573}"/>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67">
              <a:extLst>
                <a:ext uri="{FF2B5EF4-FFF2-40B4-BE49-F238E27FC236}">
                  <a16:creationId xmlns:a16="http://schemas.microsoft.com/office/drawing/2014/main" id="{B9F43E3E-BBE3-2D98-EA04-FA43441B6688}"/>
                </a:ext>
              </a:extLst>
            </p:cNvPr>
            <p:cNvGrpSpPr/>
            <p:nvPr/>
          </p:nvGrpSpPr>
          <p:grpSpPr>
            <a:xfrm rot="3964948">
              <a:off x="3047837" y="2527156"/>
              <a:ext cx="846586" cy="157044"/>
              <a:chOff x="6764312" y="5017957"/>
              <a:chExt cx="3174167" cy="544643"/>
            </a:xfrm>
          </p:grpSpPr>
          <p:sp>
            <p:nvSpPr>
              <p:cNvPr id="265" name="Rounded Rectangle 68">
                <a:extLst>
                  <a:ext uri="{FF2B5EF4-FFF2-40B4-BE49-F238E27FC236}">
                    <a16:creationId xmlns:a16="http://schemas.microsoft.com/office/drawing/2014/main" id="{334C2A8A-2E3C-A616-BCC9-B66A4C29B49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115">
                <a:extLst>
                  <a:ext uri="{FF2B5EF4-FFF2-40B4-BE49-F238E27FC236}">
                    <a16:creationId xmlns:a16="http://schemas.microsoft.com/office/drawing/2014/main" id="{59CFC290-D714-F5E1-C0EC-090E7EBF1340}"/>
                  </a:ext>
                </a:extLst>
              </p:cNvPr>
              <p:cNvGrpSpPr/>
              <p:nvPr/>
            </p:nvGrpSpPr>
            <p:grpSpPr>
              <a:xfrm>
                <a:off x="6764312" y="5017957"/>
                <a:ext cx="3174167" cy="543394"/>
                <a:chOff x="4419600" y="6019800"/>
                <a:chExt cx="4553263" cy="718278"/>
              </a:xfrm>
            </p:grpSpPr>
            <p:sp>
              <p:nvSpPr>
                <p:cNvPr id="267" name="Multiply 70">
                  <a:extLst>
                    <a:ext uri="{FF2B5EF4-FFF2-40B4-BE49-F238E27FC236}">
                      <a16:creationId xmlns:a16="http://schemas.microsoft.com/office/drawing/2014/main" id="{06AB5DA7-37AE-1062-7296-C083B30CCB5F}"/>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ultiply 71">
                  <a:extLst>
                    <a:ext uri="{FF2B5EF4-FFF2-40B4-BE49-F238E27FC236}">
                      <a16:creationId xmlns:a16="http://schemas.microsoft.com/office/drawing/2014/main" id="{605558D6-2766-D944-AE62-F8AF9E625CD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3AF6DEFF-3059-405A-C226-985586B8CB1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CC059016-D477-8120-D3D6-26F08B357C66}"/>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ultiply 74">
                  <a:extLst>
                    <a:ext uri="{FF2B5EF4-FFF2-40B4-BE49-F238E27FC236}">
                      <a16:creationId xmlns:a16="http://schemas.microsoft.com/office/drawing/2014/main" id="{2051CB61-4B3F-0E3C-BEB8-62B593661C6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48B3638C-D484-515C-57DD-C2EBC6E3ECD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ultiply 76">
                  <a:extLst>
                    <a:ext uri="{FF2B5EF4-FFF2-40B4-BE49-F238E27FC236}">
                      <a16:creationId xmlns:a16="http://schemas.microsoft.com/office/drawing/2014/main" id="{0D33E38A-3BCF-A021-D212-8562D1219E5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1" name="Oval 230">
              <a:extLst>
                <a:ext uri="{FF2B5EF4-FFF2-40B4-BE49-F238E27FC236}">
                  <a16:creationId xmlns:a16="http://schemas.microsoft.com/office/drawing/2014/main" id="{EC3DE91F-CD0B-53C1-175A-3ACAE30117BC}"/>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 Diagonal Corner Rectangle 82">
              <a:extLst>
                <a:ext uri="{FF2B5EF4-FFF2-40B4-BE49-F238E27FC236}">
                  <a16:creationId xmlns:a16="http://schemas.microsoft.com/office/drawing/2014/main" id="{EE9FE4E9-355F-66A7-3299-00910485341A}"/>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Delay 232">
              <a:extLst>
                <a:ext uri="{FF2B5EF4-FFF2-40B4-BE49-F238E27FC236}">
                  <a16:creationId xmlns:a16="http://schemas.microsoft.com/office/drawing/2014/main" id="{B00E9488-5662-09EA-1083-C96E3DAF805D}"/>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84">
              <a:extLst>
                <a:ext uri="{FF2B5EF4-FFF2-40B4-BE49-F238E27FC236}">
                  <a16:creationId xmlns:a16="http://schemas.microsoft.com/office/drawing/2014/main" id="{1579F6F2-177A-E81D-8305-859BB5578428}"/>
                </a:ext>
              </a:extLst>
            </p:cNvPr>
            <p:cNvGrpSpPr/>
            <p:nvPr/>
          </p:nvGrpSpPr>
          <p:grpSpPr>
            <a:xfrm rot="17635052" flipH="1">
              <a:off x="3277333" y="2527157"/>
              <a:ext cx="846586" cy="157044"/>
              <a:chOff x="6764312" y="5017957"/>
              <a:chExt cx="3174167" cy="544643"/>
            </a:xfrm>
          </p:grpSpPr>
          <p:sp>
            <p:nvSpPr>
              <p:cNvPr id="256" name="Rounded Rectangle 85">
                <a:extLst>
                  <a:ext uri="{FF2B5EF4-FFF2-40B4-BE49-F238E27FC236}">
                    <a16:creationId xmlns:a16="http://schemas.microsoft.com/office/drawing/2014/main" id="{E76A3D9A-E06D-8CE6-1411-247A436ECEF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115">
                <a:extLst>
                  <a:ext uri="{FF2B5EF4-FFF2-40B4-BE49-F238E27FC236}">
                    <a16:creationId xmlns:a16="http://schemas.microsoft.com/office/drawing/2014/main" id="{EBACFCCA-3631-42CB-9AB9-3AE334808E01}"/>
                  </a:ext>
                </a:extLst>
              </p:cNvPr>
              <p:cNvGrpSpPr/>
              <p:nvPr/>
            </p:nvGrpSpPr>
            <p:grpSpPr>
              <a:xfrm>
                <a:off x="6764312" y="5017957"/>
                <a:ext cx="3174167" cy="543394"/>
                <a:chOff x="4419600" y="6019800"/>
                <a:chExt cx="4553263" cy="718278"/>
              </a:xfrm>
            </p:grpSpPr>
            <p:sp>
              <p:nvSpPr>
                <p:cNvPr id="258" name="Multiply 87">
                  <a:extLst>
                    <a:ext uri="{FF2B5EF4-FFF2-40B4-BE49-F238E27FC236}">
                      <a16:creationId xmlns:a16="http://schemas.microsoft.com/office/drawing/2014/main" id="{2F1933A9-0850-F1CE-4E78-68D44EB500A9}"/>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ultiply 88">
                  <a:extLst>
                    <a:ext uri="{FF2B5EF4-FFF2-40B4-BE49-F238E27FC236}">
                      <a16:creationId xmlns:a16="http://schemas.microsoft.com/office/drawing/2014/main" id="{E9A2AC5C-B099-AE86-E7F0-1210EAB2D6C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11E00E96-CB2D-8EA6-6E65-3E2D6F537DA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45B8E7B6-DAA9-3C0C-2275-2AEB0A9A0D53}"/>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ultiply 91">
                  <a:extLst>
                    <a:ext uri="{FF2B5EF4-FFF2-40B4-BE49-F238E27FC236}">
                      <a16:creationId xmlns:a16="http://schemas.microsoft.com/office/drawing/2014/main" id="{C755564A-771C-4750-DA10-BC56DEAE9099}"/>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AB428A51-E95E-08E7-8255-C8D997CF7E8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ultiply 93">
                  <a:extLst>
                    <a:ext uri="{FF2B5EF4-FFF2-40B4-BE49-F238E27FC236}">
                      <a16:creationId xmlns:a16="http://schemas.microsoft.com/office/drawing/2014/main" id="{1155AB86-93BC-DBA3-2D36-68F20F896DF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5" name="Group 94">
              <a:extLst>
                <a:ext uri="{FF2B5EF4-FFF2-40B4-BE49-F238E27FC236}">
                  <a16:creationId xmlns:a16="http://schemas.microsoft.com/office/drawing/2014/main" id="{30D2C3A3-F64E-52CA-2272-7C1B0F93C9CD}"/>
                </a:ext>
              </a:extLst>
            </p:cNvPr>
            <p:cNvGrpSpPr/>
            <p:nvPr/>
          </p:nvGrpSpPr>
          <p:grpSpPr>
            <a:xfrm flipH="1">
              <a:off x="2725269" y="5305541"/>
              <a:ext cx="1764485" cy="211849"/>
              <a:chOff x="6764312" y="5017957"/>
              <a:chExt cx="3174167" cy="544643"/>
            </a:xfrm>
          </p:grpSpPr>
          <p:sp>
            <p:nvSpPr>
              <p:cNvPr id="247" name="Rounded Rectangle 95">
                <a:extLst>
                  <a:ext uri="{FF2B5EF4-FFF2-40B4-BE49-F238E27FC236}">
                    <a16:creationId xmlns:a16="http://schemas.microsoft.com/office/drawing/2014/main" id="{004785A2-A14A-6B15-8651-7015ECCDFAAF}"/>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115">
                <a:extLst>
                  <a:ext uri="{FF2B5EF4-FFF2-40B4-BE49-F238E27FC236}">
                    <a16:creationId xmlns:a16="http://schemas.microsoft.com/office/drawing/2014/main" id="{F236CA3B-63D3-1EB7-BC91-B5A39C286FD1}"/>
                  </a:ext>
                </a:extLst>
              </p:cNvPr>
              <p:cNvGrpSpPr/>
              <p:nvPr/>
            </p:nvGrpSpPr>
            <p:grpSpPr>
              <a:xfrm>
                <a:off x="6764312" y="5017957"/>
                <a:ext cx="3174167" cy="543394"/>
                <a:chOff x="4419600" y="6019800"/>
                <a:chExt cx="4553263" cy="718278"/>
              </a:xfrm>
            </p:grpSpPr>
            <p:sp>
              <p:nvSpPr>
                <p:cNvPr id="249" name="Multiply 97">
                  <a:extLst>
                    <a:ext uri="{FF2B5EF4-FFF2-40B4-BE49-F238E27FC236}">
                      <a16:creationId xmlns:a16="http://schemas.microsoft.com/office/drawing/2014/main" id="{34802AFC-E7DA-7CFD-FC99-55DBB2B79BF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ultiply 98">
                  <a:extLst>
                    <a:ext uri="{FF2B5EF4-FFF2-40B4-BE49-F238E27FC236}">
                      <a16:creationId xmlns:a16="http://schemas.microsoft.com/office/drawing/2014/main" id="{68175CF4-6B8E-07C5-0083-F10843C1C901}"/>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F5C88839-711B-E5B5-71C7-2A91076B968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9A0B6CB8-BDD2-3749-7807-44424C1CF92E}"/>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ultiply 101">
                  <a:extLst>
                    <a:ext uri="{FF2B5EF4-FFF2-40B4-BE49-F238E27FC236}">
                      <a16:creationId xmlns:a16="http://schemas.microsoft.com/office/drawing/2014/main" id="{88659A1D-0EE8-8B7B-69FC-3B8CE0C70B76}"/>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E4C72D25-DB4D-729B-4523-4379B288402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ultiply 103">
                  <a:extLst>
                    <a:ext uri="{FF2B5EF4-FFF2-40B4-BE49-F238E27FC236}">
                      <a16:creationId xmlns:a16="http://schemas.microsoft.com/office/drawing/2014/main" id="{DA9B8B9E-D8C2-C3E9-08E7-BC1E7B065B8A}"/>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6" name="Rounded Rectangle 83">
              <a:extLst>
                <a:ext uri="{FF2B5EF4-FFF2-40B4-BE49-F238E27FC236}">
                  <a16:creationId xmlns:a16="http://schemas.microsoft.com/office/drawing/2014/main" id="{59F52799-0D76-2C8E-3044-B0EF3E1B4FEF}"/>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84">
              <a:extLst>
                <a:ext uri="{FF2B5EF4-FFF2-40B4-BE49-F238E27FC236}">
                  <a16:creationId xmlns:a16="http://schemas.microsoft.com/office/drawing/2014/main" id="{4095B14F-88D2-6675-EE80-88DDC4C653EF}"/>
                </a:ext>
              </a:extLst>
            </p:cNvPr>
            <p:cNvGrpSpPr/>
            <p:nvPr/>
          </p:nvGrpSpPr>
          <p:grpSpPr>
            <a:xfrm flipH="1">
              <a:off x="2958376" y="971261"/>
              <a:ext cx="1241512" cy="164101"/>
              <a:chOff x="6764312" y="5017957"/>
              <a:chExt cx="3174167" cy="544643"/>
            </a:xfrm>
          </p:grpSpPr>
          <p:sp>
            <p:nvSpPr>
              <p:cNvPr id="238" name="Rounded Rectangle 268">
                <a:extLst>
                  <a:ext uri="{FF2B5EF4-FFF2-40B4-BE49-F238E27FC236}">
                    <a16:creationId xmlns:a16="http://schemas.microsoft.com/office/drawing/2014/main" id="{97933C5F-09AF-5936-657C-B8A9B7AC57E1}"/>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115">
                <a:extLst>
                  <a:ext uri="{FF2B5EF4-FFF2-40B4-BE49-F238E27FC236}">
                    <a16:creationId xmlns:a16="http://schemas.microsoft.com/office/drawing/2014/main" id="{7F893F8A-E587-4BDC-8721-888B1FAEEAB5}"/>
                  </a:ext>
                </a:extLst>
              </p:cNvPr>
              <p:cNvGrpSpPr/>
              <p:nvPr/>
            </p:nvGrpSpPr>
            <p:grpSpPr>
              <a:xfrm>
                <a:off x="6764312" y="5017957"/>
                <a:ext cx="3174167" cy="543394"/>
                <a:chOff x="4419600" y="6019800"/>
                <a:chExt cx="4553263" cy="718278"/>
              </a:xfrm>
            </p:grpSpPr>
            <p:sp>
              <p:nvSpPr>
                <p:cNvPr id="240" name="Multiply 270">
                  <a:extLst>
                    <a:ext uri="{FF2B5EF4-FFF2-40B4-BE49-F238E27FC236}">
                      <a16:creationId xmlns:a16="http://schemas.microsoft.com/office/drawing/2014/main" id="{80E660E6-C58C-15D5-C48A-BB5F483B9D6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ultiply 271">
                  <a:extLst>
                    <a:ext uri="{FF2B5EF4-FFF2-40B4-BE49-F238E27FC236}">
                      <a16:creationId xmlns:a16="http://schemas.microsoft.com/office/drawing/2014/main" id="{D2396D1D-2861-E5B2-26FB-C18318E89F7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D9CC8132-9673-AE30-4B24-F3E429C99A80}"/>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4FC39283-1246-7CE7-A588-66E5ED321C2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ultiply 274">
                  <a:extLst>
                    <a:ext uri="{FF2B5EF4-FFF2-40B4-BE49-F238E27FC236}">
                      <a16:creationId xmlns:a16="http://schemas.microsoft.com/office/drawing/2014/main" id="{C6602CE0-BE38-1468-5238-DAD7C063962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BCA70529-564F-FA5B-245A-5FC1463B267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ultiply 276">
                  <a:extLst>
                    <a:ext uri="{FF2B5EF4-FFF2-40B4-BE49-F238E27FC236}">
                      <a16:creationId xmlns:a16="http://schemas.microsoft.com/office/drawing/2014/main" id="{A85BFBDB-3B87-7B96-1564-FC4CF23EA14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2" name="Group 291">
            <a:extLst>
              <a:ext uri="{FF2B5EF4-FFF2-40B4-BE49-F238E27FC236}">
                <a16:creationId xmlns:a16="http://schemas.microsoft.com/office/drawing/2014/main" id="{0AFAED62-2BF4-A197-9482-1150F03C7BF7}"/>
              </a:ext>
            </a:extLst>
          </p:cNvPr>
          <p:cNvGrpSpPr/>
          <p:nvPr/>
        </p:nvGrpSpPr>
        <p:grpSpPr>
          <a:xfrm>
            <a:off x="5497987" y="4103164"/>
            <a:ext cx="1196026" cy="2597256"/>
            <a:chOff x="441685" y="536029"/>
            <a:chExt cx="2911243" cy="6321972"/>
          </a:xfrm>
        </p:grpSpPr>
        <p:sp>
          <p:nvSpPr>
            <p:cNvPr id="293" name="Oval 292">
              <a:extLst>
                <a:ext uri="{FF2B5EF4-FFF2-40B4-BE49-F238E27FC236}">
                  <a16:creationId xmlns:a16="http://schemas.microsoft.com/office/drawing/2014/main" id="{251B8D98-50AD-FF78-44E3-32B286B87ACA}"/>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C69FB2F4-1DBB-6336-20DC-A79B9076B5F8}"/>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69A9DE01-CDE1-DBB0-7B11-A093693F54DB}"/>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C044D7C6-93E9-CBCE-FC1A-5361E252466F}"/>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loud 296">
              <a:extLst>
                <a:ext uri="{FF2B5EF4-FFF2-40B4-BE49-F238E27FC236}">
                  <a16:creationId xmlns:a16="http://schemas.microsoft.com/office/drawing/2014/main" id="{A4243973-4764-BD66-41BE-BA361592CD02}"/>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loud 297">
              <a:extLst>
                <a:ext uri="{FF2B5EF4-FFF2-40B4-BE49-F238E27FC236}">
                  <a16:creationId xmlns:a16="http://schemas.microsoft.com/office/drawing/2014/main" id="{3AAD0DF0-210D-8235-9EA9-B9B45B0FC25F}"/>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D5396B25-2C27-F464-1565-0D9D13890967}"/>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56740998-3794-3AD4-7C20-ED445B5B1AD1}"/>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BFE7AFD4-845E-BAE3-2AFA-6FCD168EF3A2}"/>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2406D132-2BDC-8CBF-F896-6CFF8FF25E81}"/>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F4E313F2-5F66-23BE-6017-30451293627C}"/>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1EA09E27-1B5E-4A30-80CE-724BB583BA1E}"/>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BA63397A-1804-5009-EDF0-1E62BA202FB8}"/>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Cloud 305">
              <a:extLst>
                <a:ext uri="{FF2B5EF4-FFF2-40B4-BE49-F238E27FC236}">
                  <a16:creationId xmlns:a16="http://schemas.microsoft.com/office/drawing/2014/main" id="{6E4A7CD9-E848-7D3D-5B3C-B6EA4A90B7B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162">
              <a:extLst>
                <a:ext uri="{FF2B5EF4-FFF2-40B4-BE49-F238E27FC236}">
                  <a16:creationId xmlns:a16="http://schemas.microsoft.com/office/drawing/2014/main" id="{828DD427-267D-96E2-7666-06BE161AD3C3}"/>
                </a:ext>
              </a:extLst>
            </p:cNvPr>
            <p:cNvGrpSpPr/>
            <p:nvPr/>
          </p:nvGrpSpPr>
          <p:grpSpPr>
            <a:xfrm>
              <a:off x="982450" y="936411"/>
              <a:ext cx="1858215" cy="300286"/>
              <a:chOff x="6571728" y="1086622"/>
              <a:chExt cx="1528420" cy="286099"/>
            </a:xfrm>
          </p:grpSpPr>
          <p:sp>
            <p:nvSpPr>
              <p:cNvPr id="332" name="Rounded Rectangle 42">
                <a:extLst>
                  <a:ext uri="{FF2B5EF4-FFF2-40B4-BE49-F238E27FC236}">
                    <a16:creationId xmlns:a16="http://schemas.microsoft.com/office/drawing/2014/main" id="{33A94D18-A02D-112F-A677-72617A1B7BFE}"/>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a:extLst>
                  <a:ext uri="{FF2B5EF4-FFF2-40B4-BE49-F238E27FC236}">
                    <a16:creationId xmlns:a16="http://schemas.microsoft.com/office/drawing/2014/main" id="{220AA0C9-6535-7B0F-3B2D-B28FFCF29BA7}"/>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rapezoid 333">
                <a:extLst>
                  <a:ext uri="{FF2B5EF4-FFF2-40B4-BE49-F238E27FC236}">
                    <a16:creationId xmlns:a16="http://schemas.microsoft.com/office/drawing/2014/main" id="{B59F8719-0AC5-FAEB-ECFB-DE3344265723}"/>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rapezoid 334">
                <a:extLst>
                  <a:ext uri="{FF2B5EF4-FFF2-40B4-BE49-F238E27FC236}">
                    <a16:creationId xmlns:a16="http://schemas.microsoft.com/office/drawing/2014/main" id="{9346B681-7487-46FB-63FF-FAE97D53DED2}"/>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rapezoid 335">
                <a:extLst>
                  <a:ext uri="{FF2B5EF4-FFF2-40B4-BE49-F238E27FC236}">
                    <a16:creationId xmlns:a16="http://schemas.microsoft.com/office/drawing/2014/main" id="{C8A7F2C4-E191-8A16-EBC9-FDBA3E398C7E}"/>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rapezoid 336">
                <a:extLst>
                  <a:ext uri="{FF2B5EF4-FFF2-40B4-BE49-F238E27FC236}">
                    <a16:creationId xmlns:a16="http://schemas.microsoft.com/office/drawing/2014/main" id="{E3854452-D6F0-A18D-88D8-187FA59119D3}"/>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 name="Cloud 307">
              <a:extLst>
                <a:ext uri="{FF2B5EF4-FFF2-40B4-BE49-F238E27FC236}">
                  <a16:creationId xmlns:a16="http://schemas.microsoft.com/office/drawing/2014/main" id="{8FD0FE69-D259-C249-A5A6-D274BFA37339}"/>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312AFAAE-1B90-81FF-5042-72EB09E54922}"/>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163">
              <a:extLst>
                <a:ext uri="{FF2B5EF4-FFF2-40B4-BE49-F238E27FC236}">
                  <a16:creationId xmlns:a16="http://schemas.microsoft.com/office/drawing/2014/main" id="{8510E0B7-BBB5-82F7-6665-62B9C19762BC}"/>
                </a:ext>
              </a:extLst>
            </p:cNvPr>
            <p:cNvGrpSpPr/>
            <p:nvPr/>
          </p:nvGrpSpPr>
          <p:grpSpPr>
            <a:xfrm>
              <a:off x="982444" y="3839179"/>
              <a:ext cx="1742078" cy="1801718"/>
              <a:chOff x="7543801" y="3581401"/>
              <a:chExt cx="1176618" cy="1066800"/>
            </a:xfrm>
          </p:grpSpPr>
          <p:sp>
            <p:nvSpPr>
              <p:cNvPr id="327" name="Rounded Rectangle 37">
                <a:extLst>
                  <a:ext uri="{FF2B5EF4-FFF2-40B4-BE49-F238E27FC236}">
                    <a16:creationId xmlns:a16="http://schemas.microsoft.com/office/drawing/2014/main" id="{E9F82078-115C-3B10-D9B4-9C3CC89C89B5}"/>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oup 162">
                <a:extLst>
                  <a:ext uri="{FF2B5EF4-FFF2-40B4-BE49-F238E27FC236}">
                    <a16:creationId xmlns:a16="http://schemas.microsoft.com/office/drawing/2014/main" id="{65F5EC35-B1B1-607A-3CB2-84B510A2C879}"/>
                  </a:ext>
                </a:extLst>
              </p:cNvPr>
              <p:cNvGrpSpPr/>
              <p:nvPr/>
            </p:nvGrpSpPr>
            <p:grpSpPr>
              <a:xfrm>
                <a:off x="7543801" y="3581401"/>
                <a:ext cx="457200" cy="1066800"/>
                <a:chOff x="6827799" y="4800600"/>
                <a:chExt cx="868401" cy="2043177"/>
              </a:xfrm>
              <a:solidFill>
                <a:srgbClr val="D98A33"/>
              </a:solidFill>
            </p:grpSpPr>
            <p:sp>
              <p:nvSpPr>
                <p:cNvPr id="329" name="Double Wave 328">
                  <a:extLst>
                    <a:ext uri="{FF2B5EF4-FFF2-40B4-BE49-F238E27FC236}">
                      <a16:creationId xmlns:a16="http://schemas.microsoft.com/office/drawing/2014/main" id="{2AC358F2-A571-AAE9-5865-3017988D0D6C}"/>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Double Wave 329">
                  <a:extLst>
                    <a:ext uri="{FF2B5EF4-FFF2-40B4-BE49-F238E27FC236}">
                      <a16:creationId xmlns:a16="http://schemas.microsoft.com/office/drawing/2014/main" id="{D20C19DC-99EE-A932-7B91-AC46D50BE08F}"/>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ounded Rectangle 41">
                  <a:extLst>
                    <a:ext uri="{FF2B5EF4-FFF2-40B4-BE49-F238E27FC236}">
                      <a16:creationId xmlns:a16="http://schemas.microsoft.com/office/drawing/2014/main" id="{61BD3099-6281-D7EB-5357-BCFE58EDA795}"/>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1" name="Group 169">
              <a:extLst>
                <a:ext uri="{FF2B5EF4-FFF2-40B4-BE49-F238E27FC236}">
                  <a16:creationId xmlns:a16="http://schemas.microsoft.com/office/drawing/2014/main" id="{15081EB8-45A9-94F0-7462-C5E2E3D2835E}"/>
                </a:ext>
              </a:extLst>
            </p:cNvPr>
            <p:cNvGrpSpPr/>
            <p:nvPr/>
          </p:nvGrpSpPr>
          <p:grpSpPr>
            <a:xfrm>
              <a:off x="796629" y="5340611"/>
              <a:ext cx="2194826" cy="800764"/>
              <a:chOff x="0" y="4648200"/>
              <a:chExt cx="3986134" cy="1541489"/>
            </a:xfrm>
          </p:grpSpPr>
          <p:grpSp>
            <p:nvGrpSpPr>
              <p:cNvPr id="312" name="Group 138">
                <a:extLst>
                  <a:ext uri="{FF2B5EF4-FFF2-40B4-BE49-F238E27FC236}">
                    <a16:creationId xmlns:a16="http://schemas.microsoft.com/office/drawing/2014/main" id="{B06645BB-0A0C-2EBF-6864-C37EDA1083AF}"/>
                  </a:ext>
                </a:extLst>
              </p:cNvPr>
              <p:cNvGrpSpPr/>
              <p:nvPr/>
            </p:nvGrpSpPr>
            <p:grpSpPr>
              <a:xfrm>
                <a:off x="0" y="4648200"/>
                <a:ext cx="1600200" cy="1524000"/>
                <a:chOff x="533400" y="4648200"/>
                <a:chExt cx="1905000" cy="1828800"/>
              </a:xfrm>
            </p:grpSpPr>
            <p:sp>
              <p:nvSpPr>
                <p:cNvPr id="323" name="Plus 33">
                  <a:extLst>
                    <a:ext uri="{FF2B5EF4-FFF2-40B4-BE49-F238E27FC236}">
                      <a16:creationId xmlns:a16="http://schemas.microsoft.com/office/drawing/2014/main" id="{351DF402-DF50-AB79-4813-826655D53DE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Diamond 323">
                  <a:extLst>
                    <a:ext uri="{FF2B5EF4-FFF2-40B4-BE49-F238E27FC236}">
                      <a16:creationId xmlns:a16="http://schemas.microsoft.com/office/drawing/2014/main" id="{97A4F830-0CA8-73EA-F70B-0FB3F38050C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Diamond 324">
                  <a:extLst>
                    <a:ext uri="{FF2B5EF4-FFF2-40B4-BE49-F238E27FC236}">
                      <a16:creationId xmlns:a16="http://schemas.microsoft.com/office/drawing/2014/main" id="{14EAC9FE-9E79-D127-5807-C888B29C488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Diamond 325">
                  <a:extLst>
                    <a:ext uri="{FF2B5EF4-FFF2-40B4-BE49-F238E27FC236}">
                      <a16:creationId xmlns:a16="http://schemas.microsoft.com/office/drawing/2014/main" id="{17265E89-F3E8-5CE9-2A24-BCB4D360347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139">
                <a:extLst>
                  <a:ext uri="{FF2B5EF4-FFF2-40B4-BE49-F238E27FC236}">
                    <a16:creationId xmlns:a16="http://schemas.microsoft.com/office/drawing/2014/main" id="{C03491DB-5BBE-C405-16D2-BB238E14897A}"/>
                  </a:ext>
                </a:extLst>
              </p:cNvPr>
              <p:cNvGrpSpPr/>
              <p:nvPr/>
            </p:nvGrpSpPr>
            <p:grpSpPr>
              <a:xfrm>
                <a:off x="1182973" y="4665689"/>
                <a:ext cx="1600200" cy="1524000"/>
                <a:chOff x="533400" y="4648200"/>
                <a:chExt cx="1905000" cy="1828800"/>
              </a:xfrm>
            </p:grpSpPr>
            <p:sp>
              <p:nvSpPr>
                <p:cNvPr id="319" name="Plus 29">
                  <a:extLst>
                    <a:ext uri="{FF2B5EF4-FFF2-40B4-BE49-F238E27FC236}">
                      <a16:creationId xmlns:a16="http://schemas.microsoft.com/office/drawing/2014/main" id="{394792FD-BC95-4029-AE10-9DF8DDC69C3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iamond 319">
                  <a:extLst>
                    <a:ext uri="{FF2B5EF4-FFF2-40B4-BE49-F238E27FC236}">
                      <a16:creationId xmlns:a16="http://schemas.microsoft.com/office/drawing/2014/main" id="{3B5A9086-CD53-8C4D-4D39-7EF22F082AA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iamond 320">
                  <a:extLst>
                    <a:ext uri="{FF2B5EF4-FFF2-40B4-BE49-F238E27FC236}">
                      <a16:creationId xmlns:a16="http://schemas.microsoft.com/office/drawing/2014/main" id="{49DA9330-2284-561E-2A50-47186FF3E7B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Diamond 321">
                  <a:extLst>
                    <a:ext uri="{FF2B5EF4-FFF2-40B4-BE49-F238E27FC236}">
                      <a16:creationId xmlns:a16="http://schemas.microsoft.com/office/drawing/2014/main" id="{2F1B0B1B-210C-C05A-13E3-B2A9F563748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144">
                <a:extLst>
                  <a:ext uri="{FF2B5EF4-FFF2-40B4-BE49-F238E27FC236}">
                    <a16:creationId xmlns:a16="http://schemas.microsoft.com/office/drawing/2014/main" id="{900A5C01-4A4A-2DC7-D872-C29133CBCD2C}"/>
                  </a:ext>
                </a:extLst>
              </p:cNvPr>
              <p:cNvGrpSpPr/>
              <p:nvPr/>
            </p:nvGrpSpPr>
            <p:grpSpPr>
              <a:xfrm>
                <a:off x="2385934" y="4665689"/>
                <a:ext cx="1600200" cy="1524000"/>
                <a:chOff x="533400" y="4648200"/>
                <a:chExt cx="1905000" cy="1828800"/>
              </a:xfrm>
            </p:grpSpPr>
            <p:sp>
              <p:nvSpPr>
                <p:cNvPr id="315" name="Plus 25">
                  <a:extLst>
                    <a:ext uri="{FF2B5EF4-FFF2-40B4-BE49-F238E27FC236}">
                      <a16:creationId xmlns:a16="http://schemas.microsoft.com/office/drawing/2014/main" id="{36991AA5-7D38-42D5-9CB4-405D8A80595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Diamond 315">
                  <a:extLst>
                    <a:ext uri="{FF2B5EF4-FFF2-40B4-BE49-F238E27FC236}">
                      <a16:creationId xmlns:a16="http://schemas.microsoft.com/office/drawing/2014/main" id="{D30C7F02-7297-3EB1-105A-77E398AC4C7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CF056841-C753-F87A-EAD5-79F9056C2841}"/>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a:extLst>
                    <a:ext uri="{FF2B5EF4-FFF2-40B4-BE49-F238E27FC236}">
                      <a16:creationId xmlns:a16="http://schemas.microsoft.com/office/drawing/2014/main" id="{BCC63635-2225-A598-8F89-DC709BD7499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3304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A004DAA-A80B-FBC4-58EE-7EFAD28D1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3" name="TextBox 2">
            <a:extLst>
              <a:ext uri="{FF2B5EF4-FFF2-40B4-BE49-F238E27FC236}">
                <a16:creationId xmlns:a16="http://schemas.microsoft.com/office/drawing/2014/main" id="{9422F581-78C3-8DAA-F301-84475BBF8E3C}"/>
              </a:ext>
            </a:extLst>
          </p:cNvPr>
          <p:cNvSpPr txBox="1"/>
          <p:nvPr/>
        </p:nvSpPr>
        <p:spPr>
          <a:xfrm>
            <a:off x="0" y="840463"/>
            <a:ext cx="12192000" cy="1754326"/>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Matthew 4:1-11 </a:t>
            </a:r>
          </a:p>
          <a:p>
            <a:pPr algn="ctr"/>
            <a:r>
              <a:rPr lang="en-US" sz="5400" dirty="0">
                <a:solidFill>
                  <a:schemeClr val="bg1"/>
                </a:solidFill>
                <a:latin typeface="Algerian" panose="04020705040A02060702" pitchFamily="82" charset="0"/>
              </a:rPr>
              <a:t>Part 1</a:t>
            </a:r>
          </a:p>
        </p:txBody>
      </p:sp>
      <p:sp>
        <p:nvSpPr>
          <p:cNvPr id="55" name="TextBox 54">
            <a:extLst>
              <a:ext uri="{FF2B5EF4-FFF2-40B4-BE49-F238E27FC236}">
                <a16:creationId xmlns:a16="http://schemas.microsoft.com/office/drawing/2014/main" id="{D2D8DFD3-C9F9-B174-7E08-8E1AB97777F1}"/>
              </a:ext>
            </a:extLst>
          </p:cNvPr>
          <p:cNvSpPr txBox="1"/>
          <p:nvPr/>
        </p:nvSpPr>
        <p:spPr>
          <a:xfrm>
            <a:off x="3048778" y="3244334"/>
            <a:ext cx="6097554" cy="369332"/>
          </a:xfrm>
          <a:prstGeom prst="rect">
            <a:avLst/>
          </a:prstGeom>
          <a:noFill/>
        </p:spPr>
        <p:txBody>
          <a:bodyPr wrap="square">
            <a:spAutoFit/>
          </a:bodyPr>
          <a:lstStyle/>
          <a:p>
            <a:r>
              <a:rPr lang="en-US" b="0" i="0" dirty="0">
                <a:solidFill>
                  <a:srgbClr val="000000"/>
                </a:solidFill>
                <a:effectLst/>
                <a:latin typeface="Abadi" panose="020B0604020104020204" pitchFamily="34" charset="0"/>
              </a:rPr>
              <a:t>Jesus Christ Resisted Satan’s Temptations</a:t>
            </a:r>
            <a:endParaRPr lang="en-US" dirty="0"/>
          </a:p>
        </p:txBody>
      </p:sp>
      <p:sp>
        <p:nvSpPr>
          <p:cNvPr id="57" name="TextBox 56">
            <a:extLst>
              <a:ext uri="{FF2B5EF4-FFF2-40B4-BE49-F238E27FC236}">
                <a16:creationId xmlns:a16="http://schemas.microsoft.com/office/drawing/2014/main" id="{9C62FB64-6298-AFD2-2EDB-6942B256D13D}"/>
              </a:ext>
            </a:extLst>
          </p:cNvPr>
          <p:cNvSpPr txBox="1"/>
          <p:nvPr/>
        </p:nvSpPr>
        <p:spPr>
          <a:xfrm>
            <a:off x="2023956" y="198041"/>
            <a:ext cx="9132110" cy="523220"/>
          </a:xfrm>
          <a:prstGeom prst="rect">
            <a:avLst/>
          </a:prstGeom>
          <a:noFill/>
        </p:spPr>
        <p:txBody>
          <a:bodyPr wrap="square">
            <a:spAutoFit/>
          </a:bodyPr>
          <a:lstStyle/>
          <a:p>
            <a:r>
              <a:rPr lang="en-US" sz="2800" b="0" i="0" dirty="0">
                <a:solidFill>
                  <a:schemeClr val="bg1"/>
                </a:solidFill>
                <a:effectLst/>
                <a:latin typeface="Algerian" panose="04020705040A02060702" pitchFamily="82" charset="0"/>
              </a:rPr>
              <a:t>Jesus Christ Resisted Satan’s Temptations</a:t>
            </a:r>
            <a:endParaRPr lang="en-US" sz="2800" dirty="0">
              <a:solidFill>
                <a:schemeClr val="bg1"/>
              </a:solidFill>
              <a:latin typeface="Algerian" panose="04020705040A02060702" pitchFamily="82" charset="0"/>
            </a:endParaRPr>
          </a:p>
        </p:txBody>
      </p:sp>
      <p:grpSp>
        <p:nvGrpSpPr>
          <p:cNvPr id="59" name="Group 64">
            <a:extLst>
              <a:ext uri="{FF2B5EF4-FFF2-40B4-BE49-F238E27FC236}">
                <a16:creationId xmlns:a16="http://schemas.microsoft.com/office/drawing/2014/main" id="{5E9F261B-E2D0-3F7B-3AD6-7DB3964EA046}"/>
              </a:ext>
            </a:extLst>
          </p:cNvPr>
          <p:cNvGrpSpPr/>
          <p:nvPr/>
        </p:nvGrpSpPr>
        <p:grpSpPr>
          <a:xfrm>
            <a:off x="7267306" y="2507528"/>
            <a:ext cx="2004262" cy="3934294"/>
            <a:chOff x="6014594" y="3657600"/>
            <a:chExt cx="1281022" cy="2514600"/>
          </a:xfrm>
        </p:grpSpPr>
        <p:sp>
          <p:nvSpPr>
            <p:cNvPr id="60" name="Oval 59">
              <a:extLst>
                <a:ext uri="{FF2B5EF4-FFF2-40B4-BE49-F238E27FC236}">
                  <a16:creationId xmlns:a16="http://schemas.microsoft.com/office/drawing/2014/main" id="{13858DBA-217B-8238-C839-54EAE00FA170}"/>
                </a:ext>
              </a:extLst>
            </p:cNvPr>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6C3C4E-61CB-99D2-4C4E-EEE0977A80A3}"/>
                </a:ext>
              </a:extLst>
            </p:cNvPr>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2F4685A7-0A0D-D918-5DCF-0B6CB1B8CD20}"/>
                </a:ext>
              </a:extLst>
            </p:cNvPr>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E9100E3-1E50-90A5-7DED-9CB010FA744F}"/>
                </a:ext>
              </a:extLst>
            </p:cNvPr>
            <p:cNvSpPr/>
            <p:nvPr/>
          </p:nvSpPr>
          <p:spPr>
            <a:xfrm>
              <a:off x="6014594"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2B7C96F-5181-0F43-A3DB-BDD44079962C}"/>
                </a:ext>
              </a:extLst>
            </p:cNvPr>
            <p:cNvSpPr/>
            <p:nvPr/>
          </p:nvSpPr>
          <p:spPr>
            <a:xfrm>
              <a:off x="7058390"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A61E335A-E653-293A-EA1B-CA7DEDAB48A8}"/>
                </a:ext>
              </a:extLst>
            </p:cNvPr>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FDA53B09-9874-6400-BE2C-686A4DBF23A5}"/>
                </a:ext>
              </a:extLst>
            </p:cNvPr>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40CF99-5A0E-CFB5-85E3-E9E9B9DB5317}"/>
                </a:ext>
              </a:extLst>
            </p:cNvPr>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EB05CDAB-9BC6-B0F6-EFDB-24B075F8E6B9}"/>
                </a:ext>
              </a:extLst>
            </p:cNvPr>
            <p:cNvSpPr/>
            <p:nvPr/>
          </p:nvSpPr>
          <p:spPr>
            <a:xfrm rot="379796">
              <a:off x="6142083" y="4359556"/>
              <a:ext cx="517627" cy="1734234"/>
            </a:xfrm>
            <a:prstGeom prst="trapezoid">
              <a:avLst>
                <a:gd name="adj" fmla="val 4183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BBAA4DB1-B193-D07B-BDDE-D95EDC6BFCFA}"/>
                </a:ext>
              </a:extLst>
            </p:cNvPr>
            <p:cNvSpPr/>
            <p:nvPr/>
          </p:nvSpPr>
          <p:spPr>
            <a:xfrm rot="21033800">
              <a:off x="6660558" y="4317335"/>
              <a:ext cx="517627" cy="1723811"/>
            </a:xfrm>
            <a:prstGeom prst="trapezoid">
              <a:avLst>
                <a:gd name="adj" fmla="val 4020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gular Pentagon 107">
              <a:extLst>
                <a:ext uri="{FF2B5EF4-FFF2-40B4-BE49-F238E27FC236}">
                  <a16:creationId xmlns:a16="http://schemas.microsoft.com/office/drawing/2014/main" id="{841857E2-1F31-1011-0318-79D4E6C85689}"/>
                </a:ext>
              </a:extLst>
            </p:cNvPr>
            <p:cNvSpPr/>
            <p:nvPr/>
          </p:nvSpPr>
          <p:spPr>
            <a:xfrm rot="10800000">
              <a:off x="6299266" y="3799936"/>
              <a:ext cx="664234" cy="854015"/>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7AEBFA30-BFE4-2070-98F8-17962C180055}"/>
                </a:ext>
              </a:extLst>
            </p:cNvPr>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a:extLst>
                <a:ext uri="{FF2B5EF4-FFF2-40B4-BE49-F238E27FC236}">
                  <a16:creationId xmlns:a16="http://schemas.microsoft.com/office/drawing/2014/main" id="{B54AA451-839A-BE00-78A2-987DAAAD8A70}"/>
                </a:ext>
              </a:extLst>
            </p:cNvPr>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5767450A-D92B-0D2D-C6A3-645E87C6E529}"/>
                </a:ext>
              </a:extLst>
            </p:cNvPr>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Stored Data 73">
              <a:extLst>
                <a:ext uri="{FF2B5EF4-FFF2-40B4-BE49-F238E27FC236}">
                  <a16:creationId xmlns:a16="http://schemas.microsoft.com/office/drawing/2014/main" id="{25D0D43B-8E13-5068-F43A-88CCDCE254AF}"/>
                </a:ext>
              </a:extLst>
            </p:cNvPr>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0E070001-089D-C3B9-E46A-B0CB0193992B}"/>
                </a:ext>
              </a:extLst>
            </p:cNvPr>
            <p:cNvGrpSpPr/>
            <p:nvPr/>
          </p:nvGrpSpPr>
          <p:grpSpPr>
            <a:xfrm>
              <a:off x="6773719" y="4511615"/>
              <a:ext cx="178160" cy="1493964"/>
              <a:chOff x="6629400" y="1447800"/>
              <a:chExt cx="806264" cy="3603319"/>
            </a:xfrm>
          </p:grpSpPr>
          <p:grpSp>
            <p:nvGrpSpPr>
              <p:cNvPr id="102" name="Group 79">
                <a:extLst>
                  <a:ext uri="{FF2B5EF4-FFF2-40B4-BE49-F238E27FC236}">
                    <a16:creationId xmlns:a16="http://schemas.microsoft.com/office/drawing/2014/main" id="{1554B0E1-A05C-7581-9EA7-E6552357F891}"/>
                  </a:ext>
                </a:extLst>
              </p:cNvPr>
              <p:cNvGrpSpPr/>
              <p:nvPr/>
            </p:nvGrpSpPr>
            <p:grpSpPr>
              <a:xfrm>
                <a:off x="6629400" y="1447800"/>
                <a:ext cx="713825" cy="1174911"/>
                <a:chOff x="6629400" y="1447800"/>
                <a:chExt cx="713825" cy="1174911"/>
              </a:xfrm>
            </p:grpSpPr>
            <p:sp>
              <p:nvSpPr>
                <p:cNvPr id="111" name="Regular Pentagon 148">
                  <a:extLst>
                    <a:ext uri="{FF2B5EF4-FFF2-40B4-BE49-F238E27FC236}">
                      <a16:creationId xmlns:a16="http://schemas.microsoft.com/office/drawing/2014/main" id="{9EA38780-560F-B6B3-1B5D-9B4B04A3079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gular Pentagon 149">
                  <a:extLst>
                    <a:ext uri="{FF2B5EF4-FFF2-40B4-BE49-F238E27FC236}">
                      <a16:creationId xmlns:a16="http://schemas.microsoft.com/office/drawing/2014/main" id="{B0076BED-DFCE-C0B7-CACD-B2D2567600D2}"/>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80">
                <a:extLst>
                  <a:ext uri="{FF2B5EF4-FFF2-40B4-BE49-F238E27FC236}">
                    <a16:creationId xmlns:a16="http://schemas.microsoft.com/office/drawing/2014/main" id="{39BF0203-D68D-1DAC-9D71-A1D89E8C4229}"/>
                  </a:ext>
                </a:extLst>
              </p:cNvPr>
              <p:cNvGrpSpPr/>
              <p:nvPr/>
            </p:nvGrpSpPr>
            <p:grpSpPr>
              <a:xfrm>
                <a:off x="6645639" y="2683240"/>
                <a:ext cx="713825" cy="1174911"/>
                <a:chOff x="6629400" y="1447800"/>
                <a:chExt cx="713825" cy="1174911"/>
              </a:xfrm>
            </p:grpSpPr>
            <p:sp>
              <p:nvSpPr>
                <p:cNvPr id="109" name="Regular Pentagon 146">
                  <a:extLst>
                    <a:ext uri="{FF2B5EF4-FFF2-40B4-BE49-F238E27FC236}">
                      <a16:creationId xmlns:a16="http://schemas.microsoft.com/office/drawing/2014/main" id="{79C2D751-8B4A-A153-3FB7-8FC4CF00AEC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gular Pentagon 147">
                  <a:extLst>
                    <a:ext uri="{FF2B5EF4-FFF2-40B4-BE49-F238E27FC236}">
                      <a16:creationId xmlns:a16="http://schemas.microsoft.com/office/drawing/2014/main" id="{B90C8C4B-654F-8E34-0299-C86DD7E19B9A}"/>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83">
                <a:extLst>
                  <a:ext uri="{FF2B5EF4-FFF2-40B4-BE49-F238E27FC236}">
                    <a16:creationId xmlns:a16="http://schemas.microsoft.com/office/drawing/2014/main" id="{E00600AB-956A-ACDA-9EA6-9E28DC126D76}"/>
                  </a:ext>
                </a:extLst>
              </p:cNvPr>
              <p:cNvGrpSpPr/>
              <p:nvPr/>
            </p:nvGrpSpPr>
            <p:grpSpPr>
              <a:xfrm>
                <a:off x="6721839" y="3876208"/>
                <a:ext cx="713825" cy="1174911"/>
                <a:chOff x="6629400" y="1447800"/>
                <a:chExt cx="713825" cy="1174911"/>
              </a:xfrm>
            </p:grpSpPr>
            <p:sp>
              <p:nvSpPr>
                <p:cNvPr id="107" name="Regular Pentagon 144">
                  <a:extLst>
                    <a:ext uri="{FF2B5EF4-FFF2-40B4-BE49-F238E27FC236}">
                      <a16:creationId xmlns:a16="http://schemas.microsoft.com/office/drawing/2014/main" id="{CC6A8D13-65FF-5A8C-A22E-B11A5CBE0544}"/>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gular Pentagon 145">
                  <a:extLst>
                    <a:ext uri="{FF2B5EF4-FFF2-40B4-BE49-F238E27FC236}">
                      <a16:creationId xmlns:a16="http://schemas.microsoft.com/office/drawing/2014/main" id="{E3F0CBF0-05C5-5A8A-4F15-73250155EEF5}"/>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Quad Arrow 142">
                <a:extLst>
                  <a:ext uri="{FF2B5EF4-FFF2-40B4-BE49-F238E27FC236}">
                    <a16:creationId xmlns:a16="http://schemas.microsoft.com/office/drawing/2014/main" id="{A937BE1A-EAD5-A9E6-451A-D8E157B1B576}"/>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143">
                <a:extLst>
                  <a:ext uri="{FF2B5EF4-FFF2-40B4-BE49-F238E27FC236}">
                    <a16:creationId xmlns:a16="http://schemas.microsoft.com/office/drawing/2014/main" id="{EC88F5E1-EC75-0B0D-4E5F-CDE9C6C5463C}"/>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7CDFEF53-776E-26A1-B520-FBC884FB68A5}"/>
                </a:ext>
              </a:extLst>
            </p:cNvPr>
            <p:cNvGrpSpPr/>
            <p:nvPr/>
          </p:nvGrpSpPr>
          <p:grpSpPr>
            <a:xfrm>
              <a:off x="6346711" y="4511615"/>
              <a:ext cx="178160" cy="1493964"/>
              <a:chOff x="6629400" y="1447800"/>
              <a:chExt cx="806264" cy="3603319"/>
            </a:xfrm>
          </p:grpSpPr>
          <p:grpSp>
            <p:nvGrpSpPr>
              <p:cNvPr id="91" name="Group 79">
                <a:extLst>
                  <a:ext uri="{FF2B5EF4-FFF2-40B4-BE49-F238E27FC236}">
                    <a16:creationId xmlns:a16="http://schemas.microsoft.com/office/drawing/2014/main" id="{2AAB6B9A-968D-6F4F-BF17-1D6E8599B480}"/>
                  </a:ext>
                </a:extLst>
              </p:cNvPr>
              <p:cNvGrpSpPr/>
              <p:nvPr/>
            </p:nvGrpSpPr>
            <p:grpSpPr>
              <a:xfrm>
                <a:off x="6629400" y="1447800"/>
                <a:ext cx="713825" cy="1174911"/>
                <a:chOff x="6629400" y="1447800"/>
                <a:chExt cx="713825" cy="1174911"/>
              </a:xfrm>
            </p:grpSpPr>
            <p:sp>
              <p:nvSpPr>
                <p:cNvPr id="100" name="Regular Pentagon 137">
                  <a:extLst>
                    <a:ext uri="{FF2B5EF4-FFF2-40B4-BE49-F238E27FC236}">
                      <a16:creationId xmlns:a16="http://schemas.microsoft.com/office/drawing/2014/main" id="{AADA1538-976A-055D-D9EF-E7FE1090BF5A}"/>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gular Pentagon 138">
                  <a:extLst>
                    <a:ext uri="{FF2B5EF4-FFF2-40B4-BE49-F238E27FC236}">
                      <a16:creationId xmlns:a16="http://schemas.microsoft.com/office/drawing/2014/main" id="{ED831EFA-1816-690E-812F-CFFA985F7A9C}"/>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80">
                <a:extLst>
                  <a:ext uri="{FF2B5EF4-FFF2-40B4-BE49-F238E27FC236}">
                    <a16:creationId xmlns:a16="http://schemas.microsoft.com/office/drawing/2014/main" id="{0E1C347A-58A3-2971-5583-BE0D562A2B7A}"/>
                  </a:ext>
                </a:extLst>
              </p:cNvPr>
              <p:cNvGrpSpPr/>
              <p:nvPr/>
            </p:nvGrpSpPr>
            <p:grpSpPr>
              <a:xfrm>
                <a:off x="6645639" y="2683240"/>
                <a:ext cx="713825" cy="1174911"/>
                <a:chOff x="6629400" y="1447800"/>
                <a:chExt cx="713825" cy="1174911"/>
              </a:xfrm>
            </p:grpSpPr>
            <p:sp>
              <p:nvSpPr>
                <p:cNvPr id="98" name="Regular Pentagon 135">
                  <a:extLst>
                    <a:ext uri="{FF2B5EF4-FFF2-40B4-BE49-F238E27FC236}">
                      <a16:creationId xmlns:a16="http://schemas.microsoft.com/office/drawing/2014/main" id="{DA0537E5-7A15-FC19-EA1D-657684D0B053}"/>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gular Pentagon 136">
                  <a:extLst>
                    <a:ext uri="{FF2B5EF4-FFF2-40B4-BE49-F238E27FC236}">
                      <a16:creationId xmlns:a16="http://schemas.microsoft.com/office/drawing/2014/main" id="{59BD8E4B-863C-199F-2442-98A63D996CED}"/>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83">
                <a:extLst>
                  <a:ext uri="{FF2B5EF4-FFF2-40B4-BE49-F238E27FC236}">
                    <a16:creationId xmlns:a16="http://schemas.microsoft.com/office/drawing/2014/main" id="{FDDD97B7-2E64-6D69-C2B6-59E627D2F9BC}"/>
                  </a:ext>
                </a:extLst>
              </p:cNvPr>
              <p:cNvGrpSpPr/>
              <p:nvPr/>
            </p:nvGrpSpPr>
            <p:grpSpPr>
              <a:xfrm>
                <a:off x="6721839" y="3876208"/>
                <a:ext cx="713825" cy="1174911"/>
                <a:chOff x="6629400" y="1447800"/>
                <a:chExt cx="713825" cy="1174911"/>
              </a:xfrm>
            </p:grpSpPr>
            <p:sp>
              <p:nvSpPr>
                <p:cNvPr id="96" name="Regular Pentagon 133">
                  <a:extLst>
                    <a:ext uri="{FF2B5EF4-FFF2-40B4-BE49-F238E27FC236}">
                      <a16:creationId xmlns:a16="http://schemas.microsoft.com/office/drawing/2014/main" id="{D1712BBF-CDBB-6F60-E39D-DC85AB8E7A85}"/>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gular Pentagon 134">
                  <a:extLst>
                    <a:ext uri="{FF2B5EF4-FFF2-40B4-BE49-F238E27FC236}">
                      <a16:creationId xmlns:a16="http://schemas.microsoft.com/office/drawing/2014/main" id="{502DEE76-C231-11C5-4A1B-661D9C1E0F55}"/>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Quad Arrow 131">
                <a:extLst>
                  <a:ext uri="{FF2B5EF4-FFF2-40B4-BE49-F238E27FC236}">
                    <a16:creationId xmlns:a16="http://schemas.microsoft.com/office/drawing/2014/main" id="{E12BE930-9892-828C-7E19-E50B83C36C5A}"/>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132">
                <a:extLst>
                  <a:ext uri="{FF2B5EF4-FFF2-40B4-BE49-F238E27FC236}">
                    <a16:creationId xmlns:a16="http://schemas.microsoft.com/office/drawing/2014/main" id="{9FF30FD9-5A68-6362-CEBB-5FDBBCA39D22}"/>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01">
              <a:extLst>
                <a:ext uri="{FF2B5EF4-FFF2-40B4-BE49-F238E27FC236}">
                  <a16:creationId xmlns:a16="http://schemas.microsoft.com/office/drawing/2014/main" id="{33D65B1E-583A-6DDE-D093-C74B5E97B623}"/>
                </a:ext>
              </a:extLst>
            </p:cNvPr>
            <p:cNvGrpSpPr/>
            <p:nvPr/>
          </p:nvGrpSpPr>
          <p:grpSpPr>
            <a:xfrm rot="16355409">
              <a:off x="6559288" y="3284183"/>
              <a:ext cx="209602" cy="1100863"/>
              <a:chOff x="6629400" y="1447800"/>
              <a:chExt cx="806264" cy="3603319"/>
            </a:xfrm>
          </p:grpSpPr>
          <p:grpSp>
            <p:nvGrpSpPr>
              <p:cNvPr id="80" name="Group 79">
                <a:extLst>
                  <a:ext uri="{FF2B5EF4-FFF2-40B4-BE49-F238E27FC236}">
                    <a16:creationId xmlns:a16="http://schemas.microsoft.com/office/drawing/2014/main" id="{C6DED800-39E2-B9EC-8434-FDD3B450E227}"/>
                  </a:ext>
                </a:extLst>
              </p:cNvPr>
              <p:cNvGrpSpPr/>
              <p:nvPr/>
            </p:nvGrpSpPr>
            <p:grpSpPr>
              <a:xfrm>
                <a:off x="6629400" y="1447800"/>
                <a:ext cx="713825" cy="1174911"/>
                <a:chOff x="6629400" y="1447800"/>
                <a:chExt cx="713825" cy="1174911"/>
              </a:xfrm>
            </p:grpSpPr>
            <p:sp>
              <p:nvSpPr>
                <p:cNvPr id="89" name="Regular Pentagon 126">
                  <a:extLst>
                    <a:ext uri="{FF2B5EF4-FFF2-40B4-BE49-F238E27FC236}">
                      <a16:creationId xmlns:a16="http://schemas.microsoft.com/office/drawing/2014/main" id="{F3D6A81F-2296-0A71-4C6F-BE00FF782D38}"/>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gular Pentagon 127">
                  <a:extLst>
                    <a:ext uri="{FF2B5EF4-FFF2-40B4-BE49-F238E27FC236}">
                      <a16:creationId xmlns:a16="http://schemas.microsoft.com/office/drawing/2014/main" id="{07478B6F-523D-0B17-614D-F72F0D63E30F}"/>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E20261BB-15E9-A2FB-CE2A-761A0EB287D5}"/>
                  </a:ext>
                </a:extLst>
              </p:cNvPr>
              <p:cNvGrpSpPr/>
              <p:nvPr/>
            </p:nvGrpSpPr>
            <p:grpSpPr>
              <a:xfrm>
                <a:off x="6645639" y="2683240"/>
                <a:ext cx="713825" cy="1174911"/>
                <a:chOff x="6629400" y="1447800"/>
                <a:chExt cx="713825" cy="1174911"/>
              </a:xfrm>
            </p:grpSpPr>
            <p:sp>
              <p:nvSpPr>
                <p:cNvPr id="87" name="Regular Pentagon 124">
                  <a:extLst>
                    <a:ext uri="{FF2B5EF4-FFF2-40B4-BE49-F238E27FC236}">
                      <a16:creationId xmlns:a16="http://schemas.microsoft.com/office/drawing/2014/main" id="{CFB6188A-7BAD-9159-F140-38B97F3A9A00}"/>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gular Pentagon 125">
                  <a:extLst>
                    <a:ext uri="{FF2B5EF4-FFF2-40B4-BE49-F238E27FC236}">
                      <a16:creationId xmlns:a16="http://schemas.microsoft.com/office/drawing/2014/main" id="{C88E088E-0B28-470E-986A-C9F232465DBF}"/>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3">
                <a:extLst>
                  <a:ext uri="{FF2B5EF4-FFF2-40B4-BE49-F238E27FC236}">
                    <a16:creationId xmlns:a16="http://schemas.microsoft.com/office/drawing/2014/main" id="{CF402905-5214-1B66-A747-FCDA501975CE}"/>
                  </a:ext>
                </a:extLst>
              </p:cNvPr>
              <p:cNvGrpSpPr/>
              <p:nvPr/>
            </p:nvGrpSpPr>
            <p:grpSpPr>
              <a:xfrm>
                <a:off x="6721839" y="3876208"/>
                <a:ext cx="713825" cy="1174911"/>
                <a:chOff x="6629400" y="1447800"/>
                <a:chExt cx="713825" cy="1174911"/>
              </a:xfrm>
            </p:grpSpPr>
            <p:sp>
              <p:nvSpPr>
                <p:cNvPr id="85" name="Regular Pentagon 122">
                  <a:extLst>
                    <a:ext uri="{FF2B5EF4-FFF2-40B4-BE49-F238E27FC236}">
                      <a16:creationId xmlns:a16="http://schemas.microsoft.com/office/drawing/2014/main" id="{FAE35FB3-66CA-C712-8440-6F9A50D975EF}"/>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gular Pentagon 123">
                  <a:extLst>
                    <a:ext uri="{FF2B5EF4-FFF2-40B4-BE49-F238E27FC236}">
                      <a16:creationId xmlns:a16="http://schemas.microsoft.com/office/drawing/2014/main" id="{4D9A8801-1B23-D761-5A1C-BF58AF8FEEDE}"/>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Quad Arrow 120">
                <a:extLst>
                  <a:ext uri="{FF2B5EF4-FFF2-40B4-BE49-F238E27FC236}">
                    <a16:creationId xmlns:a16="http://schemas.microsoft.com/office/drawing/2014/main" id="{C0BD75DF-5C8B-02E9-2C1E-B8BC4F83EF02}"/>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121">
                <a:extLst>
                  <a:ext uri="{FF2B5EF4-FFF2-40B4-BE49-F238E27FC236}">
                    <a16:creationId xmlns:a16="http://schemas.microsoft.com/office/drawing/2014/main" id="{F81A1724-8EC0-8E9D-17E6-D2B476DC9DE0}"/>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Moon 77">
              <a:extLst>
                <a:ext uri="{FF2B5EF4-FFF2-40B4-BE49-F238E27FC236}">
                  <a16:creationId xmlns:a16="http://schemas.microsoft.com/office/drawing/2014/main" id="{37DAAD06-F329-B3BF-830D-71089E2F8021}"/>
                </a:ext>
              </a:extLst>
            </p:cNvPr>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4EF33023-CD0F-ABDB-F9D2-2705E082372E}"/>
                </a:ext>
              </a:extLst>
            </p:cNvPr>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6C8EAC0A-69D4-9F94-A5BD-3B9347F6B7B5}"/>
              </a:ext>
            </a:extLst>
          </p:cNvPr>
          <p:cNvGrpSpPr/>
          <p:nvPr/>
        </p:nvGrpSpPr>
        <p:grpSpPr>
          <a:xfrm>
            <a:off x="2621655" y="2364041"/>
            <a:ext cx="1768911" cy="4102140"/>
            <a:chOff x="1519855" y="349452"/>
            <a:chExt cx="2655905" cy="6159097"/>
          </a:xfrm>
        </p:grpSpPr>
        <p:sp>
          <p:nvSpPr>
            <p:cNvPr id="114" name="Freeform: Shape 113">
              <a:extLst>
                <a:ext uri="{FF2B5EF4-FFF2-40B4-BE49-F238E27FC236}">
                  <a16:creationId xmlns:a16="http://schemas.microsoft.com/office/drawing/2014/main" id="{42457482-A7E5-C596-C97A-CE859AB947F8}"/>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5" name="Oval 114">
              <a:extLst>
                <a:ext uri="{FF2B5EF4-FFF2-40B4-BE49-F238E27FC236}">
                  <a16:creationId xmlns:a16="http://schemas.microsoft.com/office/drawing/2014/main" id="{537BFEAB-7DD3-0BEF-62A7-EC9F4EADC133}"/>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0AD41933-D446-130D-05D8-446E64066227}"/>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4CE4635E-D68B-3A0A-9D98-6250775D2A5B}"/>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1DD9127-2F88-E59E-6D65-211AD3AD61C8}"/>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A591229-E1A1-06B8-A2AE-2AB6451D5F5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C23AABD4-5C79-788D-0007-877AF410D1AC}"/>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1D1A6A2-A9A3-3CD0-033C-BB328C0ED56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0">
              <a:extLst>
                <a:ext uri="{FF2B5EF4-FFF2-40B4-BE49-F238E27FC236}">
                  <a16:creationId xmlns:a16="http://schemas.microsoft.com/office/drawing/2014/main" id="{E53681E6-A3C0-F305-65FF-57072CC828BD}"/>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1">
              <a:extLst>
                <a:ext uri="{FF2B5EF4-FFF2-40B4-BE49-F238E27FC236}">
                  <a16:creationId xmlns:a16="http://schemas.microsoft.com/office/drawing/2014/main" id="{DF3872A7-C8F6-DFA7-80D0-CD7B870103C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
              <a:extLst>
                <a:ext uri="{FF2B5EF4-FFF2-40B4-BE49-F238E27FC236}">
                  <a16:creationId xmlns:a16="http://schemas.microsoft.com/office/drawing/2014/main" id="{112C26B7-2ED8-B7DE-D1EE-EDE46C270672}"/>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5BCD419-8309-6B6D-7D12-E28B7B749A32}"/>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5">
              <a:extLst>
                <a:ext uri="{FF2B5EF4-FFF2-40B4-BE49-F238E27FC236}">
                  <a16:creationId xmlns:a16="http://schemas.microsoft.com/office/drawing/2014/main" id="{27664FB9-F063-701B-8906-0637D6883A6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E675FEC0-BC45-1622-5098-EDC5AC905FD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6D16256-DD51-7F92-EB34-6CB53916BD67}"/>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1E4CA04-F16D-6704-C520-F578ABAEF330}"/>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4B3E70CE-DD37-A35C-37CF-C8291331BDC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1" name="Oval 130">
              <a:extLst>
                <a:ext uri="{FF2B5EF4-FFF2-40B4-BE49-F238E27FC236}">
                  <a16:creationId xmlns:a16="http://schemas.microsoft.com/office/drawing/2014/main" id="{9F671C25-E60D-9924-DEFB-4ABD16FBA9F1}"/>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445321A0-A0BA-9B1A-5EBC-75430F625F0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3" name="Oval 132">
              <a:extLst>
                <a:ext uri="{FF2B5EF4-FFF2-40B4-BE49-F238E27FC236}">
                  <a16:creationId xmlns:a16="http://schemas.microsoft.com/office/drawing/2014/main" id="{AAB75705-736E-3898-B99E-B2BB6154D24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7889F55-C832-F36E-CAF2-2FD3CC205A9E}"/>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888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The Calling</a:t>
            </a:r>
          </a:p>
        </p:txBody>
      </p:sp>
      <p:pic>
        <p:nvPicPr>
          <p:cNvPr id="10242" name="Picture 2" descr="Calling of the Fisher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85" y="963099"/>
            <a:ext cx="5012071" cy="3764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7207" y="1366516"/>
            <a:ext cx="4226494" cy="1384995"/>
          </a:xfrm>
          <a:prstGeom prst="rect">
            <a:avLst/>
          </a:prstGeom>
        </p:spPr>
        <p:txBody>
          <a:bodyPr wrap="square">
            <a:spAutoFit/>
          </a:bodyPr>
          <a:lstStyle/>
          <a:p>
            <a:r>
              <a:rPr lang="en-US" sz="2800" b="0" i="0" dirty="0">
                <a:solidFill>
                  <a:schemeClr val="bg1"/>
                </a:solidFill>
                <a:effectLst/>
                <a:latin typeface="Abadi" panose="020B0604020104020204" pitchFamily="34" charset="0"/>
              </a:rPr>
              <a:t>What did the Savior call Peter, Andrew, James, and John to do?</a:t>
            </a:r>
            <a:endParaRPr lang="en-US" sz="2800" dirty="0">
              <a:solidFill>
                <a:schemeClr val="bg1"/>
              </a:solidFill>
            </a:endParaRPr>
          </a:p>
        </p:txBody>
      </p:sp>
      <p:sp>
        <p:nvSpPr>
          <p:cNvPr id="3" name="Rectangle 2"/>
          <p:cNvSpPr/>
          <p:nvPr/>
        </p:nvSpPr>
        <p:spPr>
          <a:xfrm>
            <a:off x="2240924" y="5139199"/>
            <a:ext cx="4422809" cy="1200329"/>
          </a:xfrm>
          <a:prstGeom prst="rect">
            <a:avLst/>
          </a:prstGeom>
        </p:spPr>
        <p:txBody>
          <a:bodyPr wrap="square">
            <a:spAutoFit/>
          </a:bodyPr>
          <a:lstStyle/>
          <a:p>
            <a:r>
              <a:rPr lang="en-US" sz="2400" b="0" i="0" dirty="0">
                <a:solidFill>
                  <a:schemeClr val="bg1"/>
                </a:solidFill>
                <a:effectLst/>
                <a:latin typeface="Abadi" panose="020B0604020104020204" pitchFamily="34" charset="0"/>
              </a:rPr>
              <a:t>What would these men be sacrificing to follow the Savior and assist in His work?</a:t>
            </a:r>
            <a:endParaRPr lang="en-US" sz="2400" dirty="0">
              <a:solidFill>
                <a:schemeClr val="bg1"/>
              </a:solidFill>
            </a:endParaRPr>
          </a:p>
        </p:txBody>
      </p:sp>
      <p:grpSp>
        <p:nvGrpSpPr>
          <p:cNvPr id="202" name="Group 201"/>
          <p:cNvGrpSpPr/>
          <p:nvPr/>
        </p:nvGrpSpPr>
        <p:grpSpPr>
          <a:xfrm>
            <a:off x="7258327" y="3706160"/>
            <a:ext cx="3754661" cy="2728492"/>
            <a:chOff x="384206" y="4158361"/>
            <a:chExt cx="3289208" cy="2390250"/>
          </a:xfrm>
        </p:grpSpPr>
        <p:grpSp>
          <p:nvGrpSpPr>
            <p:cNvPr id="203" name="Group 202"/>
            <p:cNvGrpSpPr/>
            <p:nvPr/>
          </p:nvGrpSpPr>
          <p:grpSpPr>
            <a:xfrm>
              <a:off x="384206" y="4158361"/>
              <a:ext cx="3289208" cy="2390250"/>
              <a:chOff x="609599" y="833642"/>
              <a:chExt cx="7941747" cy="5771225"/>
            </a:xfrm>
          </p:grpSpPr>
          <p:grpSp>
            <p:nvGrpSpPr>
              <p:cNvPr id="205" name="Group 14"/>
              <p:cNvGrpSpPr/>
              <p:nvPr/>
            </p:nvGrpSpPr>
            <p:grpSpPr>
              <a:xfrm rot="10800000">
                <a:off x="7696200" y="5257800"/>
                <a:ext cx="621450" cy="1347067"/>
                <a:chOff x="7010400" y="381000"/>
                <a:chExt cx="762000" cy="2033666"/>
              </a:xfrm>
            </p:grpSpPr>
            <p:sp>
              <p:nvSpPr>
                <p:cNvPr id="218" name="Rounded Rectangle 21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11"/>
              <p:cNvGrpSpPr/>
              <p:nvPr/>
            </p:nvGrpSpPr>
            <p:grpSpPr>
              <a:xfrm rot="10800000">
                <a:off x="939238" y="4923502"/>
                <a:ext cx="621450" cy="1347067"/>
                <a:chOff x="7010400" y="381000"/>
                <a:chExt cx="762000" cy="2033666"/>
              </a:xfrm>
            </p:grpSpPr>
            <p:sp>
              <p:nvSpPr>
                <p:cNvPr id="216" name="Rounded Rectangle 21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an 3"/>
              <p:cNvSpPr/>
              <p:nvPr/>
            </p:nvSpPr>
            <p:spPr>
              <a:xfrm>
                <a:off x="7315200" y="1981200"/>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an 1"/>
              <p:cNvSpPr/>
              <p:nvPr/>
            </p:nvSpPr>
            <p:spPr>
              <a:xfrm>
                <a:off x="609599" y="1643059"/>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899460" y="833642"/>
                <a:ext cx="621450" cy="986197"/>
                <a:chOff x="7031201" y="834275"/>
                <a:chExt cx="762000" cy="1488861"/>
              </a:xfrm>
            </p:grpSpPr>
            <p:sp>
              <p:nvSpPr>
                <p:cNvPr id="214" name="Rounded Rectangle 21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5"/>
                <p:cNvSpPr/>
                <p:nvPr/>
              </p:nvSpPr>
              <p:spPr>
                <a:xfrm>
                  <a:off x="7031201" y="834275"/>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p:cNvGrpSpPr/>
              <p:nvPr/>
            </p:nvGrpSpPr>
            <p:grpSpPr>
              <a:xfrm>
                <a:off x="7646520" y="1148254"/>
                <a:ext cx="621450" cy="1017899"/>
                <a:chOff x="7087348" y="824753"/>
                <a:chExt cx="762000" cy="1536722"/>
              </a:xfrm>
            </p:grpSpPr>
            <p:sp>
              <p:nvSpPr>
                <p:cNvPr id="212" name="Rounded Rectangle 21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87348" y="824753"/>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4" name="Rectangle 203"/>
            <p:cNvSpPr/>
            <p:nvPr/>
          </p:nvSpPr>
          <p:spPr>
            <a:xfrm>
              <a:off x="896176" y="4834063"/>
              <a:ext cx="2288808" cy="1159377"/>
            </a:xfrm>
            <a:prstGeom prst="rect">
              <a:avLst/>
            </a:prstGeom>
          </p:spPr>
          <p:txBody>
            <a:bodyPr wrap="square">
              <a:spAutoFit/>
            </a:bodyPr>
            <a:lstStyle/>
            <a:p>
              <a:pPr algn="ctr"/>
              <a:r>
                <a:rPr lang="en-US" sz="1600" b="1" dirty="0">
                  <a:solidFill>
                    <a:srgbClr val="000000"/>
                  </a:solidFill>
                </a:rPr>
                <a:t>W</a:t>
              </a:r>
              <a:r>
                <a:rPr lang="en-US" sz="1600" b="1" i="0" dirty="0">
                  <a:solidFill>
                    <a:srgbClr val="000000"/>
                  </a:solidFill>
                  <a:effectLst/>
                </a:rPr>
                <a:t>hen</a:t>
              </a:r>
              <a:r>
                <a:rPr lang="en-US" sz="1600" b="1" i="0" dirty="0">
                  <a:solidFill>
                    <a:srgbClr val="000000"/>
                  </a:solidFill>
                  <a:effectLst/>
                  <a:latin typeface="Calibri" panose="020F0502020204030204" pitchFamily="34" charset="0"/>
                </a:rPr>
                <a:t> we choose to follow Jesus Christ, He can help us understand and achieve greater purpose for our lives</a:t>
              </a:r>
              <a:r>
                <a:rPr lang="en-US" sz="1600" b="0" i="0" dirty="0">
                  <a:solidFill>
                    <a:srgbClr val="000000"/>
                  </a:solidFill>
                  <a:effectLst/>
                  <a:latin typeface="Calibri" panose="020F0502020204030204" pitchFamily="34" charset="0"/>
                </a:rPr>
                <a:t>.</a:t>
              </a:r>
              <a:endParaRPr lang="en-US" sz="1600" dirty="0"/>
            </a:p>
          </p:txBody>
        </p:sp>
      </p:grpSp>
    </p:spTree>
    <p:extLst>
      <p:ext uri="{BB962C8B-B14F-4D97-AF65-F5344CB8AC3E}">
        <p14:creationId xmlns:p14="http://schemas.microsoft.com/office/powerpoint/2010/main" val="40076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animEffect transition="in" filter="barn(outVertical)">
                                      <p:cBhvr>
                                        <p:cTn id="11"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Peter</a:t>
            </a:r>
          </a:p>
        </p:txBody>
      </p:sp>
      <p:sp>
        <p:nvSpPr>
          <p:cNvPr id="119" name="TextBox 118"/>
          <p:cNvSpPr txBox="1"/>
          <p:nvPr/>
        </p:nvSpPr>
        <p:spPr>
          <a:xfrm>
            <a:off x="350942" y="768073"/>
            <a:ext cx="9286816" cy="5632311"/>
          </a:xfrm>
          <a:prstGeom prst="rect">
            <a:avLst/>
          </a:prstGeom>
          <a:noFill/>
        </p:spPr>
        <p:txBody>
          <a:bodyPr wrap="square" rtlCol="0">
            <a:spAutoFit/>
          </a:bodyPr>
          <a:lstStyle/>
          <a:p>
            <a:r>
              <a:rPr lang="en-US" dirty="0">
                <a:solidFill>
                  <a:schemeClr val="bg1"/>
                </a:solidFill>
              </a:rPr>
              <a:t>He was the son of Jonah and the brother of Andrew, and his name means “Rock”. He was also known as Simon.  His Aramaic name, Cephas, of which Peter is the Greek equivalent, was given him by the Lord</a:t>
            </a:r>
          </a:p>
          <a:p>
            <a:endParaRPr lang="en-US" dirty="0">
              <a:solidFill>
                <a:schemeClr val="bg1"/>
              </a:solidFill>
            </a:endParaRPr>
          </a:p>
          <a:p>
            <a:r>
              <a:rPr lang="en-US" dirty="0">
                <a:solidFill>
                  <a:schemeClr val="bg1"/>
                </a:solidFill>
              </a:rPr>
              <a:t>He was originally a fisherman on the coast of Galilee</a:t>
            </a:r>
          </a:p>
          <a:p>
            <a:r>
              <a:rPr lang="en-US" dirty="0">
                <a:solidFill>
                  <a:schemeClr val="bg1"/>
                </a:solidFill>
              </a:rPr>
              <a:t> </a:t>
            </a:r>
          </a:p>
          <a:p>
            <a:r>
              <a:rPr lang="en-US" dirty="0">
                <a:solidFill>
                  <a:schemeClr val="bg1"/>
                </a:solidFill>
              </a:rPr>
              <a:t>He was present at miraculous occasions and the Transfiguration</a:t>
            </a:r>
          </a:p>
          <a:p>
            <a:endParaRPr lang="en-US" dirty="0">
              <a:solidFill>
                <a:schemeClr val="bg1"/>
              </a:solidFill>
            </a:endParaRPr>
          </a:p>
          <a:p>
            <a:r>
              <a:rPr lang="en-US" dirty="0">
                <a:solidFill>
                  <a:schemeClr val="bg1"/>
                </a:solidFill>
              </a:rPr>
              <a:t>He was acting first presidency of the church in their day. However, he denied Christ three times</a:t>
            </a:r>
          </a:p>
          <a:p>
            <a:endParaRPr lang="en-US" dirty="0">
              <a:solidFill>
                <a:schemeClr val="bg1"/>
              </a:solidFill>
            </a:endParaRPr>
          </a:p>
          <a:p>
            <a:r>
              <a:rPr lang="en-US" dirty="0">
                <a:solidFill>
                  <a:schemeClr val="bg1"/>
                </a:solidFill>
              </a:rPr>
              <a:t>He was in Jerusalem at Pentecost and in prison with Cornelius and has a vision to take the gospel to the gentiles</a:t>
            </a:r>
          </a:p>
          <a:p>
            <a:endParaRPr lang="en-US" dirty="0">
              <a:solidFill>
                <a:schemeClr val="bg1"/>
              </a:solidFill>
            </a:endParaRPr>
          </a:p>
          <a:p>
            <a:r>
              <a:rPr lang="en-US" dirty="0">
                <a:solidFill>
                  <a:schemeClr val="bg1"/>
                </a:solidFill>
              </a:rPr>
              <a:t>He held the keys of the kingdom</a:t>
            </a:r>
          </a:p>
          <a:p>
            <a:endParaRPr lang="en-US" dirty="0">
              <a:solidFill>
                <a:schemeClr val="bg1"/>
              </a:solidFill>
            </a:endParaRPr>
          </a:p>
          <a:p>
            <a:r>
              <a:rPr lang="en-US" dirty="0">
                <a:solidFill>
                  <a:schemeClr val="bg1"/>
                </a:solidFill>
              </a:rPr>
              <a:t>Tradition says Peter probably died by crucifixion in Rome. (About AD 64) Head downward. (10)</a:t>
            </a:r>
          </a:p>
          <a:p>
            <a:endParaRPr lang="en-US" dirty="0">
              <a:solidFill>
                <a:schemeClr val="bg1"/>
              </a:solidFill>
            </a:endParaRPr>
          </a:p>
          <a:p>
            <a:r>
              <a:rPr lang="en-US" dirty="0">
                <a:solidFill>
                  <a:schemeClr val="bg1"/>
                </a:solidFill>
              </a:rPr>
              <a:t>In the latter days Peter, with James and John, came from heaven and literally conferred the Melchizedek Priesthood and the keys thereof upon Joseph Smith and Oliver Cowdery. This took place in May or June 1829, near Harmony, Pennsylvania.</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(9)</a:t>
            </a:r>
          </a:p>
        </p:txBody>
      </p:sp>
      <p:grpSp>
        <p:nvGrpSpPr>
          <p:cNvPr id="2" name="Group 1">
            <a:extLst>
              <a:ext uri="{FF2B5EF4-FFF2-40B4-BE49-F238E27FC236}">
                <a16:creationId xmlns:a16="http://schemas.microsoft.com/office/drawing/2014/main" id="{EE1B1384-AB1D-5A83-C980-C348781EADE8}"/>
              </a:ext>
            </a:extLst>
          </p:cNvPr>
          <p:cNvGrpSpPr/>
          <p:nvPr/>
        </p:nvGrpSpPr>
        <p:grpSpPr>
          <a:xfrm>
            <a:off x="9795331" y="1485035"/>
            <a:ext cx="1699431" cy="3884759"/>
            <a:chOff x="782565" y="1101398"/>
            <a:chExt cx="1893267" cy="4327852"/>
          </a:xfrm>
        </p:grpSpPr>
        <p:sp>
          <p:nvSpPr>
            <p:cNvPr id="3" name="Round Diagonal Corner Rectangle 94">
              <a:extLst>
                <a:ext uri="{FF2B5EF4-FFF2-40B4-BE49-F238E27FC236}">
                  <a16:creationId xmlns:a16="http://schemas.microsoft.com/office/drawing/2014/main" id="{76704B39-FEF6-46E4-49CB-25CF4D02503B}"/>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 name="Round Diagonal Corner Rectangle 95">
              <a:extLst>
                <a:ext uri="{FF2B5EF4-FFF2-40B4-BE49-F238E27FC236}">
                  <a16:creationId xmlns:a16="http://schemas.microsoft.com/office/drawing/2014/main" id="{47E82845-3AF2-DD0C-4CD5-98BB3BFDC66D}"/>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Oval 6">
              <a:extLst>
                <a:ext uri="{FF2B5EF4-FFF2-40B4-BE49-F238E27FC236}">
                  <a16:creationId xmlns:a16="http://schemas.microsoft.com/office/drawing/2014/main" id="{9D1BC87B-74FD-23F3-6122-57567F758D05}"/>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8" name="Group 7">
              <a:extLst>
                <a:ext uri="{FF2B5EF4-FFF2-40B4-BE49-F238E27FC236}">
                  <a16:creationId xmlns:a16="http://schemas.microsoft.com/office/drawing/2014/main" id="{3DDDB725-FDE4-9D55-9C8D-D769A105ECB3}"/>
                </a:ext>
              </a:extLst>
            </p:cNvPr>
            <p:cNvGrpSpPr/>
            <p:nvPr/>
          </p:nvGrpSpPr>
          <p:grpSpPr>
            <a:xfrm rot="2754858">
              <a:off x="1292245" y="4851434"/>
              <a:ext cx="418271" cy="737362"/>
              <a:chOff x="1676400" y="2133600"/>
              <a:chExt cx="1447800" cy="2088845"/>
            </a:xfrm>
          </p:grpSpPr>
          <p:sp>
            <p:nvSpPr>
              <p:cNvPr id="27" name="Oval 26">
                <a:extLst>
                  <a:ext uri="{FF2B5EF4-FFF2-40B4-BE49-F238E27FC236}">
                    <a16:creationId xmlns:a16="http://schemas.microsoft.com/office/drawing/2014/main" id="{D0C0BE65-1C4A-8DEC-F2DA-0518A825F17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8" name="Moon 27">
                <a:extLst>
                  <a:ext uri="{FF2B5EF4-FFF2-40B4-BE49-F238E27FC236}">
                    <a16:creationId xmlns:a16="http://schemas.microsoft.com/office/drawing/2014/main" id="{BF1F2902-569F-552D-E362-4D5BAE49802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Moon 28">
                <a:extLst>
                  <a:ext uri="{FF2B5EF4-FFF2-40B4-BE49-F238E27FC236}">
                    <a16:creationId xmlns:a16="http://schemas.microsoft.com/office/drawing/2014/main" id="{A57A1BD9-F8AE-3399-781C-CB6EF27BCBF7}"/>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 name="Group 8">
              <a:extLst>
                <a:ext uri="{FF2B5EF4-FFF2-40B4-BE49-F238E27FC236}">
                  <a16:creationId xmlns:a16="http://schemas.microsoft.com/office/drawing/2014/main" id="{57140416-3D4D-A7DD-DCB9-BA42F68266C3}"/>
                </a:ext>
              </a:extLst>
            </p:cNvPr>
            <p:cNvGrpSpPr/>
            <p:nvPr/>
          </p:nvGrpSpPr>
          <p:grpSpPr>
            <a:xfrm rot="18845142" flipH="1">
              <a:off x="1670777" y="4757861"/>
              <a:ext cx="454896" cy="743939"/>
              <a:chOff x="1676400" y="2133600"/>
              <a:chExt cx="1447800" cy="2088845"/>
            </a:xfrm>
          </p:grpSpPr>
          <p:sp>
            <p:nvSpPr>
              <p:cNvPr id="24" name="Oval 23">
                <a:extLst>
                  <a:ext uri="{FF2B5EF4-FFF2-40B4-BE49-F238E27FC236}">
                    <a16:creationId xmlns:a16="http://schemas.microsoft.com/office/drawing/2014/main" id="{C6DC9121-4253-B6ED-A8ED-A38A07857D5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5" name="Moon 24">
                <a:extLst>
                  <a:ext uri="{FF2B5EF4-FFF2-40B4-BE49-F238E27FC236}">
                    <a16:creationId xmlns:a16="http://schemas.microsoft.com/office/drawing/2014/main" id="{5AF0BE41-242B-C844-A1BB-CF0D67984B28}"/>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Moon 25">
                <a:extLst>
                  <a:ext uri="{FF2B5EF4-FFF2-40B4-BE49-F238E27FC236}">
                    <a16:creationId xmlns:a16="http://schemas.microsoft.com/office/drawing/2014/main" id="{2C6ADC01-A5AE-3073-6110-08B63C8F782F}"/>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 name="Group 9">
              <a:extLst>
                <a:ext uri="{FF2B5EF4-FFF2-40B4-BE49-F238E27FC236}">
                  <a16:creationId xmlns:a16="http://schemas.microsoft.com/office/drawing/2014/main" id="{643AA5C8-9CA0-42A3-4D71-675EF9FD74B6}"/>
                </a:ext>
              </a:extLst>
            </p:cNvPr>
            <p:cNvGrpSpPr/>
            <p:nvPr/>
          </p:nvGrpSpPr>
          <p:grpSpPr>
            <a:xfrm>
              <a:off x="810561" y="2772737"/>
              <a:ext cx="1865271" cy="2320328"/>
              <a:chOff x="4419600" y="2060454"/>
              <a:chExt cx="3045502" cy="4187946"/>
            </a:xfrm>
          </p:grpSpPr>
          <p:sp>
            <p:nvSpPr>
              <p:cNvPr id="15" name="Oval 14">
                <a:extLst>
                  <a:ext uri="{FF2B5EF4-FFF2-40B4-BE49-F238E27FC236}">
                    <a16:creationId xmlns:a16="http://schemas.microsoft.com/office/drawing/2014/main" id="{56569F34-C93B-16A4-3601-6DD1CBFC1539}"/>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 name="Oval 15">
                <a:extLst>
                  <a:ext uri="{FF2B5EF4-FFF2-40B4-BE49-F238E27FC236}">
                    <a16:creationId xmlns:a16="http://schemas.microsoft.com/office/drawing/2014/main" id="{145C5959-C1A9-76DF-2FD9-96CE16F3F19C}"/>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Trapezoid 16">
                <a:extLst>
                  <a:ext uri="{FF2B5EF4-FFF2-40B4-BE49-F238E27FC236}">
                    <a16:creationId xmlns:a16="http://schemas.microsoft.com/office/drawing/2014/main" id="{0E3B3B8D-EAF9-C8A2-D8C0-9C5ACE6BB10D}"/>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rapezoid 17">
                <a:extLst>
                  <a:ext uri="{FF2B5EF4-FFF2-40B4-BE49-F238E27FC236}">
                    <a16:creationId xmlns:a16="http://schemas.microsoft.com/office/drawing/2014/main" id="{2E295D78-952C-20C2-C224-B97020D4C15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rapezoid 18">
                <a:extLst>
                  <a:ext uri="{FF2B5EF4-FFF2-40B4-BE49-F238E27FC236}">
                    <a16:creationId xmlns:a16="http://schemas.microsoft.com/office/drawing/2014/main" id="{11D63AEB-49BE-240D-1596-BD63524AADA4}"/>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Isosceles Triangle 19">
                <a:extLst>
                  <a:ext uri="{FF2B5EF4-FFF2-40B4-BE49-F238E27FC236}">
                    <a16:creationId xmlns:a16="http://schemas.microsoft.com/office/drawing/2014/main" id="{6D18B055-6CC4-E1DF-CAE5-4AC7B1E4CB9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Rectangle 20">
                <a:extLst>
                  <a:ext uri="{FF2B5EF4-FFF2-40B4-BE49-F238E27FC236}">
                    <a16:creationId xmlns:a16="http://schemas.microsoft.com/office/drawing/2014/main" id="{4B7A8FBD-7E64-B6F0-6F6A-F7E06C242E43}"/>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Trapezoid 21">
                <a:extLst>
                  <a:ext uri="{FF2B5EF4-FFF2-40B4-BE49-F238E27FC236}">
                    <a16:creationId xmlns:a16="http://schemas.microsoft.com/office/drawing/2014/main" id="{C5993807-59A0-7E76-EACA-1B237BABAA8B}"/>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62E641AF-5FDA-B839-E5D9-1B3DA0ABB699}"/>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1" name="Round Diagonal Corner Rectangle 102">
              <a:extLst>
                <a:ext uri="{FF2B5EF4-FFF2-40B4-BE49-F238E27FC236}">
                  <a16:creationId xmlns:a16="http://schemas.microsoft.com/office/drawing/2014/main" id="{C8B95127-DCB1-E605-D94C-3EC3BF58E03C}"/>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2" name="Oval 11">
              <a:extLst>
                <a:ext uri="{FF2B5EF4-FFF2-40B4-BE49-F238E27FC236}">
                  <a16:creationId xmlns:a16="http://schemas.microsoft.com/office/drawing/2014/main" id="{E2E58FDD-3A4D-3797-E17E-041FEC3B5403}"/>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Rectangle 12">
              <a:extLst>
                <a:ext uri="{FF2B5EF4-FFF2-40B4-BE49-F238E27FC236}">
                  <a16:creationId xmlns:a16="http://schemas.microsoft.com/office/drawing/2014/main" id="{51800E6A-599F-FD9A-A8D2-A6B152CD15E5}"/>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Freeform: Shape 13">
              <a:extLst>
                <a:ext uri="{FF2B5EF4-FFF2-40B4-BE49-F238E27FC236}">
                  <a16:creationId xmlns:a16="http://schemas.microsoft.com/office/drawing/2014/main" id="{6BBD33B8-2146-7522-548A-3501261656A9}"/>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41423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James</a:t>
            </a:r>
          </a:p>
        </p:txBody>
      </p:sp>
      <p:sp>
        <p:nvSpPr>
          <p:cNvPr id="119" name="TextBox 118"/>
          <p:cNvSpPr txBox="1"/>
          <p:nvPr/>
        </p:nvSpPr>
        <p:spPr>
          <a:xfrm>
            <a:off x="350072" y="1085299"/>
            <a:ext cx="9286816" cy="4801314"/>
          </a:xfrm>
          <a:prstGeom prst="rect">
            <a:avLst/>
          </a:prstGeom>
          <a:noFill/>
        </p:spPr>
        <p:txBody>
          <a:bodyPr wrap="square" rtlCol="0">
            <a:spAutoFit/>
          </a:bodyPr>
          <a:lstStyle/>
          <a:p>
            <a:r>
              <a:rPr lang="en-US" dirty="0">
                <a:solidFill>
                  <a:schemeClr val="bg1"/>
                </a:solidFill>
              </a:rPr>
              <a:t>He was the son of Zebedee, one of the Twelve, and brother of John (however there are several persons of this name)</a:t>
            </a:r>
          </a:p>
          <a:p>
            <a:endParaRPr lang="en-US" dirty="0">
              <a:solidFill>
                <a:schemeClr val="bg1"/>
              </a:solidFill>
            </a:endParaRPr>
          </a:p>
          <a:p>
            <a:r>
              <a:rPr lang="en-US" dirty="0">
                <a:solidFill>
                  <a:schemeClr val="bg1"/>
                </a:solidFill>
              </a:rPr>
              <a:t>He is also known as Jacob (Hebrew) </a:t>
            </a:r>
          </a:p>
          <a:p>
            <a:endParaRPr lang="en-US" dirty="0">
              <a:solidFill>
                <a:schemeClr val="bg1"/>
              </a:solidFill>
            </a:endParaRPr>
          </a:p>
          <a:p>
            <a:r>
              <a:rPr lang="en-US" dirty="0">
                <a:solidFill>
                  <a:schemeClr val="bg1"/>
                </a:solidFill>
              </a:rPr>
              <a:t>He was called with the other fishermen to follow Jesus.</a:t>
            </a:r>
          </a:p>
          <a:p>
            <a:endParaRPr lang="en-US" dirty="0">
              <a:solidFill>
                <a:schemeClr val="bg1"/>
              </a:solidFill>
            </a:endParaRPr>
          </a:p>
          <a:p>
            <a:r>
              <a:rPr lang="en-US" dirty="0">
                <a:solidFill>
                  <a:schemeClr val="bg1"/>
                </a:solidFill>
              </a:rPr>
              <a:t>He was given the name of </a:t>
            </a:r>
            <a:r>
              <a:rPr lang="en-US" dirty="0" err="1">
                <a:solidFill>
                  <a:schemeClr val="bg1"/>
                </a:solidFill>
              </a:rPr>
              <a:t>Boanerges</a:t>
            </a:r>
            <a:r>
              <a:rPr lang="en-US" dirty="0">
                <a:solidFill>
                  <a:schemeClr val="bg1"/>
                </a:solidFill>
              </a:rPr>
              <a:t> Meaning “son of Thunder”</a:t>
            </a:r>
          </a:p>
          <a:p>
            <a:endParaRPr lang="en-US" dirty="0">
              <a:solidFill>
                <a:schemeClr val="bg1"/>
              </a:solidFill>
            </a:endParaRPr>
          </a:p>
          <a:p>
            <a:r>
              <a:rPr lang="en-US" dirty="0">
                <a:solidFill>
                  <a:schemeClr val="bg1"/>
                </a:solidFill>
              </a:rPr>
              <a:t>He was baptized by John the Baptist</a:t>
            </a:r>
          </a:p>
          <a:p>
            <a:endParaRPr lang="en-US" dirty="0">
              <a:solidFill>
                <a:schemeClr val="bg1"/>
              </a:solidFill>
            </a:endParaRPr>
          </a:p>
          <a:p>
            <a:r>
              <a:rPr lang="en-US" dirty="0">
                <a:solidFill>
                  <a:schemeClr val="bg1"/>
                </a:solidFill>
              </a:rPr>
              <a:t>He was one of the three chosen to be with the Lord during special occasions: The raising of the daughter of </a:t>
            </a:r>
            <a:r>
              <a:rPr lang="en-US" dirty="0" err="1">
                <a:solidFill>
                  <a:schemeClr val="bg1"/>
                </a:solidFill>
              </a:rPr>
              <a:t>Jairus</a:t>
            </a:r>
            <a:r>
              <a:rPr lang="en-US" dirty="0">
                <a:solidFill>
                  <a:schemeClr val="bg1"/>
                </a:solidFill>
              </a:rPr>
              <a:t>, at the transfiguration, and at Gethsemane</a:t>
            </a:r>
          </a:p>
          <a:p>
            <a:endParaRPr lang="en-US" dirty="0">
              <a:solidFill>
                <a:schemeClr val="bg1"/>
              </a:solidFill>
            </a:endParaRPr>
          </a:p>
          <a:p>
            <a:r>
              <a:rPr lang="en-US" dirty="0">
                <a:solidFill>
                  <a:schemeClr val="bg1"/>
                </a:solidFill>
              </a:rPr>
              <a:t>He was killed by Herod in about AD 44 (Acts 12:2)</a:t>
            </a:r>
          </a:p>
          <a:p>
            <a:endParaRPr lang="en-US" dirty="0">
              <a:solidFill>
                <a:schemeClr val="bg1"/>
              </a:solidFill>
            </a:endParaRPr>
          </a:p>
          <a:p>
            <a:r>
              <a:rPr lang="en-US" dirty="0">
                <a:solidFill>
                  <a:schemeClr val="bg1"/>
                </a:solidFill>
              </a:rPr>
              <a:t>He was the first apostle martyred in early church times</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(9)</a:t>
            </a:r>
          </a:p>
        </p:txBody>
      </p:sp>
      <p:grpSp>
        <p:nvGrpSpPr>
          <p:cNvPr id="2" name="Group 1">
            <a:extLst>
              <a:ext uri="{FF2B5EF4-FFF2-40B4-BE49-F238E27FC236}">
                <a16:creationId xmlns:a16="http://schemas.microsoft.com/office/drawing/2014/main" id="{3C64E9BB-1920-1484-06EE-0DA2AB4904F8}"/>
              </a:ext>
            </a:extLst>
          </p:cNvPr>
          <p:cNvGrpSpPr/>
          <p:nvPr/>
        </p:nvGrpSpPr>
        <p:grpSpPr>
          <a:xfrm>
            <a:off x="9339272" y="1371873"/>
            <a:ext cx="2427639" cy="4659233"/>
            <a:chOff x="304800" y="466773"/>
            <a:chExt cx="2438400" cy="4679887"/>
          </a:xfrm>
        </p:grpSpPr>
        <p:sp>
          <p:nvSpPr>
            <p:cNvPr id="3" name="Cloud 2">
              <a:extLst>
                <a:ext uri="{FF2B5EF4-FFF2-40B4-BE49-F238E27FC236}">
                  <a16:creationId xmlns:a16="http://schemas.microsoft.com/office/drawing/2014/main" id="{37EE4A38-0F27-C087-B7AD-3F2A95E3C4DF}"/>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5B8F27B0-30EA-19E1-0893-1DA4F71F9C31}"/>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756A4BD-2BC0-895F-5AE9-63190E1698EF}"/>
                </a:ext>
              </a:extLst>
            </p:cNvPr>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F022A81-7503-6F2F-0BAB-A84CDB38A0AC}"/>
                </a:ext>
              </a:extLst>
            </p:cNvPr>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4F8E34C-3FA3-5370-735C-D7CD11F672DF}"/>
                </a:ext>
              </a:extLst>
            </p:cNvPr>
            <p:cNvSpPr/>
            <p:nvPr/>
          </p:nvSpPr>
          <p:spPr>
            <a:xfrm rot="2225333">
              <a:off x="1231250" y="4469525"/>
              <a:ext cx="392724" cy="677135"/>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B697BB-65D8-6C66-0262-5E39B9D3AC6A}"/>
                </a:ext>
              </a:extLst>
            </p:cNvPr>
            <p:cNvSpPr/>
            <p:nvPr/>
          </p:nvSpPr>
          <p:spPr>
            <a:xfrm rot="20622370">
              <a:off x="1676400" y="4504465"/>
              <a:ext cx="441568" cy="600935"/>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28AED1A-6077-5ED1-BCCC-E72B19168923}"/>
                </a:ext>
              </a:extLst>
            </p:cNvPr>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3430E82-578A-C8D3-41B1-D354D7E70E3F}"/>
                </a:ext>
              </a:extLst>
            </p:cNvPr>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F5E9936-E27F-498E-14B7-7E1B342D9C40}"/>
                </a:ext>
              </a:extLst>
            </p:cNvPr>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091F108-99DF-28BC-BB7A-C229587B0598}"/>
                </a:ext>
              </a:extLst>
            </p:cNvPr>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BA36B2DB-D89D-3F96-758A-CF1925845427}"/>
                </a:ext>
              </a:extLst>
            </p:cNvPr>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8E5B6E-2A53-3FFD-34FC-B5FD10F46E25}"/>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2BD7428C-52DD-0A12-BF22-D98199A42369}"/>
                </a:ext>
              </a:extLst>
            </p:cNvPr>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73E41C8-0052-4BF9-E8D9-EB9EF183B341}"/>
                </a:ext>
              </a:extLst>
            </p:cNvPr>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4E4412-7599-8379-8B15-FF2AF9F46F2F}"/>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9D9BCC-78F9-7C87-5144-1B47B4571472}"/>
                </a:ext>
              </a:extLst>
            </p:cNvPr>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E3C559-AEF9-880E-DC3C-13015C19E147}"/>
                </a:ext>
              </a:extLst>
            </p:cNvPr>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
              <a:extLst>
                <a:ext uri="{FF2B5EF4-FFF2-40B4-BE49-F238E27FC236}">
                  <a16:creationId xmlns:a16="http://schemas.microsoft.com/office/drawing/2014/main" id="{8B8DC364-5142-CB0A-5E18-A6B0150B3B2E}"/>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EBAB89-52C1-FA03-95DE-5F115AAAE58A}"/>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0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John</a:t>
            </a:r>
          </a:p>
        </p:txBody>
      </p:sp>
      <p:sp>
        <p:nvSpPr>
          <p:cNvPr id="119" name="TextBox 118"/>
          <p:cNvSpPr txBox="1"/>
          <p:nvPr/>
        </p:nvSpPr>
        <p:spPr>
          <a:xfrm>
            <a:off x="387342" y="874159"/>
            <a:ext cx="8058214" cy="5909310"/>
          </a:xfrm>
          <a:prstGeom prst="rect">
            <a:avLst/>
          </a:prstGeom>
          <a:noFill/>
        </p:spPr>
        <p:txBody>
          <a:bodyPr wrap="square" rtlCol="0">
            <a:spAutoFit/>
          </a:bodyPr>
          <a:lstStyle/>
          <a:p>
            <a:r>
              <a:rPr lang="en-US" dirty="0">
                <a:solidFill>
                  <a:schemeClr val="bg1"/>
                </a:solidFill>
              </a:rPr>
              <a:t>He was the son of Zebedee, along with his brother James</a:t>
            </a:r>
          </a:p>
          <a:p>
            <a:endParaRPr lang="en-US" dirty="0">
              <a:solidFill>
                <a:schemeClr val="bg1"/>
              </a:solidFill>
            </a:endParaRPr>
          </a:p>
          <a:p>
            <a:r>
              <a:rPr lang="en-US" dirty="0">
                <a:solidFill>
                  <a:schemeClr val="bg1"/>
                </a:solidFill>
              </a:rPr>
              <a:t>He was one of the original 12 Apostles and a special witness to the acts and teaching of Jesus</a:t>
            </a:r>
          </a:p>
          <a:p>
            <a:r>
              <a:rPr lang="en-US" dirty="0">
                <a:solidFill>
                  <a:schemeClr val="bg1"/>
                </a:solidFill>
              </a:rPr>
              <a:t> </a:t>
            </a:r>
          </a:p>
          <a:p>
            <a:r>
              <a:rPr lang="en-US" dirty="0">
                <a:solidFill>
                  <a:schemeClr val="bg1"/>
                </a:solidFill>
              </a:rPr>
              <a:t>Like Peter, he was a fisherman when Jesus called him.</a:t>
            </a:r>
          </a:p>
          <a:p>
            <a:endParaRPr lang="en-US" dirty="0">
              <a:solidFill>
                <a:schemeClr val="bg1"/>
              </a:solidFill>
            </a:endParaRPr>
          </a:p>
          <a:p>
            <a:r>
              <a:rPr lang="en-US" dirty="0">
                <a:solidFill>
                  <a:schemeClr val="bg1"/>
                </a:solidFill>
              </a:rPr>
              <a:t>He and James were two of the apostles Jesus appointed “To take the keys of Presidency.”</a:t>
            </a:r>
          </a:p>
          <a:p>
            <a:endParaRPr lang="en-US" dirty="0">
              <a:solidFill>
                <a:schemeClr val="bg1"/>
              </a:solidFill>
            </a:endParaRPr>
          </a:p>
          <a:p>
            <a:r>
              <a:rPr lang="en-US" dirty="0">
                <a:solidFill>
                  <a:schemeClr val="bg1"/>
                </a:solidFill>
              </a:rPr>
              <a:t>He was acting first presidency of the church in their day.</a:t>
            </a:r>
          </a:p>
          <a:p>
            <a:endParaRPr lang="en-US" dirty="0">
              <a:solidFill>
                <a:schemeClr val="bg1"/>
              </a:solidFill>
            </a:endParaRPr>
          </a:p>
          <a:p>
            <a:r>
              <a:rPr lang="en-US" dirty="0">
                <a:solidFill>
                  <a:schemeClr val="bg1"/>
                </a:solidFill>
              </a:rPr>
              <a:t>From Jesus he received the name </a:t>
            </a:r>
            <a:r>
              <a:rPr lang="en-US" dirty="0" err="1">
                <a:solidFill>
                  <a:schemeClr val="bg1"/>
                </a:solidFill>
              </a:rPr>
              <a:t>Boanerges</a:t>
            </a:r>
            <a:r>
              <a:rPr lang="en-US" dirty="0">
                <a:solidFill>
                  <a:schemeClr val="bg1"/>
                </a:solidFill>
              </a:rPr>
              <a:t>, “a son of thunder”</a:t>
            </a:r>
          </a:p>
          <a:p>
            <a:endParaRPr lang="en-US" dirty="0">
              <a:solidFill>
                <a:schemeClr val="bg1"/>
              </a:solidFill>
            </a:endParaRPr>
          </a:p>
          <a:p>
            <a:r>
              <a:rPr lang="en-US" dirty="0">
                <a:solidFill>
                  <a:schemeClr val="bg1"/>
                </a:solidFill>
              </a:rPr>
              <a:t>He was present at the raising of Jairus‘ daughter, at the Transfiguration, and present at Gethsemane.</a:t>
            </a:r>
          </a:p>
          <a:p>
            <a:endParaRPr lang="en-US" dirty="0">
              <a:solidFill>
                <a:schemeClr val="bg1"/>
              </a:solidFill>
            </a:endParaRPr>
          </a:p>
          <a:p>
            <a:r>
              <a:rPr lang="en-US" dirty="0">
                <a:solidFill>
                  <a:schemeClr val="bg1"/>
                </a:solidFill>
              </a:rPr>
              <a:t>He was banished to Patmos; there he wrote Revelation. </a:t>
            </a:r>
          </a:p>
          <a:p>
            <a:endParaRPr lang="en-US" dirty="0">
              <a:solidFill>
                <a:schemeClr val="bg1"/>
              </a:solidFill>
            </a:endParaRPr>
          </a:p>
          <a:p>
            <a:r>
              <a:rPr lang="en-US" dirty="0">
                <a:solidFill>
                  <a:schemeClr val="bg1"/>
                </a:solidFill>
              </a:rPr>
              <a:t>John did not die but has been allowed to remain on the earth as a ministering servant until the time of the Lord’s Second Coming (D&amp;C 7; 3 Nephi 28:6)</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(9)</a:t>
            </a:r>
          </a:p>
        </p:txBody>
      </p:sp>
      <p:grpSp>
        <p:nvGrpSpPr>
          <p:cNvPr id="5" name="Group 4">
            <a:extLst>
              <a:ext uri="{FF2B5EF4-FFF2-40B4-BE49-F238E27FC236}">
                <a16:creationId xmlns:a16="http://schemas.microsoft.com/office/drawing/2014/main" id="{7E514E98-32F2-7B2D-C41B-7E79D9BAEE14}"/>
              </a:ext>
            </a:extLst>
          </p:cNvPr>
          <p:cNvGrpSpPr/>
          <p:nvPr/>
        </p:nvGrpSpPr>
        <p:grpSpPr>
          <a:xfrm>
            <a:off x="9164629" y="1498117"/>
            <a:ext cx="2213945" cy="4317729"/>
            <a:chOff x="9164629" y="1498117"/>
            <a:chExt cx="2213945" cy="4317729"/>
          </a:xfrm>
        </p:grpSpPr>
        <p:grpSp>
          <p:nvGrpSpPr>
            <p:cNvPr id="111" name="Group 110"/>
            <p:cNvGrpSpPr/>
            <p:nvPr/>
          </p:nvGrpSpPr>
          <p:grpSpPr>
            <a:xfrm>
              <a:off x="10673366" y="4300077"/>
              <a:ext cx="705208" cy="1226388"/>
              <a:chOff x="3002170" y="4083585"/>
              <a:chExt cx="705208" cy="1226388"/>
            </a:xfrm>
          </p:grpSpPr>
          <p:grpSp>
            <p:nvGrpSpPr>
              <p:cNvPr id="112" name="Group 111"/>
              <p:cNvGrpSpPr/>
              <p:nvPr/>
            </p:nvGrpSpPr>
            <p:grpSpPr>
              <a:xfrm rot="5591829">
                <a:off x="2725661" y="4482027"/>
                <a:ext cx="1104455" cy="551437"/>
                <a:chOff x="4495800" y="3048000"/>
                <a:chExt cx="1828800" cy="762000"/>
              </a:xfrm>
            </p:grpSpPr>
            <p:sp>
              <p:nvSpPr>
                <p:cNvPr id="116" name="Oval 115"/>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rot="4686033">
                <a:off x="2879432" y="4360094"/>
                <a:ext cx="1104455" cy="551437"/>
                <a:chOff x="4495800" y="3048000"/>
                <a:chExt cx="1828800" cy="762000"/>
              </a:xfrm>
            </p:grpSpPr>
            <p:sp>
              <p:nvSpPr>
                <p:cNvPr id="114" name="Oval 113"/>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Freeform 117"/>
            <p:cNvSpPr/>
            <p:nvPr/>
          </p:nvSpPr>
          <p:spPr>
            <a:xfrm>
              <a:off x="10774202" y="4022411"/>
              <a:ext cx="257442" cy="495023"/>
            </a:xfrm>
            <a:custGeom>
              <a:avLst/>
              <a:gdLst>
                <a:gd name="connsiteX0" fmla="*/ 15338 w 257442"/>
                <a:gd name="connsiteY0" fmla="*/ 15338 h 495023"/>
                <a:gd name="connsiteX1" fmla="*/ 120269 w 257442"/>
                <a:gd name="connsiteY1" fmla="*/ 120269 h 495023"/>
                <a:gd name="connsiteX2" fmla="*/ 210210 w 257442"/>
                <a:gd name="connsiteY2" fmla="*/ 225200 h 495023"/>
                <a:gd name="connsiteX3" fmla="*/ 225200 w 257442"/>
                <a:gd name="connsiteY3" fmla="*/ 285161 h 495023"/>
                <a:gd name="connsiteX4" fmla="*/ 240190 w 257442"/>
                <a:gd name="connsiteY4" fmla="*/ 330132 h 495023"/>
                <a:gd name="connsiteX5" fmla="*/ 255180 w 257442"/>
                <a:gd name="connsiteY5" fmla="*/ 420073 h 495023"/>
                <a:gd name="connsiteX6" fmla="*/ 255180 w 257442"/>
                <a:gd name="connsiteY6" fmla="*/ 495023 h 4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42" h="495023">
                  <a:moveTo>
                    <a:pt x="15338" y="15338"/>
                  </a:moveTo>
                  <a:cubicBezTo>
                    <a:pt x="117094" y="49257"/>
                    <a:pt x="0" y="0"/>
                    <a:pt x="120269" y="120269"/>
                  </a:cubicBezTo>
                  <a:cubicBezTo>
                    <a:pt x="192969" y="192969"/>
                    <a:pt x="164551" y="156711"/>
                    <a:pt x="210210" y="225200"/>
                  </a:cubicBezTo>
                  <a:cubicBezTo>
                    <a:pt x="215207" y="245187"/>
                    <a:pt x="219540" y="265352"/>
                    <a:pt x="225200" y="285161"/>
                  </a:cubicBezTo>
                  <a:cubicBezTo>
                    <a:pt x="229541" y="300354"/>
                    <a:pt x="236762" y="314707"/>
                    <a:pt x="240190" y="330132"/>
                  </a:cubicBezTo>
                  <a:cubicBezTo>
                    <a:pt x="246783" y="359802"/>
                    <a:pt x="252428" y="389804"/>
                    <a:pt x="255180" y="420073"/>
                  </a:cubicBezTo>
                  <a:cubicBezTo>
                    <a:pt x="257442" y="444954"/>
                    <a:pt x="255180" y="470040"/>
                    <a:pt x="255180" y="495023"/>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a:extLst>
                <a:ext uri="{FF2B5EF4-FFF2-40B4-BE49-F238E27FC236}">
                  <a16:creationId xmlns:a16="http://schemas.microsoft.com/office/drawing/2014/main" id="{3D9F38F6-D164-4D98-6310-47F25177189C}"/>
                </a:ext>
              </a:extLst>
            </p:cNvPr>
            <p:cNvGrpSpPr/>
            <p:nvPr/>
          </p:nvGrpSpPr>
          <p:grpSpPr>
            <a:xfrm>
              <a:off x="9164629" y="1498117"/>
              <a:ext cx="1706388" cy="4317729"/>
              <a:chOff x="6934200" y="1265656"/>
              <a:chExt cx="1985484" cy="4373144"/>
            </a:xfrm>
          </p:grpSpPr>
          <p:sp>
            <p:nvSpPr>
              <p:cNvPr id="3" name="Oval 2">
                <a:extLst>
                  <a:ext uri="{FF2B5EF4-FFF2-40B4-BE49-F238E27FC236}">
                    <a16:creationId xmlns:a16="http://schemas.microsoft.com/office/drawing/2014/main" id="{FA173EEF-0C2D-5512-6FE4-66E86AF804EF}"/>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FE18287-3E8B-5E69-3552-9E31F8567AA0}"/>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00444506-E2FA-6793-29CF-7A45D4199618}"/>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DDA6C9-4F64-F9EB-950A-D91F483D83A3}"/>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1B95D4-C747-B956-9E2F-F2AD58EDFFC7}"/>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A592469-291C-735F-E133-6012BB4FFDD5}"/>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0B8FA58-F21C-E8E9-715A-2061E65E3315}"/>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C3E6562C-B681-7634-3EF9-4E807E8381D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1F408EBC-63EF-37FF-775C-EE85482EF7E8}"/>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AF710510-6A8A-D7F3-2CD5-67D55BC19017}"/>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41CE3B67-2BBE-EDBF-653C-379C3BDE1965}"/>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4">
                <a:extLst>
                  <a:ext uri="{FF2B5EF4-FFF2-40B4-BE49-F238E27FC236}">
                    <a16:creationId xmlns:a16="http://schemas.microsoft.com/office/drawing/2014/main" id="{2D2D525B-9B49-9F39-0FEF-5EFB3C93BC63}"/>
                  </a:ext>
                </a:extLst>
              </p:cNvPr>
              <p:cNvGrpSpPr/>
              <p:nvPr/>
            </p:nvGrpSpPr>
            <p:grpSpPr>
              <a:xfrm>
                <a:off x="7108136" y="2388756"/>
                <a:ext cx="1544360" cy="2210894"/>
                <a:chOff x="4553133" y="901823"/>
                <a:chExt cx="2186627" cy="3449921"/>
              </a:xfrm>
            </p:grpSpPr>
            <p:sp>
              <p:nvSpPr>
                <p:cNvPr id="243" name="Double Wave 23">
                  <a:extLst>
                    <a:ext uri="{FF2B5EF4-FFF2-40B4-BE49-F238E27FC236}">
                      <a16:creationId xmlns:a16="http://schemas.microsoft.com/office/drawing/2014/main" id="{A9FC39E6-3A8E-2963-F61A-7E5C8A84BAB7}"/>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6">
                  <a:extLst>
                    <a:ext uri="{FF2B5EF4-FFF2-40B4-BE49-F238E27FC236}">
                      <a16:creationId xmlns:a16="http://schemas.microsoft.com/office/drawing/2014/main" id="{4F225F9C-5B22-0571-CB0B-DD816D2759CC}"/>
                    </a:ext>
                  </a:extLst>
                </p:cNvPr>
                <p:cNvGrpSpPr/>
                <p:nvPr/>
              </p:nvGrpSpPr>
              <p:grpSpPr>
                <a:xfrm>
                  <a:off x="4694566" y="901823"/>
                  <a:ext cx="2045194" cy="1982724"/>
                  <a:chOff x="2594848" y="2213440"/>
                  <a:chExt cx="2045194" cy="1982724"/>
                </a:xfrm>
                <a:solidFill>
                  <a:srgbClr val="E0C13C"/>
                </a:solidFill>
              </p:grpSpPr>
              <p:sp>
                <p:nvSpPr>
                  <p:cNvPr id="245" name="Pie 17">
                    <a:extLst>
                      <a:ext uri="{FF2B5EF4-FFF2-40B4-BE49-F238E27FC236}">
                        <a16:creationId xmlns:a16="http://schemas.microsoft.com/office/drawing/2014/main" id="{ACFF592D-F4F1-989D-D46A-2F0027F2A38F}"/>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6" name="Group 5">
                    <a:extLst>
                      <a:ext uri="{FF2B5EF4-FFF2-40B4-BE49-F238E27FC236}">
                        <a16:creationId xmlns:a16="http://schemas.microsoft.com/office/drawing/2014/main" id="{474BEDF5-553B-D1F6-25B1-DA8D0CA4ED32}"/>
                      </a:ext>
                    </a:extLst>
                  </p:cNvPr>
                  <p:cNvGrpSpPr/>
                  <p:nvPr/>
                </p:nvGrpSpPr>
                <p:grpSpPr>
                  <a:xfrm>
                    <a:off x="2840416" y="2333435"/>
                    <a:ext cx="1586009" cy="1634505"/>
                    <a:chOff x="2838154" y="2333435"/>
                    <a:chExt cx="1586009" cy="1634505"/>
                  </a:xfrm>
                  <a:grpFill/>
                </p:grpSpPr>
                <p:sp>
                  <p:nvSpPr>
                    <p:cNvPr id="247" name="Moon 3">
                      <a:extLst>
                        <a:ext uri="{FF2B5EF4-FFF2-40B4-BE49-F238E27FC236}">
                          <a16:creationId xmlns:a16="http://schemas.microsoft.com/office/drawing/2014/main" id="{C5B88D0D-975F-A394-74B4-780BE4A1808A}"/>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0">
                      <a:extLst>
                        <a:ext uri="{FF2B5EF4-FFF2-40B4-BE49-F238E27FC236}">
                          <a16:creationId xmlns:a16="http://schemas.microsoft.com/office/drawing/2014/main" id="{535C1CFE-50B4-5A43-4ACA-BC275F975799}"/>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Oval 17">
                <a:extLst>
                  <a:ext uri="{FF2B5EF4-FFF2-40B4-BE49-F238E27FC236}">
                    <a16:creationId xmlns:a16="http://schemas.microsoft.com/office/drawing/2014/main" id="{EB2D5185-3CCB-E073-A4A6-DB98560BEABE}"/>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00135CE0-FCE3-4853-583B-A3631191C496}"/>
                  </a:ext>
                </a:extLst>
              </p:cNvPr>
              <p:cNvGrpSpPr/>
              <p:nvPr/>
            </p:nvGrpSpPr>
            <p:grpSpPr>
              <a:xfrm rot="175281">
                <a:off x="7281771" y="4966315"/>
                <a:ext cx="1319546" cy="446802"/>
                <a:chOff x="3810000" y="1677648"/>
                <a:chExt cx="4705061" cy="1827552"/>
              </a:xfrm>
            </p:grpSpPr>
            <p:grpSp>
              <p:nvGrpSpPr>
                <p:cNvPr id="213" name="Group 37">
                  <a:extLst>
                    <a:ext uri="{FF2B5EF4-FFF2-40B4-BE49-F238E27FC236}">
                      <a16:creationId xmlns:a16="http://schemas.microsoft.com/office/drawing/2014/main" id="{3253DFEF-283E-163B-2FDB-F6327D49026D}"/>
                    </a:ext>
                  </a:extLst>
                </p:cNvPr>
                <p:cNvGrpSpPr/>
                <p:nvPr/>
              </p:nvGrpSpPr>
              <p:grpSpPr>
                <a:xfrm>
                  <a:off x="3810000" y="1828800"/>
                  <a:ext cx="1776984" cy="1676400"/>
                  <a:chOff x="3810000" y="1828800"/>
                  <a:chExt cx="4038600" cy="3810000"/>
                </a:xfrm>
              </p:grpSpPr>
              <p:sp>
                <p:nvSpPr>
                  <p:cNvPr id="234" name="Half Frame 233">
                    <a:extLst>
                      <a:ext uri="{FF2B5EF4-FFF2-40B4-BE49-F238E27FC236}">
                        <a16:creationId xmlns:a16="http://schemas.microsoft.com/office/drawing/2014/main" id="{DFB9BFF7-4F2B-9DA8-5F71-93132DA39BE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Half Frame 234">
                    <a:extLst>
                      <a:ext uri="{FF2B5EF4-FFF2-40B4-BE49-F238E27FC236}">
                        <a16:creationId xmlns:a16="http://schemas.microsoft.com/office/drawing/2014/main" id="{E9F5824C-456C-4794-56CC-BBF5CE60734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Half Frame 235">
                    <a:extLst>
                      <a:ext uri="{FF2B5EF4-FFF2-40B4-BE49-F238E27FC236}">
                        <a16:creationId xmlns:a16="http://schemas.microsoft.com/office/drawing/2014/main" id="{54D53321-EA7D-0E44-58FC-AF358AB0781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Half Frame 236">
                    <a:extLst>
                      <a:ext uri="{FF2B5EF4-FFF2-40B4-BE49-F238E27FC236}">
                        <a16:creationId xmlns:a16="http://schemas.microsoft.com/office/drawing/2014/main" id="{03B7F8B0-B234-42B1-3576-7F454022A7F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onut 775">
                    <a:extLst>
                      <a:ext uri="{FF2B5EF4-FFF2-40B4-BE49-F238E27FC236}">
                        <a16:creationId xmlns:a16="http://schemas.microsoft.com/office/drawing/2014/main" id="{F718EE44-18D5-4DE4-6058-926EDEC693A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mond 238">
                    <a:extLst>
                      <a:ext uri="{FF2B5EF4-FFF2-40B4-BE49-F238E27FC236}">
                        <a16:creationId xmlns:a16="http://schemas.microsoft.com/office/drawing/2014/main" id="{562F62C8-9FD9-9EB4-042F-A3C651AC768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135CD5A9-06A9-3527-7270-3E3E3DBC05C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1FB81BE7-F78A-24F3-B3B4-B40CBC07144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5ABDECB5-785F-F6D5-8E1E-504DD0BAAF2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38">
                  <a:extLst>
                    <a:ext uri="{FF2B5EF4-FFF2-40B4-BE49-F238E27FC236}">
                      <a16:creationId xmlns:a16="http://schemas.microsoft.com/office/drawing/2014/main" id="{37D4D2ED-9113-171F-2B62-CE78D7AB416F}"/>
                    </a:ext>
                  </a:extLst>
                </p:cNvPr>
                <p:cNvGrpSpPr/>
                <p:nvPr/>
              </p:nvGrpSpPr>
              <p:grpSpPr>
                <a:xfrm>
                  <a:off x="5314014" y="1757596"/>
                  <a:ext cx="1776984" cy="1676400"/>
                  <a:chOff x="3810000" y="1828800"/>
                  <a:chExt cx="4038600" cy="3810000"/>
                </a:xfrm>
              </p:grpSpPr>
              <p:sp>
                <p:nvSpPr>
                  <p:cNvPr id="225" name="Half Frame 224">
                    <a:extLst>
                      <a:ext uri="{FF2B5EF4-FFF2-40B4-BE49-F238E27FC236}">
                        <a16:creationId xmlns:a16="http://schemas.microsoft.com/office/drawing/2014/main" id="{2C237FE2-9050-D4E7-F8DD-4654807DD43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Half Frame 225">
                    <a:extLst>
                      <a:ext uri="{FF2B5EF4-FFF2-40B4-BE49-F238E27FC236}">
                        <a16:creationId xmlns:a16="http://schemas.microsoft.com/office/drawing/2014/main" id="{988FC899-FCFB-B48A-BE7E-A57F80C088E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Half Frame 226">
                    <a:extLst>
                      <a:ext uri="{FF2B5EF4-FFF2-40B4-BE49-F238E27FC236}">
                        <a16:creationId xmlns:a16="http://schemas.microsoft.com/office/drawing/2014/main" id="{0DF987CB-BBE2-A05B-12D9-94788E0F2F2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Half Frame 227">
                    <a:extLst>
                      <a:ext uri="{FF2B5EF4-FFF2-40B4-BE49-F238E27FC236}">
                        <a16:creationId xmlns:a16="http://schemas.microsoft.com/office/drawing/2014/main" id="{CD3CB672-3566-EB4E-DB58-93070C88BC7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Donut 766">
                    <a:extLst>
                      <a:ext uri="{FF2B5EF4-FFF2-40B4-BE49-F238E27FC236}">
                        <a16:creationId xmlns:a16="http://schemas.microsoft.com/office/drawing/2014/main" id="{E11903F1-9254-23AC-2CE4-6DF906CF838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Diamond 229">
                    <a:extLst>
                      <a:ext uri="{FF2B5EF4-FFF2-40B4-BE49-F238E27FC236}">
                        <a16:creationId xmlns:a16="http://schemas.microsoft.com/office/drawing/2014/main" id="{093192AC-5A68-10DD-175A-A14D0C54943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3E637F71-18D0-3D88-8035-5639EB59095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7742BABA-38FA-7E7B-88C0-BA07F762F86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62CA60D8-0C5B-DA64-C549-27ABE4BE40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48">
                  <a:extLst>
                    <a:ext uri="{FF2B5EF4-FFF2-40B4-BE49-F238E27FC236}">
                      <a16:creationId xmlns:a16="http://schemas.microsoft.com/office/drawing/2014/main" id="{2D71B855-24B9-91B4-3F2E-884E6C1A58CE}"/>
                    </a:ext>
                  </a:extLst>
                </p:cNvPr>
                <p:cNvGrpSpPr/>
                <p:nvPr/>
              </p:nvGrpSpPr>
              <p:grpSpPr>
                <a:xfrm>
                  <a:off x="6738077" y="1677648"/>
                  <a:ext cx="1776984" cy="1676400"/>
                  <a:chOff x="3810000" y="1828800"/>
                  <a:chExt cx="4038600" cy="3810000"/>
                </a:xfrm>
              </p:grpSpPr>
              <p:sp>
                <p:nvSpPr>
                  <p:cNvPr id="216" name="Half Frame 215">
                    <a:extLst>
                      <a:ext uri="{FF2B5EF4-FFF2-40B4-BE49-F238E27FC236}">
                        <a16:creationId xmlns:a16="http://schemas.microsoft.com/office/drawing/2014/main" id="{E851EEBA-DF75-E4EB-6CA4-7CE1FFA5441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Half Frame 50">
                    <a:extLst>
                      <a:ext uri="{FF2B5EF4-FFF2-40B4-BE49-F238E27FC236}">
                        <a16:creationId xmlns:a16="http://schemas.microsoft.com/office/drawing/2014/main" id="{CFDBA31A-1C6B-84E3-11C2-F67EA72122A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Half Frame 51">
                    <a:extLst>
                      <a:ext uri="{FF2B5EF4-FFF2-40B4-BE49-F238E27FC236}">
                        <a16:creationId xmlns:a16="http://schemas.microsoft.com/office/drawing/2014/main" id="{E3B579D0-DF2C-BB28-E541-3B705F74C87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Half Frame 52">
                    <a:extLst>
                      <a:ext uri="{FF2B5EF4-FFF2-40B4-BE49-F238E27FC236}">
                        <a16:creationId xmlns:a16="http://schemas.microsoft.com/office/drawing/2014/main" id="{A353437A-6CC6-1537-7F16-0AB01656F14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Donut 757">
                    <a:extLst>
                      <a:ext uri="{FF2B5EF4-FFF2-40B4-BE49-F238E27FC236}">
                        <a16:creationId xmlns:a16="http://schemas.microsoft.com/office/drawing/2014/main" id="{7FC59A79-709B-430A-A9C1-7CD4B9854C3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iamond 220">
                    <a:extLst>
                      <a:ext uri="{FF2B5EF4-FFF2-40B4-BE49-F238E27FC236}">
                        <a16:creationId xmlns:a16="http://schemas.microsoft.com/office/drawing/2014/main" id="{C3E1E92F-6F0F-C48B-44BD-2E44267D292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E1AD2D0A-9B24-94AF-F4F1-A96D629F8A1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885C89C8-7CE7-22EC-25D2-27CBB2585CB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83C1CA64-B114-299C-6DD1-F5628515F2D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loud 19">
                <a:extLst>
                  <a:ext uri="{FF2B5EF4-FFF2-40B4-BE49-F238E27FC236}">
                    <a16:creationId xmlns:a16="http://schemas.microsoft.com/office/drawing/2014/main" id="{B511B686-CD58-8063-1E68-159BBBD9118C}"/>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B459E97-8966-7B7D-CB26-7430011078B1}"/>
                  </a:ext>
                </a:extLst>
              </p:cNvPr>
              <p:cNvGrpSpPr/>
              <p:nvPr/>
            </p:nvGrpSpPr>
            <p:grpSpPr>
              <a:xfrm>
                <a:off x="7162023" y="1568903"/>
                <a:ext cx="1544762" cy="259293"/>
                <a:chOff x="7105896" y="1557210"/>
                <a:chExt cx="1544762" cy="488119"/>
              </a:xfrm>
            </p:grpSpPr>
            <p:sp>
              <p:nvSpPr>
                <p:cNvPr id="22" name="Rounded Rectangle 15">
                  <a:extLst>
                    <a:ext uri="{FF2B5EF4-FFF2-40B4-BE49-F238E27FC236}">
                      <a16:creationId xmlns:a16="http://schemas.microsoft.com/office/drawing/2014/main" id="{176A5015-37F8-A4D3-6192-E97622B0E4EA}"/>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9">
                  <a:extLst>
                    <a:ext uri="{FF2B5EF4-FFF2-40B4-BE49-F238E27FC236}">
                      <a16:creationId xmlns:a16="http://schemas.microsoft.com/office/drawing/2014/main" id="{75D109FC-68F0-D4C3-7739-069BD25F2628}"/>
                    </a:ext>
                  </a:extLst>
                </p:cNvPr>
                <p:cNvGrpSpPr/>
                <p:nvPr/>
              </p:nvGrpSpPr>
              <p:grpSpPr>
                <a:xfrm rot="160736">
                  <a:off x="7230848" y="1557210"/>
                  <a:ext cx="1269517" cy="488119"/>
                  <a:chOff x="3810000" y="1677648"/>
                  <a:chExt cx="4705061" cy="1827552"/>
                </a:xfrm>
              </p:grpSpPr>
              <p:grpSp>
                <p:nvGrpSpPr>
                  <p:cNvPr id="24" name="Group 37">
                    <a:extLst>
                      <a:ext uri="{FF2B5EF4-FFF2-40B4-BE49-F238E27FC236}">
                        <a16:creationId xmlns:a16="http://schemas.microsoft.com/office/drawing/2014/main" id="{800B7CF8-989F-E792-2C12-E5FCFA0E1801}"/>
                      </a:ext>
                    </a:extLst>
                  </p:cNvPr>
                  <p:cNvGrpSpPr/>
                  <p:nvPr/>
                </p:nvGrpSpPr>
                <p:grpSpPr>
                  <a:xfrm>
                    <a:off x="3810000" y="1828800"/>
                    <a:ext cx="1776984" cy="1676400"/>
                    <a:chOff x="3810000" y="1828800"/>
                    <a:chExt cx="4038600" cy="3810000"/>
                  </a:xfrm>
                </p:grpSpPr>
                <p:sp>
                  <p:nvSpPr>
                    <p:cNvPr id="204" name="Half Frame 203">
                      <a:extLst>
                        <a:ext uri="{FF2B5EF4-FFF2-40B4-BE49-F238E27FC236}">
                          <a16:creationId xmlns:a16="http://schemas.microsoft.com/office/drawing/2014/main" id="{203E7A44-1ACB-7C7A-9C29-88933D1503F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Half Frame 204">
                      <a:extLst>
                        <a:ext uri="{FF2B5EF4-FFF2-40B4-BE49-F238E27FC236}">
                          <a16:creationId xmlns:a16="http://schemas.microsoft.com/office/drawing/2014/main" id="{B179208A-C474-938B-7B7B-605D788685C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Half Frame 205">
                      <a:extLst>
                        <a:ext uri="{FF2B5EF4-FFF2-40B4-BE49-F238E27FC236}">
                          <a16:creationId xmlns:a16="http://schemas.microsoft.com/office/drawing/2014/main" id="{49237581-31ED-8510-B7B0-1C0806BED1A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Half Frame 206">
                      <a:extLst>
                        <a:ext uri="{FF2B5EF4-FFF2-40B4-BE49-F238E27FC236}">
                          <a16:creationId xmlns:a16="http://schemas.microsoft.com/office/drawing/2014/main" id="{CDB01AA4-AF8A-38FE-8359-78745FE729C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Donut 745">
                      <a:extLst>
                        <a:ext uri="{FF2B5EF4-FFF2-40B4-BE49-F238E27FC236}">
                          <a16:creationId xmlns:a16="http://schemas.microsoft.com/office/drawing/2014/main" id="{04741A3C-BDD1-7F62-7E87-A932F403098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Diamond 208">
                      <a:extLst>
                        <a:ext uri="{FF2B5EF4-FFF2-40B4-BE49-F238E27FC236}">
                          <a16:creationId xmlns:a16="http://schemas.microsoft.com/office/drawing/2014/main" id="{000CC77E-3C12-515C-EFF4-500D2762465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iamond 209">
                      <a:extLst>
                        <a:ext uri="{FF2B5EF4-FFF2-40B4-BE49-F238E27FC236}">
                          <a16:creationId xmlns:a16="http://schemas.microsoft.com/office/drawing/2014/main" id="{A62549AE-62F4-B072-1422-236366EE023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3AFDFFF1-7B67-A692-C05E-0CBFA450147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6B49FFFF-79DB-1F36-87EC-55ADC771435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a:extLst>
                      <a:ext uri="{FF2B5EF4-FFF2-40B4-BE49-F238E27FC236}">
                        <a16:creationId xmlns:a16="http://schemas.microsoft.com/office/drawing/2014/main" id="{FBE9909B-83C5-9EA8-F4C8-B34488CFAE0A}"/>
                      </a:ext>
                    </a:extLst>
                  </p:cNvPr>
                  <p:cNvGrpSpPr/>
                  <p:nvPr/>
                </p:nvGrpSpPr>
                <p:grpSpPr>
                  <a:xfrm>
                    <a:off x="5314014" y="1757596"/>
                    <a:ext cx="1776984" cy="1676400"/>
                    <a:chOff x="3810000" y="1828800"/>
                    <a:chExt cx="4038600" cy="3810000"/>
                  </a:xfrm>
                </p:grpSpPr>
                <p:sp>
                  <p:nvSpPr>
                    <p:cNvPr id="194" name="Half Frame 193">
                      <a:extLst>
                        <a:ext uri="{FF2B5EF4-FFF2-40B4-BE49-F238E27FC236}">
                          <a16:creationId xmlns:a16="http://schemas.microsoft.com/office/drawing/2014/main" id="{7CEB243E-E6EA-452A-3B3F-1ECFCF23BFA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Half Frame 194">
                      <a:extLst>
                        <a:ext uri="{FF2B5EF4-FFF2-40B4-BE49-F238E27FC236}">
                          <a16:creationId xmlns:a16="http://schemas.microsoft.com/office/drawing/2014/main" id="{D40F8101-2B09-6B61-8423-66669E0A065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Half Frame 195">
                      <a:extLst>
                        <a:ext uri="{FF2B5EF4-FFF2-40B4-BE49-F238E27FC236}">
                          <a16:creationId xmlns:a16="http://schemas.microsoft.com/office/drawing/2014/main" id="{BE02408B-A3BD-CDE6-DAB9-CAEA3EA779D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Half Frame 196">
                      <a:extLst>
                        <a:ext uri="{FF2B5EF4-FFF2-40B4-BE49-F238E27FC236}">
                          <a16:creationId xmlns:a16="http://schemas.microsoft.com/office/drawing/2014/main" id="{8C6811C3-8F5E-3F57-5BB7-E2C9385B11A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onut 736">
                      <a:extLst>
                        <a:ext uri="{FF2B5EF4-FFF2-40B4-BE49-F238E27FC236}">
                          <a16:creationId xmlns:a16="http://schemas.microsoft.com/office/drawing/2014/main" id="{559EF1F0-6C5D-F26A-744D-270FC375F41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iamond 198">
                      <a:extLst>
                        <a:ext uri="{FF2B5EF4-FFF2-40B4-BE49-F238E27FC236}">
                          <a16:creationId xmlns:a16="http://schemas.microsoft.com/office/drawing/2014/main" id="{65686358-0C37-1546-D6F2-229AE94542B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0CBEA283-0FD8-109E-8AF2-4250F23DE05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a:extLst>
                        <a:ext uri="{FF2B5EF4-FFF2-40B4-BE49-F238E27FC236}">
                          <a16:creationId xmlns:a16="http://schemas.microsoft.com/office/drawing/2014/main" id="{FE9D5CD8-4B25-EA84-8581-051B78DDB2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1C1006A9-FA95-4471-7497-7D158E231E3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48">
                    <a:extLst>
                      <a:ext uri="{FF2B5EF4-FFF2-40B4-BE49-F238E27FC236}">
                        <a16:creationId xmlns:a16="http://schemas.microsoft.com/office/drawing/2014/main" id="{510D4620-21AC-EE11-6C4F-8F963C0540C4}"/>
                      </a:ext>
                    </a:extLst>
                  </p:cNvPr>
                  <p:cNvGrpSpPr/>
                  <p:nvPr/>
                </p:nvGrpSpPr>
                <p:grpSpPr>
                  <a:xfrm>
                    <a:off x="6738077" y="1677648"/>
                    <a:ext cx="1776984" cy="1676400"/>
                    <a:chOff x="3810000" y="1828800"/>
                    <a:chExt cx="4038600" cy="3810000"/>
                  </a:xfrm>
                </p:grpSpPr>
                <p:sp>
                  <p:nvSpPr>
                    <p:cNvPr id="121" name="Half Frame 120">
                      <a:extLst>
                        <a:ext uri="{FF2B5EF4-FFF2-40B4-BE49-F238E27FC236}">
                          <a16:creationId xmlns:a16="http://schemas.microsoft.com/office/drawing/2014/main" id="{012DBF77-388F-6804-C1CB-B6C748B4DF1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22ECAE99-7B9A-8F92-2B49-C82E3A49CC1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a:extLst>
                        <a:ext uri="{FF2B5EF4-FFF2-40B4-BE49-F238E27FC236}">
                          <a16:creationId xmlns:a16="http://schemas.microsoft.com/office/drawing/2014/main" id="{1CD6F177-42A3-566C-58D5-BECC2EBACD2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a:extLst>
                        <a:ext uri="{FF2B5EF4-FFF2-40B4-BE49-F238E27FC236}">
                          <a16:creationId xmlns:a16="http://schemas.microsoft.com/office/drawing/2014/main" id="{17A6C063-D276-FBA8-3FCA-97A96627112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727">
                      <a:extLst>
                        <a:ext uri="{FF2B5EF4-FFF2-40B4-BE49-F238E27FC236}">
                          <a16:creationId xmlns:a16="http://schemas.microsoft.com/office/drawing/2014/main" id="{B5162911-C816-78B3-450E-4DA0A92C32B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a:extLst>
                        <a:ext uri="{FF2B5EF4-FFF2-40B4-BE49-F238E27FC236}">
                          <a16:creationId xmlns:a16="http://schemas.microsoft.com/office/drawing/2014/main" id="{F25520B9-AB96-48FC-4E6B-DD234C93192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83AC7301-92E0-E6D8-4D4D-F2DC49E3686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14CD2C9F-B48E-0CA9-5EF2-486B51DCDCA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a:extLst>
                        <a:ext uri="{FF2B5EF4-FFF2-40B4-BE49-F238E27FC236}">
                          <a16:creationId xmlns:a16="http://schemas.microsoft.com/office/drawing/2014/main" id="{82F64595-8923-4594-1EDB-6D24B61184B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27927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Andrew</a:t>
            </a:r>
          </a:p>
        </p:txBody>
      </p:sp>
      <p:sp>
        <p:nvSpPr>
          <p:cNvPr id="119" name="TextBox 118"/>
          <p:cNvSpPr txBox="1"/>
          <p:nvPr/>
        </p:nvSpPr>
        <p:spPr>
          <a:xfrm>
            <a:off x="552062" y="1273206"/>
            <a:ext cx="8343082" cy="5324535"/>
          </a:xfrm>
          <a:prstGeom prst="rect">
            <a:avLst/>
          </a:prstGeom>
          <a:noFill/>
        </p:spPr>
        <p:txBody>
          <a:bodyPr wrap="square" rtlCol="0">
            <a:spAutoFit/>
          </a:bodyPr>
          <a:lstStyle/>
          <a:p>
            <a:r>
              <a:rPr lang="en-US" sz="2000" dirty="0">
                <a:solidFill>
                  <a:schemeClr val="bg1"/>
                </a:solidFill>
              </a:rPr>
              <a:t>He was the son of Jonah and the elder brother of Simon Peter</a:t>
            </a:r>
          </a:p>
          <a:p>
            <a:endParaRPr lang="en-US" sz="2000" dirty="0">
              <a:solidFill>
                <a:schemeClr val="bg1"/>
              </a:solidFill>
            </a:endParaRPr>
          </a:p>
          <a:p>
            <a:r>
              <a:rPr lang="en-US" sz="2000" dirty="0">
                <a:solidFill>
                  <a:schemeClr val="bg1"/>
                </a:solidFill>
              </a:rPr>
              <a:t>He was a disciple of John the Baptist and Peter followed him 60 miles to hear the gospel</a:t>
            </a:r>
          </a:p>
          <a:p>
            <a:endParaRPr lang="en-US" sz="2000" dirty="0">
              <a:solidFill>
                <a:schemeClr val="bg1"/>
              </a:solidFill>
            </a:endParaRPr>
          </a:p>
          <a:p>
            <a:r>
              <a:rPr lang="en-US" sz="2000" dirty="0">
                <a:solidFill>
                  <a:schemeClr val="bg1"/>
                </a:solidFill>
              </a:rPr>
              <a:t>He was a fisherman along with his brother</a:t>
            </a:r>
          </a:p>
          <a:p>
            <a:endParaRPr lang="en-US" sz="2000" dirty="0">
              <a:solidFill>
                <a:schemeClr val="bg1"/>
              </a:solidFill>
            </a:endParaRPr>
          </a:p>
          <a:p>
            <a:r>
              <a:rPr lang="en-US" sz="2000" dirty="0">
                <a:solidFill>
                  <a:schemeClr val="bg1"/>
                </a:solidFill>
              </a:rPr>
              <a:t>He was one of the earliest called to be a disciple of Jesus Christ and was one of the Twelve</a:t>
            </a:r>
          </a:p>
          <a:p>
            <a:endParaRPr lang="en-US" sz="2000" dirty="0">
              <a:solidFill>
                <a:schemeClr val="bg1"/>
              </a:solidFill>
            </a:endParaRPr>
          </a:p>
          <a:p>
            <a:r>
              <a:rPr lang="en-US" sz="2000" dirty="0">
                <a:solidFill>
                  <a:schemeClr val="bg1"/>
                </a:solidFill>
              </a:rPr>
              <a:t>Andrew literally brought a young boy to Jesus, and Jesus multiplied the fish and bread to feed the multitude</a:t>
            </a:r>
          </a:p>
          <a:p>
            <a:endParaRPr lang="en-US" sz="2000" dirty="0">
              <a:solidFill>
                <a:schemeClr val="bg1"/>
              </a:solidFill>
            </a:endParaRPr>
          </a:p>
          <a:p>
            <a:r>
              <a:rPr lang="en-US" sz="2000" dirty="0">
                <a:solidFill>
                  <a:schemeClr val="bg1"/>
                </a:solidFill>
              </a:rPr>
              <a:t>Philip and Andrew went together to take the inquiring gentiles to Jesus just after the Triumphal Entry and Jesus’ end of His mortal ministry</a:t>
            </a:r>
          </a:p>
          <a:p>
            <a:endParaRPr lang="en-US" sz="2000" dirty="0">
              <a:solidFill>
                <a:schemeClr val="bg1"/>
              </a:solidFill>
            </a:endParaRPr>
          </a:p>
          <a:p>
            <a:r>
              <a:rPr lang="en-US" sz="2000" dirty="0">
                <a:solidFill>
                  <a:schemeClr val="bg1"/>
                </a:solidFill>
              </a:rPr>
              <a:t>Tradition says that Andrew was crucified at </a:t>
            </a:r>
            <a:r>
              <a:rPr lang="en-US" sz="2000" dirty="0" err="1">
                <a:solidFill>
                  <a:schemeClr val="bg1"/>
                </a:solidFill>
              </a:rPr>
              <a:t>Patras</a:t>
            </a:r>
            <a:r>
              <a:rPr lang="en-US" sz="2000" dirty="0">
                <a:solidFill>
                  <a:schemeClr val="bg1"/>
                </a:solidFill>
              </a:rPr>
              <a:t>, in Achaia about AD 70</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(9)</a:t>
            </a:r>
          </a:p>
        </p:txBody>
      </p:sp>
      <p:grpSp>
        <p:nvGrpSpPr>
          <p:cNvPr id="2" name="Group 3">
            <a:extLst>
              <a:ext uri="{FF2B5EF4-FFF2-40B4-BE49-F238E27FC236}">
                <a16:creationId xmlns:a16="http://schemas.microsoft.com/office/drawing/2014/main" id="{79803EF3-DA86-EC92-D8AD-AEA89B32D71E}"/>
              </a:ext>
            </a:extLst>
          </p:cNvPr>
          <p:cNvGrpSpPr/>
          <p:nvPr/>
        </p:nvGrpSpPr>
        <p:grpSpPr>
          <a:xfrm>
            <a:off x="9048424" y="788108"/>
            <a:ext cx="2222955" cy="5809634"/>
            <a:chOff x="3200399" y="228600"/>
            <a:chExt cx="2548824" cy="5462666"/>
          </a:xfrm>
        </p:grpSpPr>
        <p:grpSp>
          <p:nvGrpSpPr>
            <p:cNvPr id="3" name="Group 47">
              <a:extLst>
                <a:ext uri="{FF2B5EF4-FFF2-40B4-BE49-F238E27FC236}">
                  <a16:creationId xmlns:a16="http://schemas.microsoft.com/office/drawing/2014/main" id="{D3233B42-443F-5EB7-8F5C-E9A980D9498B}"/>
                </a:ext>
              </a:extLst>
            </p:cNvPr>
            <p:cNvGrpSpPr/>
            <p:nvPr/>
          </p:nvGrpSpPr>
          <p:grpSpPr>
            <a:xfrm>
              <a:off x="4373404" y="5022623"/>
              <a:ext cx="569609" cy="668643"/>
              <a:chOff x="6106804" y="4039302"/>
              <a:chExt cx="666047" cy="774146"/>
            </a:xfrm>
          </p:grpSpPr>
          <p:sp>
            <p:nvSpPr>
              <p:cNvPr id="30" name="Oval 29">
                <a:extLst>
                  <a:ext uri="{FF2B5EF4-FFF2-40B4-BE49-F238E27FC236}">
                    <a16:creationId xmlns:a16="http://schemas.microsoft.com/office/drawing/2014/main" id="{4FEF0D5B-F120-7696-4776-1A131879339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50B23FE2-D5B3-2E96-BEEE-BC228B405B9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3AB1FD55-9757-4DAC-B24B-B8ADDC6B3B46}"/>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 name="Group 47">
              <a:extLst>
                <a:ext uri="{FF2B5EF4-FFF2-40B4-BE49-F238E27FC236}">
                  <a16:creationId xmlns:a16="http://schemas.microsoft.com/office/drawing/2014/main" id="{9E5EF060-D9A7-02AF-5AFA-B6C4613C51B3}"/>
                </a:ext>
              </a:extLst>
            </p:cNvPr>
            <p:cNvGrpSpPr/>
            <p:nvPr/>
          </p:nvGrpSpPr>
          <p:grpSpPr>
            <a:xfrm rot="2613352">
              <a:off x="3936594" y="4916461"/>
              <a:ext cx="569609" cy="668643"/>
              <a:chOff x="6106804" y="4039302"/>
              <a:chExt cx="666047" cy="774146"/>
            </a:xfrm>
          </p:grpSpPr>
          <p:sp>
            <p:nvSpPr>
              <p:cNvPr id="27" name="Oval 26">
                <a:extLst>
                  <a:ext uri="{FF2B5EF4-FFF2-40B4-BE49-F238E27FC236}">
                    <a16:creationId xmlns:a16="http://schemas.microsoft.com/office/drawing/2014/main" id="{1FD81EBE-A398-60F9-A3C7-4464F8FCD020}"/>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2DA4BD3A-5258-CD2C-A60B-F7E0DDE8C56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5E362A0B-AF72-7CB4-5AD8-D097112B643C}"/>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ounded Rectangle 7">
              <a:extLst>
                <a:ext uri="{FF2B5EF4-FFF2-40B4-BE49-F238E27FC236}">
                  <a16:creationId xmlns:a16="http://schemas.microsoft.com/office/drawing/2014/main" id="{4701E225-4AD9-0A08-B9FB-A0CBF48E78AA}"/>
                </a:ext>
              </a:extLst>
            </p:cNvPr>
            <p:cNvSpPr/>
            <p:nvPr/>
          </p:nvSpPr>
          <p:spPr>
            <a:xfrm>
              <a:off x="3721734" y="689307"/>
              <a:ext cx="1629173" cy="1184675"/>
            </a:xfrm>
            <a:prstGeom prst="roundRect">
              <a:avLst>
                <a:gd name="adj" fmla="val 31968"/>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D9CDE107-771A-019D-817E-9061F02AE56F}"/>
                </a:ext>
              </a:extLst>
            </p:cNvPr>
            <p:cNvSpPr/>
            <p:nvPr/>
          </p:nvSpPr>
          <p:spPr>
            <a:xfrm>
              <a:off x="5257800" y="3048000"/>
              <a:ext cx="491423" cy="7293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56D99517-717B-E7DA-1D4D-472D70A38572}"/>
                </a:ext>
              </a:extLst>
            </p:cNvPr>
            <p:cNvSpPr/>
            <p:nvPr/>
          </p:nvSpPr>
          <p:spPr>
            <a:xfrm>
              <a:off x="3200399" y="3124201"/>
              <a:ext cx="457201"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rapezoid 9">
              <a:extLst>
                <a:ext uri="{FF2B5EF4-FFF2-40B4-BE49-F238E27FC236}">
                  <a16:creationId xmlns:a16="http://schemas.microsoft.com/office/drawing/2014/main" id="{966FCC84-8564-289C-3781-D720B9C9D4E4}"/>
                </a:ext>
              </a:extLst>
            </p:cNvPr>
            <p:cNvSpPr/>
            <p:nvPr/>
          </p:nvSpPr>
          <p:spPr>
            <a:xfrm rot="20102191">
              <a:off x="4780762" y="1703283"/>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rapezoid 10">
              <a:extLst>
                <a:ext uri="{FF2B5EF4-FFF2-40B4-BE49-F238E27FC236}">
                  <a16:creationId xmlns:a16="http://schemas.microsoft.com/office/drawing/2014/main" id="{7ACFF84F-C80B-293D-BBE3-853FD977BE72}"/>
                </a:ext>
              </a:extLst>
            </p:cNvPr>
            <p:cNvSpPr/>
            <p:nvPr/>
          </p:nvSpPr>
          <p:spPr>
            <a:xfrm rot="1327004">
              <a:off x="3395827" y="1676536"/>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rapezoid 11">
              <a:extLst>
                <a:ext uri="{FF2B5EF4-FFF2-40B4-BE49-F238E27FC236}">
                  <a16:creationId xmlns:a16="http://schemas.microsoft.com/office/drawing/2014/main" id="{F8881D49-8D27-2D46-834E-1835B44E3BB7}"/>
                </a:ext>
              </a:extLst>
            </p:cNvPr>
            <p:cNvSpPr/>
            <p:nvPr/>
          </p:nvSpPr>
          <p:spPr>
            <a:xfrm>
              <a:off x="3591401" y="1739713"/>
              <a:ext cx="1824674" cy="3554024"/>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Isosceles Triangle 12">
              <a:extLst>
                <a:ext uri="{FF2B5EF4-FFF2-40B4-BE49-F238E27FC236}">
                  <a16:creationId xmlns:a16="http://schemas.microsoft.com/office/drawing/2014/main" id="{0722AE0A-DD2E-63EB-CCB0-5309F540ADD9}"/>
                </a:ext>
              </a:extLst>
            </p:cNvPr>
            <p:cNvSpPr/>
            <p:nvPr/>
          </p:nvSpPr>
          <p:spPr>
            <a:xfrm rot="10800000">
              <a:off x="4243070" y="1739713"/>
              <a:ext cx="521335" cy="65815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rapezoid 13">
              <a:extLst>
                <a:ext uri="{FF2B5EF4-FFF2-40B4-BE49-F238E27FC236}">
                  <a16:creationId xmlns:a16="http://schemas.microsoft.com/office/drawing/2014/main" id="{28005F1D-1F76-212D-A794-9F47D1757556}"/>
                </a:ext>
              </a:extLst>
            </p:cNvPr>
            <p:cNvSpPr/>
            <p:nvPr/>
          </p:nvSpPr>
          <p:spPr>
            <a:xfrm rot="366654" flipH="1">
              <a:off x="3645606" y="1696691"/>
              <a:ext cx="604430" cy="3413709"/>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rapezoid 14">
              <a:extLst>
                <a:ext uri="{FF2B5EF4-FFF2-40B4-BE49-F238E27FC236}">
                  <a16:creationId xmlns:a16="http://schemas.microsoft.com/office/drawing/2014/main" id="{034226EF-4A6A-7F56-1DF2-B159E0C344A2}"/>
                </a:ext>
              </a:extLst>
            </p:cNvPr>
            <p:cNvSpPr/>
            <p:nvPr/>
          </p:nvSpPr>
          <p:spPr>
            <a:xfrm rot="21233346">
              <a:off x="4747840" y="1682627"/>
              <a:ext cx="604430" cy="3427064"/>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FC0EA879-062B-CD31-F7C7-EBE7F3487AF1}"/>
                </a:ext>
              </a:extLst>
            </p:cNvPr>
            <p:cNvSpPr/>
            <p:nvPr/>
          </p:nvSpPr>
          <p:spPr>
            <a:xfrm rot="662489">
              <a:off x="3722856" y="1826272"/>
              <a:ext cx="325835" cy="1448498"/>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CBB5266-5DCF-A223-27B1-A32BABBEDAA0}"/>
                </a:ext>
              </a:extLst>
            </p:cNvPr>
            <p:cNvSpPr/>
            <p:nvPr/>
          </p:nvSpPr>
          <p:spPr>
            <a:xfrm rot="20760750">
              <a:off x="4912984" y="1867240"/>
              <a:ext cx="325835" cy="1468635"/>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AD6232BB-1707-9590-3159-AF46CB61B9FF}"/>
                </a:ext>
              </a:extLst>
            </p:cNvPr>
            <p:cNvSpPr/>
            <p:nvPr/>
          </p:nvSpPr>
          <p:spPr>
            <a:xfrm>
              <a:off x="3917235" y="228600"/>
              <a:ext cx="1173005" cy="1711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ound Diagonal Corner Rectangle 19">
              <a:extLst>
                <a:ext uri="{FF2B5EF4-FFF2-40B4-BE49-F238E27FC236}">
                  <a16:creationId xmlns:a16="http://schemas.microsoft.com/office/drawing/2014/main" id="{F98048F7-5557-723B-DB85-01BD0C73DBE2}"/>
                </a:ext>
              </a:extLst>
            </p:cNvPr>
            <p:cNvSpPr/>
            <p:nvPr/>
          </p:nvSpPr>
          <p:spPr>
            <a:xfrm rot="17471203">
              <a:off x="3264704" y="890404"/>
              <a:ext cx="1306704"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 Diagonal Corner Rectangle 20">
              <a:extLst>
                <a:ext uri="{FF2B5EF4-FFF2-40B4-BE49-F238E27FC236}">
                  <a16:creationId xmlns:a16="http://schemas.microsoft.com/office/drawing/2014/main" id="{AC69170F-9587-A207-7A9F-C8CF79760281}"/>
                </a:ext>
              </a:extLst>
            </p:cNvPr>
            <p:cNvSpPr/>
            <p:nvPr/>
          </p:nvSpPr>
          <p:spPr>
            <a:xfrm rot="15759005" flipV="1">
              <a:off x="4495200" y="880545"/>
              <a:ext cx="1306221"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ound Diagonal Corner Rectangle 21">
              <a:extLst>
                <a:ext uri="{FF2B5EF4-FFF2-40B4-BE49-F238E27FC236}">
                  <a16:creationId xmlns:a16="http://schemas.microsoft.com/office/drawing/2014/main" id="{79051D2E-328C-4061-3521-49AFC9EC555C}"/>
                </a:ext>
              </a:extLst>
            </p:cNvPr>
            <p:cNvSpPr/>
            <p:nvPr/>
          </p:nvSpPr>
          <p:spPr>
            <a:xfrm rot="21077723">
              <a:off x="4142751" y="417340"/>
              <a:ext cx="782003" cy="460707"/>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Delay 21">
              <a:extLst>
                <a:ext uri="{FF2B5EF4-FFF2-40B4-BE49-F238E27FC236}">
                  <a16:creationId xmlns:a16="http://schemas.microsoft.com/office/drawing/2014/main" id="{ED2434B5-F562-D54D-56F9-3671D91F1C4A}"/>
                </a:ext>
              </a:extLst>
            </p:cNvPr>
            <p:cNvSpPr/>
            <p:nvPr/>
          </p:nvSpPr>
          <p:spPr>
            <a:xfrm rot="16200000">
              <a:off x="4371459" y="-225624"/>
              <a:ext cx="394892" cy="1303339"/>
            </a:xfrm>
            <a:prstGeom prst="flowChartDelay">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6A1D12EF-5533-598A-92CE-3DD84452C48C}"/>
                </a:ext>
              </a:extLst>
            </p:cNvPr>
            <p:cNvSpPr/>
            <p:nvPr/>
          </p:nvSpPr>
          <p:spPr>
            <a:xfrm>
              <a:off x="3657600" y="3429000"/>
              <a:ext cx="1676400" cy="2286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Wave 23">
              <a:extLst>
                <a:ext uri="{FF2B5EF4-FFF2-40B4-BE49-F238E27FC236}">
                  <a16:creationId xmlns:a16="http://schemas.microsoft.com/office/drawing/2014/main" id="{94DB037D-DF38-8F7F-D3C6-5570DF766232}"/>
                </a:ext>
              </a:extLst>
            </p:cNvPr>
            <p:cNvSpPr/>
            <p:nvPr/>
          </p:nvSpPr>
          <p:spPr>
            <a:xfrm rot="15210751">
              <a:off x="4724729" y="3843514"/>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Wave 24">
              <a:extLst>
                <a:ext uri="{FF2B5EF4-FFF2-40B4-BE49-F238E27FC236}">
                  <a16:creationId xmlns:a16="http://schemas.microsoft.com/office/drawing/2014/main" id="{84D22CF6-46BB-9974-5378-F0D85EF5A5C9}"/>
                </a:ext>
              </a:extLst>
            </p:cNvPr>
            <p:cNvSpPr/>
            <p:nvPr/>
          </p:nvSpPr>
          <p:spPr>
            <a:xfrm rot="16200000">
              <a:off x="4572330" y="3843513"/>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ounded Rectangle 26">
              <a:extLst>
                <a:ext uri="{FF2B5EF4-FFF2-40B4-BE49-F238E27FC236}">
                  <a16:creationId xmlns:a16="http://schemas.microsoft.com/office/drawing/2014/main" id="{87A64A8C-5FC0-8E16-82AC-378CE8EC2707}"/>
                </a:ext>
              </a:extLst>
            </p:cNvPr>
            <p:cNvSpPr/>
            <p:nvPr/>
          </p:nvSpPr>
          <p:spPr>
            <a:xfrm>
              <a:off x="4876800" y="3429000"/>
              <a:ext cx="304800" cy="2286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03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2" name="Rectangle 1"/>
          <p:cNvSpPr/>
          <p:nvPr/>
        </p:nvSpPr>
        <p:spPr>
          <a:xfrm>
            <a:off x="757629" y="825604"/>
            <a:ext cx="7446213" cy="5262979"/>
          </a:xfrm>
          <a:prstGeom prst="rect">
            <a:avLst/>
          </a:prstGeom>
        </p:spPr>
        <p:txBody>
          <a:bodyPr wrap="square">
            <a:spAutoFit/>
          </a:bodyPr>
          <a:lstStyle/>
          <a:p>
            <a:r>
              <a:rPr lang="en-US" sz="2800" dirty="0">
                <a:solidFill>
                  <a:schemeClr val="bg1"/>
                </a:solidFill>
              </a:rPr>
              <a:t>“Men and women who turn their lives over to God will discover that He can make a lot more out of their lives than they can. </a:t>
            </a:r>
          </a:p>
          <a:p>
            <a:endParaRPr lang="en-US" sz="2800" dirty="0">
              <a:solidFill>
                <a:schemeClr val="bg1"/>
              </a:solidFill>
            </a:endParaRPr>
          </a:p>
          <a:p>
            <a:r>
              <a:rPr lang="en-US" sz="2800" dirty="0">
                <a:solidFill>
                  <a:schemeClr val="bg1"/>
                </a:solidFill>
              </a:rPr>
              <a:t>He will deepen their joys, expand their vision, quicken their minds, strengthen their muscles, lift their spirits, multiply their blessings, increase their opportunities, comfort their souls, raise up friends, and pour out peace. </a:t>
            </a:r>
          </a:p>
          <a:p>
            <a:endParaRPr lang="en-US" sz="2800" dirty="0">
              <a:solidFill>
                <a:schemeClr val="bg1"/>
              </a:solidFill>
            </a:endParaRPr>
          </a:p>
          <a:p>
            <a:r>
              <a:rPr lang="en-US" sz="2800" dirty="0">
                <a:solidFill>
                  <a:schemeClr val="bg1"/>
                </a:solidFill>
              </a:rPr>
              <a:t>Whoever will lose his life in the service of God will find eternal life.”</a:t>
            </a:r>
          </a:p>
        </p:txBody>
      </p:sp>
      <p:sp>
        <p:nvSpPr>
          <p:cNvPr id="5" name="Rectangle 4"/>
          <p:cNvSpPr/>
          <p:nvPr/>
        </p:nvSpPr>
        <p:spPr>
          <a:xfrm>
            <a:off x="11592153" y="6465972"/>
            <a:ext cx="495649" cy="369332"/>
          </a:xfrm>
          <a:prstGeom prst="rect">
            <a:avLst/>
          </a:prstGeom>
        </p:spPr>
        <p:txBody>
          <a:bodyPr wrap="none">
            <a:spAutoFit/>
          </a:bodyPr>
          <a:lstStyle/>
          <a:p>
            <a:r>
              <a:rPr lang="en-US" dirty="0">
                <a:solidFill>
                  <a:schemeClr val="bg1"/>
                </a:solidFill>
              </a:rPr>
              <a:t> (8)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672" y="1611361"/>
            <a:ext cx="2398948" cy="3394010"/>
          </a:xfrm>
          <a:prstGeom prst="rect">
            <a:avLst/>
          </a:prstGeom>
        </p:spPr>
      </p:pic>
    </p:spTree>
    <p:extLst>
      <p:ext uri="{BB962C8B-B14F-4D97-AF65-F5344CB8AC3E}">
        <p14:creationId xmlns:p14="http://schemas.microsoft.com/office/powerpoint/2010/main" val="14959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4:23-25</a:t>
            </a:r>
            <a:endParaRPr lang="en-US" sz="1400" dirty="0">
              <a:solidFill>
                <a:schemeClr val="bg1"/>
              </a:solidFill>
            </a:endParaRPr>
          </a:p>
        </p:txBody>
      </p:sp>
      <p:sp>
        <p:nvSpPr>
          <p:cNvPr id="201" name="TextBox 200"/>
          <p:cNvSpPr txBox="1"/>
          <p:nvPr/>
        </p:nvSpPr>
        <p:spPr>
          <a:xfrm>
            <a:off x="81481" y="17476"/>
            <a:ext cx="12110519" cy="769441"/>
          </a:xfrm>
          <a:prstGeom prst="rect">
            <a:avLst/>
          </a:prstGeom>
          <a:noFill/>
        </p:spPr>
        <p:txBody>
          <a:bodyPr wrap="square" rtlCol="0">
            <a:spAutoFit/>
          </a:bodyPr>
          <a:lstStyle/>
          <a:p>
            <a:pPr algn="ctr"/>
            <a:r>
              <a:rPr lang="en-US" sz="4400" dirty="0">
                <a:solidFill>
                  <a:schemeClr val="bg1"/>
                </a:solidFill>
                <a:latin typeface="Algerian" panose="04020705040A02060702" pitchFamily="82" charset="0"/>
              </a:rPr>
              <a:t>Teaching, Preaching, and Healing</a:t>
            </a:r>
          </a:p>
        </p:txBody>
      </p:sp>
      <p:sp>
        <p:nvSpPr>
          <p:cNvPr id="2" name="Rectangle 1"/>
          <p:cNvSpPr/>
          <p:nvPr/>
        </p:nvSpPr>
        <p:spPr>
          <a:xfrm>
            <a:off x="340013" y="910615"/>
            <a:ext cx="6454870" cy="3539430"/>
          </a:xfrm>
          <a:prstGeom prst="rect">
            <a:avLst/>
          </a:prstGeom>
        </p:spPr>
        <p:txBody>
          <a:bodyPr wrap="square">
            <a:spAutoFit/>
          </a:bodyPr>
          <a:lstStyle/>
          <a:p>
            <a:pPr fontAlgn="base"/>
            <a:r>
              <a:rPr lang="en-US" sz="2800" dirty="0">
                <a:solidFill>
                  <a:schemeClr val="bg1"/>
                </a:solidFill>
              </a:rPr>
              <a:t>“…from this earliest beginning, from the first hour, healing is mentioned almost as if it were a synonym for teaching and preaching. At least there is a clear relationship among the three. In fact, the passage that follows says more about the healing than the teaching or the preaching. …</a:t>
            </a:r>
          </a:p>
        </p:txBody>
      </p:sp>
      <p:sp>
        <p:nvSpPr>
          <p:cNvPr id="5" name="Rectangle 4"/>
          <p:cNvSpPr/>
          <p:nvPr/>
        </p:nvSpPr>
        <p:spPr>
          <a:xfrm>
            <a:off x="6096000" y="3904589"/>
            <a:ext cx="4660006" cy="2677656"/>
          </a:xfrm>
          <a:prstGeom prst="rect">
            <a:avLst/>
          </a:prstGeom>
        </p:spPr>
        <p:txBody>
          <a:bodyPr wrap="square">
            <a:spAutoFit/>
          </a:bodyPr>
          <a:lstStyle/>
          <a:p>
            <a:r>
              <a:rPr lang="en-US" sz="2400" b="0" i="0" dirty="0">
                <a:solidFill>
                  <a:schemeClr val="bg1"/>
                </a:solidFill>
                <a:effectLst/>
                <a:latin typeface="Abadi" panose="020B0604020104020204" pitchFamily="34" charset="0"/>
              </a:rPr>
              <a:t>“…our teaching can lead to healing of the spiritual kind. … As with the Master, wouldn’t it be wonderful to measure the success of our teaching by the healing that takes place in the lives of others?</a:t>
            </a:r>
            <a:endParaRPr lang="en-US" sz="2400" dirty="0">
              <a:solidFill>
                <a:schemeClr val="bg1"/>
              </a:solidFill>
            </a:endParaRPr>
          </a:p>
        </p:txBody>
      </p:sp>
      <p:sp>
        <p:nvSpPr>
          <p:cNvPr id="6" name="TextBox 5"/>
          <p:cNvSpPr txBox="1"/>
          <p:nvPr/>
        </p:nvSpPr>
        <p:spPr>
          <a:xfrm>
            <a:off x="11560935" y="6342861"/>
            <a:ext cx="631065" cy="369332"/>
          </a:xfrm>
          <a:prstGeom prst="rect">
            <a:avLst/>
          </a:prstGeom>
          <a:noFill/>
        </p:spPr>
        <p:txBody>
          <a:bodyPr wrap="square" rtlCol="0">
            <a:spAutoFit/>
          </a:bodyPr>
          <a:lstStyle/>
          <a:p>
            <a:r>
              <a:rPr lang="en-US" dirty="0">
                <a:solidFill>
                  <a:schemeClr val="bg1"/>
                </a:solidFill>
              </a:rPr>
              <a:t>(7)</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627" y="4879390"/>
            <a:ext cx="1111964" cy="1388922"/>
          </a:xfrm>
          <a:prstGeom prst="rect">
            <a:avLst/>
          </a:prstGeom>
        </p:spPr>
      </p:pic>
      <p:pic>
        <p:nvPicPr>
          <p:cNvPr id="12290" name="Picture 2" descr="https://media.ldscdn.org/images/media-library/bible-images-the-life-of-jesus-christ/teachings/jesus-authority-questioned-1138449-wallpaper.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4895" y="1038519"/>
            <a:ext cx="3975279" cy="26501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media.ldscdn.org/images/media-library/beliefs-practices/sacrament-meeting-298791-wallpaper.jpg?download=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7964" y="4239166"/>
            <a:ext cx="3403251" cy="226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0" y="0"/>
            <a:ext cx="12192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Elder Quentin L. Cook </a:t>
            </a:r>
            <a:r>
              <a:rPr lang="en-US" i="1" dirty="0">
                <a:solidFill>
                  <a:schemeClr val="bg1"/>
                </a:solidFill>
              </a:rPr>
              <a:t>Choose Wisely </a:t>
            </a:r>
            <a:r>
              <a:rPr lang="en-US" dirty="0">
                <a:solidFill>
                  <a:schemeClr val="bg1"/>
                </a:solidFill>
              </a:rPr>
              <a:t>October 2014 General Conference</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1:128). Joseph Smith Translation, Matthew 4:1–2; Luke 4:2]” </a:t>
            </a:r>
          </a:p>
          <a:p>
            <a:pPr marL="342900" indent="-342900">
              <a:buFontTx/>
              <a:buAutoNum type="arabicPeriod"/>
            </a:pPr>
            <a:r>
              <a:rPr lang="en-US" dirty="0">
                <a:solidFill>
                  <a:schemeClr val="bg1"/>
                </a:solidFill>
              </a:rPr>
              <a:t>President Howard W. Hunter (“The Temptations of Christ,” </a:t>
            </a:r>
            <a:r>
              <a:rPr lang="en-US" i="1" dirty="0">
                <a:solidFill>
                  <a:schemeClr val="bg1"/>
                </a:solidFill>
              </a:rPr>
              <a:t>Ensign,</a:t>
            </a:r>
            <a:r>
              <a:rPr lang="en-US" dirty="0">
                <a:solidFill>
                  <a:schemeClr val="bg1"/>
                </a:solidFill>
              </a:rPr>
              <a:t> Nov. 1976, 18</a:t>
            </a:r>
          </a:p>
          <a:p>
            <a:pPr marL="342900" indent="-342900">
              <a:buFontTx/>
              <a:buAutoNum type="arabicPeriod"/>
            </a:pPr>
            <a:r>
              <a:rPr lang="en-US" dirty="0">
                <a:solidFill>
                  <a:schemeClr val="bg1"/>
                </a:solidFill>
              </a:rPr>
              <a:t>James E. Talmage  </a:t>
            </a:r>
            <a:r>
              <a:rPr lang="en-US" i="1" dirty="0">
                <a:solidFill>
                  <a:schemeClr val="bg1"/>
                </a:solidFill>
              </a:rPr>
              <a:t>Jesus the Christ </a:t>
            </a:r>
            <a:r>
              <a:rPr lang="en-US" dirty="0">
                <a:solidFill>
                  <a:schemeClr val="bg1"/>
                </a:solidFill>
              </a:rPr>
              <a:t> Chapter 10</a:t>
            </a:r>
          </a:p>
          <a:p>
            <a:pPr marL="342900" indent="-342900">
              <a:buFontTx/>
              <a:buAutoNum type="arabicPeriod"/>
            </a:pPr>
            <a:r>
              <a:rPr lang="en-US" i="0" dirty="0">
                <a:solidFill>
                  <a:schemeClr val="bg1"/>
                </a:solidFill>
                <a:effectLst/>
              </a:rPr>
              <a:t>Russell M. Nelson, “</a:t>
            </a:r>
            <a:r>
              <a:rPr lang="en-US" i="0" u="none" strike="noStrike" dirty="0">
                <a:solidFill>
                  <a:schemeClr val="bg1"/>
                </a:solidFill>
                <a:effectLst/>
              </a:rPr>
              <a:t>The Book of Mormon: What Would Your Life Be Like without It?</a:t>
            </a:r>
            <a:r>
              <a:rPr lang="en-US" i="0" dirty="0">
                <a:solidFill>
                  <a:schemeClr val="bg1"/>
                </a:solidFill>
                <a:effectLst/>
              </a:rPr>
              <a:t>,” </a:t>
            </a:r>
            <a:r>
              <a:rPr lang="en-US" i="1" dirty="0">
                <a:solidFill>
                  <a:schemeClr val="bg1"/>
                </a:solidFill>
                <a:effectLst/>
              </a:rPr>
              <a:t>Ensign</a:t>
            </a:r>
            <a:r>
              <a:rPr lang="en-US" i="0" dirty="0">
                <a:solidFill>
                  <a:schemeClr val="bg1"/>
                </a:solidFill>
                <a:effectLst/>
              </a:rPr>
              <a:t> or</a:t>
            </a:r>
            <a:r>
              <a:rPr lang="en-US" i="1" dirty="0">
                <a:solidFill>
                  <a:schemeClr val="bg1"/>
                </a:solidFill>
                <a:effectLst/>
              </a:rPr>
              <a:t> Liahona</a:t>
            </a:r>
            <a:r>
              <a:rPr lang="en-US" i="0" dirty="0">
                <a:solidFill>
                  <a:schemeClr val="bg1"/>
                </a:solidFill>
                <a:effectLst/>
              </a:rPr>
              <a:t>, Nov. 2017, 62–63</a:t>
            </a:r>
          </a:p>
          <a:p>
            <a:pPr marL="342900" indent="-342900">
              <a:buFontTx/>
              <a:buAutoNum type="arabicPeriod"/>
            </a:pPr>
            <a:r>
              <a:rPr lang="en-US" sz="1800" i="0" dirty="0">
                <a:solidFill>
                  <a:schemeClr val="bg1"/>
                </a:solidFill>
                <a:effectLst/>
              </a:rPr>
              <a:t>Richard G. Scott, “</a:t>
            </a:r>
            <a:r>
              <a:rPr lang="en-US" sz="1800" i="0" u="none" strike="noStrike" dirty="0">
                <a:solidFill>
                  <a:schemeClr val="bg1"/>
                </a:solidFill>
                <a:effectLst/>
              </a:rPr>
              <a:t>For Peace at Home</a:t>
            </a:r>
            <a:r>
              <a:rPr lang="en-US" sz="1800" i="0" dirty="0">
                <a:solidFill>
                  <a:schemeClr val="bg1"/>
                </a:solidFill>
                <a:effectLst/>
              </a:rPr>
              <a:t>,” </a:t>
            </a:r>
            <a:r>
              <a:rPr lang="en-US" sz="1800" i="1" dirty="0">
                <a:solidFill>
                  <a:schemeClr val="bg1"/>
                </a:solidFill>
                <a:effectLst/>
              </a:rPr>
              <a:t>Ensign or Liahona</a:t>
            </a:r>
            <a:r>
              <a:rPr lang="en-US" sz="1800" i="0" dirty="0">
                <a:solidFill>
                  <a:schemeClr val="bg1"/>
                </a:solidFill>
                <a:effectLst/>
              </a:rPr>
              <a:t>, May 2013, 30</a:t>
            </a:r>
            <a:endParaRPr lang="en-US" dirty="0">
              <a:solidFill>
                <a:schemeClr val="bg1"/>
              </a:solidFill>
            </a:endParaRPr>
          </a:p>
          <a:p>
            <a:pPr marL="342900" indent="-342900">
              <a:buFontTx/>
              <a:buAutoNum type="arabicPeriod"/>
            </a:pPr>
            <a:r>
              <a:rPr lang="en-US" dirty="0">
                <a:solidFill>
                  <a:schemeClr val="bg1"/>
                </a:solidFill>
              </a:rPr>
              <a:t>Jeffrey R. Holland, “The Inconvenient Messiah,”</a:t>
            </a:r>
            <a:r>
              <a:rPr lang="en-US" i="1" dirty="0">
                <a:solidFill>
                  <a:schemeClr val="bg1"/>
                </a:solidFill>
              </a:rPr>
              <a:t> Ensign,</a:t>
            </a:r>
            <a:r>
              <a:rPr lang="en-US" dirty="0">
                <a:solidFill>
                  <a:schemeClr val="bg1"/>
                </a:solidFill>
              </a:rPr>
              <a:t> Feb. 1984, 68–73.</a:t>
            </a:r>
          </a:p>
          <a:p>
            <a:r>
              <a:rPr lang="en-US" dirty="0">
                <a:solidFill>
                  <a:schemeClr val="bg1"/>
                </a:solidFill>
              </a:rPr>
              <a:t>	“Teaching, Preaching, Healing,”</a:t>
            </a:r>
            <a:r>
              <a:rPr lang="en-US" i="1" dirty="0">
                <a:solidFill>
                  <a:schemeClr val="bg1"/>
                </a:solidFill>
              </a:rPr>
              <a:t> Ensign,</a:t>
            </a:r>
            <a:r>
              <a:rPr lang="en-US" dirty="0">
                <a:solidFill>
                  <a:schemeClr val="bg1"/>
                </a:solidFill>
              </a:rPr>
              <a:t> Jan. 2003, 33–34, 37.</a:t>
            </a:r>
          </a:p>
          <a:p>
            <a:r>
              <a:rPr lang="en-US" dirty="0">
                <a:solidFill>
                  <a:schemeClr val="bg1"/>
                </a:solidFill>
              </a:rPr>
              <a:t>8.   President Ezra Taft Benson (“Jesus Christ—Gifts and Expectations,”</a:t>
            </a:r>
            <a:r>
              <a:rPr lang="en-US" i="1" dirty="0">
                <a:solidFill>
                  <a:schemeClr val="bg1"/>
                </a:solidFill>
              </a:rPr>
              <a:t> Ensign,</a:t>
            </a:r>
            <a:r>
              <a:rPr lang="en-US" dirty="0">
                <a:solidFill>
                  <a:schemeClr val="bg1"/>
                </a:solidFill>
              </a:rPr>
              <a:t> Dec. 1988, 4).</a:t>
            </a:r>
          </a:p>
          <a:p>
            <a:r>
              <a:rPr lang="en-US" dirty="0">
                <a:solidFill>
                  <a:schemeClr val="bg1"/>
                </a:solidFill>
              </a:rPr>
              <a:t>9.   Bible Dictionary</a:t>
            </a:r>
          </a:p>
          <a:p>
            <a:pPr fontAlgn="base"/>
            <a:r>
              <a:rPr lang="en-US" i="1" dirty="0">
                <a:solidFill>
                  <a:schemeClr val="bg1"/>
                </a:solidFill>
              </a:rPr>
              <a:t>10.Commentary on Genesis, </a:t>
            </a:r>
            <a:r>
              <a:rPr lang="en-US" dirty="0">
                <a:solidFill>
                  <a:schemeClr val="bg1"/>
                </a:solidFill>
              </a:rPr>
              <a:t>cit. Eusebius, </a:t>
            </a:r>
            <a:r>
              <a:rPr lang="en-US" i="1" dirty="0">
                <a:solidFill>
                  <a:schemeClr val="bg1"/>
                </a:solidFill>
              </a:rPr>
              <a:t>History </a:t>
            </a:r>
            <a:r>
              <a:rPr lang="en-US" dirty="0">
                <a:solidFill>
                  <a:schemeClr val="bg1"/>
                </a:solidFill>
              </a:rPr>
              <a:t>3:1 from </a:t>
            </a:r>
            <a:r>
              <a:rPr lang="en-US" i="1" dirty="0">
                <a:solidFill>
                  <a:schemeClr val="bg1"/>
                </a:solidFill>
              </a:rPr>
              <a:t>Simon Peter </a:t>
            </a:r>
            <a:r>
              <a:rPr lang="en-US" dirty="0">
                <a:solidFill>
                  <a:schemeClr val="bg1"/>
                </a:solidFill>
                <a:effectLst/>
              </a:rPr>
              <a:t>By Dr. </a:t>
            </a:r>
            <a:r>
              <a:rPr lang="en-US" dirty="0">
                <a:solidFill>
                  <a:schemeClr val="bg1"/>
                </a:solidFill>
              </a:rPr>
              <a:t>Richard Lloyd Anderson  Ensign Feb. 1975 </a:t>
            </a:r>
            <a:endParaRPr lang="en-US" dirty="0">
              <a:solidFill>
                <a:schemeClr val="bg1"/>
              </a:solidFill>
              <a:effectLst/>
            </a:endParaRPr>
          </a:p>
          <a:p>
            <a:pPr marL="342900" indent="-342900">
              <a:buAutoNum type="arabicPeriod" startAt="5"/>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dirty="0">
              <a:solidFill>
                <a:schemeClr val="bg1"/>
              </a:solidFill>
            </a:endParaRPr>
          </a:p>
        </p:txBody>
      </p:sp>
      <p:sp>
        <p:nvSpPr>
          <p:cNvPr id="6" name="Footer Placeholder 14">
            <a:extLst>
              <a:ext uri="{FF2B5EF4-FFF2-40B4-BE49-F238E27FC236}">
                <a16:creationId xmlns:a16="http://schemas.microsoft.com/office/drawing/2014/main" id="{10817895-8877-4A4B-BAFC-25EDECA684E4}"/>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66636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58843" y="4717322"/>
            <a:ext cx="7100934" cy="1754326"/>
            <a:chOff x="96571" y="3579185"/>
            <a:chExt cx="7100934" cy="1754326"/>
          </a:xfrm>
        </p:grpSpPr>
        <p:sp>
          <p:nvSpPr>
            <p:cNvPr id="5" name="Rectangle 4"/>
            <p:cNvSpPr/>
            <p:nvPr/>
          </p:nvSpPr>
          <p:spPr>
            <a:xfrm>
              <a:off x="717325" y="3579185"/>
              <a:ext cx="6480180" cy="1754326"/>
            </a:xfrm>
            <a:prstGeom prst="rect">
              <a:avLst/>
            </a:prstGeom>
          </p:spPr>
          <p:txBody>
            <a:bodyPr wrap="square">
              <a:spAutoFit/>
            </a:bodyPr>
            <a:lstStyle/>
            <a:p>
              <a:r>
                <a:rPr lang="en-US" dirty="0">
                  <a:hlinkClick r:id="rId2"/>
                </a:rPr>
                <a:t>https://www.lds.org/ensign/1975/02/simon-peter?lang=eng</a:t>
              </a:r>
              <a:endParaRPr lang="en-US" dirty="0"/>
            </a:p>
            <a:p>
              <a:r>
                <a:rPr lang="en-US" dirty="0">
                  <a:hlinkClick r:id="rId3"/>
                </a:rPr>
                <a:t>https://www.lds.org/ensign/1999/10/as-flaming-fire-and-a-ministering-angel?lang=eng</a:t>
              </a:r>
              <a:endParaRPr lang="en-US" dirty="0"/>
            </a:p>
            <a:p>
              <a:r>
                <a:rPr lang="en-US" dirty="0">
                  <a:hlinkClick r:id="rId4"/>
                </a:rPr>
                <a:t>https://www.lds.org/ensign/1975/09/i-have-a-question?lang=eng</a:t>
              </a:r>
              <a:endParaRPr lang="en-US" dirty="0"/>
            </a:p>
            <a:p>
              <a:endParaRPr lang="en-US" dirty="0"/>
            </a:p>
            <a:p>
              <a:endParaRPr lang="en-US" dirty="0"/>
            </a:p>
          </p:txBody>
        </p:sp>
        <p:sp>
          <p:nvSpPr>
            <p:cNvPr id="6" name="TextBox 5"/>
            <p:cNvSpPr txBox="1"/>
            <p:nvPr/>
          </p:nvSpPr>
          <p:spPr>
            <a:xfrm>
              <a:off x="96571" y="3579185"/>
              <a:ext cx="1584102" cy="1200329"/>
            </a:xfrm>
            <a:prstGeom prst="rect">
              <a:avLst/>
            </a:prstGeom>
            <a:noFill/>
          </p:spPr>
          <p:txBody>
            <a:bodyPr wrap="square" rtlCol="0">
              <a:spAutoFit/>
            </a:bodyPr>
            <a:lstStyle/>
            <a:p>
              <a:r>
                <a:rPr lang="en-US" dirty="0"/>
                <a:t>Peter</a:t>
              </a:r>
            </a:p>
            <a:p>
              <a:r>
                <a:rPr lang="en-US" dirty="0"/>
                <a:t>John</a:t>
              </a:r>
            </a:p>
            <a:p>
              <a:endParaRPr lang="en-US" dirty="0"/>
            </a:p>
            <a:p>
              <a:r>
                <a:rPr lang="en-US" dirty="0"/>
                <a:t>James</a:t>
              </a:r>
            </a:p>
          </p:txBody>
        </p:sp>
      </p:grpSp>
      <p:graphicFrame>
        <p:nvGraphicFramePr>
          <p:cNvPr id="10" name="Table 9"/>
          <p:cNvGraphicFramePr>
            <a:graphicFrameLocks noGrp="1"/>
          </p:cNvGraphicFramePr>
          <p:nvPr>
            <p:extLst>
              <p:ext uri="{D42A27DB-BD31-4B8C-83A1-F6EECF244321}">
                <p14:modId xmlns:p14="http://schemas.microsoft.com/office/powerpoint/2010/main" val="895762132"/>
              </p:ext>
            </p:extLst>
          </p:nvPr>
        </p:nvGraphicFramePr>
        <p:xfrm>
          <a:off x="152400" y="457200"/>
          <a:ext cx="11781692" cy="2595880"/>
        </p:xfrm>
        <a:graphic>
          <a:graphicData uri="http://schemas.openxmlformats.org/drawingml/2006/table">
            <a:tbl>
              <a:tblPr firstRow="1" bandRow="1">
                <a:tableStyleId>{5940675A-B579-460E-94D1-54222C63F5DA}</a:tableStyleId>
              </a:tblPr>
              <a:tblGrid>
                <a:gridCol w="5327374">
                  <a:extLst>
                    <a:ext uri="{9D8B030D-6E8A-4147-A177-3AD203B41FA5}">
                      <a16:colId xmlns:a16="http://schemas.microsoft.com/office/drawing/2014/main" val="20000"/>
                    </a:ext>
                  </a:extLst>
                </a:gridCol>
                <a:gridCol w="1741641">
                  <a:extLst>
                    <a:ext uri="{9D8B030D-6E8A-4147-A177-3AD203B41FA5}">
                      <a16:colId xmlns:a16="http://schemas.microsoft.com/office/drawing/2014/main" val="20001"/>
                    </a:ext>
                  </a:extLst>
                </a:gridCol>
                <a:gridCol w="1639192">
                  <a:extLst>
                    <a:ext uri="{9D8B030D-6E8A-4147-A177-3AD203B41FA5}">
                      <a16:colId xmlns:a16="http://schemas.microsoft.com/office/drawing/2014/main" val="20002"/>
                    </a:ext>
                  </a:extLst>
                </a:gridCol>
                <a:gridCol w="1639192">
                  <a:extLst>
                    <a:ext uri="{9D8B030D-6E8A-4147-A177-3AD203B41FA5}">
                      <a16:colId xmlns:a16="http://schemas.microsoft.com/office/drawing/2014/main" val="20003"/>
                    </a:ext>
                  </a:extLst>
                </a:gridCol>
                <a:gridCol w="1434293">
                  <a:extLst>
                    <a:ext uri="{9D8B030D-6E8A-4147-A177-3AD203B41FA5}">
                      <a16:colId xmlns:a16="http://schemas.microsoft.com/office/drawing/2014/main" val="20004"/>
                    </a:ext>
                  </a:extLst>
                </a:gridCol>
              </a:tblGrid>
              <a:tr h="370840">
                <a:tc>
                  <a:txBody>
                    <a:bodyPr/>
                    <a:lstStyle/>
                    <a:p>
                      <a:pPr algn="ctr"/>
                      <a:r>
                        <a:rPr lang="en-US" sz="1800" b="1" dirty="0"/>
                        <a:t>Event</a:t>
                      </a:r>
                    </a:p>
                  </a:txBody>
                  <a:tcPr/>
                </a:tc>
                <a:tc>
                  <a:txBody>
                    <a:bodyPr/>
                    <a:lstStyle/>
                    <a:p>
                      <a:pPr algn="ctr"/>
                      <a:r>
                        <a:rPr lang="en-US" sz="1800" b="1" dirty="0"/>
                        <a:t>Matthew</a:t>
                      </a:r>
                    </a:p>
                  </a:txBody>
                  <a:tcPr/>
                </a:tc>
                <a:tc>
                  <a:txBody>
                    <a:bodyPr/>
                    <a:lstStyle/>
                    <a:p>
                      <a:pPr algn="ctr"/>
                      <a:r>
                        <a:rPr lang="en-US" sz="1800" b="1" dirty="0"/>
                        <a:t>Mark</a:t>
                      </a:r>
                    </a:p>
                  </a:txBody>
                  <a:tcPr/>
                </a:tc>
                <a:tc>
                  <a:txBody>
                    <a:bodyPr/>
                    <a:lstStyle/>
                    <a:p>
                      <a:pPr algn="ctr"/>
                      <a:r>
                        <a:rPr lang="en-US" sz="1800" b="1" dirty="0"/>
                        <a:t>Luke </a:t>
                      </a:r>
                    </a:p>
                  </a:txBody>
                  <a:tcPr/>
                </a:tc>
                <a:tc>
                  <a:txBody>
                    <a:bodyPr/>
                    <a:lstStyle/>
                    <a:p>
                      <a:pPr algn="ctr"/>
                      <a:r>
                        <a:rPr lang="en-US" sz="1800" b="1" dirty="0"/>
                        <a:t>John</a:t>
                      </a:r>
                    </a:p>
                  </a:txBody>
                  <a:tcPr/>
                </a:tc>
                <a:extLst>
                  <a:ext uri="{0D108BD9-81ED-4DB2-BD59-A6C34878D82A}">
                    <a16:rowId xmlns:a16="http://schemas.microsoft.com/office/drawing/2014/main" val="10000"/>
                  </a:ext>
                </a:extLst>
              </a:tr>
              <a:tr h="370840">
                <a:tc>
                  <a:txBody>
                    <a:bodyPr/>
                    <a:lstStyle/>
                    <a:p>
                      <a:r>
                        <a:rPr lang="en-US" sz="1800" dirty="0"/>
                        <a:t>Fast</a:t>
                      </a:r>
                      <a:r>
                        <a:rPr lang="en-US" sz="1800" baseline="0" dirty="0"/>
                        <a:t> and Temptation of Jesus</a:t>
                      </a:r>
                      <a:endParaRPr lang="en-US" sz="1800" dirty="0"/>
                    </a:p>
                  </a:txBody>
                  <a:tcPr/>
                </a:tc>
                <a:tc>
                  <a:txBody>
                    <a:bodyPr/>
                    <a:lstStyle/>
                    <a:p>
                      <a:r>
                        <a:rPr lang="en-US" sz="1800" dirty="0"/>
                        <a:t>4:1-11</a:t>
                      </a:r>
                    </a:p>
                  </a:txBody>
                  <a:tcPr/>
                </a:tc>
                <a:tc>
                  <a:txBody>
                    <a:bodyPr/>
                    <a:lstStyle/>
                    <a:p>
                      <a:r>
                        <a:rPr lang="en-US" sz="1800" dirty="0"/>
                        <a:t>1:12,</a:t>
                      </a:r>
                      <a:r>
                        <a:rPr lang="en-US" sz="1800" baseline="0" dirty="0"/>
                        <a:t> 13</a:t>
                      </a:r>
                      <a:endParaRPr lang="en-US" sz="1800" dirty="0"/>
                    </a:p>
                  </a:txBody>
                  <a:tcPr/>
                </a:tc>
                <a:tc>
                  <a:txBody>
                    <a:bodyPr/>
                    <a:lstStyle/>
                    <a:p>
                      <a:r>
                        <a:rPr lang="en-US" sz="1800" dirty="0"/>
                        <a:t>4:1-13</a:t>
                      </a:r>
                    </a:p>
                  </a:txBody>
                  <a:tcPr/>
                </a:tc>
                <a:tc>
                  <a:txBody>
                    <a:bodyPr/>
                    <a:lstStyle/>
                    <a:p>
                      <a:endParaRPr lang="en-US" sz="1800" dirty="0"/>
                    </a:p>
                  </a:txBody>
                  <a:tcPr/>
                </a:tc>
                <a:extLst>
                  <a:ext uri="{0D108BD9-81ED-4DB2-BD59-A6C34878D82A}">
                    <a16:rowId xmlns:a16="http://schemas.microsoft.com/office/drawing/2014/main" val="10001"/>
                  </a:ext>
                </a:extLst>
              </a:tr>
              <a:tr h="370840">
                <a:tc>
                  <a:txBody>
                    <a:bodyPr/>
                    <a:lstStyle/>
                    <a:p>
                      <a:r>
                        <a:rPr lang="en-US" sz="1800" dirty="0"/>
                        <a:t>Jesus Leaves Judea for Galilee</a:t>
                      </a:r>
                    </a:p>
                  </a:txBody>
                  <a:tcPr/>
                </a:tc>
                <a:tc>
                  <a:txBody>
                    <a:bodyPr/>
                    <a:lstStyle/>
                    <a:p>
                      <a:r>
                        <a:rPr lang="en-US" sz="1800" dirty="0"/>
                        <a:t>4:12</a:t>
                      </a:r>
                    </a:p>
                  </a:txBody>
                  <a:tcPr/>
                </a:tc>
                <a:tc>
                  <a:txBody>
                    <a:bodyPr/>
                    <a:lstStyle/>
                    <a:p>
                      <a:r>
                        <a:rPr lang="en-US" sz="1800" dirty="0"/>
                        <a:t>1:14</a:t>
                      </a:r>
                    </a:p>
                  </a:txBody>
                  <a:tcPr/>
                </a:tc>
                <a:tc>
                  <a:txBody>
                    <a:bodyPr/>
                    <a:lstStyle/>
                    <a:p>
                      <a:r>
                        <a:rPr lang="en-US" sz="1800" dirty="0"/>
                        <a:t>4:14</a:t>
                      </a:r>
                    </a:p>
                  </a:txBody>
                  <a:tcPr/>
                </a:tc>
                <a:tc>
                  <a:txBody>
                    <a:bodyPr/>
                    <a:lstStyle/>
                    <a:p>
                      <a:r>
                        <a:rPr lang="en-US" sz="1800" dirty="0"/>
                        <a:t>4:1-3</a:t>
                      </a:r>
                    </a:p>
                  </a:txBody>
                  <a:tcPr/>
                </a:tc>
                <a:extLst>
                  <a:ext uri="{0D108BD9-81ED-4DB2-BD59-A6C34878D82A}">
                    <a16:rowId xmlns:a16="http://schemas.microsoft.com/office/drawing/2014/main" val="10002"/>
                  </a:ext>
                </a:extLst>
              </a:tr>
              <a:tr h="370840">
                <a:tc>
                  <a:txBody>
                    <a:bodyPr/>
                    <a:lstStyle/>
                    <a:p>
                      <a:r>
                        <a:rPr lang="en-US" sz="1800" dirty="0"/>
                        <a:t>Jesus Leaves Judea for Galilee</a:t>
                      </a:r>
                    </a:p>
                  </a:txBody>
                  <a:tcPr/>
                </a:tc>
                <a:tc>
                  <a:txBody>
                    <a:bodyPr/>
                    <a:lstStyle/>
                    <a:p>
                      <a:r>
                        <a:rPr lang="en-US" sz="1800" dirty="0"/>
                        <a:t>4:12</a:t>
                      </a:r>
                    </a:p>
                  </a:txBody>
                  <a:tcPr/>
                </a:tc>
                <a:tc>
                  <a:txBody>
                    <a:bodyPr/>
                    <a:lstStyle/>
                    <a:p>
                      <a:r>
                        <a:rPr lang="en-US" sz="1800" dirty="0"/>
                        <a:t>1:14</a:t>
                      </a:r>
                    </a:p>
                  </a:txBody>
                  <a:tcPr/>
                </a:tc>
                <a:tc>
                  <a:txBody>
                    <a:bodyPr/>
                    <a:lstStyle/>
                    <a:p>
                      <a:r>
                        <a:rPr lang="en-US" sz="1800" dirty="0"/>
                        <a:t>4:14</a:t>
                      </a:r>
                    </a:p>
                  </a:txBody>
                  <a:tcPr/>
                </a:tc>
                <a:tc>
                  <a:txBody>
                    <a:bodyPr/>
                    <a:lstStyle/>
                    <a:p>
                      <a:r>
                        <a:rPr lang="en-US" sz="1800" dirty="0"/>
                        <a:t>4:1-3</a:t>
                      </a:r>
                    </a:p>
                  </a:txBody>
                  <a:tcPr/>
                </a:tc>
                <a:extLst>
                  <a:ext uri="{0D108BD9-81ED-4DB2-BD59-A6C34878D82A}">
                    <a16:rowId xmlns:a16="http://schemas.microsoft.com/office/drawing/2014/main" val="10004"/>
                  </a:ext>
                </a:extLst>
              </a:tr>
              <a:tr h="370840">
                <a:tc>
                  <a:txBody>
                    <a:bodyPr/>
                    <a:lstStyle/>
                    <a:p>
                      <a:r>
                        <a:rPr lang="en-US" sz="1800" dirty="0"/>
                        <a:t>Goes to Capernaum</a:t>
                      </a:r>
                    </a:p>
                  </a:txBody>
                  <a:tcPr/>
                </a:tc>
                <a:tc>
                  <a:txBody>
                    <a:bodyPr/>
                    <a:lstStyle/>
                    <a:p>
                      <a:r>
                        <a:rPr lang="en-US" sz="1800" dirty="0"/>
                        <a:t>4:13-17</a:t>
                      </a:r>
                    </a:p>
                  </a:txBody>
                  <a:tcPr/>
                </a:tc>
                <a:tc>
                  <a:txBody>
                    <a:bodyPr/>
                    <a:lstStyle/>
                    <a:p>
                      <a:r>
                        <a:rPr lang="en-US" sz="1800" dirty="0"/>
                        <a:t>1:15</a:t>
                      </a:r>
                    </a:p>
                  </a:txBody>
                  <a:tcPr/>
                </a:tc>
                <a:tc>
                  <a:txBody>
                    <a:bodyPr/>
                    <a:lstStyle/>
                    <a:p>
                      <a:r>
                        <a:rPr lang="en-US" sz="1800" dirty="0"/>
                        <a:t> </a:t>
                      </a:r>
                    </a:p>
                  </a:txBody>
                  <a:tcPr/>
                </a:tc>
                <a:tc>
                  <a:txBody>
                    <a:bodyPr/>
                    <a:lstStyle/>
                    <a:p>
                      <a:endParaRPr lang="en-US" sz="1800" dirty="0"/>
                    </a:p>
                  </a:txBody>
                  <a:tcPr/>
                </a:tc>
                <a:extLst>
                  <a:ext uri="{0D108BD9-81ED-4DB2-BD59-A6C34878D82A}">
                    <a16:rowId xmlns:a16="http://schemas.microsoft.com/office/drawing/2014/main" val="10005"/>
                  </a:ext>
                </a:extLst>
              </a:tr>
              <a:tr h="370840">
                <a:tc>
                  <a:txBody>
                    <a:bodyPr/>
                    <a:lstStyle/>
                    <a:p>
                      <a:r>
                        <a:rPr lang="en-US" sz="1800" dirty="0"/>
                        <a:t>Fishers of Men:</a:t>
                      </a:r>
                      <a:r>
                        <a:rPr lang="en-US" sz="1800" baseline="0" dirty="0"/>
                        <a:t> Peter, Andrew, James, and John</a:t>
                      </a:r>
                      <a:endParaRPr lang="en-US" sz="1800" dirty="0"/>
                    </a:p>
                  </a:txBody>
                  <a:tcPr/>
                </a:tc>
                <a:tc>
                  <a:txBody>
                    <a:bodyPr/>
                    <a:lstStyle/>
                    <a:p>
                      <a:r>
                        <a:rPr lang="en-US" sz="1800" dirty="0"/>
                        <a:t>4:18-22</a:t>
                      </a:r>
                    </a:p>
                  </a:txBody>
                  <a:tcPr/>
                </a:tc>
                <a:tc>
                  <a:txBody>
                    <a:bodyPr/>
                    <a:lstStyle/>
                    <a:p>
                      <a:r>
                        <a:rPr lang="en-US" sz="1800" dirty="0"/>
                        <a:t>1:16-20</a:t>
                      </a:r>
                    </a:p>
                  </a:txBody>
                  <a:tcPr/>
                </a:tc>
                <a:tc>
                  <a:txBody>
                    <a:bodyPr/>
                    <a:lstStyle/>
                    <a:p>
                      <a:r>
                        <a:rPr lang="en-US" sz="1800" dirty="0"/>
                        <a:t>5:1-11</a:t>
                      </a:r>
                    </a:p>
                  </a:txBody>
                  <a:tcPr/>
                </a:tc>
                <a:tc>
                  <a:txBody>
                    <a:bodyPr/>
                    <a:lstStyle/>
                    <a:p>
                      <a:r>
                        <a:rPr lang="en-US" sz="1800" dirty="0"/>
                        <a:t> </a:t>
                      </a:r>
                    </a:p>
                  </a:txBody>
                  <a:tcPr/>
                </a:tc>
                <a:extLst>
                  <a:ext uri="{0D108BD9-81ED-4DB2-BD59-A6C34878D82A}">
                    <a16:rowId xmlns:a16="http://schemas.microsoft.com/office/drawing/2014/main" val="10006"/>
                  </a:ext>
                </a:extLst>
              </a:tr>
              <a:tr h="370840">
                <a:tc>
                  <a:txBody>
                    <a:bodyPr/>
                    <a:lstStyle/>
                    <a:p>
                      <a:r>
                        <a:rPr lang="en-US" sz="1800" dirty="0"/>
                        <a:t>Jesus Preaches and Heals in Galilee</a:t>
                      </a:r>
                    </a:p>
                  </a:txBody>
                  <a:tcPr/>
                </a:tc>
                <a:tc>
                  <a:txBody>
                    <a:bodyPr/>
                    <a:lstStyle/>
                    <a:p>
                      <a:r>
                        <a:rPr lang="en-US" sz="1800" dirty="0"/>
                        <a:t>4:23-25</a:t>
                      </a:r>
                    </a:p>
                  </a:txBody>
                  <a:tcPr/>
                </a:tc>
                <a:tc>
                  <a:txBody>
                    <a:bodyPr/>
                    <a:lstStyle/>
                    <a:p>
                      <a:r>
                        <a:rPr lang="en-US" sz="1800" dirty="0"/>
                        <a:t>1:35-39</a:t>
                      </a:r>
                    </a:p>
                  </a:txBody>
                  <a:tcPr/>
                </a:tc>
                <a:tc>
                  <a:txBody>
                    <a:bodyPr/>
                    <a:lstStyle/>
                    <a:p>
                      <a:r>
                        <a:rPr lang="en-US" sz="1800" dirty="0"/>
                        <a:t>4:42-44</a:t>
                      </a:r>
                    </a:p>
                  </a:txBody>
                  <a:tcPr/>
                </a:tc>
                <a:tc>
                  <a:txBody>
                    <a:bodyPr/>
                    <a:lstStyle/>
                    <a:p>
                      <a:endParaRPr lang="en-US" sz="1800" dirty="0"/>
                    </a:p>
                  </a:txBody>
                  <a:tcPr/>
                </a:tc>
                <a:extLst>
                  <a:ext uri="{0D108BD9-81ED-4DB2-BD59-A6C34878D82A}">
                    <a16:rowId xmlns:a16="http://schemas.microsoft.com/office/drawing/2014/main" val="10007"/>
                  </a:ext>
                </a:extLst>
              </a:tr>
            </a:tbl>
          </a:graphicData>
        </a:graphic>
      </p:graphicFrame>
      <p:sp>
        <p:nvSpPr>
          <p:cNvPr id="11" name="TextBox 10"/>
          <p:cNvSpPr txBox="1"/>
          <p:nvPr/>
        </p:nvSpPr>
        <p:spPr>
          <a:xfrm>
            <a:off x="152400" y="76200"/>
            <a:ext cx="8763000" cy="369332"/>
          </a:xfrm>
          <a:prstGeom prst="rect">
            <a:avLst/>
          </a:prstGeom>
          <a:noFill/>
        </p:spPr>
        <p:txBody>
          <a:bodyPr wrap="square" rtlCol="0">
            <a:spAutoFit/>
          </a:bodyPr>
          <a:lstStyle/>
          <a:p>
            <a:pPr algn="ctr"/>
            <a:r>
              <a:rPr lang="en-US" dirty="0"/>
              <a:t>Opening Events in Jesus’ Ministry</a:t>
            </a:r>
          </a:p>
        </p:txBody>
      </p:sp>
      <p:sp>
        <p:nvSpPr>
          <p:cNvPr id="13" name="TextBox 12"/>
          <p:cNvSpPr txBox="1"/>
          <p:nvPr/>
        </p:nvSpPr>
        <p:spPr>
          <a:xfrm>
            <a:off x="262647" y="3443910"/>
            <a:ext cx="7848600" cy="369332"/>
          </a:xfrm>
          <a:prstGeom prst="rect">
            <a:avLst/>
          </a:prstGeom>
          <a:noFill/>
        </p:spPr>
        <p:txBody>
          <a:bodyPr wrap="square" rtlCol="0">
            <a:spAutoFit/>
          </a:bodyPr>
          <a:lstStyle/>
          <a:p>
            <a:r>
              <a:rPr lang="en-US" dirty="0"/>
              <a:t>Source: </a:t>
            </a:r>
            <a:r>
              <a:rPr lang="en-US" i="1" dirty="0"/>
              <a:t>Horizontal Harmony of the Four Gospels </a:t>
            </a:r>
            <a:r>
              <a:rPr lang="en-US" dirty="0"/>
              <a:t>by Thomas M. Mumford</a:t>
            </a:r>
            <a:r>
              <a:rPr lang="en-US" i="1" dirty="0"/>
              <a:t> </a:t>
            </a:r>
            <a:endParaRPr lang="en-US" dirty="0"/>
          </a:p>
        </p:txBody>
      </p:sp>
    </p:spTree>
    <p:extLst>
      <p:ext uri="{BB962C8B-B14F-4D97-AF65-F5344CB8AC3E}">
        <p14:creationId xmlns:p14="http://schemas.microsoft.com/office/powerpoint/2010/main" val="202525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046988"/>
          </a:xfrm>
          <a:prstGeom prst="rect">
            <a:avLst/>
          </a:prstGeom>
          <a:ln>
            <a:solidFill>
              <a:schemeClr val="tx1"/>
            </a:solidFill>
          </a:ln>
        </p:spPr>
        <p:txBody>
          <a:bodyPr>
            <a:spAutoFit/>
          </a:bodyPr>
          <a:lstStyle/>
          <a:p>
            <a:r>
              <a:rPr lang="en-US" sz="1200" b="1" i="0" dirty="0">
                <a:solidFill>
                  <a:srgbClr val="333333"/>
                </a:solidFill>
                <a:effectLst/>
                <a:latin typeface="Abadi" panose="020B0604020104020204" pitchFamily="34" charset="0"/>
              </a:rPr>
              <a:t>Matthew 4:1   Communion with God</a:t>
            </a:r>
          </a:p>
          <a:p>
            <a:r>
              <a:rPr lang="en-US" sz="1200" b="0" i="0" dirty="0">
                <a:solidFill>
                  <a:srgbClr val="333333"/>
                </a:solidFill>
                <a:effectLst/>
                <a:latin typeface="Abadi" panose="020B0604020104020204" pitchFamily="34" charset="0"/>
              </a:rPr>
              <a:t>The circumstances attending this time of exile and test must have been related by Jesus Himself, for of other human witnesses there were none. The recorded narratives deal principally with events marking the close of the forty-day period, but considered in their entirety they place beyond doubt the fact that the season was one of fasting and prayer. Christ’s realization that He was the chosen and foreordained Messiah came to Him gradually. As shown by His words to His mother on the occasion of the memorable interview with the doctors in the temple courts, He knew, when but a Boy of twelve years, that in a particular and personal sense He was the Son of God; yet it is evident that a comprehension of the full purport of His earthly mission developed within Him only as He progressed step by step in wisdom. His acknowledgment by the Father, and the continued companionship of the Holy Ghost, opened His soul to the glorious fact of His divinity. He had much to think about, much that demanded prayer and the communion with God that prayer alone could insure. Throughout the period of retirement, he ate not, but chose to fast, that His mortal body might the more completely be subjected to His divine spirit. James E </a:t>
            </a:r>
            <a:r>
              <a:rPr lang="en-US" sz="1200" b="0" i="0" dirty="0" err="1">
                <a:solidFill>
                  <a:srgbClr val="333333"/>
                </a:solidFill>
                <a:effectLst/>
                <a:latin typeface="Abadi" panose="020B0604020104020204" pitchFamily="34" charset="0"/>
              </a:rPr>
              <a:t>Talmage</a:t>
            </a:r>
            <a:r>
              <a:rPr lang="en-US" sz="1200" b="0" i="0" dirty="0">
                <a:solidFill>
                  <a:srgbClr val="333333"/>
                </a:solidFill>
                <a:effectLst/>
                <a:latin typeface="Abadi" panose="020B0604020104020204" pitchFamily="34" charset="0"/>
              </a:rPr>
              <a:t> </a:t>
            </a:r>
            <a:r>
              <a:rPr lang="en-US" sz="1200" b="0" i="1" dirty="0">
                <a:solidFill>
                  <a:srgbClr val="333333"/>
                </a:solidFill>
                <a:effectLst/>
                <a:latin typeface="Abadi" panose="020B0604020104020204" pitchFamily="34" charset="0"/>
              </a:rPr>
              <a:t>Jesus the Christ Chapter 10</a:t>
            </a:r>
            <a:endParaRPr lang="en-US" sz="1200" dirty="0"/>
          </a:p>
        </p:txBody>
      </p:sp>
      <p:sp>
        <p:nvSpPr>
          <p:cNvPr id="3" name="Rectangle 2"/>
          <p:cNvSpPr/>
          <p:nvPr/>
        </p:nvSpPr>
        <p:spPr>
          <a:xfrm>
            <a:off x="0" y="3046988"/>
            <a:ext cx="6096000" cy="3231654"/>
          </a:xfrm>
          <a:prstGeom prst="rect">
            <a:avLst/>
          </a:prstGeom>
          <a:ln>
            <a:solidFill>
              <a:schemeClr val="tx1"/>
            </a:solidFill>
          </a:ln>
        </p:spPr>
        <p:txBody>
          <a:bodyPr>
            <a:spAutoFit/>
          </a:bodyPr>
          <a:lstStyle/>
          <a:p>
            <a:r>
              <a:rPr lang="en-US" sz="1200" b="1" i="0" dirty="0">
                <a:solidFill>
                  <a:srgbClr val="333333"/>
                </a:solidFill>
                <a:effectLst/>
                <a:latin typeface="Abadi" panose="020B0604020104020204" pitchFamily="34" charset="0"/>
              </a:rPr>
              <a:t>Was Jesus Capable of Sinning?</a:t>
            </a:r>
          </a:p>
          <a:p>
            <a:r>
              <a:rPr lang="en-US" sz="1200" dirty="0"/>
              <a:t>The question as to whether He was capable of sinning. Had there been no possibility of His yielding to the lures of Satan, there would have been no real test in the temptations, no genuine victory in the result. Our Lord was sinless yet </a:t>
            </a:r>
            <a:r>
              <a:rPr lang="en-US" sz="1200" dirty="0" err="1"/>
              <a:t>peccable</a:t>
            </a:r>
            <a:r>
              <a:rPr lang="en-US" sz="1200" dirty="0"/>
              <a:t> (capable); </a:t>
            </a:r>
          </a:p>
          <a:p>
            <a:endParaRPr lang="en-US" sz="1200" dirty="0"/>
          </a:p>
          <a:p>
            <a:r>
              <a:rPr lang="en-US" sz="1200" dirty="0"/>
              <a:t>He had the capacity, the ability to sin had He willed so to do. Had He been bereft of the faculty to sin, He would have been shorn of His free agency; and it was to safeguard and ensure the agency of man that He had offered Himself, before the world was, as a redeeming sacrifice. To say that He could not sin because He was the embodiment of righteousness is no denial of His agency of choice between evil and good. A thoroughly truthful man cannot culpably lie; nevertheless his insurance against falsehood is not that of external compulsion, but of internal restraint due to his cultivated companionship of the spirit of truth. A really honest man will neither take nor covet his neighbor’s goods, indeed it may be said that he cannot steal; yet he is capable of stealing should he so elect. His honesty is an armor against temptation; but the coat of mail, the helmet, the breastplate, and the greaves, are but an outward covering; the man within may be vulnerable </a:t>
            </a:r>
            <a:r>
              <a:rPr lang="en-US" sz="1200" b="1" dirty="0"/>
              <a:t>if he can be reached</a:t>
            </a:r>
            <a:r>
              <a:rPr lang="en-US" sz="1200" dirty="0"/>
              <a:t>.</a:t>
            </a:r>
            <a:r>
              <a:rPr lang="en-US" sz="1200" b="0" i="0" dirty="0">
                <a:solidFill>
                  <a:srgbClr val="333333"/>
                </a:solidFill>
                <a:effectLst/>
                <a:latin typeface="Abadi" panose="020B0604020104020204" pitchFamily="34" charset="0"/>
              </a:rPr>
              <a:t>. James E </a:t>
            </a:r>
            <a:r>
              <a:rPr lang="en-US" sz="1200" b="0" i="0" dirty="0" err="1">
                <a:solidFill>
                  <a:srgbClr val="333333"/>
                </a:solidFill>
                <a:effectLst/>
                <a:latin typeface="Abadi" panose="020B0604020104020204" pitchFamily="34" charset="0"/>
              </a:rPr>
              <a:t>Talmage</a:t>
            </a:r>
            <a:r>
              <a:rPr lang="en-US" sz="1200" b="0" i="0" dirty="0">
                <a:solidFill>
                  <a:srgbClr val="333333"/>
                </a:solidFill>
                <a:effectLst/>
                <a:latin typeface="Abadi" panose="020B0604020104020204" pitchFamily="34" charset="0"/>
              </a:rPr>
              <a:t> </a:t>
            </a:r>
            <a:r>
              <a:rPr lang="en-US" sz="1200" b="0" i="1" dirty="0">
                <a:solidFill>
                  <a:srgbClr val="333333"/>
                </a:solidFill>
                <a:effectLst/>
                <a:latin typeface="Abadi" panose="020B0604020104020204" pitchFamily="34" charset="0"/>
              </a:rPr>
              <a:t>Jesus the Christ Chapter 10</a:t>
            </a:r>
            <a:endParaRPr lang="en-US" sz="1200" dirty="0"/>
          </a:p>
        </p:txBody>
      </p:sp>
      <p:sp>
        <p:nvSpPr>
          <p:cNvPr id="4" name="Rectangle 3"/>
          <p:cNvSpPr/>
          <p:nvPr/>
        </p:nvSpPr>
        <p:spPr>
          <a:xfrm>
            <a:off x="6096000" y="0"/>
            <a:ext cx="6096000" cy="1569660"/>
          </a:xfrm>
          <a:prstGeom prst="rect">
            <a:avLst/>
          </a:prstGeom>
          <a:ln>
            <a:solidFill>
              <a:schemeClr val="tx1"/>
            </a:solidFill>
          </a:ln>
        </p:spPr>
        <p:txBody>
          <a:bodyPr>
            <a:spAutoFit/>
          </a:bodyPr>
          <a:lstStyle/>
          <a:p>
            <a:r>
              <a:rPr lang="en-US" sz="1200" b="1" dirty="0"/>
              <a:t>Fasting: </a:t>
            </a:r>
          </a:p>
          <a:p>
            <a:r>
              <a:rPr lang="en-US" sz="1200" dirty="0"/>
              <a:t>“Fasting, coupled with mighty prayer, is powerful. It can fill our minds with the revelations of the Spirit. It can strengthen us against times of temptation. Fasting and prayer can help develop within us courage and confidence. They can strengthen our character and build self-restraint and discipline. Often when we fast, our righteous prayers and petitions have greater power. Testimonies grow. We mature spiritually and emotionally and sanctify our souls. Each time we fast, we gain a little more control over our worldly appetites and passions” Elder Joseph B. </a:t>
            </a:r>
            <a:r>
              <a:rPr lang="en-US" sz="1200" dirty="0" err="1"/>
              <a:t>Wirthlin</a:t>
            </a:r>
            <a:r>
              <a:rPr lang="en-US" sz="1200" dirty="0"/>
              <a:t>  (“The Law of the Fast,”</a:t>
            </a:r>
            <a:r>
              <a:rPr lang="en-US" sz="1200" i="1" dirty="0"/>
              <a:t> Ensign,</a:t>
            </a:r>
            <a:r>
              <a:rPr lang="en-US" sz="1200" dirty="0"/>
              <a:t> May 2001, 73).</a:t>
            </a:r>
          </a:p>
        </p:txBody>
      </p:sp>
      <p:sp>
        <p:nvSpPr>
          <p:cNvPr id="5" name="Rectangle 4"/>
          <p:cNvSpPr/>
          <p:nvPr/>
        </p:nvSpPr>
        <p:spPr>
          <a:xfrm>
            <a:off x="6096000" y="1569660"/>
            <a:ext cx="6096000" cy="1015663"/>
          </a:xfrm>
          <a:prstGeom prst="rect">
            <a:avLst/>
          </a:prstGeom>
          <a:ln>
            <a:solidFill>
              <a:schemeClr val="tx1"/>
            </a:solidFill>
          </a:ln>
        </p:spPr>
        <p:txBody>
          <a:bodyPr>
            <a:spAutoFit/>
          </a:bodyPr>
          <a:lstStyle/>
          <a:p>
            <a:r>
              <a:rPr lang="en-US" sz="1200" b="1" dirty="0"/>
              <a:t>Temptation:</a:t>
            </a:r>
          </a:p>
          <a:p>
            <a:r>
              <a:rPr lang="en-US" sz="1200" dirty="0"/>
              <a:t>“It is extremely difficult, if not impossible, for the devil to enter a door that is closed. He seems to have no keys for locked doors. But if a door is slightly ajar, he gets his toe in, and soon this is followed by his foot, then by his leg and his body and his head, and finally he is in all the way” (</a:t>
            </a:r>
            <a:r>
              <a:rPr lang="en-US" sz="1200" i="1" dirty="0"/>
              <a:t>Teachings of Presidents of the Church: Spencer W. Kimball</a:t>
            </a:r>
            <a:r>
              <a:rPr lang="en-US" sz="1200" dirty="0"/>
              <a:t> [2006], 106–7).</a:t>
            </a:r>
          </a:p>
        </p:txBody>
      </p:sp>
      <p:sp>
        <p:nvSpPr>
          <p:cNvPr id="6" name="Rectangle 5"/>
          <p:cNvSpPr/>
          <p:nvPr/>
        </p:nvSpPr>
        <p:spPr>
          <a:xfrm>
            <a:off x="6096000" y="2585323"/>
            <a:ext cx="6096000" cy="2123658"/>
          </a:xfrm>
          <a:prstGeom prst="rect">
            <a:avLst/>
          </a:prstGeom>
          <a:ln>
            <a:solidFill>
              <a:schemeClr val="tx1"/>
            </a:solidFill>
          </a:ln>
        </p:spPr>
        <p:txBody>
          <a:bodyPr>
            <a:spAutoFit/>
          </a:bodyPr>
          <a:lstStyle/>
          <a:p>
            <a:r>
              <a:rPr lang="en-US" sz="1200" b="1" dirty="0"/>
              <a:t>Matthew 4:16 Galilee:</a:t>
            </a:r>
          </a:p>
          <a:p>
            <a:r>
              <a:rPr lang="en-US" sz="1200" dirty="0"/>
              <a:t>Jesus Christ spent the majority of His life and ministry in the villages of Galilee—places like Capernaum, Nain, Nazareth, and Bethsaida. During Old Testament times this area was the inheritance of the tribes of Zebulun and Naphtali. Over the centuries, numerous battles were waged to secure control over this strategic region. Some have suggested that because so many people lost their lives in battle here, Isaiah referred to the people of this region as “them which sat in the region and shadow of death” (Matthew 4:16). Isaiah prophesied that in this death-stricken land a “great light” would spring up (Isaiah 9:2). That light is Jesus Christ, the Light of the World. Matthew wanted his readers to know that the Savior’s ministry in the land of Galilee was a fulfillment of this messianic prophecy. New Testament Student Manual Institute Chapter 2</a:t>
            </a:r>
          </a:p>
        </p:txBody>
      </p:sp>
    </p:spTree>
    <p:extLst>
      <p:ext uri="{BB962C8B-B14F-4D97-AF65-F5344CB8AC3E}">
        <p14:creationId xmlns:p14="http://schemas.microsoft.com/office/powerpoint/2010/main" val="235949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(1)</a:t>
            </a:r>
          </a:p>
        </p:txBody>
      </p:sp>
      <p:sp>
        <p:nvSpPr>
          <p:cNvPr id="14" name="TextBox 13"/>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Focus</a:t>
            </a:r>
          </a:p>
        </p:txBody>
      </p:sp>
      <p:pic>
        <p:nvPicPr>
          <p:cNvPr id="67" name="Picture 2" descr="http://orig13.deviantart.net/417b/f/2014/222/8/0/psychedelic_rain_by_rufusshinra4179-d117p8w.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947" y="1100875"/>
            <a:ext cx="6204106" cy="46530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8024" y="1771822"/>
            <a:ext cx="2900127" cy="3139321"/>
          </a:xfrm>
          <a:prstGeom prst="rect">
            <a:avLst/>
          </a:prstGeom>
        </p:spPr>
        <p:txBody>
          <a:bodyPr wrap="square">
            <a:spAutoFit/>
          </a:bodyPr>
          <a:lstStyle/>
          <a:p>
            <a:r>
              <a:rPr lang="en-US" b="0" i="0" dirty="0">
                <a:solidFill>
                  <a:schemeClr val="bg1"/>
                </a:solidFill>
                <a:effectLst/>
                <a:latin typeface="Abadi" panose="020B0604020104020204" pitchFamily="34" charset="0"/>
              </a:rPr>
              <a:t>“Distractions and opposition to righteousness are not just on the Internet; they are everywhere.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They affect not just the youth but all of us.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We live in a world that is literally in commotion.”</a:t>
            </a:r>
            <a:r>
              <a:rPr lang="en-US" baseline="30000" dirty="0">
                <a:solidFill>
                  <a:schemeClr val="bg1"/>
                </a:solidFill>
                <a:latin typeface="Abadi" panose="020B0604020104020204" pitchFamily="34" charset="0"/>
              </a:rPr>
              <a:t> </a:t>
            </a:r>
          </a:p>
        </p:txBody>
      </p:sp>
      <p:sp>
        <p:nvSpPr>
          <p:cNvPr id="3" name="Rectangle 2"/>
          <p:cNvSpPr/>
          <p:nvPr/>
        </p:nvSpPr>
        <p:spPr>
          <a:xfrm>
            <a:off x="9198053" y="1654064"/>
            <a:ext cx="3060071" cy="2585323"/>
          </a:xfrm>
          <a:prstGeom prst="rect">
            <a:avLst/>
          </a:prstGeom>
        </p:spPr>
        <p:txBody>
          <a:bodyPr wrap="square">
            <a:spAutoFit/>
          </a:bodyPr>
          <a:lstStyle/>
          <a:p>
            <a:r>
              <a:rPr lang="en-US" b="0" i="0" dirty="0">
                <a:solidFill>
                  <a:schemeClr val="bg1"/>
                </a:solidFill>
                <a:effectLst/>
                <a:latin typeface="Abadi" panose="020B0604020104020204" pitchFamily="34" charset="0"/>
              </a:rPr>
              <a:t>“We are surrounded by obsessive portrayals of “fun and games” and immoral and dysfunctional lives.</a:t>
            </a:r>
          </a:p>
          <a:p>
            <a:endParaRPr lang="en-US" dirty="0">
              <a:solidFill>
                <a:schemeClr val="bg1"/>
              </a:solidFill>
              <a:latin typeface="Abadi" panose="020B0604020104020204" pitchFamily="34" charset="0"/>
            </a:endParaRPr>
          </a:p>
          <a:p>
            <a:endParaRPr lang="en-US" b="0" i="0" dirty="0">
              <a:solidFill>
                <a:schemeClr val="bg1"/>
              </a:solidFill>
              <a:effectLst/>
              <a:latin typeface="Abadi" panose="020B0604020104020204" pitchFamily="34" charset="0"/>
            </a:endParaRPr>
          </a:p>
          <a:p>
            <a:r>
              <a:rPr lang="en-US" b="0" i="0" dirty="0">
                <a:solidFill>
                  <a:schemeClr val="bg1"/>
                </a:solidFill>
                <a:effectLst/>
                <a:latin typeface="Abadi" panose="020B0604020104020204" pitchFamily="34" charset="0"/>
              </a:rPr>
              <a:t>[Some of] these are presented as normal conduct in much of the media.”</a:t>
            </a:r>
            <a:endParaRPr lang="en-US" dirty="0">
              <a:solidFill>
                <a:schemeClr val="bg1"/>
              </a:solidFill>
            </a:endParaRP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7339" y="5568398"/>
            <a:ext cx="1095375" cy="1095375"/>
          </a:xfrm>
          <a:prstGeom prst="rect">
            <a:avLst/>
          </a:prstGeom>
        </p:spPr>
      </p:pic>
      <p:sp>
        <p:nvSpPr>
          <p:cNvPr id="69" name="Rectangle 68"/>
          <p:cNvSpPr/>
          <p:nvPr/>
        </p:nvSpPr>
        <p:spPr>
          <a:xfrm>
            <a:off x="3556503" y="5832776"/>
            <a:ext cx="5160474" cy="830997"/>
          </a:xfrm>
          <a:prstGeom prst="rect">
            <a:avLst/>
          </a:prstGeom>
        </p:spPr>
        <p:txBody>
          <a:bodyPr wrap="square">
            <a:spAutoFit/>
          </a:bodyPr>
          <a:lstStyle/>
          <a:p>
            <a:pPr algn="ctr"/>
            <a:r>
              <a:rPr lang="en-US" sz="2400" dirty="0">
                <a:solidFill>
                  <a:srgbClr val="FFFF00"/>
                </a:solidFill>
                <a:latin typeface="Abadi" panose="020B0604020104020204" pitchFamily="34" charset="0"/>
              </a:rPr>
              <a:t>Were you able to focus on the words or the picture?</a:t>
            </a:r>
            <a:endParaRPr lang="en-US" sz="2400" baseline="30000" dirty="0">
              <a:solidFill>
                <a:srgbClr val="FFFF00"/>
              </a:solidFill>
              <a:latin typeface="Abadi" panose="020B0604020104020204" pitchFamily="34" charset="0"/>
            </a:endParaRPr>
          </a:p>
        </p:txBody>
      </p:sp>
    </p:spTree>
    <p:extLst>
      <p:ext uri="{BB962C8B-B14F-4D97-AF65-F5344CB8AC3E}">
        <p14:creationId xmlns:p14="http://schemas.microsoft.com/office/powerpoint/2010/main" val="35791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p:cTn id="35" dur="500" fill="hold"/>
                                        <p:tgtEl>
                                          <p:spTgt spid="69"/>
                                        </p:tgtEl>
                                        <p:attrNameLst>
                                          <p:attrName>ppt_w</p:attrName>
                                        </p:attrNameLst>
                                      </p:cBhvr>
                                      <p:tavLst>
                                        <p:tav tm="0">
                                          <p:val>
                                            <p:fltVal val="0"/>
                                          </p:val>
                                        </p:tav>
                                        <p:tav tm="100000">
                                          <p:val>
                                            <p:strVal val="#ppt_w"/>
                                          </p:val>
                                        </p:tav>
                                      </p:tavLst>
                                    </p:anim>
                                    <p:anim calcmode="lin" valueType="num">
                                      <p:cBhvr>
                                        <p:cTn id="36" dur="500" fill="hold"/>
                                        <p:tgtEl>
                                          <p:spTgt spid="69"/>
                                        </p:tgtEl>
                                        <p:attrNameLst>
                                          <p:attrName>ppt_h</p:attrName>
                                        </p:attrNameLst>
                                      </p:cBhvr>
                                      <p:tavLst>
                                        <p:tav tm="0">
                                          <p:val>
                                            <p:fltVal val="0"/>
                                          </p:val>
                                        </p:tav>
                                        <p:tav tm="100000">
                                          <p:val>
                                            <p:strVal val="#ppt_h"/>
                                          </p:val>
                                        </p:tav>
                                      </p:tavLst>
                                    </p:anim>
                                    <p:animEffect transition="in" filter="fade">
                                      <p:cBhvr>
                                        <p:cTn id="37" dur="500"/>
                                        <p:tgtEl>
                                          <p:spTgt spid="69"/>
                                        </p:tgtEl>
                                      </p:cBhvr>
                                    </p:animEffect>
                                  </p:childTnLst>
                                </p:cTn>
                              </p:par>
                              <p:par>
                                <p:cTn id="38" presetID="10" presetClass="exit" presetSubtype="0" fill="hold" nodeType="with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nvGraphicFramePr>
        <p:xfrm>
          <a:off x="0" y="225281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nvGraphicFramePr>
        <p:xfrm>
          <a:off x="0" y="450562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cxnSp>
        <p:nvCxnSpPr>
          <p:cNvPr id="10" name="Straight Connector 9"/>
          <p:cNvCxnSpPr/>
          <p:nvPr/>
        </p:nvCxnSpPr>
        <p:spPr>
          <a:xfrm>
            <a:off x="0" y="225281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450562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180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http://wallpapercave.com/wp/t9LM0aa.png">
            <a:extLst>
              <a:ext uri="{FF2B5EF4-FFF2-40B4-BE49-F238E27FC236}">
                <a16:creationId xmlns:a16="http://schemas.microsoft.com/office/drawing/2014/main" id="{DE506F86-6524-F210-74BB-B2A123E0F04E}"/>
              </a:ext>
            </a:extLst>
          </p:cNvPr>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haroni" panose="02010803020104030203" pitchFamily="2" charset="-79"/>
                <a:cs typeface="Aharoni" panose="02010803020104030203" pitchFamily="2" charset="-79"/>
              </a:rPr>
              <a:t>Jesus Teaches in the Synagogue</a:t>
            </a:r>
          </a:p>
          <a:p>
            <a:pPr algn="ctr"/>
            <a:r>
              <a:rPr lang="en-US" sz="6000" dirty="0">
                <a:solidFill>
                  <a:schemeClr val="bg1"/>
                </a:solidFill>
                <a:latin typeface="Aharoni" panose="02010803020104030203" pitchFamily="2" charset="-79"/>
                <a:cs typeface="Aharoni" panose="02010803020104030203" pitchFamily="2" charset="-79"/>
              </a:rPr>
              <a:t>Luke 4</a:t>
            </a:r>
          </a:p>
        </p:txBody>
      </p:sp>
      <p:grpSp>
        <p:nvGrpSpPr>
          <p:cNvPr id="2" name="Group 1">
            <a:extLst>
              <a:ext uri="{FF2B5EF4-FFF2-40B4-BE49-F238E27FC236}">
                <a16:creationId xmlns:a16="http://schemas.microsoft.com/office/drawing/2014/main" id="{1792D116-7336-4ADA-6D80-496FEED689EB}"/>
              </a:ext>
            </a:extLst>
          </p:cNvPr>
          <p:cNvGrpSpPr/>
          <p:nvPr/>
        </p:nvGrpSpPr>
        <p:grpSpPr>
          <a:xfrm>
            <a:off x="9173877" y="1947056"/>
            <a:ext cx="1788623" cy="4147852"/>
            <a:chOff x="1519855" y="349452"/>
            <a:chExt cx="2655905" cy="6159097"/>
          </a:xfrm>
        </p:grpSpPr>
        <p:sp>
          <p:nvSpPr>
            <p:cNvPr id="4" name="Freeform: Shape 3">
              <a:extLst>
                <a:ext uri="{FF2B5EF4-FFF2-40B4-BE49-F238E27FC236}">
                  <a16:creationId xmlns:a16="http://schemas.microsoft.com/office/drawing/2014/main" id="{C6C9859F-AB0C-3E65-EB52-E3893492503A}"/>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Oval 17">
              <a:extLst>
                <a:ext uri="{FF2B5EF4-FFF2-40B4-BE49-F238E27FC236}">
                  <a16:creationId xmlns:a16="http://schemas.microsoft.com/office/drawing/2014/main" id="{B3AC791B-857A-ECC0-1FA9-8E9827717A2C}"/>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31C68DA5-A057-E50F-70A7-CDA8EFF591BA}"/>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3119F29-4EF5-DAD9-D2CD-6D6CD987CFEA}"/>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B711EDD-E7D3-665B-EDE7-A389F1870102}"/>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DBB422-90DF-DE5E-7B27-C6BE1DF38134}"/>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6D4E1414-2B4E-CB16-2ED7-E1B4007D21CD}"/>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F02097-B9BF-BF82-1AD3-CE9C4C631EF3}"/>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
              <a:extLst>
                <a:ext uri="{FF2B5EF4-FFF2-40B4-BE49-F238E27FC236}">
                  <a16:creationId xmlns:a16="http://schemas.microsoft.com/office/drawing/2014/main" id="{618EF67B-D979-CE59-1BC3-A5FC739BACC0}"/>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1">
              <a:extLst>
                <a:ext uri="{FF2B5EF4-FFF2-40B4-BE49-F238E27FC236}">
                  <a16:creationId xmlns:a16="http://schemas.microsoft.com/office/drawing/2014/main" id="{CC9A287C-67AB-5395-CCD0-0402C7D27B4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2">
              <a:extLst>
                <a:ext uri="{FF2B5EF4-FFF2-40B4-BE49-F238E27FC236}">
                  <a16:creationId xmlns:a16="http://schemas.microsoft.com/office/drawing/2014/main" id="{2841C4FC-8E7B-4A39-C74E-D3F9EA1CA6BB}"/>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CABE6D9-9D6C-63E1-7714-63AA0A2DFFBE}"/>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6AC0D559-76B7-9F97-CCB7-D5049E8B4087}"/>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7F98305D-0E50-401D-3B64-B34CDB515D61}"/>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FC52393-775F-7C1F-2BF8-A9F360D12953}"/>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B5D689A-A5CD-A89F-DCAA-44CF109597D1}"/>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55339714-E020-F79E-1093-C0FA88234075}"/>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Oval 33">
              <a:extLst>
                <a:ext uri="{FF2B5EF4-FFF2-40B4-BE49-F238E27FC236}">
                  <a16:creationId xmlns:a16="http://schemas.microsoft.com/office/drawing/2014/main" id="{77D74B9B-7977-3DE4-FCEC-4160CC0CD945}"/>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49D135B-7AF8-6775-7688-5365A92D534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Oval 35">
              <a:extLst>
                <a:ext uri="{FF2B5EF4-FFF2-40B4-BE49-F238E27FC236}">
                  <a16:creationId xmlns:a16="http://schemas.microsoft.com/office/drawing/2014/main" id="{3E7A5E21-6971-D568-AF96-BF738A80D02E}"/>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EB225C-895B-F8BD-DB75-96EBC3140C89}"/>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8817450" y="3809036"/>
            <a:ext cx="1777219" cy="2384814"/>
            <a:chOff x="5791200" y="4292991"/>
            <a:chExt cx="1371600" cy="1840522"/>
          </a:xfrm>
          <a:solidFill>
            <a:schemeClr val="accent2">
              <a:lumMod val="50000"/>
            </a:schemeClr>
          </a:solidFill>
        </p:grpSpPr>
        <p:sp>
          <p:nvSpPr>
            <p:cNvPr id="54" name="Rectangle 53"/>
            <p:cNvSpPr/>
            <p:nvPr/>
          </p:nvSpPr>
          <p:spPr>
            <a:xfrm>
              <a:off x="5791200" y="4292991"/>
              <a:ext cx="1371600"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943600" y="4445390"/>
              <a:ext cx="1066800" cy="16881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rot="18081071">
            <a:off x="8988894" y="2915408"/>
            <a:ext cx="565639" cy="1471246"/>
            <a:chOff x="5410200" y="1299205"/>
            <a:chExt cx="1215358" cy="2497726"/>
          </a:xfrm>
        </p:grpSpPr>
        <p:grpSp>
          <p:nvGrpSpPr>
            <p:cNvPr id="8" name="Group 20"/>
            <p:cNvGrpSpPr/>
            <p:nvPr/>
          </p:nvGrpSpPr>
          <p:grpSpPr>
            <a:xfrm>
              <a:off x="5410200" y="1299205"/>
              <a:ext cx="607679" cy="2497726"/>
              <a:chOff x="533400" y="381000"/>
              <a:chExt cx="457200" cy="2497726"/>
            </a:xfrm>
          </p:grpSpPr>
          <p:sp>
            <p:nvSpPr>
              <p:cNvPr id="14" name="Oval 1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6017879" y="1299205"/>
              <a:ext cx="607679" cy="2497726"/>
              <a:chOff x="2714897" y="457200"/>
              <a:chExt cx="457200" cy="2497726"/>
            </a:xfrm>
          </p:grpSpPr>
          <p:sp>
            <p:nvSpPr>
              <p:cNvPr id="10" name="Oval 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10036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0" y="6488668"/>
            <a:ext cx="1665838" cy="369332"/>
          </a:xfrm>
          <a:prstGeom prst="rect">
            <a:avLst/>
          </a:prstGeom>
          <a:noFill/>
        </p:spPr>
        <p:txBody>
          <a:bodyPr wrap="square" rtlCol="0">
            <a:spAutoFit/>
          </a:bodyPr>
          <a:lstStyle/>
          <a:p>
            <a:r>
              <a:rPr lang="en-US" dirty="0">
                <a:solidFill>
                  <a:schemeClr val="bg1"/>
                </a:solidFill>
              </a:rPr>
              <a:t>Luke 4:14-21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Jesus is the Messiah</a:t>
            </a:r>
          </a:p>
        </p:txBody>
      </p:sp>
      <p:sp>
        <p:nvSpPr>
          <p:cNvPr id="7" name="Rectangle 6"/>
          <p:cNvSpPr/>
          <p:nvPr/>
        </p:nvSpPr>
        <p:spPr>
          <a:xfrm>
            <a:off x="1454835" y="1274692"/>
            <a:ext cx="4224996" cy="2308324"/>
          </a:xfrm>
          <a:prstGeom prst="rect">
            <a:avLst/>
          </a:prstGeom>
        </p:spPr>
        <p:txBody>
          <a:bodyPr wrap="square">
            <a:spAutoFit/>
          </a:bodyPr>
          <a:lstStyle/>
          <a:p>
            <a:r>
              <a:rPr lang="en-US" sz="2400" dirty="0">
                <a:solidFill>
                  <a:schemeClr val="bg1"/>
                </a:solidFill>
              </a:rPr>
              <a:t>He began to preach in the synagogues in Galilee. Soon, He returned to His hometown of Nazareth. While there, He stood in a synagogue and read from the book of Isaiah.</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pic>
        <p:nvPicPr>
          <p:cNvPr id="10" name="Picture 9" descr="jesus-reading-from-scroll.jpg"/>
          <p:cNvPicPr>
            <a:picLocks noChangeAspect="1"/>
          </p:cNvPicPr>
          <p:nvPr/>
        </p:nvPicPr>
        <p:blipFill>
          <a:blip r:embed="rId3" cstate="print"/>
          <a:stretch>
            <a:fillRect/>
          </a:stretch>
        </p:blipFill>
        <p:spPr>
          <a:xfrm>
            <a:off x="6567561" y="1473786"/>
            <a:ext cx="3645584" cy="4129302"/>
          </a:xfrm>
          <a:prstGeom prst="rect">
            <a:avLst/>
          </a:prstGeom>
        </p:spPr>
      </p:pic>
      <p:grpSp>
        <p:nvGrpSpPr>
          <p:cNvPr id="11" name="Group 10"/>
          <p:cNvGrpSpPr/>
          <p:nvPr/>
        </p:nvGrpSpPr>
        <p:grpSpPr>
          <a:xfrm>
            <a:off x="1762839" y="4186497"/>
            <a:ext cx="3289208" cy="2390250"/>
            <a:chOff x="384206" y="4158361"/>
            <a:chExt cx="3289208" cy="2390250"/>
          </a:xfrm>
        </p:grpSpPr>
        <p:grpSp>
          <p:nvGrpSpPr>
            <p:cNvPr id="12" name="Group 17"/>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3"/>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4"/>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44062" y="4651183"/>
              <a:ext cx="2397193" cy="1323439"/>
            </a:xfrm>
            <a:prstGeom prst="rect">
              <a:avLst/>
            </a:prstGeom>
          </p:spPr>
          <p:txBody>
            <a:bodyPr wrap="square">
              <a:spAutoFit/>
            </a:bodyPr>
            <a:lstStyle/>
            <a:p>
              <a:pPr algn="ctr"/>
              <a:r>
                <a:rPr lang="en-US" sz="1600" dirty="0">
                  <a:solidFill>
                    <a:srgbClr val="333333"/>
                  </a:solidFill>
                  <a:latin typeface="Abadi" panose="020B0604020104020204" pitchFamily="34" charset="0"/>
                </a:rPr>
                <a:t> </a:t>
              </a:r>
              <a:r>
                <a:rPr lang="en-US" sz="1600" b="1" dirty="0"/>
                <a:t>Jesus is the Messiah who was sent to heal the brokenhearted and deliver those who are spiritually captive</a:t>
              </a:r>
              <a:endParaRPr lang="en-US" sz="1600" dirty="0"/>
            </a:p>
          </p:txBody>
        </p:sp>
      </p:grpSp>
    </p:spTree>
    <p:extLst>
      <p:ext uri="{BB962C8B-B14F-4D97-AF65-F5344CB8AC3E}">
        <p14:creationId xmlns:p14="http://schemas.microsoft.com/office/powerpoint/2010/main" val="13245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Quoting Isaiah</a:t>
            </a:r>
          </a:p>
        </p:txBody>
      </p:sp>
      <p:sp>
        <p:nvSpPr>
          <p:cNvPr id="7" name="Rectangle 6"/>
          <p:cNvSpPr/>
          <p:nvPr/>
        </p:nvSpPr>
        <p:spPr>
          <a:xfrm>
            <a:off x="4501662" y="1225689"/>
            <a:ext cx="7076048" cy="5262979"/>
          </a:xfrm>
          <a:prstGeom prst="rect">
            <a:avLst/>
          </a:prstGeom>
        </p:spPr>
        <p:txBody>
          <a:bodyPr wrap="square">
            <a:spAutoFit/>
          </a:bodyPr>
          <a:lstStyle/>
          <a:p>
            <a:pPr fontAlgn="base"/>
            <a:r>
              <a:rPr lang="en-US" sz="2400" dirty="0">
                <a:solidFill>
                  <a:schemeClr val="bg1"/>
                </a:solidFill>
              </a:rPr>
              <a:t>The Spirit of the Lord is upon me because he hath anointed me</a:t>
            </a:r>
          </a:p>
          <a:p>
            <a:pPr fontAlgn="base"/>
            <a:endParaRPr lang="en-US" sz="2400" dirty="0">
              <a:solidFill>
                <a:schemeClr val="bg1"/>
              </a:solidFill>
            </a:endParaRPr>
          </a:p>
          <a:p>
            <a:pPr fontAlgn="base"/>
            <a:r>
              <a:rPr lang="en-US" sz="2400" dirty="0">
                <a:solidFill>
                  <a:schemeClr val="bg1"/>
                </a:solidFill>
              </a:rPr>
              <a:t>To preach the gospel to the poor </a:t>
            </a:r>
            <a:r>
              <a:rPr lang="en-US" sz="2400" i="1" dirty="0">
                <a:solidFill>
                  <a:schemeClr val="bg1"/>
                </a:solidFill>
              </a:rPr>
              <a:t>in spirit</a:t>
            </a:r>
            <a:r>
              <a:rPr lang="en-US" sz="2400" dirty="0">
                <a:solidFill>
                  <a:schemeClr val="bg1"/>
                </a:solidFill>
              </a:rPr>
              <a:t>;</a:t>
            </a:r>
          </a:p>
          <a:p>
            <a:pPr fontAlgn="base"/>
            <a:endParaRPr lang="en-US" sz="2400" dirty="0">
              <a:solidFill>
                <a:schemeClr val="bg1"/>
              </a:solidFill>
            </a:endParaRPr>
          </a:p>
          <a:p>
            <a:pPr fontAlgn="base"/>
            <a:r>
              <a:rPr lang="en-US" sz="2400" dirty="0">
                <a:solidFill>
                  <a:schemeClr val="bg1"/>
                </a:solidFill>
              </a:rPr>
              <a:t>He hath sent me to heal </a:t>
            </a:r>
            <a:r>
              <a:rPr lang="en-US" sz="2400" i="1" dirty="0">
                <a:solidFill>
                  <a:schemeClr val="bg1"/>
                </a:solidFill>
              </a:rPr>
              <a:t>those with a broken heart and contrite spirit</a:t>
            </a:r>
          </a:p>
          <a:p>
            <a:pPr fontAlgn="base"/>
            <a:endParaRPr lang="en-US" sz="2400" dirty="0">
              <a:solidFill>
                <a:schemeClr val="bg1"/>
              </a:solidFill>
            </a:endParaRPr>
          </a:p>
          <a:p>
            <a:pPr fontAlgn="base"/>
            <a:r>
              <a:rPr lang="en-US" sz="2400" dirty="0">
                <a:solidFill>
                  <a:schemeClr val="bg1"/>
                </a:solidFill>
              </a:rPr>
              <a:t>To preach deliverance to the captives </a:t>
            </a:r>
            <a:r>
              <a:rPr lang="en-US" sz="2400" i="1" dirty="0">
                <a:solidFill>
                  <a:schemeClr val="bg1"/>
                </a:solidFill>
              </a:rPr>
              <a:t>in spirit prison</a:t>
            </a:r>
          </a:p>
          <a:p>
            <a:pPr fontAlgn="base"/>
            <a:endParaRPr lang="en-US" sz="2400" dirty="0">
              <a:solidFill>
                <a:schemeClr val="bg1"/>
              </a:solidFill>
            </a:endParaRPr>
          </a:p>
          <a:p>
            <a:pPr fontAlgn="base"/>
            <a:r>
              <a:rPr lang="en-US" sz="2400" dirty="0">
                <a:solidFill>
                  <a:schemeClr val="bg1"/>
                </a:solidFill>
              </a:rPr>
              <a:t>And recovering of sight to the </a:t>
            </a:r>
            <a:r>
              <a:rPr lang="en-US" sz="2400" i="1" dirty="0">
                <a:solidFill>
                  <a:schemeClr val="bg1"/>
                </a:solidFill>
              </a:rPr>
              <a:t>spiritually</a:t>
            </a:r>
            <a:r>
              <a:rPr lang="en-US" sz="2400" dirty="0">
                <a:solidFill>
                  <a:schemeClr val="bg1"/>
                </a:solidFill>
              </a:rPr>
              <a:t> blind,</a:t>
            </a:r>
          </a:p>
          <a:p>
            <a:pPr fontAlgn="base"/>
            <a:endParaRPr lang="en-US" sz="2400" dirty="0">
              <a:solidFill>
                <a:schemeClr val="bg1"/>
              </a:solidFill>
            </a:endParaRPr>
          </a:p>
          <a:p>
            <a:pPr fontAlgn="base"/>
            <a:r>
              <a:rPr lang="en-US" sz="2400" dirty="0">
                <a:solidFill>
                  <a:schemeClr val="bg1"/>
                </a:solidFill>
              </a:rPr>
              <a:t>To set at liberty them that are </a:t>
            </a:r>
            <a:r>
              <a:rPr lang="en-US" sz="2400" i="1" dirty="0">
                <a:solidFill>
                  <a:schemeClr val="bg1"/>
                </a:solidFill>
              </a:rPr>
              <a:t>bruised and battered in spiritual bondage</a:t>
            </a:r>
            <a:r>
              <a:rPr lang="en-US" sz="2400" dirty="0">
                <a:solidFill>
                  <a:schemeClr val="bg1"/>
                </a:solidFill>
              </a:rPr>
              <a:t>.</a:t>
            </a:r>
          </a:p>
        </p:txBody>
      </p:sp>
      <p:pic>
        <p:nvPicPr>
          <p:cNvPr id="29" name="Picture 28" descr="isaiah.jpg"/>
          <p:cNvPicPr>
            <a:picLocks noChangeAspect="1"/>
          </p:cNvPicPr>
          <p:nvPr/>
        </p:nvPicPr>
        <p:blipFill>
          <a:blip r:embed="rId3" cstate="print"/>
          <a:stretch>
            <a:fillRect/>
          </a:stretch>
        </p:blipFill>
        <p:spPr>
          <a:xfrm>
            <a:off x="600001" y="915425"/>
            <a:ext cx="3736068" cy="2798445"/>
          </a:xfrm>
          <a:prstGeom prst="rect">
            <a:avLst/>
          </a:prstGeom>
        </p:spPr>
      </p:pic>
    </p:spTree>
    <p:extLst>
      <p:ext uri="{BB962C8B-B14F-4D97-AF65-F5344CB8AC3E}">
        <p14:creationId xmlns:p14="http://schemas.microsoft.com/office/powerpoint/2010/main" val="420485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haroni" pitchFamily="2" charset="-79"/>
                <a:cs typeface="Aharoni" pitchFamily="2" charset="-79"/>
              </a:rPr>
              <a:t>Summary of His Earthly Mission and Atoning Sacrifice</a:t>
            </a:r>
          </a:p>
        </p:txBody>
      </p:sp>
      <p:sp>
        <p:nvSpPr>
          <p:cNvPr id="7" name="Rectangle 6"/>
          <p:cNvSpPr/>
          <p:nvPr/>
        </p:nvSpPr>
        <p:spPr>
          <a:xfrm>
            <a:off x="759656" y="2083819"/>
            <a:ext cx="3573193" cy="461665"/>
          </a:xfrm>
          <a:prstGeom prst="rect">
            <a:avLst/>
          </a:prstGeom>
          <a:solidFill>
            <a:schemeClr val="accent2">
              <a:lumMod val="75000"/>
            </a:schemeClr>
          </a:solidFill>
          <a:ln>
            <a:solidFill>
              <a:schemeClr val="tx1"/>
            </a:solidFill>
          </a:ln>
        </p:spPr>
        <p:txBody>
          <a:bodyPr wrap="square">
            <a:spAutoFit/>
          </a:bodyPr>
          <a:lstStyle/>
          <a:p>
            <a:pPr fontAlgn="base"/>
            <a:r>
              <a:rPr lang="en-US" sz="2400" dirty="0">
                <a:solidFill>
                  <a:schemeClr val="bg1"/>
                </a:solidFill>
              </a:rPr>
              <a:t>“heal the brokenhearted”</a:t>
            </a:r>
          </a:p>
        </p:txBody>
      </p:sp>
      <p:sp>
        <p:nvSpPr>
          <p:cNvPr id="8" name="TextBox 7"/>
          <p:cNvSpPr txBox="1"/>
          <p:nvPr/>
        </p:nvSpPr>
        <p:spPr>
          <a:xfrm>
            <a:off x="3838135" y="690435"/>
            <a:ext cx="3896751" cy="461665"/>
          </a:xfrm>
          <a:prstGeom prst="rect">
            <a:avLst/>
          </a:prstGeom>
          <a:solidFill>
            <a:schemeClr val="accent2"/>
          </a:solidFill>
          <a:ln>
            <a:solidFill>
              <a:schemeClr val="tx1"/>
            </a:solidFill>
          </a:ln>
        </p:spPr>
        <p:txBody>
          <a:bodyPr wrap="square" rtlCol="0">
            <a:spAutoFit/>
          </a:bodyPr>
          <a:lstStyle/>
          <a:p>
            <a:pPr algn="ctr"/>
            <a:r>
              <a:rPr lang="en-US" sz="2400" dirty="0">
                <a:solidFill>
                  <a:schemeClr val="bg1"/>
                </a:solidFill>
              </a:rPr>
              <a:t>Anointed = The Messiah</a:t>
            </a:r>
          </a:p>
        </p:txBody>
      </p:sp>
      <p:sp>
        <p:nvSpPr>
          <p:cNvPr id="9" name="Rectangle 8"/>
          <p:cNvSpPr/>
          <p:nvPr/>
        </p:nvSpPr>
        <p:spPr>
          <a:xfrm>
            <a:off x="6147582" y="1603173"/>
            <a:ext cx="5427782" cy="1200329"/>
          </a:xfrm>
          <a:prstGeom prst="rect">
            <a:avLst/>
          </a:prstGeom>
          <a:solidFill>
            <a:schemeClr val="accent2">
              <a:lumMod val="75000"/>
            </a:schemeClr>
          </a:solidFill>
          <a:ln>
            <a:solidFill>
              <a:schemeClr val="tx1"/>
            </a:solidFill>
          </a:ln>
        </p:spPr>
        <p:txBody>
          <a:bodyPr wrap="square">
            <a:spAutoFit/>
          </a:bodyPr>
          <a:lstStyle/>
          <a:p>
            <a:pPr fontAlgn="base"/>
            <a:r>
              <a:rPr lang="en-US" sz="2400" dirty="0">
                <a:solidFill>
                  <a:schemeClr val="bg1"/>
                </a:solidFill>
              </a:rPr>
              <a:t>His atoning sacrifice would save those who offer the sacrifice of a broken heart and contrite spirit.</a:t>
            </a:r>
          </a:p>
        </p:txBody>
      </p:sp>
      <p:sp>
        <p:nvSpPr>
          <p:cNvPr id="10" name="Rectangle 9"/>
          <p:cNvSpPr/>
          <p:nvPr/>
        </p:nvSpPr>
        <p:spPr>
          <a:xfrm>
            <a:off x="3259014" y="3426712"/>
            <a:ext cx="6662224" cy="1631216"/>
          </a:xfrm>
          <a:prstGeom prst="rect">
            <a:avLst/>
          </a:prstGeom>
          <a:solidFill>
            <a:schemeClr val="accent3">
              <a:lumMod val="50000"/>
            </a:schemeClr>
          </a:solidFill>
        </p:spPr>
        <p:txBody>
          <a:bodyPr wrap="square">
            <a:spAutoFit/>
          </a:bodyPr>
          <a:lstStyle/>
          <a:p>
            <a:r>
              <a:rPr lang="en-US" sz="2000" i="1" dirty="0">
                <a:solidFill>
                  <a:schemeClr val="bg1"/>
                </a:solidFill>
              </a:rPr>
              <a:t>And ye shall offer for a sacrifice unto me a broken heart and a contrite spirit. And whoso cometh unto me with a broken heart and a contrite spirit, him will I baptize with fire and with the Holy Ghost…</a:t>
            </a:r>
          </a:p>
          <a:p>
            <a:r>
              <a:rPr lang="en-US" sz="2000" i="1" dirty="0">
                <a:solidFill>
                  <a:schemeClr val="bg1"/>
                </a:solidFill>
              </a:rPr>
              <a:t>3 Nephi 9:20</a:t>
            </a:r>
          </a:p>
        </p:txBody>
      </p:sp>
      <p:sp>
        <p:nvSpPr>
          <p:cNvPr id="11" name="Rectangle 10"/>
          <p:cNvSpPr/>
          <p:nvPr/>
        </p:nvSpPr>
        <p:spPr>
          <a:xfrm>
            <a:off x="4187484" y="5372911"/>
            <a:ext cx="6662224" cy="1015663"/>
          </a:xfrm>
          <a:prstGeom prst="rect">
            <a:avLst/>
          </a:prstGeom>
          <a:solidFill>
            <a:schemeClr val="accent3">
              <a:lumMod val="50000"/>
            </a:schemeClr>
          </a:solidFill>
        </p:spPr>
        <p:txBody>
          <a:bodyPr wrap="square">
            <a:spAutoFit/>
          </a:bodyPr>
          <a:lstStyle/>
          <a:p>
            <a:r>
              <a:rPr lang="en-US" sz="2000" i="1" dirty="0">
                <a:solidFill>
                  <a:schemeClr val="bg1"/>
                </a:solidFill>
              </a:rPr>
              <a:t>Thou </a:t>
            </a:r>
            <a:r>
              <a:rPr lang="en-US" sz="2000" i="1" dirty="0" err="1">
                <a:solidFill>
                  <a:schemeClr val="bg1"/>
                </a:solidFill>
              </a:rPr>
              <a:t>shalt</a:t>
            </a:r>
            <a:r>
              <a:rPr lang="en-US" sz="2000" i="1" dirty="0">
                <a:solidFill>
                  <a:schemeClr val="bg1"/>
                </a:solidFill>
              </a:rPr>
              <a:t> offer a sacrifice unto the Lord thy God in righteousness, even that of a broken heart and a contrite spirit.</a:t>
            </a:r>
          </a:p>
          <a:p>
            <a:r>
              <a:rPr lang="en-US" sz="2000" i="1" dirty="0">
                <a:solidFill>
                  <a:schemeClr val="bg1"/>
                </a:solidFill>
              </a:rPr>
              <a:t>D&amp;C 59:8</a:t>
            </a:r>
          </a:p>
        </p:txBody>
      </p:sp>
      <p:sp>
        <p:nvSpPr>
          <p:cNvPr id="12" name="Right Arrow 11"/>
          <p:cNvSpPr/>
          <p:nvPr/>
        </p:nvSpPr>
        <p:spPr>
          <a:xfrm>
            <a:off x="4614203" y="1983545"/>
            <a:ext cx="1167619" cy="54864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eart broken.jpg"/>
          <p:cNvPicPr>
            <a:picLocks noChangeAspect="1"/>
          </p:cNvPicPr>
          <p:nvPr/>
        </p:nvPicPr>
        <p:blipFill>
          <a:blip r:embed="rId3" cstate="print"/>
          <a:stretch>
            <a:fillRect/>
          </a:stretch>
        </p:blipFill>
        <p:spPr>
          <a:xfrm>
            <a:off x="527758" y="3491719"/>
            <a:ext cx="2105025" cy="2209800"/>
          </a:xfrm>
          <a:prstGeom prst="rect">
            <a:avLst/>
          </a:prstGeom>
        </p:spPr>
      </p:pic>
      <p:sp>
        <p:nvSpPr>
          <p:cNvPr id="14" name="TextBox 13"/>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21483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haroni" pitchFamily="2" charset="-79"/>
                <a:cs typeface="Aharoni" pitchFamily="2" charset="-79"/>
              </a:rPr>
              <a:t>Summary of His Earthly Mission and Atoning Sacrifice</a:t>
            </a:r>
          </a:p>
        </p:txBody>
      </p:sp>
      <p:sp>
        <p:nvSpPr>
          <p:cNvPr id="7" name="Rectangle 6"/>
          <p:cNvSpPr/>
          <p:nvPr/>
        </p:nvSpPr>
        <p:spPr>
          <a:xfrm>
            <a:off x="309489" y="1577382"/>
            <a:ext cx="4825219" cy="461665"/>
          </a:xfrm>
          <a:prstGeom prst="rect">
            <a:avLst/>
          </a:prstGeom>
          <a:solidFill>
            <a:srgbClr val="7030A0"/>
          </a:solidFill>
        </p:spPr>
        <p:txBody>
          <a:bodyPr wrap="square">
            <a:spAutoFit/>
          </a:bodyPr>
          <a:lstStyle/>
          <a:p>
            <a:pPr fontAlgn="base"/>
            <a:r>
              <a:rPr lang="en-US" sz="2400" dirty="0">
                <a:solidFill>
                  <a:schemeClr val="bg1"/>
                </a:solidFill>
              </a:rPr>
              <a:t>“preach deliverance to the captives”</a:t>
            </a:r>
          </a:p>
        </p:txBody>
      </p:sp>
      <p:sp>
        <p:nvSpPr>
          <p:cNvPr id="9" name="Rectangle 8"/>
          <p:cNvSpPr/>
          <p:nvPr/>
        </p:nvSpPr>
        <p:spPr>
          <a:xfrm>
            <a:off x="7582486" y="1124871"/>
            <a:ext cx="4119487" cy="1200329"/>
          </a:xfrm>
          <a:prstGeom prst="rect">
            <a:avLst/>
          </a:prstGeom>
          <a:solidFill>
            <a:srgbClr val="7030A0"/>
          </a:solidFill>
        </p:spPr>
        <p:txBody>
          <a:bodyPr wrap="square">
            <a:spAutoFit/>
          </a:bodyPr>
          <a:lstStyle/>
          <a:p>
            <a:pPr fontAlgn="base"/>
            <a:r>
              <a:rPr lang="en-US" sz="2400" dirty="0">
                <a:solidFill>
                  <a:schemeClr val="bg1"/>
                </a:solidFill>
              </a:rPr>
              <a:t>His gospel would deliver those in spirit prison as well as those in spiritual bondage.</a:t>
            </a:r>
          </a:p>
        </p:txBody>
      </p:sp>
      <p:sp>
        <p:nvSpPr>
          <p:cNvPr id="10" name="Rectangle 9"/>
          <p:cNvSpPr/>
          <p:nvPr/>
        </p:nvSpPr>
        <p:spPr>
          <a:xfrm>
            <a:off x="5523914" y="2856970"/>
            <a:ext cx="6096000" cy="923330"/>
          </a:xfrm>
          <a:prstGeom prst="rect">
            <a:avLst/>
          </a:prstGeom>
          <a:solidFill>
            <a:schemeClr val="accent5">
              <a:lumMod val="50000"/>
            </a:schemeClr>
          </a:solidFill>
        </p:spPr>
        <p:txBody>
          <a:bodyPr>
            <a:spAutoFit/>
          </a:bodyPr>
          <a:lstStyle/>
          <a:p>
            <a:r>
              <a:rPr lang="en-US" i="1" dirty="0">
                <a:solidFill>
                  <a:schemeClr val="bg1"/>
                </a:solidFill>
              </a:rPr>
              <a:t>For Christ also hath once suffered for sins, the just for the unjust,…By which also he went and preached unto the spirits in prison; 1 Peter 3:18-19</a:t>
            </a:r>
          </a:p>
        </p:txBody>
      </p:sp>
      <p:sp>
        <p:nvSpPr>
          <p:cNvPr id="11" name="Right Arrow 10"/>
          <p:cNvSpPr/>
          <p:nvPr/>
        </p:nvSpPr>
        <p:spPr>
          <a:xfrm>
            <a:off x="5824024" y="1547447"/>
            <a:ext cx="1167619" cy="54864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26966" y="4526671"/>
            <a:ext cx="6096000" cy="1477328"/>
          </a:xfrm>
          <a:prstGeom prst="rect">
            <a:avLst/>
          </a:prstGeom>
          <a:solidFill>
            <a:schemeClr val="accent5">
              <a:lumMod val="50000"/>
            </a:schemeClr>
          </a:solidFill>
        </p:spPr>
        <p:txBody>
          <a:bodyPr>
            <a:spAutoFit/>
          </a:bodyPr>
          <a:lstStyle/>
          <a:p>
            <a:r>
              <a:rPr lang="en-US" i="1" dirty="0">
                <a:solidFill>
                  <a:schemeClr val="bg1"/>
                </a:solidFill>
              </a:rPr>
              <a:t>…the Son of God appeared, declaring liberty to the captives who had been faithful;</a:t>
            </a:r>
          </a:p>
          <a:p>
            <a:endParaRPr lang="en-US" i="1" dirty="0">
              <a:solidFill>
                <a:schemeClr val="bg1"/>
              </a:solidFill>
            </a:endParaRPr>
          </a:p>
          <a:p>
            <a:r>
              <a:rPr lang="en-US" b="1" dirty="0">
                <a:solidFill>
                  <a:schemeClr val="bg1"/>
                </a:solidFill>
              </a:rPr>
              <a:t>Those who rejected  </a:t>
            </a:r>
            <a:r>
              <a:rPr lang="en-US" dirty="0">
                <a:solidFill>
                  <a:schemeClr val="bg1"/>
                </a:solidFill>
              </a:rPr>
              <a:t>= Where these were, darkness reigned, but among the righteous there was peace; D&amp;C 138:18-22</a:t>
            </a:r>
            <a:endParaRPr lang="en-US" i="1" dirty="0">
              <a:solidFill>
                <a:schemeClr val="bg1"/>
              </a:solidFill>
            </a:endParaRPr>
          </a:p>
        </p:txBody>
      </p:sp>
      <p:pic>
        <p:nvPicPr>
          <p:cNvPr id="21506" name="Picture 2" descr="Image result for broken chains animated"/>
          <p:cNvPicPr>
            <a:picLocks noChangeAspect="1" noChangeArrowheads="1"/>
          </p:cNvPicPr>
          <p:nvPr/>
        </p:nvPicPr>
        <p:blipFill>
          <a:blip r:embed="rId3" cstate="print"/>
          <a:srcRect/>
          <a:stretch>
            <a:fillRect/>
          </a:stretch>
        </p:blipFill>
        <p:spPr bwMode="auto">
          <a:xfrm>
            <a:off x="808879" y="2889470"/>
            <a:ext cx="4085309" cy="2723540"/>
          </a:xfrm>
          <a:prstGeom prst="rect">
            <a:avLst/>
          </a:prstGeom>
          <a:noFill/>
        </p:spPr>
      </p:pic>
      <p:sp>
        <p:nvSpPr>
          <p:cNvPr id="13" name="TextBox 12"/>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9125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06"/>
                                        </p:tgtEl>
                                        <p:attrNameLst>
                                          <p:attrName>style.visibility</p:attrName>
                                        </p:attrNameLst>
                                      </p:cBhvr>
                                      <p:to>
                                        <p:strVal val="visible"/>
                                      </p:to>
                                    </p:set>
                                    <p:animEffect transition="in" filter="fade">
                                      <p:cBhvr>
                                        <p:cTn id="21" dur="2000"/>
                                        <p:tgtEl>
                                          <p:spTgt spid="2150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haroni" pitchFamily="2" charset="-79"/>
                <a:cs typeface="Aharoni" pitchFamily="2" charset="-79"/>
              </a:rPr>
              <a:t>Summary of His Earthly Mission and Atoning Sacrifice</a:t>
            </a:r>
          </a:p>
        </p:txBody>
      </p:sp>
      <p:sp>
        <p:nvSpPr>
          <p:cNvPr id="7" name="Rectangle 6"/>
          <p:cNvSpPr/>
          <p:nvPr/>
        </p:nvSpPr>
        <p:spPr>
          <a:xfrm>
            <a:off x="309490" y="1577382"/>
            <a:ext cx="3657600" cy="461665"/>
          </a:xfrm>
          <a:prstGeom prst="rect">
            <a:avLst/>
          </a:prstGeom>
          <a:solidFill>
            <a:schemeClr val="bg2">
              <a:lumMod val="50000"/>
            </a:schemeClr>
          </a:solidFill>
          <a:ln>
            <a:solidFill>
              <a:schemeClr val="tx1"/>
            </a:solidFill>
          </a:ln>
        </p:spPr>
        <p:txBody>
          <a:bodyPr wrap="square">
            <a:spAutoFit/>
          </a:bodyPr>
          <a:lstStyle/>
          <a:p>
            <a:pPr fontAlgn="base"/>
            <a:r>
              <a:rPr lang="en-US" sz="2400" dirty="0">
                <a:solidFill>
                  <a:schemeClr val="bg1"/>
                </a:solidFill>
              </a:rPr>
              <a:t>Provide “sight to the blind”</a:t>
            </a:r>
          </a:p>
        </p:txBody>
      </p:sp>
      <p:sp>
        <p:nvSpPr>
          <p:cNvPr id="9" name="Rectangle 8"/>
          <p:cNvSpPr/>
          <p:nvPr/>
        </p:nvSpPr>
        <p:spPr>
          <a:xfrm>
            <a:off x="6865033" y="1293683"/>
            <a:ext cx="4119487" cy="1200329"/>
          </a:xfrm>
          <a:prstGeom prst="rect">
            <a:avLst/>
          </a:prstGeom>
          <a:solidFill>
            <a:schemeClr val="bg2">
              <a:lumMod val="50000"/>
            </a:schemeClr>
          </a:solidFill>
          <a:ln>
            <a:solidFill>
              <a:schemeClr val="tx1"/>
            </a:solidFill>
          </a:ln>
        </p:spPr>
        <p:txBody>
          <a:bodyPr wrap="square">
            <a:spAutoFit/>
          </a:bodyPr>
          <a:lstStyle/>
          <a:p>
            <a:pPr fontAlgn="base"/>
            <a:r>
              <a:rPr lang="en-US" sz="2400" dirty="0">
                <a:solidFill>
                  <a:schemeClr val="bg1"/>
                </a:solidFill>
              </a:rPr>
              <a:t>He would miraculously restore physical and spiritual sight. had!</a:t>
            </a:r>
          </a:p>
        </p:txBody>
      </p:sp>
      <p:sp>
        <p:nvSpPr>
          <p:cNvPr id="10" name="Rectangle 9"/>
          <p:cNvSpPr/>
          <p:nvPr/>
        </p:nvSpPr>
        <p:spPr>
          <a:xfrm>
            <a:off x="5608320" y="3869844"/>
            <a:ext cx="6096000" cy="923330"/>
          </a:xfrm>
          <a:prstGeom prst="rect">
            <a:avLst/>
          </a:prstGeom>
          <a:solidFill>
            <a:schemeClr val="accent6">
              <a:lumMod val="50000"/>
            </a:schemeClr>
          </a:solidFill>
        </p:spPr>
        <p:txBody>
          <a:bodyPr>
            <a:spAutoFit/>
          </a:bodyPr>
          <a:lstStyle/>
          <a:p>
            <a:r>
              <a:rPr lang="en-US" i="1" dirty="0">
                <a:solidFill>
                  <a:schemeClr val="bg1"/>
                </a:solidFill>
              </a:rPr>
              <a:t>Then was brought unto him one possessed with a devil, </a:t>
            </a:r>
            <a:r>
              <a:rPr lang="en-US" b="1" i="1" dirty="0">
                <a:solidFill>
                  <a:schemeClr val="bg1"/>
                </a:solidFill>
              </a:rPr>
              <a:t>blind</a:t>
            </a:r>
            <a:r>
              <a:rPr lang="en-US" i="1" dirty="0">
                <a:solidFill>
                  <a:schemeClr val="bg1"/>
                </a:solidFill>
              </a:rPr>
              <a:t>, and dumb: and he healed him, insomuch that </a:t>
            </a:r>
            <a:r>
              <a:rPr lang="en-US" i="1" dirty="0" err="1">
                <a:solidFill>
                  <a:schemeClr val="bg1"/>
                </a:solidFill>
              </a:rPr>
              <a:t>the</a:t>
            </a:r>
            <a:r>
              <a:rPr lang="en-US" b="1" i="1" dirty="0" err="1">
                <a:solidFill>
                  <a:schemeClr val="bg1"/>
                </a:solidFill>
              </a:rPr>
              <a:t>blind</a:t>
            </a:r>
            <a:r>
              <a:rPr lang="en-US" i="1" dirty="0">
                <a:solidFill>
                  <a:schemeClr val="bg1"/>
                </a:solidFill>
              </a:rPr>
              <a:t> and dumb both </a:t>
            </a:r>
            <a:r>
              <a:rPr lang="en-US" i="1" dirty="0" err="1">
                <a:solidFill>
                  <a:schemeClr val="bg1"/>
                </a:solidFill>
              </a:rPr>
              <a:t>spake</a:t>
            </a:r>
            <a:r>
              <a:rPr lang="en-US" i="1" dirty="0">
                <a:solidFill>
                  <a:schemeClr val="bg1"/>
                </a:solidFill>
              </a:rPr>
              <a:t> and saw. Matthew 12:22</a:t>
            </a:r>
          </a:p>
        </p:txBody>
      </p:sp>
      <p:sp>
        <p:nvSpPr>
          <p:cNvPr id="11" name="Right Arrow 10"/>
          <p:cNvSpPr/>
          <p:nvPr/>
        </p:nvSpPr>
        <p:spPr>
          <a:xfrm>
            <a:off x="4614202" y="1519311"/>
            <a:ext cx="1167619" cy="54864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inistry_Of_Healing_02.jpg"/>
          <p:cNvPicPr>
            <a:picLocks noChangeAspect="1"/>
          </p:cNvPicPr>
          <p:nvPr/>
        </p:nvPicPr>
        <p:blipFill>
          <a:blip r:embed="rId3" cstate="print"/>
          <a:stretch>
            <a:fillRect/>
          </a:stretch>
        </p:blipFill>
        <p:spPr>
          <a:xfrm>
            <a:off x="1363882" y="2424821"/>
            <a:ext cx="3949700" cy="3949700"/>
          </a:xfrm>
          <a:prstGeom prst="rect">
            <a:avLst/>
          </a:prstGeom>
        </p:spPr>
      </p:pic>
      <p:sp>
        <p:nvSpPr>
          <p:cNvPr id="14" name="TextBox 13"/>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154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haroni" pitchFamily="2" charset="-79"/>
                <a:cs typeface="Aharoni" pitchFamily="2" charset="-79"/>
              </a:rPr>
              <a:t>Summary of His Earthly Mission and Atoning Sacrifice</a:t>
            </a:r>
          </a:p>
        </p:txBody>
      </p:sp>
      <p:sp>
        <p:nvSpPr>
          <p:cNvPr id="7" name="Rectangle 6"/>
          <p:cNvSpPr/>
          <p:nvPr/>
        </p:nvSpPr>
        <p:spPr>
          <a:xfrm>
            <a:off x="309489" y="1577382"/>
            <a:ext cx="4825219" cy="461665"/>
          </a:xfrm>
          <a:prstGeom prst="rect">
            <a:avLst/>
          </a:prstGeom>
          <a:solidFill>
            <a:schemeClr val="accent6">
              <a:lumMod val="75000"/>
            </a:schemeClr>
          </a:solidFill>
        </p:spPr>
        <p:txBody>
          <a:bodyPr wrap="square">
            <a:spAutoFit/>
          </a:bodyPr>
          <a:lstStyle/>
          <a:p>
            <a:pPr fontAlgn="base"/>
            <a:r>
              <a:rPr lang="en-US" sz="2400" dirty="0">
                <a:solidFill>
                  <a:schemeClr val="bg1"/>
                </a:solidFill>
              </a:rPr>
              <a:t>“set at liberty them that are bruised”</a:t>
            </a:r>
          </a:p>
        </p:txBody>
      </p:sp>
      <p:sp>
        <p:nvSpPr>
          <p:cNvPr id="9" name="Rectangle 8"/>
          <p:cNvSpPr/>
          <p:nvPr/>
        </p:nvSpPr>
        <p:spPr>
          <a:xfrm>
            <a:off x="7427741" y="871652"/>
            <a:ext cx="4119487" cy="1938992"/>
          </a:xfrm>
          <a:prstGeom prst="rect">
            <a:avLst/>
          </a:prstGeom>
          <a:solidFill>
            <a:schemeClr val="accent6">
              <a:lumMod val="75000"/>
            </a:schemeClr>
          </a:solidFill>
        </p:spPr>
        <p:txBody>
          <a:bodyPr wrap="square">
            <a:spAutoFit/>
          </a:bodyPr>
          <a:lstStyle/>
          <a:p>
            <a:pPr fontAlgn="base"/>
            <a:r>
              <a:rPr lang="en-US" sz="2400" dirty="0">
                <a:solidFill>
                  <a:schemeClr val="bg1"/>
                </a:solidFill>
              </a:rPr>
              <a:t>Fulfilling the promise to Mother Eve that her posterity, whose heels were bruised by the serpent, would have power to crush the serpent’s head</a:t>
            </a:r>
          </a:p>
        </p:txBody>
      </p:sp>
      <p:sp>
        <p:nvSpPr>
          <p:cNvPr id="10" name="Rectangle 9"/>
          <p:cNvSpPr/>
          <p:nvPr/>
        </p:nvSpPr>
        <p:spPr>
          <a:xfrm>
            <a:off x="712764" y="3771370"/>
            <a:ext cx="6096000" cy="923330"/>
          </a:xfrm>
          <a:prstGeom prst="rect">
            <a:avLst/>
          </a:prstGeom>
          <a:solidFill>
            <a:schemeClr val="accent6">
              <a:lumMod val="60000"/>
              <a:lumOff val="40000"/>
            </a:schemeClr>
          </a:solidFill>
        </p:spPr>
        <p:txBody>
          <a:bodyPr>
            <a:spAutoFit/>
          </a:bodyPr>
          <a:lstStyle/>
          <a:p>
            <a:r>
              <a:rPr lang="en-US" dirty="0"/>
              <a:t>And I will put enmity between thee and the woman, and between thy seed and her seed; it shall bruise thy head, and thou </a:t>
            </a:r>
            <a:r>
              <a:rPr lang="en-US" dirty="0" err="1"/>
              <a:t>shalt</a:t>
            </a:r>
            <a:r>
              <a:rPr lang="en-US" dirty="0"/>
              <a:t> bruise his heel.</a:t>
            </a:r>
            <a:endParaRPr lang="en-US" i="1" dirty="0">
              <a:solidFill>
                <a:schemeClr val="bg1"/>
              </a:solidFill>
            </a:endParaRPr>
          </a:p>
        </p:txBody>
      </p:sp>
      <p:sp>
        <p:nvSpPr>
          <p:cNvPr id="11" name="Right Arrow 10"/>
          <p:cNvSpPr/>
          <p:nvPr/>
        </p:nvSpPr>
        <p:spPr>
          <a:xfrm>
            <a:off x="5824024" y="1547447"/>
            <a:ext cx="1167619" cy="54864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Image result for genesis 3:15"/>
          <p:cNvPicPr>
            <a:picLocks noChangeAspect="1" noChangeArrowheads="1"/>
          </p:cNvPicPr>
          <p:nvPr/>
        </p:nvPicPr>
        <p:blipFill>
          <a:blip r:embed="rId3" cstate="print"/>
          <a:srcRect/>
          <a:stretch>
            <a:fillRect/>
          </a:stretch>
        </p:blipFill>
        <p:spPr bwMode="auto">
          <a:xfrm>
            <a:off x="7203489" y="3424627"/>
            <a:ext cx="4070802" cy="2849563"/>
          </a:xfrm>
          <a:prstGeom prst="rect">
            <a:avLst/>
          </a:prstGeom>
          <a:noFill/>
        </p:spPr>
      </p:pic>
      <p:sp>
        <p:nvSpPr>
          <p:cNvPr id="13" name="TextBox 12"/>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4182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4578"/>
                                        </p:tgtEl>
                                        <p:attrNameLst>
                                          <p:attrName>style.visibility</p:attrName>
                                        </p:attrNameLst>
                                      </p:cBhvr>
                                      <p:to>
                                        <p:strVal val="visible"/>
                                      </p:to>
                                    </p:set>
                                    <p:animEffect transition="in" filter="fade">
                                      <p:cBhvr>
                                        <p:cTn id="24"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haroni" pitchFamily="2" charset="-79"/>
                <a:cs typeface="Aharoni" pitchFamily="2" charset="-79"/>
              </a:rPr>
              <a:t>Summary of His Earthly Mission and Atoning Sacrifice</a:t>
            </a:r>
          </a:p>
        </p:txBody>
      </p:sp>
      <p:sp>
        <p:nvSpPr>
          <p:cNvPr id="7" name="Rectangle 6"/>
          <p:cNvSpPr/>
          <p:nvPr/>
        </p:nvSpPr>
        <p:spPr>
          <a:xfrm>
            <a:off x="295421" y="1563314"/>
            <a:ext cx="5233182" cy="461665"/>
          </a:xfrm>
          <a:prstGeom prst="rect">
            <a:avLst/>
          </a:prstGeom>
          <a:solidFill>
            <a:srgbClr val="C00000"/>
          </a:solidFill>
          <a:ln>
            <a:solidFill>
              <a:schemeClr val="tx1"/>
            </a:solidFill>
          </a:ln>
        </p:spPr>
        <p:txBody>
          <a:bodyPr wrap="square">
            <a:spAutoFit/>
          </a:bodyPr>
          <a:lstStyle/>
          <a:p>
            <a:pPr fontAlgn="base"/>
            <a:r>
              <a:rPr lang="en-US" sz="2400" dirty="0">
                <a:solidFill>
                  <a:schemeClr val="bg1"/>
                </a:solidFill>
              </a:rPr>
              <a:t>“preach the acceptable year of the Lord”</a:t>
            </a:r>
          </a:p>
        </p:txBody>
      </p:sp>
      <p:sp>
        <p:nvSpPr>
          <p:cNvPr id="9" name="Rectangle 8"/>
          <p:cNvSpPr/>
          <p:nvPr/>
        </p:nvSpPr>
        <p:spPr>
          <a:xfrm>
            <a:off x="7582486" y="1124871"/>
            <a:ext cx="4119487" cy="1200329"/>
          </a:xfrm>
          <a:prstGeom prst="rect">
            <a:avLst/>
          </a:prstGeom>
          <a:solidFill>
            <a:srgbClr val="C00000"/>
          </a:solidFill>
        </p:spPr>
        <p:txBody>
          <a:bodyPr wrap="square">
            <a:spAutoFit/>
          </a:bodyPr>
          <a:lstStyle/>
          <a:p>
            <a:pPr fontAlgn="base"/>
            <a:r>
              <a:rPr lang="en-US" sz="2400" dirty="0">
                <a:solidFill>
                  <a:schemeClr val="bg1"/>
                </a:solidFill>
              </a:rPr>
              <a:t>To preach that the Lord had begun His ministry, which He had!</a:t>
            </a:r>
          </a:p>
        </p:txBody>
      </p:sp>
      <p:sp>
        <p:nvSpPr>
          <p:cNvPr id="10" name="Rectangle 9"/>
          <p:cNvSpPr/>
          <p:nvPr/>
        </p:nvSpPr>
        <p:spPr>
          <a:xfrm>
            <a:off x="9481624" y="3461881"/>
            <a:ext cx="2447778" cy="2031325"/>
          </a:xfrm>
          <a:prstGeom prst="rect">
            <a:avLst/>
          </a:prstGeom>
          <a:solidFill>
            <a:srgbClr val="FFA3A3"/>
          </a:solidFill>
        </p:spPr>
        <p:txBody>
          <a:bodyPr wrap="square">
            <a:spAutoFit/>
          </a:bodyPr>
          <a:lstStyle/>
          <a:p>
            <a:r>
              <a:rPr lang="en-US" dirty="0"/>
              <a:t>An "acceptable year," or "year of acceptance," is a space of time during which God would be pleased to accept such as repented and turned to him. (</a:t>
            </a:r>
            <a:r>
              <a:rPr lang="en-US" dirty="0" err="1"/>
              <a:t>BibleHub</a:t>
            </a:r>
            <a:r>
              <a:rPr lang="en-US" dirty="0"/>
              <a:t>)</a:t>
            </a:r>
            <a:endParaRPr lang="en-US" i="1" dirty="0"/>
          </a:p>
        </p:txBody>
      </p:sp>
      <p:sp>
        <p:nvSpPr>
          <p:cNvPr id="11" name="Right Arrow 10"/>
          <p:cNvSpPr/>
          <p:nvPr/>
        </p:nvSpPr>
        <p:spPr>
          <a:xfrm>
            <a:off x="5824024" y="1547447"/>
            <a:ext cx="1167619" cy="54864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7003" y="3724816"/>
            <a:ext cx="3029242" cy="1200329"/>
          </a:xfrm>
          <a:prstGeom prst="rect">
            <a:avLst/>
          </a:prstGeom>
          <a:solidFill>
            <a:srgbClr val="FFA3A3"/>
          </a:solidFill>
        </p:spPr>
        <p:txBody>
          <a:bodyPr wrap="square">
            <a:spAutoFit/>
          </a:bodyPr>
          <a:lstStyle/>
          <a:p>
            <a:r>
              <a:rPr lang="en-US" i="1" dirty="0"/>
              <a:t>To proclaim the acceptable year of the </a:t>
            </a:r>
            <a:r>
              <a:rPr lang="en-US" i="1" cap="small" dirty="0"/>
              <a:t>Lord</a:t>
            </a:r>
            <a:r>
              <a:rPr lang="en-US" i="1" dirty="0"/>
              <a:t>, and the day of vengeance of our God; Isaiah 61:2</a:t>
            </a:r>
          </a:p>
        </p:txBody>
      </p:sp>
      <p:pic>
        <p:nvPicPr>
          <p:cNvPr id="14" name="Picture 13" descr="20140202_104243.jpg"/>
          <p:cNvPicPr>
            <a:picLocks noChangeAspect="1"/>
          </p:cNvPicPr>
          <p:nvPr/>
        </p:nvPicPr>
        <p:blipFill>
          <a:blip r:embed="rId3" cstate="print"/>
          <a:stretch>
            <a:fillRect/>
          </a:stretch>
        </p:blipFill>
        <p:spPr>
          <a:xfrm>
            <a:off x="3685735" y="3066757"/>
            <a:ext cx="5353929" cy="3212357"/>
          </a:xfrm>
          <a:prstGeom prst="rect">
            <a:avLst/>
          </a:prstGeom>
        </p:spPr>
      </p:pic>
      <p:sp>
        <p:nvSpPr>
          <p:cNvPr id="15" name="TextBox 14"/>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4442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4:14-21; Isaiah 61:1-2</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Teaching</a:t>
            </a:r>
          </a:p>
        </p:txBody>
      </p:sp>
      <p:sp>
        <p:nvSpPr>
          <p:cNvPr id="7" name="Rectangle 6"/>
          <p:cNvSpPr/>
          <p:nvPr/>
        </p:nvSpPr>
        <p:spPr>
          <a:xfrm>
            <a:off x="2897945" y="1070944"/>
            <a:ext cx="7076048" cy="1938992"/>
          </a:xfrm>
          <a:prstGeom prst="rect">
            <a:avLst/>
          </a:prstGeom>
        </p:spPr>
        <p:txBody>
          <a:bodyPr wrap="square">
            <a:spAutoFit/>
          </a:bodyPr>
          <a:lstStyle/>
          <a:p>
            <a:pPr fontAlgn="base"/>
            <a:r>
              <a:rPr lang="en-US" sz="2400" dirty="0">
                <a:solidFill>
                  <a:schemeClr val="bg1"/>
                </a:solidFill>
              </a:rPr>
              <a:t>After reading the scripture, Jesus Christ sat down to comment. </a:t>
            </a:r>
          </a:p>
          <a:p>
            <a:pPr fontAlgn="base"/>
            <a:endParaRPr lang="en-US" sz="2400" dirty="0">
              <a:solidFill>
                <a:schemeClr val="bg1"/>
              </a:solidFill>
            </a:endParaRPr>
          </a:p>
          <a:p>
            <a:pPr fontAlgn="base"/>
            <a:r>
              <a:rPr lang="en-US" sz="2400" dirty="0">
                <a:solidFill>
                  <a:schemeClr val="bg1"/>
                </a:solidFill>
              </a:rPr>
              <a:t>In Jesus' era, it was customary to stand while reading but to sit while teaching</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pic>
        <p:nvPicPr>
          <p:cNvPr id="1026" name="Picture 2" descr="Image result for jesus sits in synagogue"/>
          <p:cNvPicPr>
            <a:picLocks noChangeAspect="1" noChangeArrowheads="1"/>
          </p:cNvPicPr>
          <p:nvPr/>
        </p:nvPicPr>
        <p:blipFill>
          <a:blip r:embed="rId3" cstate="print"/>
          <a:srcRect/>
          <a:stretch>
            <a:fillRect/>
          </a:stretch>
        </p:blipFill>
        <p:spPr bwMode="auto">
          <a:xfrm>
            <a:off x="4965896" y="3127911"/>
            <a:ext cx="5636455" cy="3730089"/>
          </a:xfrm>
          <a:prstGeom prst="rect">
            <a:avLst/>
          </a:prstGeom>
          <a:noFill/>
        </p:spPr>
      </p:pic>
      <p:pic>
        <p:nvPicPr>
          <p:cNvPr id="10" name="Picture 2" descr="Image result for jesus sits in synagogue"/>
          <p:cNvPicPr>
            <a:picLocks noChangeAspect="1" noChangeArrowheads="1"/>
          </p:cNvPicPr>
          <p:nvPr/>
        </p:nvPicPr>
        <p:blipFill>
          <a:blip r:embed="rId4" cstate="print"/>
          <a:srcRect/>
          <a:stretch>
            <a:fillRect/>
          </a:stretch>
        </p:blipFill>
        <p:spPr bwMode="auto">
          <a:xfrm flipH="1">
            <a:off x="450997" y="953988"/>
            <a:ext cx="2247900" cy="3324226"/>
          </a:xfrm>
          <a:prstGeom prst="rect">
            <a:avLst/>
          </a:prstGeom>
          <a:noFill/>
        </p:spPr>
      </p:pic>
    </p:spTree>
    <p:extLst>
      <p:ext uri="{BB962C8B-B14F-4D97-AF65-F5344CB8AC3E}">
        <p14:creationId xmlns:p14="http://schemas.microsoft.com/office/powerpoint/2010/main" val="41129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(1)</a:t>
            </a:r>
          </a:p>
        </p:txBody>
      </p:sp>
      <p:sp>
        <p:nvSpPr>
          <p:cNvPr id="14" name="TextBox 13"/>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Forty Days and Forty Nights</a:t>
            </a:r>
          </a:p>
        </p:txBody>
      </p:sp>
      <p:sp>
        <p:nvSpPr>
          <p:cNvPr id="2" name="Rectangle 1"/>
          <p:cNvSpPr/>
          <p:nvPr/>
        </p:nvSpPr>
        <p:spPr>
          <a:xfrm>
            <a:off x="394179" y="2375751"/>
            <a:ext cx="2900127" cy="2308324"/>
          </a:xfrm>
          <a:prstGeom prst="rect">
            <a:avLst/>
          </a:prstGeom>
        </p:spPr>
        <p:txBody>
          <a:bodyPr wrap="square">
            <a:spAutoFit/>
          </a:bodyPr>
          <a:lstStyle/>
          <a:p>
            <a:r>
              <a:rPr lang="en-US" sz="2400" i="1" dirty="0">
                <a:solidFill>
                  <a:srgbClr val="FFFF00"/>
                </a:solidFill>
                <a:latin typeface="Abadi" panose="020B0604020104020204" pitchFamily="34" charset="0"/>
              </a:rPr>
              <a:t>Then was Jesus led up of the Spirit into the wilderness to be tempted of the devil.</a:t>
            </a:r>
            <a:endParaRPr lang="en-US" sz="2400" i="1" baseline="30000" dirty="0">
              <a:solidFill>
                <a:srgbClr val="FFFF00"/>
              </a:solidFill>
              <a:latin typeface="Abadi" panose="020B0604020104020204" pitchFamily="34" charset="0"/>
            </a:endParaRPr>
          </a:p>
        </p:txBody>
      </p:sp>
      <p:pic>
        <p:nvPicPr>
          <p:cNvPr id="1026" name="Picture 2" descr="Judean wilder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790" y="1427902"/>
            <a:ext cx="4879744" cy="35134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317676" y="661196"/>
            <a:ext cx="3621359" cy="523220"/>
          </a:xfrm>
          <a:prstGeom prst="rect">
            <a:avLst/>
          </a:prstGeom>
        </p:spPr>
        <p:txBody>
          <a:bodyPr wrap="square">
            <a:spAutoFit/>
          </a:bodyPr>
          <a:lstStyle/>
          <a:p>
            <a:r>
              <a:rPr lang="en-US" sz="2800" i="1" dirty="0">
                <a:solidFill>
                  <a:srgbClr val="FFFF00"/>
                </a:solidFill>
              </a:rPr>
              <a:t>To Be = To be with God</a:t>
            </a:r>
            <a:endParaRPr lang="en-US" sz="2800" i="1" baseline="30000" dirty="0">
              <a:solidFill>
                <a:srgbClr val="FFFF00"/>
              </a:solidFill>
              <a:latin typeface="Abadi" panose="020B0604020104020204" pitchFamily="34" charset="0"/>
            </a:endParaRPr>
          </a:p>
        </p:txBody>
      </p:sp>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4:1-5</a:t>
            </a:r>
          </a:p>
        </p:txBody>
      </p:sp>
      <p:sp>
        <p:nvSpPr>
          <p:cNvPr id="6" name="Rectangle 5"/>
          <p:cNvSpPr/>
          <p:nvPr/>
        </p:nvSpPr>
        <p:spPr>
          <a:xfrm>
            <a:off x="8681824" y="2263663"/>
            <a:ext cx="3396579" cy="2677656"/>
          </a:xfrm>
          <a:prstGeom prst="rect">
            <a:avLst/>
          </a:prstGeom>
        </p:spPr>
        <p:txBody>
          <a:bodyPr wrap="square">
            <a:spAutoFit/>
          </a:bodyPr>
          <a:lstStyle/>
          <a:p>
            <a:r>
              <a:rPr lang="en-US" sz="2400" b="0" i="1" dirty="0">
                <a:solidFill>
                  <a:srgbClr val="FFFF00"/>
                </a:solidFill>
                <a:effectLst/>
                <a:latin typeface="Abadi" panose="020B0604020104020204" pitchFamily="34" charset="0"/>
              </a:rPr>
              <a:t>Then Jesus was taken up into the holy city, and the Spirit </a:t>
            </a:r>
            <a:r>
              <a:rPr lang="en-US" sz="2400" b="0" i="1" dirty="0" err="1">
                <a:solidFill>
                  <a:srgbClr val="FFFF00"/>
                </a:solidFill>
                <a:effectLst/>
                <a:latin typeface="Abadi" panose="020B0604020104020204" pitchFamily="34" charset="0"/>
              </a:rPr>
              <a:t>setteth</a:t>
            </a:r>
            <a:r>
              <a:rPr lang="en-US" sz="2400" b="0" i="1" dirty="0">
                <a:solidFill>
                  <a:srgbClr val="FFFF00"/>
                </a:solidFill>
                <a:effectLst/>
                <a:latin typeface="Abadi" panose="020B0604020104020204" pitchFamily="34" charset="0"/>
              </a:rPr>
              <a:t> him on the pinnacle of the temple.</a:t>
            </a:r>
          </a:p>
          <a:p>
            <a:r>
              <a:rPr lang="en-US" sz="2400" i="1" dirty="0">
                <a:solidFill>
                  <a:srgbClr val="FFFF00"/>
                </a:solidFill>
                <a:latin typeface="Abadi" panose="020B0604020104020204" pitchFamily="34" charset="0"/>
              </a:rPr>
              <a:t>JST Matthew 4:5</a:t>
            </a:r>
          </a:p>
        </p:txBody>
      </p:sp>
      <p:sp>
        <p:nvSpPr>
          <p:cNvPr id="7" name="Rectangle 6"/>
          <p:cNvSpPr/>
          <p:nvPr/>
        </p:nvSpPr>
        <p:spPr>
          <a:xfrm>
            <a:off x="3563790" y="5160602"/>
            <a:ext cx="6096000" cy="830997"/>
          </a:xfrm>
          <a:prstGeom prst="rect">
            <a:avLst/>
          </a:prstGeom>
        </p:spPr>
        <p:txBody>
          <a:bodyPr>
            <a:spAutoFit/>
          </a:bodyPr>
          <a:lstStyle/>
          <a:p>
            <a:r>
              <a:rPr lang="en-US" sz="2400" b="0" i="1" dirty="0">
                <a:solidFill>
                  <a:srgbClr val="FFFF00"/>
                </a:solidFill>
                <a:effectLst/>
                <a:latin typeface="Abadi" panose="020B0604020104020204" pitchFamily="34" charset="0"/>
              </a:rPr>
              <a:t>And again, Jesus was in the Spirit, and it taketh him … JST Matthew 4:8</a:t>
            </a:r>
            <a:endParaRPr lang="en-US" sz="2400" i="1" dirty="0">
              <a:solidFill>
                <a:srgbClr val="FFFF00"/>
              </a:solidFill>
              <a:latin typeface="Abadi" panose="020B0604020104020204" pitchFamily="34" charset="0"/>
            </a:endParaRPr>
          </a:p>
        </p:txBody>
      </p:sp>
    </p:spTree>
    <p:extLst>
      <p:ext uri="{BB962C8B-B14F-4D97-AF65-F5344CB8AC3E}">
        <p14:creationId xmlns:p14="http://schemas.microsoft.com/office/powerpoint/2010/main" val="42823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4:22</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Do We Need Proof?</a:t>
            </a:r>
          </a:p>
        </p:txBody>
      </p:sp>
      <p:sp>
        <p:nvSpPr>
          <p:cNvPr id="7" name="Rectangle 6"/>
          <p:cNvSpPr/>
          <p:nvPr/>
        </p:nvSpPr>
        <p:spPr>
          <a:xfrm>
            <a:off x="478302" y="1225689"/>
            <a:ext cx="4614203" cy="1938992"/>
          </a:xfrm>
          <a:prstGeom prst="rect">
            <a:avLst/>
          </a:prstGeom>
        </p:spPr>
        <p:txBody>
          <a:bodyPr wrap="square">
            <a:spAutoFit/>
          </a:bodyPr>
          <a:lstStyle/>
          <a:p>
            <a:pPr fontAlgn="base"/>
            <a:r>
              <a:rPr lang="en-US" sz="2400" dirty="0">
                <a:solidFill>
                  <a:schemeClr val="bg1"/>
                </a:solidFill>
              </a:rPr>
              <a:t> Jesus knew that the people in Nazareth would challenge Him to prove He was the Messiah by repeating the miracles He had performed in Capernaum.</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
        <p:nvSpPr>
          <p:cNvPr id="29" name="Rectangle 28"/>
          <p:cNvSpPr/>
          <p:nvPr/>
        </p:nvSpPr>
        <p:spPr>
          <a:xfrm>
            <a:off x="2274277" y="6218147"/>
            <a:ext cx="8192085" cy="461665"/>
          </a:xfrm>
          <a:prstGeom prst="rect">
            <a:avLst/>
          </a:prstGeom>
        </p:spPr>
        <p:txBody>
          <a:bodyPr wrap="square">
            <a:spAutoFit/>
          </a:bodyPr>
          <a:lstStyle/>
          <a:p>
            <a:r>
              <a:rPr lang="en-US" sz="2400" dirty="0">
                <a:solidFill>
                  <a:srgbClr val="FFFF00"/>
                </a:solidFill>
              </a:rPr>
              <a:t>Miracles occur to bless the faithful, not to convert skeptics.</a:t>
            </a:r>
          </a:p>
        </p:txBody>
      </p:sp>
      <p:sp>
        <p:nvSpPr>
          <p:cNvPr id="30" name="Rectangle 29"/>
          <p:cNvSpPr/>
          <p:nvPr/>
        </p:nvSpPr>
        <p:spPr>
          <a:xfrm>
            <a:off x="5495779" y="1040061"/>
            <a:ext cx="6096000" cy="1200329"/>
          </a:xfrm>
          <a:prstGeom prst="rect">
            <a:avLst/>
          </a:prstGeom>
          <a:solidFill>
            <a:schemeClr val="bg2">
              <a:lumMod val="75000"/>
            </a:schemeClr>
          </a:solidFill>
        </p:spPr>
        <p:txBody>
          <a:bodyPr>
            <a:spAutoFit/>
          </a:bodyPr>
          <a:lstStyle/>
          <a:p>
            <a:r>
              <a:rPr lang="en-US" i="1" dirty="0"/>
              <a:t>Require not miracles, except I shall command you, except casting out devils, healing the sick, and against poisonous serpents, and against deadly poisons;</a:t>
            </a:r>
          </a:p>
          <a:p>
            <a:r>
              <a:rPr lang="en-US" i="1" dirty="0"/>
              <a:t>D&amp;C 24:13</a:t>
            </a:r>
          </a:p>
        </p:txBody>
      </p:sp>
      <p:sp>
        <p:nvSpPr>
          <p:cNvPr id="31" name="Rectangle 30"/>
          <p:cNvSpPr/>
          <p:nvPr/>
        </p:nvSpPr>
        <p:spPr>
          <a:xfrm>
            <a:off x="5233182" y="2565904"/>
            <a:ext cx="6639950" cy="2031325"/>
          </a:xfrm>
          <a:prstGeom prst="rect">
            <a:avLst/>
          </a:prstGeom>
          <a:solidFill>
            <a:schemeClr val="bg2">
              <a:lumMod val="75000"/>
            </a:schemeClr>
          </a:solidFill>
          <a:ln>
            <a:solidFill>
              <a:schemeClr val="tx1"/>
            </a:solidFill>
          </a:ln>
        </p:spPr>
        <p:txBody>
          <a:bodyPr wrap="square">
            <a:spAutoFit/>
          </a:bodyPr>
          <a:lstStyle/>
          <a:p>
            <a:pPr fontAlgn="base"/>
            <a:r>
              <a:rPr lang="en-US" i="1" dirty="0"/>
              <a:t>And he that </a:t>
            </a:r>
            <a:r>
              <a:rPr lang="en-US" i="1" dirty="0" err="1"/>
              <a:t>seeketh</a:t>
            </a:r>
            <a:r>
              <a:rPr lang="en-US" i="1" dirty="0"/>
              <a:t> signs shall see signs, but not unto salvation.</a:t>
            </a:r>
          </a:p>
          <a:p>
            <a:pPr fontAlgn="base"/>
            <a:endParaRPr lang="en-US" i="1" dirty="0"/>
          </a:p>
          <a:p>
            <a:pPr fontAlgn="base"/>
            <a:r>
              <a:rPr lang="en-US" i="1" dirty="0"/>
              <a:t>Verily, I say unto you, there are those among you who seek signs, and there have been such even from the beginning;</a:t>
            </a:r>
          </a:p>
          <a:p>
            <a:pPr fontAlgn="base"/>
            <a:endParaRPr lang="en-US" i="1" dirty="0"/>
          </a:p>
          <a:p>
            <a:pPr fontAlgn="base"/>
            <a:r>
              <a:rPr lang="en-US" i="1" dirty="0"/>
              <a:t>But, behold, faith cometh not by signs, but signs follow those that believe. D&amp;C 63:7-9</a:t>
            </a:r>
          </a:p>
        </p:txBody>
      </p:sp>
      <p:sp>
        <p:nvSpPr>
          <p:cNvPr id="32" name="Rectangle 31"/>
          <p:cNvSpPr/>
          <p:nvPr/>
        </p:nvSpPr>
        <p:spPr>
          <a:xfrm>
            <a:off x="5580185" y="4908676"/>
            <a:ext cx="6096000" cy="923330"/>
          </a:xfrm>
          <a:prstGeom prst="rect">
            <a:avLst/>
          </a:prstGeom>
          <a:solidFill>
            <a:schemeClr val="bg2">
              <a:lumMod val="75000"/>
            </a:schemeClr>
          </a:solidFill>
        </p:spPr>
        <p:txBody>
          <a:bodyPr>
            <a:spAutoFit/>
          </a:bodyPr>
          <a:lstStyle/>
          <a:p>
            <a:r>
              <a:rPr lang="en-US" i="1" dirty="0"/>
              <a:t>Wherefore, I, the Lord, am not pleased with those among you who have sought after signs and wonders for faith, and not for the good of men unto my glory. D&amp;C 63:12</a:t>
            </a:r>
          </a:p>
        </p:txBody>
      </p:sp>
    </p:spTree>
    <p:extLst>
      <p:ext uri="{BB962C8B-B14F-4D97-AF65-F5344CB8AC3E}">
        <p14:creationId xmlns:p14="http://schemas.microsoft.com/office/powerpoint/2010/main" val="298581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2000"/>
                                        <p:tgtEl>
                                          <p:spTgt spid="30"/>
                                        </p:tgtEl>
                                      </p:cBhvr>
                                    </p:animEffect>
                                    <p:set>
                                      <p:cBhvr>
                                        <p:cTn id="13" dur="1" fill="hold">
                                          <p:stCondLst>
                                            <p:cond delay="1999"/>
                                          </p:stCondLst>
                                        </p:cTn>
                                        <p:tgtEl>
                                          <p:spTgt spid="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2000"/>
                                        <p:tgtEl>
                                          <p:spTgt spid="31"/>
                                        </p:tgtEl>
                                      </p:cBhvr>
                                    </p:animEffect>
                                    <p:set>
                                      <p:cBhvr>
                                        <p:cTn id="20" dur="1" fill="hold">
                                          <p:stCondLst>
                                            <p:cond delay="1999"/>
                                          </p:stCondLst>
                                        </p:cTn>
                                        <p:tgtEl>
                                          <p:spTgt spid="3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2"/>
                                        </p:tgtEl>
                                      </p:cBhvr>
                                    </p:animEffect>
                                    <p:set>
                                      <p:cBhvr>
                                        <p:cTn id="23" dur="1" fill="hold">
                                          <p:stCondLst>
                                            <p:cond delay="19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1000"/>
                                        <p:tgtEl>
                                          <p:spTgt spid="29"/>
                                        </p:tgtEl>
                                      </p:cBhvr>
                                    </p:animEffect>
                                  </p:childTnLst>
                                </p:cTn>
                              </p:par>
                              <p:par>
                                <p:cTn id="29" presetID="10" presetClass="exit" presetSubtype="0" fill="hold" grpId="0" nodeType="withEffect">
                                  <p:stCondLst>
                                    <p:cond delay="0"/>
                                  </p:stCondLst>
                                  <p:childTnLst>
                                    <p:animEffect transition="out" filter="fade">
                                      <p:cBhvr>
                                        <p:cTn id="30" dur="2000"/>
                                        <p:tgtEl>
                                          <p:spTgt spid="7"/>
                                        </p:tgtEl>
                                      </p:cBhvr>
                                    </p:animEffect>
                                    <p:set>
                                      <p:cBhvr>
                                        <p:cTn id="3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0" grpId="0" animBg="1"/>
      <p:bldP spid="30" grpId="1" animBg="1"/>
      <p:bldP spid="31" grpId="0" animBg="1"/>
      <p:bldP spid="31" grpId="1" animBg="1"/>
      <p:bldP spid="32" grpId="0" animBg="1"/>
      <p:bldP spid="3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4:22-30</a:t>
            </a:r>
          </a:p>
        </p:txBody>
      </p:sp>
      <p:sp>
        <p:nvSpPr>
          <p:cNvPr id="7" name="Rectangle 6"/>
          <p:cNvSpPr/>
          <p:nvPr/>
        </p:nvSpPr>
        <p:spPr>
          <a:xfrm>
            <a:off x="506437" y="888065"/>
            <a:ext cx="7076048" cy="5262979"/>
          </a:xfrm>
          <a:prstGeom prst="rect">
            <a:avLst/>
          </a:prstGeom>
        </p:spPr>
        <p:txBody>
          <a:bodyPr wrap="square">
            <a:spAutoFit/>
          </a:bodyPr>
          <a:lstStyle/>
          <a:p>
            <a:pPr fontAlgn="base"/>
            <a:r>
              <a:rPr lang="en-US" sz="2400" dirty="0">
                <a:solidFill>
                  <a:schemeClr val="bg1"/>
                </a:solidFill>
              </a:rPr>
              <a:t> "Thus Jesus Christ was rejected by the people because he told them what saving work he would do for the captives then confined to a spiritual prison and for those who had been bruised in their souls through iniquity. </a:t>
            </a:r>
          </a:p>
          <a:p>
            <a:pPr fontAlgn="base"/>
            <a:endParaRPr lang="en-US" sz="2400" dirty="0">
              <a:solidFill>
                <a:schemeClr val="bg1"/>
              </a:solidFill>
            </a:endParaRPr>
          </a:p>
          <a:p>
            <a:pPr fontAlgn="base"/>
            <a:r>
              <a:rPr lang="en-US" sz="2400" dirty="0">
                <a:solidFill>
                  <a:schemeClr val="bg1"/>
                </a:solidFill>
              </a:rPr>
              <a:t>Instead of rejoicing in this liberation, the people hated Jesus for being so presumptuous as to tell them that he had been anointed to open the prison doors. </a:t>
            </a:r>
          </a:p>
          <a:p>
            <a:pPr fontAlgn="base"/>
            <a:endParaRPr lang="en-US" sz="2400" dirty="0">
              <a:solidFill>
                <a:schemeClr val="bg1"/>
              </a:solidFill>
            </a:endParaRPr>
          </a:p>
          <a:p>
            <a:pPr fontAlgn="base"/>
            <a:r>
              <a:rPr lang="en-US" sz="2400" dirty="0">
                <a:solidFill>
                  <a:schemeClr val="bg1"/>
                </a:solidFill>
              </a:rPr>
              <a:t>Even his very life was threatened. Nevertheless, he continued to preach this doctrine even more clearly, in the hopes that people would understand him and the importance of the work he had been called to do.“ </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(3)</a:t>
            </a:r>
          </a:p>
        </p:txBody>
      </p:sp>
      <p:pic>
        <p:nvPicPr>
          <p:cNvPr id="26626" name="Picture 2" descr="Image result for theodore m. burton"/>
          <p:cNvPicPr>
            <a:picLocks noChangeAspect="1" noChangeArrowheads="1"/>
          </p:cNvPicPr>
          <p:nvPr/>
        </p:nvPicPr>
        <p:blipFill>
          <a:blip r:embed="rId3" cstate="print"/>
          <a:srcRect/>
          <a:stretch>
            <a:fillRect/>
          </a:stretch>
        </p:blipFill>
        <p:spPr bwMode="auto">
          <a:xfrm>
            <a:off x="8314836" y="1149447"/>
            <a:ext cx="3029985" cy="4125937"/>
          </a:xfrm>
          <a:prstGeom prst="rect">
            <a:avLst/>
          </a:prstGeom>
          <a:noFill/>
        </p:spPr>
      </p:pic>
    </p:spTree>
    <p:extLst>
      <p:ext uri="{BB962C8B-B14F-4D97-AF65-F5344CB8AC3E}">
        <p14:creationId xmlns:p14="http://schemas.microsoft.com/office/powerpoint/2010/main" val="9000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4:31-44; Matthew 9:1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Those Who Sought Him</a:t>
            </a:r>
          </a:p>
        </p:txBody>
      </p:sp>
      <p:sp>
        <p:nvSpPr>
          <p:cNvPr id="7" name="Rectangle 6"/>
          <p:cNvSpPr/>
          <p:nvPr/>
        </p:nvSpPr>
        <p:spPr>
          <a:xfrm>
            <a:off x="478302" y="1225689"/>
            <a:ext cx="4614203" cy="1569660"/>
          </a:xfrm>
          <a:prstGeom prst="rect">
            <a:avLst/>
          </a:prstGeom>
        </p:spPr>
        <p:txBody>
          <a:bodyPr wrap="square">
            <a:spAutoFit/>
          </a:bodyPr>
          <a:lstStyle/>
          <a:p>
            <a:pPr fontAlgn="base"/>
            <a:r>
              <a:rPr lang="en-US" sz="2400" dirty="0">
                <a:solidFill>
                  <a:schemeClr val="bg1"/>
                </a:solidFill>
              </a:rPr>
              <a:t>In contrast to the people of Nazareth who rejected the Savior, many in Capernaum sought Him out and pleaded </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(1)</a:t>
            </a:r>
          </a:p>
        </p:txBody>
      </p:sp>
      <p:sp>
        <p:nvSpPr>
          <p:cNvPr id="29" name="Rectangle 28"/>
          <p:cNvSpPr/>
          <p:nvPr/>
        </p:nvSpPr>
        <p:spPr>
          <a:xfrm>
            <a:off x="5613010" y="4178331"/>
            <a:ext cx="5303519" cy="1569660"/>
          </a:xfrm>
          <a:prstGeom prst="rect">
            <a:avLst/>
          </a:prstGeom>
        </p:spPr>
        <p:txBody>
          <a:bodyPr wrap="square">
            <a:spAutoFit/>
          </a:bodyPr>
          <a:lstStyle/>
          <a:p>
            <a:r>
              <a:rPr lang="en-US" sz="2400" dirty="0">
                <a:solidFill>
                  <a:schemeClr val="bg1"/>
                </a:solidFill>
              </a:rPr>
              <a:t>This may have been one of the reasons why Capernaum came to be known as Jesus' “own city”  and as Church headquarters for His ministry. </a:t>
            </a:r>
          </a:p>
        </p:txBody>
      </p:sp>
      <p:grpSp>
        <p:nvGrpSpPr>
          <p:cNvPr id="34" name="Group 33"/>
          <p:cNvGrpSpPr/>
          <p:nvPr/>
        </p:nvGrpSpPr>
        <p:grpSpPr>
          <a:xfrm>
            <a:off x="534571" y="3008778"/>
            <a:ext cx="4552197" cy="3396712"/>
            <a:chOff x="534571" y="3008778"/>
            <a:chExt cx="4552197" cy="3396712"/>
          </a:xfrm>
        </p:grpSpPr>
        <p:pic>
          <p:nvPicPr>
            <p:cNvPr id="28676" name="Picture 4" descr="Image result for ancient capernaum"/>
            <p:cNvPicPr>
              <a:picLocks noChangeAspect="1" noChangeArrowheads="1"/>
            </p:cNvPicPr>
            <p:nvPr/>
          </p:nvPicPr>
          <p:blipFill>
            <a:blip r:embed="rId3" cstate="print"/>
            <a:srcRect/>
            <a:stretch>
              <a:fillRect/>
            </a:stretch>
          </p:blipFill>
          <p:spPr bwMode="auto">
            <a:xfrm>
              <a:off x="534571" y="3008778"/>
              <a:ext cx="4552197" cy="3023474"/>
            </a:xfrm>
            <a:prstGeom prst="rect">
              <a:avLst/>
            </a:prstGeom>
            <a:noFill/>
          </p:spPr>
        </p:pic>
        <p:sp>
          <p:nvSpPr>
            <p:cNvPr id="33" name="TextBox 32"/>
            <p:cNvSpPr txBox="1"/>
            <p:nvPr/>
          </p:nvSpPr>
          <p:spPr>
            <a:xfrm>
              <a:off x="869851" y="6036158"/>
              <a:ext cx="3896751" cy="369332"/>
            </a:xfrm>
            <a:prstGeom prst="rect">
              <a:avLst/>
            </a:prstGeom>
            <a:noFill/>
          </p:spPr>
          <p:txBody>
            <a:bodyPr wrap="square" rtlCol="0">
              <a:spAutoFit/>
            </a:bodyPr>
            <a:lstStyle/>
            <a:p>
              <a:r>
                <a:rPr lang="en-US" dirty="0">
                  <a:solidFill>
                    <a:schemeClr val="bg1"/>
                  </a:solidFill>
                </a:rPr>
                <a:t>Ancient Capernaum</a:t>
              </a:r>
            </a:p>
          </p:txBody>
        </p:sp>
      </p:grpSp>
      <p:grpSp>
        <p:nvGrpSpPr>
          <p:cNvPr id="36" name="Group 35"/>
          <p:cNvGrpSpPr/>
          <p:nvPr/>
        </p:nvGrpSpPr>
        <p:grpSpPr>
          <a:xfrm>
            <a:off x="6260954" y="963368"/>
            <a:ext cx="4468005" cy="3048270"/>
            <a:chOff x="6260954" y="963368"/>
            <a:chExt cx="4468005" cy="3048270"/>
          </a:xfrm>
        </p:grpSpPr>
        <p:pic>
          <p:nvPicPr>
            <p:cNvPr id="28674" name="Picture 2" descr="Image result for nazareth ancient"/>
            <p:cNvPicPr>
              <a:picLocks noChangeAspect="1" noChangeArrowheads="1"/>
            </p:cNvPicPr>
            <p:nvPr/>
          </p:nvPicPr>
          <p:blipFill>
            <a:blip r:embed="rId4" cstate="print"/>
            <a:srcRect/>
            <a:stretch>
              <a:fillRect/>
            </a:stretch>
          </p:blipFill>
          <p:spPr bwMode="auto">
            <a:xfrm>
              <a:off x="6260954" y="963368"/>
              <a:ext cx="4267200" cy="2695576"/>
            </a:xfrm>
            <a:prstGeom prst="rect">
              <a:avLst/>
            </a:prstGeom>
            <a:noFill/>
          </p:spPr>
        </p:pic>
        <p:sp>
          <p:nvSpPr>
            <p:cNvPr id="35" name="TextBox 34"/>
            <p:cNvSpPr txBox="1"/>
            <p:nvPr/>
          </p:nvSpPr>
          <p:spPr>
            <a:xfrm>
              <a:off x="6832208" y="3642306"/>
              <a:ext cx="3896751" cy="369332"/>
            </a:xfrm>
            <a:prstGeom prst="rect">
              <a:avLst/>
            </a:prstGeom>
            <a:noFill/>
          </p:spPr>
          <p:txBody>
            <a:bodyPr wrap="square" rtlCol="0">
              <a:spAutoFit/>
            </a:bodyPr>
            <a:lstStyle/>
            <a:p>
              <a:r>
                <a:rPr lang="en-US" dirty="0">
                  <a:solidFill>
                    <a:schemeClr val="bg1"/>
                  </a:solidFill>
                </a:rPr>
                <a:t>Nazareth</a:t>
              </a:r>
            </a:p>
          </p:txBody>
        </p:sp>
      </p:grpSp>
    </p:spTree>
    <p:extLst>
      <p:ext uri="{BB962C8B-B14F-4D97-AF65-F5344CB8AC3E}">
        <p14:creationId xmlns:p14="http://schemas.microsoft.com/office/powerpoint/2010/main" val="8442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4:31-44</a:t>
            </a:r>
          </a:p>
        </p:txBody>
      </p:sp>
      <p:sp>
        <p:nvSpPr>
          <p:cNvPr id="7" name="Rectangle 6"/>
          <p:cNvSpPr/>
          <p:nvPr/>
        </p:nvSpPr>
        <p:spPr>
          <a:xfrm>
            <a:off x="4192172" y="1225690"/>
            <a:ext cx="7076048" cy="4154984"/>
          </a:xfrm>
          <a:prstGeom prst="rect">
            <a:avLst/>
          </a:prstGeom>
        </p:spPr>
        <p:txBody>
          <a:bodyPr wrap="square">
            <a:spAutoFit/>
          </a:bodyPr>
          <a:lstStyle/>
          <a:p>
            <a:pPr fontAlgn="base"/>
            <a:r>
              <a:rPr lang="en-US" sz="2400" dirty="0">
                <a:solidFill>
                  <a:schemeClr val="bg1"/>
                </a:solidFill>
              </a:rPr>
              <a:t>“Where there is faith, there is the miracle; where there is no faith, no miracle is wrought. And if the prophets of old went outside the fold of Israel to find those worthy of their ministry, so Jesus would go outside Nazareth to find receptive souls who would believe in him and receive the blessings that he came to bestow. </a:t>
            </a:r>
          </a:p>
          <a:p>
            <a:pPr fontAlgn="base"/>
            <a:endParaRPr lang="en-US" sz="2400" dirty="0">
              <a:solidFill>
                <a:schemeClr val="bg1"/>
              </a:solidFill>
            </a:endParaRPr>
          </a:p>
          <a:p>
            <a:pPr fontAlgn="base"/>
            <a:r>
              <a:rPr lang="en-US" sz="2400" dirty="0">
                <a:solidFill>
                  <a:schemeClr val="bg1"/>
                </a:solidFill>
              </a:rPr>
              <a:t>Should the people of Nazareth desire to see the wondrous works done elsewhere, then let them accept Him who now preached in their synagogue, and they too would receive the blessings of heaven.”</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(4)</a:t>
            </a:r>
          </a:p>
        </p:txBody>
      </p:sp>
      <p:pic>
        <p:nvPicPr>
          <p:cNvPr id="8" name="Picture 7" descr="bruce R. McConkie.jpg"/>
          <p:cNvPicPr>
            <a:picLocks noChangeAspect="1"/>
          </p:cNvPicPr>
          <p:nvPr/>
        </p:nvPicPr>
        <p:blipFill>
          <a:blip r:embed="rId3" cstate="print"/>
          <a:stretch>
            <a:fillRect/>
          </a:stretch>
        </p:blipFill>
        <p:spPr>
          <a:xfrm>
            <a:off x="708073" y="1561806"/>
            <a:ext cx="2569769" cy="3586969"/>
          </a:xfrm>
          <a:prstGeom prst="rect">
            <a:avLst/>
          </a:prstGeom>
        </p:spPr>
      </p:pic>
    </p:spTree>
    <p:extLst>
      <p:ext uri="{BB962C8B-B14F-4D97-AF65-F5344CB8AC3E}">
        <p14:creationId xmlns:p14="http://schemas.microsoft.com/office/powerpoint/2010/main" val="15233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1" y="6488668"/>
            <a:ext cx="3896751" cy="369332"/>
          </a:xfrm>
          <a:prstGeom prst="rect">
            <a:avLst/>
          </a:prstGeom>
          <a:noFill/>
        </p:spPr>
        <p:txBody>
          <a:bodyPr wrap="square" rtlCol="0">
            <a:spAutoFit/>
          </a:bodyPr>
          <a:lstStyle/>
          <a:p>
            <a:r>
              <a:rPr lang="en-US" dirty="0">
                <a:solidFill>
                  <a:schemeClr val="bg1"/>
                </a:solidFill>
              </a:rPr>
              <a:t>Luke 4:31-44</a:t>
            </a:r>
          </a:p>
        </p:txBody>
      </p:sp>
      <p:sp>
        <p:nvSpPr>
          <p:cNvPr id="7" name="Rectangle 6"/>
          <p:cNvSpPr/>
          <p:nvPr/>
        </p:nvSpPr>
        <p:spPr>
          <a:xfrm>
            <a:off x="3545058" y="451967"/>
            <a:ext cx="7779434" cy="5262979"/>
          </a:xfrm>
          <a:prstGeom prst="rect">
            <a:avLst/>
          </a:prstGeom>
        </p:spPr>
        <p:txBody>
          <a:bodyPr wrap="square">
            <a:spAutoFit/>
          </a:bodyPr>
          <a:lstStyle/>
          <a:p>
            <a:pPr fontAlgn="base"/>
            <a:r>
              <a:rPr lang="en-US" sz="2800" dirty="0">
                <a:solidFill>
                  <a:schemeClr val="bg1"/>
                </a:solidFill>
              </a:rPr>
              <a:t>"We are amazed that everywhere he went the forces of evil went before him and that they knew him from the beginning, even if mortals did not. </a:t>
            </a:r>
          </a:p>
          <a:p>
            <a:pPr fontAlgn="base"/>
            <a:endParaRPr lang="en-US" sz="2800" dirty="0">
              <a:solidFill>
                <a:schemeClr val="bg1"/>
              </a:solidFill>
            </a:endParaRPr>
          </a:p>
          <a:p>
            <a:pPr fontAlgn="base"/>
            <a:r>
              <a:rPr lang="en-US" sz="2800" dirty="0">
                <a:solidFill>
                  <a:schemeClr val="bg1"/>
                </a:solidFill>
              </a:rPr>
              <a:t>"We stand all amazed as these forces of evil were cast out and defeated, even as the lame were made to walk, the blind to see, the deaf to hear, the infirm to stand. </a:t>
            </a:r>
          </a:p>
          <a:p>
            <a:pPr fontAlgn="base"/>
            <a:endParaRPr lang="en-US" sz="2800" dirty="0">
              <a:solidFill>
                <a:schemeClr val="bg1"/>
              </a:solidFill>
            </a:endParaRPr>
          </a:p>
          <a:p>
            <a:pPr fontAlgn="base"/>
            <a:r>
              <a:rPr lang="en-US" sz="2800" dirty="0">
                <a:solidFill>
                  <a:schemeClr val="bg1"/>
                </a:solidFill>
              </a:rPr>
              <a:t>Indeed we are all amazed at every movement and moment-as every generation from Adam to the end of the world must be.“ </a:t>
            </a:r>
          </a:p>
        </p:txBody>
      </p:sp>
      <p:sp>
        <p:nvSpPr>
          <p:cNvPr id="9" name="TextBox 8"/>
          <p:cNvSpPr txBox="1"/>
          <p:nvPr/>
        </p:nvSpPr>
        <p:spPr>
          <a:xfrm>
            <a:off x="10526162" y="6488668"/>
            <a:ext cx="1665838" cy="369332"/>
          </a:xfrm>
          <a:prstGeom prst="rect">
            <a:avLst/>
          </a:prstGeom>
          <a:noFill/>
        </p:spPr>
        <p:txBody>
          <a:bodyPr wrap="square" rtlCol="0">
            <a:spAutoFit/>
          </a:bodyPr>
          <a:lstStyle/>
          <a:p>
            <a:pPr algn="r"/>
            <a:r>
              <a:rPr lang="en-US" dirty="0">
                <a:solidFill>
                  <a:schemeClr val="bg1"/>
                </a:solidFill>
              </a:rPr>
              <a:t>(5)</a:t>
            </a:r>
          </a:p>
        </p:txBody>
      </p:sp>
      <p:pic>
        <p:nvPicPr>
          <p:cNvPr id="10" name="Picture 9" descr="Jeffrey R. Holland.jpg"/>
          <p:cNvPicPr>
            <a:picLocks noChangeAspect="1"/>
          </p:cNvPicPr>
          <p:nvPr/>
        </p:nvPicPr>
        <p:blipFill>
          <a:blip r:embed="rId3" cstate="print"/>
          <a:stretch>
            <a:fillRect/>
          </a:stretch>
        </p:blipFill>
        <p:spPr>
          <a:xfrm>
            <a:off x="465672" y="1632171"/>
            <a:ext cx="2533813" cy="3164912"/>
          </a:xfrm>
          <a:prstGeom prst="rect">
            <a:avLst/>
          </a:prstGeom>
        </p:spPr>
      </p:pic>
    </p:spTree>
    <p:extLst>
      <p:ext uri="{BB962C8B-B14F-4D97-AF65-F5344CB8AC3E}">
        <p14:creationId xmlns:p14="http://schemas.microsoft.com/office/powerpoint/2010/main" val="29307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allpapercave.com/wp/t9LM0aa.png"/>
          <p:cNvPicPr>
            <a:picLocks noChangeAspect="1" noChangeArrowheads="1"/>
          </p:cNvPicPr>
          <p:nvPr/>
        </p:nvPicPr>
        <p:blipFill>
          <a:blip r:embed="rId2" cstate="print">
            <a:duotone>
              <a:prstClr val="black"/>
              <a:schemeClr val="accent1">
                <a:lumMod val="75000"/>
                <a:tint val="45000"/>
                <a:satMod val="400000"/>
              </a:schemeClr>
            </a:duotone>
          </a:blip>
          <a:srcRect/>
          <a:stretch>
            <a:fillRect/>
          </a:stretch>
        </p:blipFill>
        <p:spPr bwMode="auto">
          <a:xfrm>
            <a:off x="0" y="0"/>
            <a:ext cx="12192000" cy="6892637"/>
          </a:xfrm>
          <a:prstGeom prst="rect">
            <a:avLst/>
          </a:prstGeom>
          <a:noFill/>
        </p:spPr>
      </p:pic>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16</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Elder Theodore M. Burton (</a:t>
            </a:r>
            <a:r>
              <a:rPr lang="en-US" i="1" dirty="0">
                <a:solidFill>
                  <a:schemeClr val="bg1"/>
                </a:solidFill>
              </a:rPr>
              <a:t>Conference Report, October 1970</a:t>
            </a:r>
            <a:r>
              <a:rPr lang="en-US" dirty="0">
                <a:solidFill>
                  <a:schemeClr val="bg1"/>
                </a:solidFill>
              </a:rPr>
              <a:t>, Afternoon Meeting 34.)</a:t>
            </a:r>
          </a:p>
          <a:p>
            <a:pPr marL="342900" indent="-342900">
              <a:buFontTx/>
              <a:buAutoNum type="arabicPeriod"/>
            </a:pPr>
            <a:r>
              <a:rPr lang="en-US" dirty="0">
                <a:solidFill>
                  <a:schemeClr val="bg1"/>
                </a:solidFill>
              </a:rPr>
              <a:t>Elder Bruce R. McConkie  (</a:t>
            </a:r>
            <a:r>
              <a:rPr lang="en-US" i="1" dirty="0">
                <a:solidFill>
                  <a:schemeClr val="bg1"/>
                </a:solidFill>
              </a:rPr>
              <a:t>The Mortal Messiah,</a:t>
            </a:r>
            <a:r>
              <a:rPr lang="en-US" dirty="0">
                <a:solidFill>
                  <a:schemeClr val="bg1"/>
                </a:solidFill>
              </a:rPr>
              <a:t> 4 vols. [1979–81], 2:26).</a:t>
            </a:r>
          </a:p>
          <a:p>
            <a:pPr marL="342900" indent="-342900">
              <a:buFontTx/>
              <a:buAutoNum type="arabicPeriod"/>
            </a:pPr>
            <a:r>
              <a:rPr lang="en-US" dirty="0">
                <a:solidFill>
                  <a:schemeClr val="bg1"/>
                </a:solidFill>
              </a:rPr>
              <a:t>Elder Jeffrey R. Holland ("I Stand All Amazed," </a:t>
            </a:r>
            <a:r>
              <a:rPr lang="en-US" i="1" dirty="0">
                <a:solidFill>
                  <a:schemeClr val="bg1"/>
                </a:solidFill>
              </a:rPr>
              <a:t>Ensign</a:t>
            </a:r>
            <a:r>
              <a:rPr lang="en-US" dirty="0">
                <a:solidFill>
                  <a:schemeClr val="bg1"/>
                </a:solidFill>
              </a:rPr>
              <a:t>, Aug. 1986, 68)</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Tree>
    <p:extLst>
      <p:ext uri="{BB962C8B-B14F-4D97-AF65-F5344CB8AC3E}">
        <p14:creationId xmlns:p14="http://schemas.microsoft.com/office/powerpoint/2010/main" val="446733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469134129"/>
              </p:ext>
            </p:extLst>
          </p:nvPr>
        </p:nvGraphicFramePr>
        <p:xfrm>
          <a:off x="193847" y="231146"/>
          <a:ext cx="11763690" cy="4446360"/>
        </p:xfrm>
        <a:graphic>
          <a:graphicData uri="http://schemas.openxmlformats.org/drawingml/2006/table">
            <a:tbl>
              <a:tblPr/>
              <a:tblGrid>
                <a:gridCol w="5319235">
                  <a:extLst>
                    <a:ext uri="{9D8B030D-6E8A-4147-A177-3AD203B41FA5}">
                      <a16:colId xmlns:a16="http://schemas.microsoft.com/office/drawing/2014/main" val="20000"/>
                    </a:ext>
                  </a:extLst>
                </a:gridCol>
                <a:gridCol w="1738980">
                  <a:extLst>
                    <a:ext uri="{9D8B030D-6E8A-4147-A177-3AD203B41FA5}">
                      <a16:colId xmlns:a16="http://schemas.microsoft.com/office/drawing/2014/main" val="20001"/>
                    </a:ext>
                  </a:extLst>
                </a:gridCol>
                <a:gridCol w="1636687">
                  <a:extLst>
                    <a:ext uri="{9D8B030D-6E8A-4147-A177-3AD203B41FA5}">
                      <a16:colId xmlns:a16="http://schemas.microsoft.com/office/drawing/2014/main" val="20002"/>
                    </a:ext>
                  </a:extLst>
                </a:gridCol>
                <a:gridCol w="1636687">
                  <a:extLst>
                    <a:ext uri="{9D8B030D-6E8A-4147-A177-3AD203B41FA5}">
                      <a16:colId xmlns:a16="http://schemas.microsoft.com/office/drawing/2014/main" val="20003"/>
                    </a:ext>
                  </a:extLst>
                </a:gridCol>
                <a:gridCol w="1432101">
                  <a:extLst>
                    <a:ext uri="{9D8B030D-6E8A-4147-A177-3AD203B41FA5}">
                      <a16:colId xmlns:a16="http://schemas.microsoft.com/office/drawing/2014/main" val="20004"/>
                    </a:ext>
                  </a:extLst>
                </a:gridCol>
              </a:tblGrid>
              <a:tr h="444636">
                <a:tc>
                  <a:txBody>
                    <a:bodyPr/>
                    <a:lstStyle/>
                    <a:p>
                      <a:pPr algn="ctr"/>
                      <a:r>
                        <a:rPr lang="en-US" sz="18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8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4636">
                <a:tc>
                  <a:txBody>
                    <a:bodyPr/>
                    <a:lstStyle/>
                    <a:p>
                      <a:r>
                        <a:rPr lang="en-US" sz="1800" dirty="0"/>
                        <a:t>Fast</a:t>
                      </a:r>
                      <a:r>
                        <a:rPr lang="en-US" sz="1800" baseline="0" dirty="0"/>
                        <a:t> and Temptation of Jesus</a:t>
                      </a:r>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1:12,</a:t>
                      </a:r>
                      <a:r>
                        <a:rPr lang="en-US" sz="1800" baseline="0" dirty="0"/>
                        <a:t> 13</a:t>
                      </a:r>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4636">
                <a:tc>
                  <a:txBody>
                    <a:bodyPr/>
                    <a:lstStyle/>
                    <a:p>
                      <a:r>
                        <a:rPr lang="en-US" sz="1800" dirty="0"/>
                        <a:t>Jesus Leaves Judea for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800" dirty="0"/>
                        <a:t>4:1-3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4636">
                <a:tc>
                  <a:txBody>
                    <a:bodyPr/>
                    <a:lstStyle/>
                    <a:p>
                      <a:r>
                        <a:rPr lang="en-US" sz="1800" dirty="0"/>
                        <a:t>Jesus Enters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800" dirty="0"/>
                        <a:t>4:43-45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4636">
                <a:tc>
                  <a:txBody>
                    <a:bodyPr/>
                    <a:lstStyle/>
                    <a:p>
                      <a:r>
                        <a:rPr lang="en-US" sz="1800" dirty="0"/>
                        <a:t>Jesus is Rejected at Nazareth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4:16-30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4636">
                <a:tc>
                  <a:txBody>
                    <a:bodyPr/>
                    <a:lstStyle/>
                    <a:p>
                      <a:r>
                        <a:rPr lang="en-US" sz="1800" dirty="0"/>
                        <a:t>Jesus Teaches</a:t>
                      </a:r>
                      <a:r>
                        <a:rPr lang="en-US" sz="1800" baseline="0" dirty="0"/>
                        <a:t> with Power and Authority</a:t>
                      </a:r>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1:21,22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4:31,32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8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4636">
                <a:tc>
                  <a:txBody>
                    <a:bodyPr/>
                    <a:lstStyle/>
                    <a:p>
                      <a:r>
                        <a:rPr lang="en-US" sz="1800" dirty="0"/>
                        <a:t>Jesus Teaches</a:t>
                      </a:r>
                      <a:r>
                        <a:rPr lang="en-US" sz="1800" baseline="0" dirty="0"/>
                        <a:t> with Power and Authority</a:t>
                      </a:r>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1:21,22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4:31,32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8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4636">
                <a:tc>
                  <a:txBody>
                    <a:bodyPr/>
                    <a:lstStyle/>
                    <a:p>
                      <a:r>
                        <a:rPr lang="en-US" sz="1800" dirty="0"/>
                        <a:t>Jesus Casts</a:t>
                      </a:r>
                      <a:r>
                        <a:rPr lang="en-US" sz="1800" baseline="0" dirty="0"/>
                        <a:t> Out Unclean Spirit</a:t>
                      </a:r>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1:23-28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4:33-37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8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44636">
                <a:tc>
                  <a:txBody>
                    <a:bodyPr/>
                    <a:lstStyle/>
                    <a:p>
                      <a:r>
                        <a:rPr lang="en-US" sz="1800" dirty="0"/>
                        <a:t>Jesus Heals Peter’s Mother-in-Law and Others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8:14-17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1:29-34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4:38-41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44636">
                <a:tc>
                  <a:txBody>
                    <a:bodyPr/>
                    <a:lstStyle/>
                    <a:p>
                      <a:r>
                        <a:rPr lang="en-US" sz="1800" dirty="0"/>
                        <a:t>Jesus Preaches and Heals in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4:23-25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1:35-39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dirty="0"/>
                        <a:t>4:42-44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12781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8131127" cy="830997"/>
          </a:xfrm>
          <a:prstGeom prst="rect">
            <a:avLst/>
          </a:prstGeom>
          <a:ln>
            <a:solidFill>
              <a:schemeClr val="tx1"/>
            </a:solidFill>
          </a:ln>
        </p:spPr>
        <p:txBody>
          <a:bodyPr wrap="square">
            <a:spAutoFit/>
          </a:bodyPr>
          <a:lstStyle/>
          <a:p>
            <a:r>
              <a:rPr lang="en-US" sz="1200" b="1" dirty="0"/>
              <a:t>To the High Mountain Luke 4:5,9:</a:t>
            </a:r>
          </a:p>
          <a:p>
            <a:r>
              <a:rPr lang="en-US" sz="1200" dirty="0"/>
              <a:t>Joseph Smith’s inspired translation of Luke 4:5, 9 makes clear that it was the Spirit, not the devil, who took Jesus Christ to a high mountain and brought Him to Jerusalem, and then afterward Satan came to tempt Him (see Joseph Smith Translation, Luke 4:5 [in Luke 4:5, footnote </a:t>
            </a:r>
            <a:r>
              <a:rPr lang="en-US" sz="1200" i="1" dirty="0"/>
              <a:t>a</a:t>
            </a:r>
            <a:r>
              <a:rPr lang="en-US" sz="1200" dirty="0"/>
              <a:t>]</a:t>
            </a:r>
          </a:p>
        </p:txBody>
      </p:sp>
      <p:sp>
        <p:nvSpPr>
          <p:cNvPr id="4" name="Rectangle 3"/>
          <p:cNvSpPr/>
          <p:nvPr/>
        </p:nvSpPr>
        <p:spPr>
          <a:xfrm>
            <a:off x="-1" y="846967"/>
            <a:ext cx="8145195" cy="1384995"/>
          </a:xfrm>
          <a:prstGeom prst="rect">
            <a:avLst/>
          </a:prstGeom>
          <a:ln>
            <a:solidFill>
              <a:schemeClr val="tx1"/>
            </a:solidFill>
          </a:ln>
        </p:spPr>
        <p:txBody>
          <a:bodyPr wrap="square">
            <a:spAutoFit/>
          </a:bodyPr>
          <a:lstStyle/>
          <a:p>
            <a:r>
              <a:rPr lang="en-US" sz="1200" b="1" dirty="0"/>
              <a:t>He Hath Appointed Me Luke 4:18:</a:t>
            </a:r>
          </a:p>
          <a:p>
            <a:r>
              <a:rPr lang="en-US" sz="1200" dirty="0"/>
              <a:t>The title of </a:t>
            </a:r>
            <a:r>
              <a:rPr lang="en-US" sz="1200" i="1" dirty="0"/>
              <a:t>Christ</a:t>
            </a:r>
            <a:r>
              <a:rPr lang="en-US" sz="1200" dirty="0"/>
              <a:t> literally means "the anointed one." We might ask, "what was Jesus anointed with?" Or, "who performed this anointing?" The answer comes from Peter, 'God anointed Jesus of Nazareth with the Holy Ghost and with power' (Acts 10:38). Therefore, when Isaiah declares, 'the spirit of the Lord is upon me, because he hath anointed me,' it means just what it says: Jesus was filled with the Spirit because he was anointed by the Father. Our own </a:t>
            </a:r>
            <a:r>
              <a:rPr lang="en-US" sz="1200" dirty="0" err="1"/>
              <a:t>anointings</a:t>
            </a:r>
            <a:r>
              <a:rPr lang="en-US" sz="1200" dirty="0"/>
              <a:t> symbolize this same outpouring of the Spirit. The pure olive oil is anointed in priesthood administrations to symbolize the sanctification of the Spirit. The Holy Ghost is the Sanctifier.'" (Joseph Fielding </a:t>
            </a:r>
            <a:r>
              <a:rPr lang="en-US" sz="1200" dirty="0" err="1"/>
              <a:t>McConkie</a:t>
            </a:r>
            <a:r>
              <a:rPr lang="en-US" sz="1200" dirty="0"/>
              <a:t>, </a:t>
            </a:r>
            <a:r>
              <a:rPr lang="en-US" sz="1200" i="1" dirty="0"/>
              <a:t>Gospel Symbolism </a:t>
            </a:r>
            <a:r>
              <a:rPr lang="en-US" sz="1200" dirty="0"/>
              <a:t>[Salt Lake City: </a:t>
            </a:r>
            <a:r>
              <a:rPr lang="en-US" sz="1200" dirty="0" err="1"/>
              <a:t>Bookcraft</a:t>
            </a:r>
            <a:r>
              <a:rPr lang="en-US" sz="1200" dirty="0"/>
              <a:t>, 1999], 115.)</a:t>
            </a:r>
          </a:p>
        </p:txBody>
      </p:sp>
      <p:sp>
        <p:nvSpPr>
          <p:cNvPr id="5" name="Rectangle 4"/>
          <p:cNvSpPr/>
          <p:nvPr/>
        </p:nvSpPr>
        <p:spPr>
          <a:xfrm>
            <a:off x="1" y="2244146"/>
            <a:ext cx="8145194" cy="1569660"/>
          </a:xfrm>
          <a:prstGeom prst="rect">
            <a:avLst/>
          </a:prstGeom>
          <a:ln>
            <a:solidFill>
              <a:schemeClr val="tx1"/>
            </a:solidFill>
          </a:ln>
        </p:spPr>
        <p:txBody>
          <a:bodyPr wrap="square">
            <a:spAutoFit/>
          </a:bodyPr>
          <a:lstStyle/>
          <a:p>
            <a:r>
              <a:rPr lang="en-US" sz="1200" b="1" dirty="0"/>
              <a:t>Teaching in the Synagogue Luke 18-19:</a:t>
            </a:r>
          </a:p>
          <a:p>
            <a:r>
              <a:rPr lang="en-US" sz="1200" dirty="0"/>
              <a:t>“Many times as boy and man He had sat in that house of worship [the synagogue], listening to the reading of the law and the prophets and to the commentaries … , as delivered by appointed readers; but now, as a recognized teacher of legal age He was eligible to take the reader’s place. On this occasion He stood up to read, when the service had reached the stage at which extracts from the prophetical books were to be read to the congregation. The minister in charge handed Him the roll, or book, of Isaiah; He turned to the part known to us as the beginning of the sixty-first chapter, and read: [Luke 4:18–19]. … The scripture He had quoted was one recognized by all classes as specifically referring to the Messiah, for whose coming the nation waited”  James E. </a:t>
            </a:r>
            <a:r>
              <a:rPr lang="en-US" sz="1200" dirty="0" err="1"/>
              <a:t>Talmage</a:t>
            </a:r>
            <a:r>
              <a:rPr lang="en-US" sz="1200" dirty="0"/>
              <a:t> (</a:t>
            </a:r>
            <a:r>
              <a:rPr lang="en-US" sz="1200" i="1" dirty="0"/>
              <a:t>Jesus the Christ,</a:t>
            </a:r>
            <a:r>
              <a:rPr lang="en-US" sz="1200" dirty="0"/>
              <a:t> 3rd ed. [1916], 179).</a:t>
            </a:r>
          </a:p>
        </p:txBody>
      </p:sp>
      <p:sp>
        <p:nvSpPr>
          <p:cNvPr id="6" name="Rectangle 5"/>
          <p:cNvSpPr/>
          <p:nvPr/>
        </p:nvSpPr>
        <p:spPr>
          <a:xfrm>
            <a:off x="0" y="3845517"/>
            <a:ext cx="8131126" cy="2492990"/>
          </a:xfrm>
          <a:prstGeom prst="rect">
            <a:avLst/>
          </a:prstGeom>
          <a:ln>
            <a:solidFill>
              <a:schemeClr val="tx1"/>
            </a:solidFill>
          </a:ln>
        </p:spPr>
        <p:txBody>
          <a:bodyPr wrap="square">
            <a:spAutoFit/>
          </a:bodyPr>
          <a:lstStyle/>
          <a:p>
            <a:r>
              <a:rPr lang="en-US" sz="1200" b="1" dirty="0"/>
              <a:t>People of Nazareth Reject Jesus’ Words  Luke 4:22-30:</a:t>
            </a:r>
          </a:p>
          <a:p>
            <a:r>
              <a:rPr lang="en-US" sz="1200" dirty="0"/>
              <a:t>“In their hearts the people were eager for a sign, a wonder, a miracle. They knew that Jesus had wrought such in Cana, and a boy in Capernaum had been healed by His word; at Jerusalem too He had astonished the people with mighty works. Were they, His townsmen, to be slighted? Why would He not treat them to some entertaining exhibition of His powers?  </a:t>
            </a:r>
          </a:p>
          <a:p>
            <a:r>
              <a:rPr lang="en-US" sz="1200" dirty="0"/>
              <a:t>He continued His address, reminding them that in the days of Elijah, when for three years and a half no rain had fallen, and famine had reigned, the prophet had been sent to but one of the many widows, and she a woman of </a:t>
            </a:r>
            <a:r>
              <a:rPr lang="en-US" sz="1200" dirty="0" err="1"/>
              <a:t>Sarepta</a:t>
            </a:r>
            <a:r>
              <a:rPr lang="en-US" sz="1200" dirty="0"/>
              <a:t> in Sidon, a Gentile, not a daughter of Israel. And again, though there had been many lepers in Israel in the days of Elisha, [only] one leper, and he a Syrian, not an Israelite, had been cleansed through the prophet’s ministration, for </a:t>
            </a:r>
            <a:r>
              <a:rPr lang="en-US" sz="1200" dirty="0" err="1"/>
              <a:t>Naaman</a:t>
            </a:r>
            <a:r>
              <a:rPr lang="en-US" sz="1200" dirty="0"/>
              <a:t> alone had manifested the requisite faith.</a:t>
            </a:r>
          </a:p>
          <a:p>
            <a:r>
              <a:rPr lang="en-US" sz="1200" dirty="0"/>
              <a:t>“Then great was their wrath. Did He dare to class them with Gentiles and lepers? Were they to be likened unto despised unbelievers, and that too by the son of the village carpenter, who had grown from childhood in their community? Victims of diabolical rage, they seized the Lord and took Him to the brow of the hill on the slopes of which the town was built, determined to avenge their wounded feelings by hurling Him from the rocky cliffs”  James E. </a:t>
            </a:r>
            <a:r>
              <a:rPr lang="en-US" sz="1200" dirty="0" err="1"/>
              <a:t>Talmage</a:t>
            </a:r>
            <a:r>
              <a:rPr lang="en-US" sz="1200" dirty="0"/>
              <a:t> (</a:t>
            </a:r>
            <a:r>
              <a:rPr lang="en-US" sz="1200" i="1" dirty="0"/>
              <a:t>Jesus the Christ,</a:t>
            </a:r>
            <a:r>
              <a:rPr lang="en-US" sz="1200" dirty="0"/>
              <a:t> 180).</a:t>
            </a:r>
          </a:p>
        </p:txBody>
      </p:sp>
    </p:spTree>
    <p:extLst>
      <p:ext uri="{BB962C8B-B14F-4D97-AF65-F5344CB8AC3E}">
        <p14:creationId xmlns:p14="http://schemas.microsoft.com/office/powerpoint/2010/main" val="3766245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1F897E-B285-6CB7-A7B9-EB879EEF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3" name="TextBox 2">
            <a:extLst>
              <a:ext uri="{FF2B5EF4-FFF2-40B4-BE49-F238E27FC236}">
                <a16:creationId xmlns:a16="http://schemas.microsoft.com/office/drawing/2014/main" id="{9422F581-78C3-8DAA-F301-84475BBF8E3C}"/>
              </a:ext>
            </a:extLst>
          </p:cNvPr>
          <p:cNvSpPr txBox="1"/>
          <p:nvPr/>
        </p:nvSpPr>
        <p:spPr>
          <a:xfrm>
            <a:off x="0" y="840463"/>
            <a:ext cx="12192000"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Luke 5:1-11</a:t>
            </a:r>
          </a:p>
        </p:txBody>
      </p:sp>
      <p:sp>
        <p:nvSpPr>
          <p:cNvPr id="57" name="TextBox 56">
            <a:extLst>
              <a:ext uri="{FF2B5EF4-FFF2-40B4-BE49-F238E27FC236}">
                <a16:creationId xmlns:a16="http://schemas.microsoft.com/office/drawing/2014/main" id="{9C62FB64-6298-AFD2-2EDB-6942B256D13D}"/>
              </a:ext>
            </a:extLst>
          </p:cNvPr>
          <p:cNvSpPr txBox="1"/>
          <p:nvPr/>
        </p:nvSpPr>
        <p:spPr>
          <a:xfrm>
            <a:off x="693065" y="192886"/>
            <a:ext cx="10805870" cy="523220"/>
          </a:xfrm>
          <a:prstGeom prst="rect">
            <a:avLst/>
          </a:prstGeom>
          <a:noFill/>
        </p:spPr>
        <p:txBody>
          <a:bodyPr wrap="square">
            <a:spAutoFit/>
          </a:bodyPr>
          <a:lstStyle/>
          <a:p>
            <a:r>
              <a:rPr lang="en-US" sz="2800" b="0" i="0">
                <a:solidFill>
                  <a:schemeClr val="bg1"/>
                </a:solidFill>
                <a:effectLst/>
                <a:latin typeface="Algerian" panose="04020705040A02060702" pitchFamily="82" charset="0"/>
              </a:rPr>
              <a:t>Following the Lord and Achieving Our Divine Purposes</a:t>
            </a:r>
            <a:endParaRPr lang="en-US" sz="2800" dirty="0">
              <a:solidFill>
                <a:schemeClr val="bg1"/>
              </a:solidFill>
              <a:latin typeface="Algerian" panose="04020705040A02060702" pitchFamily="82" charset="0"/>
            </a:endParaRPr>
          </a:p>
        </p:txBody>
      </p:sp>
      <p:grpSp>
        <p:nvGrpSpPr>
          <p:cNvPr id="113" name="Group 112">
            <a:extLst>
              <a:ext uri="{FF2B5EF4-FFF2-40B4-BE49-F238E27FC236}">
                <a16:creationId xmlns:a16="http://schemas.microsoft.com/office/drawing/2014/main" id="{6C8EAC0A-69D4-9F94-A5BD-3B9347F6B7B5}"/>
              </a:ext>
            </a:extLst>
          </p:cNvPr>
          <p:cNvGrpSpPr/>
          <p:nvPr/>
        </p:nvGrpSpPr>
        <p:grpSpPr>
          <a:xfrm>
            <a:off x="8102155" y="1809345"/>
            <a:ext cx="2088354" cy="4715203"/>
            <a:chOff x="1519855" y="349452"/>
            <a:chExt cx="2655905" cy="6159097"/>
          </a:xfrm>
        </p:grpSpPr>
        <p:sp>
          <p:nvSpPr>
            <p:cNvPr id="114" name="Freeform: Shape 113">
              <a:extLst>
                <a:ext uri="{FF2B5EF4-FFF2-40B4-BE49-F238E27FC236}">
                  <a16:creationId xmlns:a16="http://schemas.microsoft.com/office/drawing/2014/main" id="{42457482-A7E5-C596-C97A-CE859AB947F8}"/>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5" name="Oval 114">
              <a:extLst>
                <a:ext uri="{FF2B5EF4-FFF2-40B4-BE49-F238E27FC236}">
                  <a16:creationId xmlns:a16="http://schemas.microsoft.com/office/drawing/2014/main" id="{537BFEAB-7DD3-0BEF-62A7-EC9F4EADC133}"/>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0AD41933-D446-130D-05D8-446E64066227}"/>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4CE4635E-D68B-3A0A-9D98-6250775D2A5B}"/>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1DD9127-2F88-E59E-6D65-211AD3AD61C8}"/>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A591229-E1A1-06B8-A2AE-2AB6451D5F5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C23AABD4-5C79-788D-0007-877AF410D1AC}"/>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1D1A6A2-A9A3-3CD0-033C-BB328C0ED56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0">
              <a:extLst>
                <a:ext uri="{FF2B5EF4-FFF2-40B4-BE49-F238E27FC236}">
                  <a16:creationId xmlns:a16="http://schemas.microsoft.com/office/drawing/2014/main" id="{E53681E6-A3C0-F305-65FF-57072CC828BD}"/>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1">
              <a:extLst>
                <a:ext uri="{FF2B5EF4-FFF2-40B4-BE49-F238E27FC236}">
                  <a16:creationId xmlns:a16="http://schemas.microsoft.com/office/drawing/2014/main" id="{DF3872A7-C8F6-DFA7-80D0-CD7B870103C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
              <a:extLst>
                <a:ext uri="{FF2B5EF4-FFF2-40B4-BE49-F238E27FC236}">
                  <a16:creationId xmlns:a16="http://schemas.microsoft.com/office/drawing/2014/main" id="{112C26B7-2ED8-B7DE-D1EE-EDE46C270672}"/>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5BCD419-8309-6B6D-7D12-E28B7B749A32}"/>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5">
              <a:extLst>
                <a:ext uri="{FF2B5EF4-FFF2-40B4-BE49-F238E27FC236}">
                  <a16:creationId xmlns:a16="http://schemas.microsoft.com/office/drawing/2014/main" id="{27664FB9-F063-701B-8906-0637D6883A6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E675FEC0-BC45-1622-5098-EDC5AC905FD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6D16256-DD51-7F92-EB34-6CB53916BD67}"/>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1E4CA04-F16D-6704-C520-F578ABAEF330}"/>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4B3E70CE-DD37-A35C-37CF-C8291331BDC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1" name="Oval 130">
              <a:extLst>
                <a:ext uri="{FF2B5EF4-FFF2-40B4-BE49-F238E27FC236}">
                  <a16:creationId xmlns:a16="http://schemas.microsoft.com/office/drawing/2014/main" id="{9F671C25-E60D-9924-DEFB-4ABD16FBA9F1}"/>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445321A0-A0BA-9B1A-5EBC-75430F625F0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3" name="Oval 132">
              <a:extLst>
                <a:ext uri="{FF2B5EF4-FFF2-40B4-BE49-F238E27FC236}">
                  <a16:creationId xmlns:a16="http://schemas.microsoft.com/office/drawing/2014/main" id="{AAB75705-736E-3898-B99E-B2BB6154D24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7889F55-C832-F36E-CAF2-2FD3CC205A9E}"/>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11C137E-B203-B610-8810-D84C099249D9}"/>
              </a:ext>
            </a:extLst>
          </p:cNvPr>
          <p:cNvGrpSpPr/>
          <p:nvPr/>
        </p:nvGrpSpPr>
        <p:grpSpPr>
          <a:xfrm>
            <a:off x="1171326" y="3116827"/>
            <a:ext cx="4062523" cy="2476612"/>
            <a:chOff x="381000" y="228600"/>
            <a:chExt cx="7977949" cy="4863550"/>
          </a:xfrm>
        </p:grpSpPr>
        <p:grpSp>
          <p:nvGrpSpPr>
            <p:cNvPr id="5" name="Group 165">
              <a:extLst>
                <a:ext uri="{FF2B5EF4-FFF2-40B4-BE49-F238E27FC236}">
                  <a16:creationId xmlns:a16="http://schemas.microsoft.com/office/drawing/2014/main" id="{73CF51CE-0CBC-89EC-913C-D12268291441}"/>
                </a:ext>
              </a:extLst>
            </p:cNvPr>
            <p:cNvGrpSpPr/>
            <p:nvPr/>
          </p:nvGrpSpPr>
          <p:grpSpPr>
            <a:xfrm>
              <a:off x="381000" y="228600"/>
              <a:ext cx="7804836" cy="2811257"/>
              <a:chOff x="533400" y="2971800"/>
              <a:chExt cx="7804836" cy="2811257"/>
            </a:xfrm>
          </p:grpSpPr>
          <p:grpSp>
            <p:nvGrpSpPr>
              <p:cNvPr id="235" name="Group 49">
                <a:extLst>
                  <a:ext uri="{FF2B5EF4-FFF2-40B4-BE49-F238E27FC236}">
                    <a16:creationId xmlns:a16="http://schemas.microsoft.com/office/drawing/2014/main" id="{1EDE2BC4-4796-697C-BD94-B8363106AE3B}"/>
                  </a:ext>
                </a:extLst>
              </p:cNvPr>
              <p:cNvGrpSpPr/>
              <p:nvPr/>
            </p:nvGrpSpPr>
            <p:grpSpPr>
              <a:xfrm>
                <a:off x="533400" y="3352800"/>
                <a:ext cx="2318436" cy="2430257"/>
                <a:chOff x="1110564" y="792455"/>
                <a:chExt cx="4739687" cy="4968287"/>
              </a:xfrm>
            </p:grpSpPr>
            <p:grpSp>
              <p:nvGrpSpPr>
                <p:cNvPr id="359" name="Group 1">
                  <a:extLst>
                    <a:ext uri="{FF2B5EF4-FFF2-40B4-BE49-F238E27FC236}">
                      <a16:creationId xmlns:a16="http://schemas.microsoft.com/office/drawing/2014/main" id="{FA8D4EE4-79DB-03A3-2A11-3B31F9E7A55C}"/>
                    </a:ext>
                  </a:extLst>
                </p:cNvPr>
                <p:cNvGrpSpPr/>
                <p:nvPr/>
              </p:nvGrpSpPr>
              <p:grpSpPr>
                <a:xfrm rot="18433119">
                  <a:off x="916210" y="2135953"/>
                  <a:ext cx="3063287" cy="376292"/>
                  <a:chOff x="2819400" y="1600200"/>
                  <a:chExt cx="8458200" cy="381000"/>
                </a:xfrm>
              </p:grpSpPr>
              <p:sp>
                <p:nvSpPr>
                  <p:cNvPr id="384" name="Flowchart: Summing Junction 2">
                    <a:extLst>
                      <a:ext uri="{FF2B5EF4-FFF2-40B4-BE49-F238E27FC236}">
                        <a16:creationId xmlns:a16="http://schemas.microsoft.com/office/drawing/2014/main" id="{F68F999E-301C-1FBE-8D99-789B06B6D0A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lowchart: Summing Junction 3">
                    <a:extLst>
                      <a:ext uri="{FF2B5EF4-FFF2-40B4-BE49-F238E27FC236}">
                        <a16:creationId xmlns:a16="http://schemas.microsoft.com/office/drawing/2014/main" id="{6549BF1C-BBB1-D7B1-BC43-146F155F453D}"/>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lowchart: Summing Junction 4">
                    <a:extLst>
                      <a:ext uri="{FF2B5EF4-FFF2-40B4-BE49-F238E27FC236}">
                        <a16:creationId xmlns:a16="http://schemas.microsoft.com/office/drawing/2014/main" id="{974C2F23-7EE6-A571-E9EA-2234B61FB24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lowchart: Summing Junction 5">
                    <a:extLst>
                      <a:ext uri="{FF2B5EF4-FFF2-40B4-BE49-F238E27FC236}">
                        <a16:creationId xmlns:a16="http://schemas.microsoft.com/office/drawing/2014/main" id="{CDEA8DE2-B831-8C7B-B5E5-786184E3755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lowchart: Summing Junction 6">
                    <a:extLst>
                      <a:ext uri="{FF2B5EF4-FFF2-40B4-BE49-F238E27FC236}">
                        <a16:creationId xmlns:a16="http://schemas.microsoft.com/office/drawing/2014/main" id="{8415BB3F-BA0C-F431-49B8-74E83358F9BC}"/>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lowchart: Summing Junction 7">
                    <a:extLst>
                      <a:ext uri="{FF2B5EF4-FFF2-40B4-BE49-F238E27FC236}">
                        <a16:creationId xmlns:a16="http://schemas.microsoft.com/office/drawing/2014/main" id="{0E906208-5AD4-E521-7413-4F9D4836917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lowchart: Summing Junction 8">
                    <a:extLst>
                      <a:ext uri="{FF2B5EF4-FFF2-40B4-BE49-F238E27FC236}">
                        <a16:creationId xmlns:a16="http://schemas.microsoft.com/office/drawing/2014/main" id="{43D29745-9839-E11B-4E03-C6C74D89F69C}"/>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9">
                  <a:extLst>
                    <a:ext uri="{FF2B5EF4-FFF2-40B4-BE49-F238E27FC236}">
                      <a16:creationId xmlns:a16="http://schemas.microsoft.com/office/drawing/2014/main" id="{7A4E0AA6-5589-26AB-8E77-71CC1E555B49}"/>
                    </a:ext>
                  </a:extLst>
                </p:cNvPr>
                <p:cNvGrpSpPr/>
                <p:nvPr/>
              </p:nvGrpSpPr>
              <p:grpSpPr>
                <a:xfrm rot="2494695">
                  <a:off x="2786964" y="2035859"/>
                  <a:ext cx="3063287" cy="376292"/>
                  <a:chOff x="2819400" y="1600200"/>
                  <a:chExt cx="8458200" cy="381000"/>
                </a:xfrm>
              </p:grpSpPr>
              <p:sp>
                <p:nvSpPr>
                  <p:cNvPr id="377" name="Flowchart: Summing Junction 10">
                    <a:extLst>
                      <a:ext uri="{FF2B5EF4-FFF2-40B4-BE49-F238E27FC236}">
                        <a16:creationId xmlns:a16="http://schemas.microsoft.com/office/drawing/2014/main" id="{5D60A977-C80B-06CB-6210-57ED861F04D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lowchart: Summing Junction 11">
                    <a:extLst>
                      <a:ext uri="{FF2B5EF4-FFF2-40B4-BE49-F238E27FC236}">
                        <a16:creationId xmlns:a16="http://schemas.microsoft.com/office/drawing/2014/main" id="{594AC0C3-DEEA-FC9C-7809-81B4607C7C29}"/>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lowchart: Summing Junction 12">
                    <a:extLst>
                      <a:ext uri="{FF2B5EF4-FFF2-40B4-BE49-F238E27FC236}">
                        <a16:creationId xmlns:a16="http://schemas.microsoft.com/office/drawing/2014/main" id="{2A16561D-D088-7C4C-8468-8558CC0A0B96}"/>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Flowchart: Summing Junction 13">
                    <a:extLst>
                      <a:ext uri="{FF2B5EF4-FFF2-40B4-BE49-F238E27FC236}">
                        <a16:creationId xmlns:a16="http://schemas.microsoft.com/office/drawing/2014/main" id="{9D7D6691-0DE9-81BA-5EA9-6FEA2FE7D04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Flowchart: Summing Junction 14">
                    <a:extLst>
                      <a:ext uri="{FF2B5EF4-FFF2-40B4-BE49-F238E27FC236}">
                        <a16:creationId xmlns:a16="http://schemas.microsoft.com/office/drawing/2014/main" id="{C345E4E1-62CB-7F09-6DEB-9E967EBA1DF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lowchart: Summing Junction 15">
                    <a:extLst>
                      <a:ext uri="{FF2B5EF4-FFF2-40B4-BE49-F238E27FC236}">
                        <a16:creationId xmlns:a16="http://schemas.microsoft.com/office/drawing/2014/main" id="{44FF1A78-4BF7-45CD-0F1E-BF18D4F0764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lowchart: Summing Junction 16">
                    <a:extLst>
                      <a:ext uri="{FF2B5EF4-FFF2-40B4-BE49-F238E27FC236}">
                        <a16:creationId xmlns:a16="http://schemas.microsoft.com/office/drawing/2014/main" id="{32EC9541-685A-EDB1-DA9F-4B40F07A163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17">
                  <a:extLst>
                    <a:ext uri="{FF2B5EF4-FFF2-40B4-BE49-F238E27FC236}">
                      <a16:creationId xmlns:a16="http://schemas.microsoft.com/office/drawing/2014/main" id="{3AA2BDE1-CD9E-B5D4-9959-E063F4E8CC50}"/>
                    </a:ext>
                  </a:extLst>
                </p:cNvPr>
                <p:cNvGrpSpPr/>
                <p:nvPr/>
              </p:nvGrpSpPr>
              <p:grpSpPr>
                <a:xfrm rot="18433119">
                  <a:off x="2897410" y="4040953"/>
                  <a:ext cx="3063287" cy="376292"/>
                  <a:chOff x="2819400" y="1600200"/>
                  <a:chExt cx="8458200" cy="381000"/>
                </a:xfrm>
              </p:grpSpPr>
              <p:sp>
                <p:nvSpPr>
                  <p:cNvPr id="370" name="Flowchart: Summing Junction 18">
                    <a:extLst>
                      <a:ext uri="{FF2B5EF4-FFF2-40B4-BE49-F238E27FC236}">
                        <a16:creationId xmlns:a16="http://schemas.microsoft.com/office/drawing/2014/main" id="{E3036296-6920-5346-004C-D4D5B752943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lowchart: Summing Junction 19">
                    <a:extLst>
                      <a:ext uri="{FF2B5EF4-FFF2-40B4-BE49-F238E27FC236}">
                        <a16:creationId xmlns:a16="http://schemas.microsoft.com/office/drawing/2014/main" id="{31F5F4C9-FCBC-B2A5-C16F-6CFFA7A7A5AD}"/>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lowchart: Summing Junction 20">
                    <a:extLst>
                      <a:ext uri="{FF2B5EF4-FFF2-40B4-BE49-F238E27FC236}">
                        <a16:creationId xmlns:a16="http://schemas.microsoft.com/office/drawing/2014/main" id="{5EAEDF4C-B4DD-A90F-3EEC-3313103D8C5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lowchart: Summing Junction 21">
                    <a:extLst>
                      <a:ext uri="{FF2B5EF4-FFF2-40B4-BE49-F238E27FC236}">
                        <a16:creationId xmlns:a16="http://schemas.microsoft.com/office/drawing/2014/main" id="{19ADDD04-31D4-E517-7B6E-9D47670C2D3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lowchart: Summing Junction 22">
                    <a:extLst>
                      <a:ext uri="{FF2B5EF4-FFF2-40B4-BE49-F238E27FC236}">
                        <a16:creationId xmlns:a16="http://schemas.microsoft.com/office/drawing/2014/main" id="{1F88A236-CF86-6730-55EC-99134984F31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lowchart: Summing Junction 23">
                    <a:extLst>
                      <a:ext uri="{FF2B5EF4-FFF2-40B4-BE49-F238E27FC236}">
                        <a16:creationId xmlns:a16="http://schemas.microsoft.com/office/drawing/2014/main" id="{1AF52E10-6573-7849-611A-76F2080CF9C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Flowchart: Summing Junction 24">
                    <a:extLst>
                      <a:ext uri="{FF2B5EF4-FFF2-40B4-BE49-F238E27FC236}">
                        <a16:creationId xmlns:a16="http://schemas.microsoft.com/office/drawing/2014/main" id="{EF8A54B5-E461-AABB-867D-2F065E4AA9C7}"/>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25">
                  <a:extLst>
                    <a:ext uri="{FF2B5EF4-FFF2-40B4-BE49-F238E27FC236}">
                      <a16:creationId xmlns:a16="http://schemas.microsoft.com/office/drawing/2014/main" id="{5C6C10AE-7C30-A6DC-BE42-01B6AB34A807}"/>
                    </a:ext>
                  </a:extLst>
                </p:cNvPr>
                <p:cNvGrpSpPr/>
                <p:nvPr/>
              </p:nvGrpSpPr>
              <p:grpSpPr>
                <a:xfrm rot="2494695">
                  <a:off x="1110564" y="4169459"/>
                  <a:ext cx="3063287" cy="376292"/>
                  <a:chOff x="2819400" y="1600200"/>
                  <a:chExt cx="8458200" cy="381000"/>
                </a:xfrm>
              </p:grpSpPr>
              <p:sp>
                <p:nvSpPr>
                  <p:cNvPr id="363" name="Flowchart: Summing Junction 362">
                    <a:extLst>
                      <a:ext uri="{FF2B5EF4-FFF2-40B4-BE49-F238E27FC236}">
                        <a16:creationId xmlns:a16="http://schemas.microsoft.com/office/drawing/2014/main" id="{6D448DD6-7981-760B-4D41-E95F7C47D52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lowchart: Summing Junction 363">
                    <a:extLst>
                      <a:ext uri="{FF2B5EF4-FFF2-40B4-BE49-F238E27FC236}">
                        <a16:creationId xmlns:a16="http://schemas.microsoft.com/office/drawing/2014/main" id="{C4BCB16C-75D8-7050-A931-5B67E45AAFB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lowchart: Summing Junction 364">
                    <a:extLst>
                      <a:ext uri="{FF2B5EF4-FFF2-40B4-BE49-F238E27FC236}">
                        <a16:creationId xmlns:a16="http://schemas.microsoft.com/office/drawing/2014/main" id="{BB96543D-8A86-5336-96B3-9F33414808C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lowchart: Summing Junction 365">
                    <a:extLst>
                      <a:ext uri="{FF2B5EF4-FFF2-40B4-BE49-F238E27FC236}">
                        <a16:creationId xmlns:a16="http://schemas.microsoft.com/office/drawing/2014/main" id="{E3B2B685-4B45-FE19-CB7D-908EC7AFD6B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lowchart: Summing Junction 366">
                    <a:extLst>
                      <a:ext uri="{FF2B5EF4-FFF2-40B4-BE49-F238E27FC236}">
                        <a16:creationId xmlns:a16="http://schemas.microsoft.com/office/drawing/2014/main" id="{B2201F7B-2060-A4B0-8F98-BF5B4DADD3A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lowchart: Summing Junction 367">
                    <a:extLst>
                      <a:ext uri="{FF2B5EF4-FFF2-40B4-BE49-F238E27FC236}">
                        <a16:creationId xmlns:a16="http://schemas.microsoft.com/office/drawing/2014/main" id="{F9D7B470-A1EC-0D29-3785-F929B771B26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lowchart: Summing Junction 368">
                    <a:extLst>
                      <a:ext uri="{FF2B5EF4-FFF2-40B4-BE49-F238E27FC236}">
                        <a16:creationId xmlns:a16="http://schemas.microsoft.com/office/drawing/2014/main" id="{83835B5D-6303-6A44-D6AA-D17D007AA8C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6" name="Group 33">
                <a:extLst>
                  <a:ext uri="{FF2B5EF4-FFF2-40B4-BE49-F238E27FC236}">
                    <a16:creationId xmlns:a16="http://schemas.microsoft.com/office/drawing/2014/main" id="{841D7458-5D55-8A92-31CA-DF366BEC205A}"/>
                  </a:ext>
                </a:extLst>
              </p:cNvPr>
              <p:cNvGrpSpPr/>
              <p:nvPr/>
            </p:nvGrpSpPr>
            <p:grpSpPr>
              <a:xfrm>
                <a:off x="1524000" y="3429000"/>
                <a:ext cx="2000937" cy="245794"/>
                <a:chOff x="2819400" y="1600200"/>
                <a:chExt cx="8458200" cy="381000"/>
              </a:xfrm>
            </p:grpSpPr>
            <p:sp>
              <p:nvSpPr>
                <p:cNvPr id="352" name="Flowchart: Summing Junction 351">
                  <a:extLst>
                    <a:ext uri="{FF2B5EF4-FFF2-40B4-BE49-F238E27FC236}">
                      <a16:creationId xmlns:a16="http://schemas.microsoft.com/office/drawing/2014/main" id="{323F4447-F0FD-33FF-C89C-B47A6AB2916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lowchart: Summing Junction 352">
                  <a:extLst>
                    <a:ext uri="{FF2B5EF4-FFF2-40B4-BE49-F238E27FC236}">
                      <a16:creationId xmlns:a16="http://schemas.microsoft.com/office/drawing/2014/main" id="{F37C265D-9ED8-2818-48FF-FC516DB30A12}"/>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lowchart: Summing Junction 353">
                  <a:extLst>
                    <a:ext uri="{FF2B5EF4-FFF2-40B4-BE49-F238E27FC236}">
                      <a16:creationId xmlns:a16="http://schemas.microsoft.com/office/drawing/2014/main" id="{67DCC24C-D27F-84C4-69C6-E9BABBE8C587}"/>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Flowchart: Summing Junction 354">
                  <a:extLst>
                    <a:ext uri="{FF2B5EF4-FFF2-40B4-BE49-F238E27FC236}">
                      <a16:creationId xmlns:a16="http://schemas.microsoft.com/office/drawing/2014/main" id="{8AC3B450-4F03-D35B-D69E-6D52A1304617}"/>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lowchart: Summing Junction 355">
                  <a:extLst>
                    <a:ext uri="{FF2B5EF4-FFF2-40B4-BE49-F238E27FC236}">
                      <a16:creationId xmlns:a16="http://schemas.microsoft.com/office/drawing/2014/main" id="{FE7EAE48-A9E2-FE4A-9CB8-92AF9BD3800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lowchart: Summing Junction 356">
                  <a:extLst>
                    <a:ext uri="{FF2B5EF4-FFF2-40B4-BE49-F238E27FC236}">
                      <a16:creationId xmlns:a16="http://schemas.microsoft.com/office/drawing/2014/main" id="{E03128AC-2138-F890-F6D2-9586D8B2CC4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lowchart: Summing Junction 40">
                  <a:extLst>
                    <a:ext uri="{FF2B5EF4-FFF2-40B4-BE49-F238E27FC236}">
                      <a16:creationId xmlns:a16="http://schemas.microsoft.com/office/drawing/2014/main" id="{25A562F0-78B6-5C0C-EDA9-89930539A631}"/>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50">
                <a:extLst>
                  <a:ext uri="{FF2B5EF4-FFF2-40B4-BE49-F238E27FC236}">
                    <a16:creationId xmlns:a16="http://schemas.microsoft.com/office/drawing/2014/main" id="{47C39A22-E39C-6820-EA43-C6BD6A3F385B}"/>
                  </a:ext>
                </a:extLst>
              </p:cNvPr>
              <p:cNvGrpSpPr/>
              <p:nvPr/>
            </p:nvGrpSpPr>
            <p:grpSpPr>
              <a:xfrm>
                <a:off x="2438400" y="3352800"/>
                <a:ext cx="2318436" cy="2430257"/>
                <a:chOff x="1110564" y="792455"/>
                <a:chExt cx="4739687" cy="4968287"/>
              </a:xfrm>
            </p:grpSpPr>
            <p:grpSp>
              <p:nvGrpSpPr>
                <p:cNvPr id="320" name="Group 1">
                  <a:extLst>
                    <a:ext uri="{FF2B5EF4-FFF2-40B4-BE49-F238E27FC236}">
                      <a16:creationId xmlns:a16="http://schemas.microsoft.com/office/drawing/2014/main" id="{9749078F-A7FB-B7D9-8978-C0F44D55FD0D}"/>
                    </a:ext>
                  </a:extLst>
                </p:cNvPr>
                <p:cNvGrpSpPr/>
                <p:nvPr/>
              </p:nvGrpSpPr>
              <p:grpSpPr>
                <a:xfrm rot="18433119">
                  <a:off x="916210" y="2135953"/>
                  <a:ext cx="3063287" cy="376292"/>
                  <a:chOff x="2819400" y="1600200"/>
                  <a:chExt cx="8458200" cy="381000"/>
                </a:xfrm>
              </p:grpSpPr>
              <p:sp>
                <p:nvSpPr>
                  <p:cNvPr id="345" name="Flowchart: Summing Junction 2">
                    <a:extLst>
                      <a:ext uri="{FF2B5EF4-FFF2-40B4-BE49-F238E27FC236}">
                        <a16:creationId xmlns:a16="http://schemas.microsoft.com/office/drawing/2014/main" id="{72D1E650-3692-DACB-142B-716F10DA0F4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Summing Junction 3">
                    <a:extLst>
                      <a:ext uri="{FF2B5EF4-FFF2-40B4-BE49-F238E27FC236}">
                        <a16:creationId xmlns:a16="http://schemas.microsoft.com/office/drawing/2014/main" id="{601C2DC3-A2B9-32F2-A75C-D8C605E7EFD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Summing Junction 4">
                    <a:extLst>
                      <a:ext uri="{FF2B5EF4-FFF2-40B4-BE49-F238E27FC236}">
                        <a16:creationId xmlns:a16="http://schemas.microsoft.com/office/drawing/2014/main" id="{4639DF72-7656-1F0B-35D4-4F775F43969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Summing Junction 5">
                    <a:extLst>
                      <a:ext uri="{FF2B5EF4-FFF2-40B4-BE49-F238E27FC236}">
                        <a16:creationId xmlns:a16="http://schemas.microsoft.com/office/drawing/2014/main" id="{2E322C34-CB7F-058E-D4BC-19761DABECD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lowchart: Summing Junction 6">
                    <a:extLst>
                      <a:ext uri="{FF2B5EF4-FFF2-40B4-BE49-F238E27FC236}">
                        <a16:creationId xmlns:a16="http://schemas.microsoft.com/office/drawing/2014/main" id="{8657FC9A-216F-FE00-C4D4-AA4DC18D2BD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lowchart: Summing Junction 7">
                    <a:extLst>
                      <a:ext uri="{FF2B5EF4-FFF2-40B4-BE49-F238E27FC236}">
                        <a16:creationId xmlns:a16="http://schemas.microsoft.com/office/drawing/2014/main" id="{B55503A6-5F2D-11F3-9F5F-ED06E62E427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lowchart: Summing Junction 8">
                    <a:extLst>
                      <a:ext uri="{FF2B5EF4-FFF2-40B4-BE49-F238E27FC236}">
                        <a16:creationId xmlns:a16="http://schemas.microsoft.com/office/drawing/2014/main" id="{62F17AF8-DFBE-5A5E-3999-A62CAF5A73A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9">
                  <a:extLst>
                    <a:ext uri="{FF2B5EF4-FFF2-40B4-BE49-F238E27FC236}">
                      <a16:creationId xmlns:a16="http://schemas.microsoft.com/office/drawing/2014/main" id="{E480C5E1-0CCC-32F1-B01E-5CF497A3FEC7}"/>
                    </a:ext>
                  </a:extLst>
                </p:cNvPr>
                <p:cNvGrpSpPr/>
                <p:nvPr/>
              </p:nvGrpSpPr>
              <p:grpSpPr>
                <a:xfrm rot="2494695">
                  <a:off x="2786964" y="2035859"/>
                  <a:ext cx="3063287" cy="376292"/>
                  <a:chOff x="2819400" y="1600200"/>
                  <a:chExt cx="8458200" cy="381000"/>
                </a:xfrm>
              </p:grpSpPr>
              <p:sp>
                <p:nvSpPr>
                  <p:cNvPr id="338" name="Flowchart: Summing Junction 337">
                    <a:extLst>
                      <a:ext uri="{FF2B5EF4-FFF2-40B4-BE49-F238E27FC236}">
                        <a16:creationId xmlns:a16="http://schemas.microsoft.com/office/drawing/2014/main" id="{47D30BB3-9A2D-B8B4-E738-D178E3F256FD}"/>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lowchart: Summing Junction 338">
                    <a:extLst>
                      <a:ext uri="{FF2B5EF4-FFF2-40B4-BE49-F238E27FC236}">
                        <a16:creationId xmlns:a16="http://schemas.microsoft.com/office/drawing/2014/main" id="{0AA2B51D-CA1E-0308-0376-457909B96AD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Flowchart: Summing Junction 339">
                    <a:extLst>
                      <a:ext uri="{FF2B5EF4-FFF2-40B4-BE49-F238E27FC236}">
                        <a16:creationId xmlns:a16="http://schemas.microsoft.com/office/drawing/2014/main" id="{7D85AEE6-0D3E-D591-B83E-138EBC155845}"/>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Flowchart: Summing Junction 72">
                    <a:extLst>
                      <a:ext uri="{FF2B5EF4-FFF2-40B4-BE49-F238E27FC236}">
                        <a16:creationId xmlns:a16="http://schemas.microsoft.com/office/drawing/2014/main" id="{001E15EC-25A7-8DC5-3F69-67D7602C989A}"/>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Flowchart: Summing Junction 73">
                    <a:extLst>
                      <a:ext uri="{FF2B5EF4-FFF2-40B4-BE49-F238E27FC236}">
                        <a16:creationId xmlns:a16="http://schemas.microsoft.com/office/drawing/2014/main" id="{01013386-288A-729A-9E43-86B3D50FE43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lowchart: Summing Junction 74">
                    <a:extLst>
                      <a:ext uri="{FF2B5EF4-FFF2-40B4-BE49-F238E27FC236}">
                        <a16:creationId xmlns:a16="http://schemas.microsoft.com/office/drawing/2014/main" id="{9E9E078F-C25A-E74D-B04C-6829CEC78F1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Summing Junction 75">
                    <a:extLst>
                      <a:ext uri="{FF2B5EF4-FFF2-40B4-BE49-F238E27FC236}">
                        <a16:creationId xmlns:a16="http://schemas.microsoft.com/office/drawing/2014/main" id="{E3D3C97B-340E-05E7-0610-FC7E3E75661C}"/>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17">
                  <a:extLst>
                    <a:ext uri="{FF2B5EF4-FFF2-40B4-BE49-F238E27FC236}">
                      <a16:creationId xmlns:a16="http://schemas.microsoft.com/office/drawing/2014/main" id="{E8F94087-FF2F-2BC0-9535-EA74717C4BBC}"/>
                    </a:ext>
                  </a:extLst>
                </p:cNvPr>
                <p:cNvGrpSpPr/>
                <p:nvPr/>
              </p:nvGrpSpPr>
              <p:grpSpPr>
                <a:xfrm rot="18433119">
                  <a:off x="2897410" y="4040953"/>
                  <a:ext cx="3063287" cy="376292"/>
                  <a:chOff x="2819400" y="1600200"/>
                  <a:chExt cx="8458200" cy="381000"/>
                </a:xfrm>
              </p:grpSpPr>
              <p:sp>
                <p:nvSpPr>
                  <p:cNvPr id="331" name="Flowchart: Summing Junction 330">
                    <a:extLst>
                      <a:ext uri="{FF2B5EF4-FFF2-40B4-BE49-F238E27FC236}">
                        <a16:creationId xmlns:a16="http://schemas.microsoft.com/office/drawing/2014/main" id="{F9A9B6A0-F182-A5A8-BFB8-874CF00DE02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Summing Junction 331">
                    <a:extLst>
                      <a:ext uri="{FF2B5EF4-FFF2-40B4-BE49-F238E27FC236}">
                        <a16:creationId xmlns:a16="http://schemas.microsoft.com/office/drawing/2014/main" id="{01877A88-F5B1-03CA-3F5C-9B18EDA9D7FC}"/>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Summing Junction 332">
                    <a:extLst>
                      <a:ext uri="{FF2B5EF4-FFF2-40B4-BE49-F238E27FC236}">
                        <a16:creationId xmlns:a16="http://schemas.microsoft.com/office/drawing/2014/main" id="{45A9B408-58D3-A3DB-C803-04BA505111FF}"/>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Summing Junction 333">
                    <a:extLst>
                      <a:ext uri="{FF2B5EF4-FFF2-40B4-BE49-F238E27FC236}">
                        <a16:creationId xmlns:a16="http://schemas.microsoft.com/office/drawing/2014/main" id="{F58E4851-B12E-FE4D-455B-48D472100C4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lowchart: Summing Junction 334">
                    <a:extLst>
                      <a:ext uri="{FF2B5EF4-FFF2-40B4-BE49-F238E27FC236}">
                        <a16:creationId xmlns:a16="http://schemas.microsoft.com/office/drawing/2014/main" id="{C9215112-5B45-4C20-A781-390C7AD8EA76}"/>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Summing Junction 335">
                    <a:extLst>
                      <a:ext uri="{FF2B5EF4-FFF2-40B4-BE49-F238E27FC236}">
                        <a16:creationId xmlns:a16="http://schemas.microsoft.com/office/drawing/2014/main" id="{3FE2C9A9-48AA-249D-3862-027EA3CE8C5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lowchart: Summing Junction 336">
                    <a:extLst>
                      <a:ext uri="{FF2B5EF4-FFF2-40B4-BE49-F238E27FC236}">
                        <a16:creationId xmlns:a16="http://schemas.microsoft.com/office/drawing/2014/main" id="{977B28F1-46F3-43FD-EE80-964135B8460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25">
                  <a:extLst>
                    <a:ext uri="{FF2B5EF4-FFF2-40B4-BE49-F238E27FC236}">
                      <a16:creationId xmlns:a16="http://schemas.microsoft.com/office/drawing/2014/main" id="{EDAD2678-21E7-2C5E-4D1E-74932F38DBD7}"/>
                    </a:ext>
                  </a:extLst>
                </p:cNvPr>
                <p:cNvGrpSpPr/>
                <p:nvPr/>
              </p:nvGrpSpPr>
              <p:grpSpPr>
                <a:xfrm rot="2494695">
                  <a:off x="1110564" y="4169459"/>
                  <a:ext cx="3063287" cy="376292"/>
                  <a:chOff x="2819400" y="1600200"/>
                  <a:chExt cx="8458200" cy="381000"/>
                </a:xfrm>
              </p:grpSpPr>
              <p:sp>
                <p:nvSpPr>
                  <p:cNvPr id="324" name="Flowchart: Summing Junction 323">
                    <a:extLst>
                      <a:ext uri="{FF2B5EF4-FFF2-40B4-BE49-F238E27FC236}">
                        <a16:creationId xmlns:a16="http://schemas.microsoft.com/office/drawing/2014/main" id="{8F01405A-0E3C-DB31-5E97-878F325AD09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Summing Junction 324">
                    <a:extLst>
                      <a:ext uri="{FF2B5EF4-FFF2-40B4-BE49-F238E27FC236}">
                        <a16:creationId xmlns:a16="http://schemas.microsoft.com/office/drawing/2014/main" id="{FA4505E8-2B6E-8B2B-F83E-11FBFD7111D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lowchart: Summing Junction 325">
                    <a:extLst>
                      <a:ext uri="{FF2B5EF4-FFF2-40B4-BE49-F238E27FC236}">
                        <a16:creationId xmlns:a16="http://schemas.microsoft.com/office/drawing/2014/main" id="{8FA0C375-CEC6-5B0B-D2DD-CDFF9380EA7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lowchart: Summing Junction 326">
                    <a:extLst>
                      <a:ext uri="{FF2B5EF4-FFF2-40B4-BE49-F238E27FC236}">
                        <a16:creationId xmlns:a16="http://schemas.microsoft.com/office/drawing/2014/main" id="{2503DA21-9F26-EDC1-93DA-87CCE159A87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umming Junction 327">
                    <a:extLst>
                      <a:ext uri="{FF2B5EF4-FFF2-40B4-BE49-F238E27FC236}">
                        <a16:creationId xmlns:a16="http://schemas.microsoft.com/office/drawing/2014/main" id="{3BAA4614-E0ED-27FC-CB6F-84FF982DF41B}"/>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Summing Junction 328">
                    <a:extLst>
                      <a:ext uri="{FF2B5EF4-FFF2-40B4-BE49-F238E27FC236}">
                        <a16:creationId xmlns:a16="http://schemas.microsoft.com/office/drawing/2014/main" id="{3007374F-ECD2-E3D3-4E32-1A161D6F315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umming Junction 329">
                    <a:extLst>
                      <a:ext uri="{FF2B5EF4-FFF2-40B4-BE49-F238E27FC236}">
                        <a16:creationId xmlns:a16="http://schemas.microsoft.com/office/drawing/2014/main" id="{85535465-8043-4B43-9B9F-551FA69F4BF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8" name="Group 83">
                <a:extLst>
                  <a:ext uri="{FF2B5EF4-FFF2-40B4-BE49-F238E27FC236}">
                    <a16:creationId xmlns:a16="http://schemas.microsoft.com/office/drawing/2014/main" id="{1193ABA0-0282-FDED-C507-64759FF4EB70}"/>
                  </a:ext>
                </a:extLst>
              </p:cNvPr>
              <p:cNvGrpSpPr/>
              <p:nvPr/>
            </p:nvGrpSpPr>
            <p:grpSpPr>
              <a:xfrm>
                <a:off x="4267200" y="3124200"/>
                <a:ext cx="2318436" cy="2430257"/>
                <a:chOff x="1110564" y="792455"/>
                <a:chExt cx="4739687" cy="4968287"/>
              </a:xfrm>
            </p:grpSpPr>
            <p:grpSp>
              <p:nvGrpSpPr>
                <p:cNvPr id="288" name="Group 1">
                  <a:extLst>
                    <a:ext uri="{FF2B5EF4-FFF2-40B4-BE49-F238E27FC236}">
                      <a16:creationId xmlns:a16="http://schemas.microsoft.com/office/drawing/2014/main" id="{FCFE6171-CF01-7C7B-1412-E308BD209F1F}"/>
                    </a:ext>
                  </a:extLst>
                </p:cNvPr>
                <p:cNvGrpSpPr/>
                <p:nvPr/>
              </p:nvGrpSpPr>
              <p:grpSpPr>
                <a:xfrm rot="18433119">
                  <a:off x="916210" y="2135953"/>
                  <a:ext cx="3063287" cy="376292"/>
                  <a:chOff x="2819400" y="1600200"/>
                  <a:chExt cx="8458200" cy="381000"/>
                </a:xfrm>
              </p:grpSpPr>
              <p:sp>
                <p:nvSpPr>
                  <p:cNvPr id="313" name="Flowchart: Summing Junction 2">
                    <a:extLst>
                      <a:ext uri="{FF2B5EF4-FFF2-40B4-BE49-F238E27FC236}">
                        <a16:creationId xmlns:a16="http://schemas.microsoft.com/office/drawing/2014/main" id="{5C8BD4E7-EDD1-690B-A2DF-C54BCF35056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Summing Junction 3">
                    <a:extLst>
                      <a:ext uri="{FF2B5EF4-FFF2-40B4-BE49-F238E27FC236}">
                        <a16:creationId xmlns:a16="http://schemas.microsoft.com/office/drawing/2014/main" id="{408CBF50-68B4-E563-8CF7-1026B5603593}"/>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Summing Junction 4">
                    <a:extLst>
                      <a:ext uri="{FF2B5EF4-FFF2-40B4-BE49-F238E27FC236}">
                        <a16:creationId xmlns:a16="http://schemas.microsoft.com/office/drawing/2014/main" id="{A1193926-1097-572B-7C1D-44774E86D5E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Summing Junction 5">
                    <a:extLst>
                      <a:ext uri="{FF2B5EF4-FFF2-40B4-BE49-F238E27FC236}">
                        <a16:creationId xmlns:a16="http://schemas.microsoft.com/office/drawing/2014/main" id="{6D3F7D9D-390A-BCFB-17A8-591BE84E17E5}"/>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Summing Junction 6">
                    <a:extLst>
                      <a:ext uri="{FF2B5EF4-FFF2-40B4-BE49-F238E27FC236}">
                        <a16:creationId xmlns:a16="http://schemas.microsoft.com/office/drawing/2014/main" id="{4D142B44-B959-2D54-478E-45C9743DF32D}"/>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lowchart: Summing Junction 7">
                    <a:extLst>
                      <a:ext uri="{FF2B5EF4-FFF2-40B4-BE49-F238E27FC236}">
                        <a16:creationId xmlns:a16="http://schemas.microsoft.com/office/drawing/2014/main" id="{C50F8FD0-1ACF-59CE-93D2-EC98F317EE7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lowchart: Summing Junction 8">
                    <a:extLst>
                      <a:ext uri="{FF2B5EF4-FFF2-40B4-BE49-F238E27FC236}">
                        <a16:creationId xmlns:a16="http://schemas.microsoft.com/office/drawing/2014/main" id="{D7D94928-2C3D-E4C8-B572-7FB850F95280}"/>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9">
                  <a:extLst>
                    <a:ext uri="{FF2B5EF4-FFF2-40B4-BE49-F238E27FC236}">
                      <a16:creationId xmlns:a16="http://schemas.microsoft.com/office/drawing/2014/main" id="{FCD0C864-74DC-9118-29EA-7F4B805951E2}"/>
                    </a:ext>
                  </a:extLst>
                </p:cNvPr>
                <p:cNvGrpSpPr/>
                <p:nvPr/>
              </p:nvGrpSpPr>
              <p:grpSpPr>
                <a:xfrm rot="2494695">
                  <a:off x="2786964" y="2035859"/>
                  <a:ext cx="3063287" cy="376292"/>
                  <a:chOff x="2819400" y="1600200"/>
                  <a:chExt cx="8458200" cy="381000"/>
                </a:xfrm>
              </p:grpSpPr>
              <p:sp>
                <p:nvSpPr>
                  <p:cNvPr id="306" name="Flowchart: Summing Junction 305">
                    <a:extLst>
                      <a:ext uri="{FF2B5EF4-FFF2-40B4-BE49-F238E27FC236}">
                        <a16:creationId xmlns:a16="http://schemas.microsoft.com/office/drawing/2014/main" id="{9827FF04-13BA-A123-62EC-CE66C55B8680}"/>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Summing Junction 306">
                    <a:extLst>
                      <a:ext uri="{FF2B5EF4-FFF2-40B4-BE49-F238E27FC236}">
                        <a16:creationId xmlns:a16="http://schemas.microsoft.com/office/drawing/2014/main" id="{3A3ACEE3-76DD-B64B-CDC6-9633415B82F6}"/>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Summing Junction 104">
                    <a:extLst>
                      <a:ext uri="{FF2B5EF4-FFF2-40B4-BE49-F238E27FC236}">
                        <a16:creationId xmlns:a16="http://schemas.microsoft.com/office/drawing/2014/main" id="{58FADEE8-0CB1-C59B-3A5C-C923DC47EB34}"/>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lowchart: Summing Junction 105">
                    <a:extLst>
                      <a:ext uri="{FF2B5EF4-FFF2-40B4-BE49-F238E27FC236}">
                        <a16:creationId xmlns:a16="http://schemas.microsoft.com/office/drawing/2014/main" id="{51650BF7-74C1-6E24-5D19-2EAB24B7D7B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Summing Junction 106">
                    <a:extLst>
                      <a:ext uri="{FF2B5EF4-FFF2-40B4-BE49-F238E27FC236}">
                        <a16:creationId xmlns:a16="http://schemas.microsoft.com/office/drawing/2014/main" id="{896D07CC-9E93-1CD7-8550-FBF2A4B7BF6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lowchart: Summing Junction 107">
                    <a:extLst>
                      <a:ext uri="{FF2B5EF4-FFF2-40B4-BE49-F238E27FC236}">
                        <a16:creationId xmlns:a16="http://schemas.microsoft.com/office/drawing/2014/main" id="{74AFC91E-1CE2-376B-F06D-13D4BAD390A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lowchart: Summing Junction 311">
                    <a:extLst>
                      <a:ext uri="{FF2B5EF4-FFF2-40B4-BE49-F238E27FC236}">
                        <a16:creationId xmlns:a16="http://schemas.microsoft.com/office/drawing/2014/main" id="{310EB5CD-1F6D-4413-AA42-C2BFD56F052B}"/>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17">
                  <a:extLst>
                    <a:ext uri="{FF2B5EF4-FFF2-40B4-BE49-F238E27FC236}">
                      <a16:creationId xmlns:a16="http://schemas.microsoft.com/office/drawing/2014/main" id="{A71B9BF3-BF51-C48F-8485-3772D9AFB9B0}"/>
                    </a:ext>
                  </a:extLst>
                </p:cNvPr>
                <p:cNvGrpSpPr/>
                <p:nvPr/>
              </p:nvGrpSpPr>
              <p:grpSpPr>
                <a:xfrm rot="18433119">
                  <a:off x="2897410" y="4040953"/>
                  <a:ext cx="3063287" cy="376292"/>
                  <a:chOff x="2819400" y="1600200"/>
                  <a:chExt cx="8458200" cy="381000"/>
                </a:xfrm>
              </p:grpSpPr>
              <p:sp>
                <p:nvSpPr>
                  <p:cNvPr id="299" name="Flowchart: Summing Junction 298">
                    <a:extLst>
                      <a:ext uri="{FF2B5EF4-FFF2-40B4-BE49-F238E27FC236}">
                        <a16:creationId xmlns:a16="http://schemas.microsoft.com/office/drawing/2014/main" id="{A248FFE2-B8B2-D201-2BCA-9E7320095FBB}"/>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Summing Junction 299">
                    <a:extLst>
                      <a:ext uri="{FF2B5EF4-FFF2-40B4-BE49-F238E27FC236}">
                        <a16:creationId xmlns:a16="http://schemas.microsoft.com/office/drawing/2014/main" id="{060BC993-8B5A-D7C7-5476-F041D279B6A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Summing Junction 300">
                    <a:extLst>
                      <a:ext uri="{FF2B5EF4-FFF2-40B4-BE49-F238E27FC236}">
                        <a16:creationId xmlns:a16="http://schemas.microsoft.com/office/drawing/2014/main" id="{CADDE600-D876-2DA4-009A-396991BF7854}"/>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Summing Junction 301">
                    <a:extLst>
                      <a:ext uri="{FF2B5EF4-FFF2-40B4-BE49-F238E27FC236}">
                        <a16:creationId xmlns:a16="http://schemas.microsoft.com/office/drawing/2014/main" id="{9E575186-FB61-6FD1-3B59-E0626CF1E433}"/>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Summing Junction 302">
                    <a:extLst>
                      <a:ext uri="{FF2B5EF4-FFF2-40B4-BE49-F238E27FC236}">
                        <a16:creationId xmlns:a16="http://schemas.microsoft.com/office/drawing/2014/main" id="{273D562D-868A-4BD5-BE02-34354B79FB5A}"/>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lowchart: Summing Junction 303">
                    <a:extLst>
                      <a:ext uri="{FF2B5EF4-FFF2-40B4-BE49-F238E27FC236}">
                        <a16:creationId xmlns:a16="http://schemas.microsoft.com/office/drawing/2014/main" id="{EA84CDE5-772F-4A49-A3B2-85E92AEA025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Summing Junction 304">
                    <a:extLst>
                      <a:ext uri="{FF2B5EF4-FFF2-40B4-BE49-F238E27FC236}">
                        <a16:creationId xmlns:a16="http://schemas.microsoft.com/office/drawing/2014/main" id="{F855BABB-837D-06E0-E2A5-C0836C1994F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5">
                  <a:extLst>
                    <a:ext uri="{FF2B5EF4-FFF2-40B4-BE49-F238E27FC236}">
                      <a16:creationId xmlns:a16="http://schemas.microsoft.com/office/drawing/2014/main" id="{55D4ED05-8BCC-A791-3ADA-DB6F705E1D68}"/>
                    </a:ext>
                  </a:extLst>
                </p:cNvPr>
                <p:cNvGrpSpPr/>
                <p:nvPr/>
              </p:nvGrpSpPr>
              <p:grpSpPr>
                <a:xfrm rot="2494695">
                  <a:off x="1110564" y="4169459"/>
                  <a:ext cx="3063287" cy="376292"/>
                  <a:chOff x="2819400" y="1600200"/>
                  <a:chExt cx="8458200" cy="381000"/>
                </a:xfrm>
              </p:grpSpPr>
              <p:sp>
                <p:nvSpPr>
                  <p:cNvPr id="292" name="Flowchart: Summing Junction 291">
                    <a:extLst>
                      <a:ext uri="{FF2B5EF4-FFF2-40B4-BE49-F238E27FC236}">
                        <a16:creationId xmlns:a16="http://schemas.microsoft.com/office/drawing/2014/main" id="{1B8E8EAC-D0CA-D31C-B3FA-E06DE1D9AA18}"/>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Summing Junction 292">
                    <a:extLst>
                      <a:ext uri="{FF2B5EF4-FFF2-40B4-BE49-F238E27FC236}">
                        <a16:creationId xmlns:a16="http://schemas.microsoft.com/office/drawing/2014/main" id="{CC5BE50D-33B0-9B04-A9EF-5D677FC4717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Summing Junction 293">
                    <a:extLst>
                      <a:ext uri="{FF2B5EF4-FFF2-40B4-BE49-F238E27FC236}">
                        <a16:creationId xmlns:a16="http://schemas.microsoft.com/office/drawing/2014/main" id="{53A5AB32-27DE-A7D7-3223-98D671B3D0A6}"/>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Summing Junction 294">
                    <a:extLst>
                      <a:ext uri="{FF2B5EF4-FFF2-40B4-BE49-F238E27FC236}">
                        <a16:creationId xmlns:a16="http://schemas.microsoft.com/office/drawing/2014/main" id="{FA3472AA-6A25-2F84-8BE5-D54BAD3357C3}"/>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Summing Junction 295">
                    <a:extLst>
                      <a:ext uri="{FF2B5EF4-FFF2-40B4-BE49-F238E27FC236}">
                        <a16:creationId xmlns:a16="http://schemas.microsoft.com/office/drawing/2014/main" id="{F8705262-0063-107B-3201-19134FACBA9B}"/>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Summing Junction 296">
                    <a:extLst>
                      <a:ext uri="{FF2B5EF4-FFF2-40B4-BE49-F238E27FC236}">
                        <a16:creationId xmlns:a16="http://schemas.microsoft.com/office/drawing/2014/main" id="{C525D507-B138-0C0D-21B1-E39A4291354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Summing Junction 297">
                    <a:extLst>
                      <a:ext uri="{FF2B5EF4-FFF2-40B4-BE49-F238E27FC236}">
                        <a16:creationId xmlns:a16="http://schemas.microsoft.com/office/drawing/2014/main" id="{CB34944F-0AA4-535B-5241-7E329344537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116">
                <a:extLst>
                  <a:ext uri="{FF2B5EF4-FFF2-40B4-BE49-F238E27FC236}">
                    <a16:creationId xmlns:a16="http://schemas.microsoft.com/office/drawing/2014/main" id="{497D7AF7-4000-FC49-CD1F-683921B4FFED}"/>
                  </a:ext>
                </a:extLst>
              </p:cNvPr>
              <p:cNvGrpSpPr/>
              <p:nvPr/>
            </p:nvGrpSpPr>
            <p:grpSpPr>
              <a:xfrm>
                <a:off x="6019800" y="2971800"/>
                <a:ext cx="2318436" cy="2430257"/>
                <a:chOff x="1110564" y="792455"/>
                <a:chExt cx="4739687" cy="4968287"/>
              </a:xfrm>
            </p:grpSpPr>
            <p:grpSp>
              <p:nvGrpSpPr>
                <p:cNvPr id="256" name="Group 1">
                  <a:extLst>
                    <a:ext uri="{FF2B5EF4-FFF2-40B4-BE49-F238E27FC236}">
                      <a16:creationId xmlns:a16="http://schemas.microsoft.com/office/drawing/2014/main" id="{62D1CC0F-22DD-4CB1-ECAD-A90BADF2B33C}"/>
                    </a:ext>
                  </a:extLst>
                </p:cNvPr>
                <p:cNvGrpSpPr/>
                <p:nvPr/>
              </p:nvGrpSpPr>
              <p:grpSpPr>
                <a:xfrm rot="18433119">
                  <a:off x="916210" y="2135953"/>
                  <a:ext cx="3063287" cy="376292"/>
                  <a:chOff x="2819400" y="1600200"/>
                  <a:chExt cx="8458200" cy="381000"/>
                </a:xfrm>
              </p:grpSpPr>
              <p:sp>
                <p:nvSpPr>
                  <p:cNvPr id="281" name="Flowchart: Summing Junction 2">
                    <a:extLst>
                      <a:ext uri="{FF2B5EF4-FFF2-40B4-BE49-F238E27FC236}">
                        <a16:creationId xmlns:a16="http://schemas.microsoft.com/office/drawing/2014/main" id="{ACFD3F4D-7223-94FC-A07F-AEE31A0E528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Summing Junction 3">
                    <a:extLst>
                      <a:ext uri="{FF2B5EF4-FFF2-40B4-BE49-F238E27FC236}">
                        <a16:creationId xmlns:a16="http://schemas.microsoft.com/office/drawing/2014/main" id="{6DAC6C64-F423-A848-B038-24C0D8850E4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Summing Junction 4">
                    <a:extLst>
                      <a:ext uri="{FF2B5EF4-FFF2-40B4-BE49-F238E27FC236}">
                        <a16:creationId xmlns:a16="http://schemas.microsoft.com/office/drawing/2014/main" id="{8A679FDF-71E1-DCAC-98E1-77E1D2AE06F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Summing Junction 5">
                    <a:extLst>
                      <a:ext uri="{FF2B5EF4-FFF2-40B4-BE49-F238E27FC236}">
                        <a16:creationId xmlns:a16="http://schemas.microsoft.com/office/drawing/2014/main" id="{F03318E6-6C11-E861-3EB2-8E188658044A}"/>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6">
                    <a:extLst>
                      <a:ext uri="{FF2B5EF4-FFF2-40B4-BE49-F238E27FC236}">
                        <a16:creationId xmlns:a16="http://schemas.microsoft.com/office/drawing/2014/main" id="{974903B9-8903-2376-73E9-F94FA731DBC6}"/>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Summing Junction 7">
                    <a:extLst>
                      <a:ext uri="{FF2B5EF4-FFF2-40B4-BE49-F238E27FC236}">
                        <a16:creationId xmlns:a16="http://schemas.microsoft.com/office/drawing/2014/main" id="{2E384B90-EC8D-B2F4-CB22-12D20F72A45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Summing Junction 8">
                    <a:extLst>
                      <a:ext uri="{FF2B5EF4-FFF2-40B4-BE49-F238E27FC236}">
                        <a16:creationId xmlns:a16="http://schemas.microsoft.com/office/drawing/2014/main" id="{6DF667AE-8BE3-E50B-7687-9A472B8A7E2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9">
                  <a:extLst>
                    <a:ext uri="{FF2B5EF4-FFF2-40B4-BE49-F238E27FC236}">
                      <a16:creationId xmlns:a16="http://schemas.microsoft.com/office/drawing/2014/main" id="{A57E9713-28E1-EEF0-2542-50582E863010}"/>
                    </a:ext>
                  </a:extLst>
                </p:cNvPr>
                <p:cNvGrpSpPr/>
                <p:nvPr/>
              </p:nvGrpSpPr>
              <p:grpSpPr>
                <a:xfrm rot="2494695">
                  <a:off x="2786964" y="2035859"/>
                  <a:ext cx="3063287" cy="376292"/>
                  <a:chOff x="2819400" y="1600200"/>
                  <a:chExt cx="8458200" cy="381000"/>
                </a:xfrm>
              </p:grpSpPr>
              <p:sp>
                <p:nvSpPr>
                  <p:cNvPr id="274" name="Flowchart: Summing Junction 273">
                    <a:extLst>
                      <a:ext uri="{FF2B5EF4-FFF2-40B4-BE49-F238E27FC236}">
                        <a16:creationId xmlns:a16="http://schemas.microsoft.com/office/drawing/2014/main" id="{113E83FB-C9F0-6F07-307A-AB5F7DF0122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a:extLst>
                      <a:ext uri="{FF2B5EF4-FFF2-40B4-BE49-F238E27FC236}">
                        <a16:creationId xmlns:a16="http://schemas.microsoft.com/office/drawing/2014/main" id="{3DFA38D5-C863-F53E-9856-5172247B1B4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a:extLst>
                      <a:ext uri="{FF2B5EF4-FFF2-40B4-BE49-F238E27FC236}">
                        <a16:creationId xmlns:a16="http://schemas.microsoft.com/office/drawing/2014/main" id="{9957BAA8-4823-CEAD-9B1E-CB27BAE82A3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Summing Junction 276">
                    <a:extLst>
                      <a:ext uri="{FF2B5EF4-FFF2-40B4-BE49-F238E27FC236}">
                        <a16:creationId xmlns:a16="http://schemas.microsoft.com/office/drawing/2014/main" id="{23DAB447-E6ED-598B-37A6-B62C46FB825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a:extLst>
                      <a:ext uri="{FF2B5EF4-FFF2-40B4-BE49-F238E27FC236}">
                        <a16:creationId xmlns:a16="http://schemas.microsoft.com/office/drawing/2014/main" id="{C00818EF-2919-5AF5-80E5-61EDB6BE226D}"/>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Summing Junction 278">
                    <a:extLst>
                      <a:ext uri="{FF2B5EF4-FFF2-40B4-BE49-F238E27FC236}">
                        <a16:creationId xmlns:a16="http://schemas.microsoft.com/office/drawing/2014/main" id="{FA7E4C69-D5AE-1442-233A-EAA59806751D}"/>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lowchart: Summing Junction 279">
                    <a:extLst>
                      <a:ext uri="{FF2B5EF4-FFF2-40B4-BE49-F238E27FC236}">
                        <a16:creationId xmlns:a16="http://schemas.microsoft.com/office/drawing/2014/main" id="{5E554F3F-5D5F-DC68-723B-FCEBFE5F7C0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17">
                  <a:extLst>
                    <a:ext uri="{FF2B5EF4-FFF2-40B4-BE49-F238E27FC236}">
                      <a16:creationId xmlns:a16="http://schemas.microsoft.com/office/drawing/2014/main" id="{49351E85-BC39-697E-541F-72F0BF83BB16}"/>
                    </a:ext>
                  </a:extLst>
                </p:cNvPr>
                <p:cNvGrpSpPr/>
                <p:nvPr/>
              </p:nvGrpSpPr>
              <p:grpSpPr>
                <a:xfrm rot="18433119">
                  <a:off x="2897410" y="4040953"/>
                  <a:ext cx="3063287" cy="376292"/>
                  <a:chOff x="2819400" y="1600200"/>
                  <a:chExt cx="8458200" cy="381000"/>
                </a:xfrm>
              </p:grpSpPr>
              <p:sp>
                <p:nvSpPr>
                  <p:cNvPr id="267" name="Flowchart: Summing Junction 266">
                    <a:extLst>
                      <a:ext uri="{FF2B5EF4-FFF2-40B4-BE49-F238E27FC236}">
                        <a16:creationId xmlns:a16="http://schemas.microsoft.com/office/drawing/2014/main" id="{459535C8-2B1A-9480-91C6-B55CF225FCF7}"/>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267">
                    <a:extLst>
                      <a:ext uri="{FF2B5EF4-FFF2-40B4-BE49-F238E27FC236}">
                        <a16:creationId xmlns:a16="http://schemas.microsoft.com/office/drawing/2014/main" id="{3D80BD02-D953-99E7-F361-73FC32E104A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Summing Junction 268">
                    <a:extLst>
                      <a:ext uri="{FF2B5EF4-FFF2-40B4-BE49-F238E27FC236}">
                        <a16:creationId xmlns:a16="http://schemas.microsoft.com/office/drawing/2014/main" id="{5F7A505D-42C5-BC82-41B6-84AD6F4C4BA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a:extLst>
                      <a:ext uri="{FF2B5EF4-FFF2-40B4-BE49-F238E27FC236}">
                        <a16:creationId xmlns:a16="http://schemas.microsoft.com/office/drawing/2014/main" id="{D74630FF-B61E-CE95-CC0A-177EA3C7FB9E}"/>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a:extLst>
                      <a:ext uri="{FF2B5EF4-FFF2-40B4-BE49-F238E27FC236}">
                        <a16:creationId xmlns:a16="http://schemas.microsoft.com/office/drawing/2014/main" id="{3FC8854C-5B84-0B26-C995-D095CA62E4A7}"/>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Summing Junction 271">
                    <a:extLst>
                      <a:ext uri="{FF2B5EF4-FFF2-40B4-BE49-F238E27FC236}">
                        <a16:creationId xmlns:a16="http://schemas.microsoft.com/office/drawing/2014/main" id="{D5242DCF-0C7A-21B6-6714-24FC3A521B5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lowchart: Summing Junction 272">
                    <a:extLst>
                      <a:ext uri="{FF2B5EF4-FFF2-40B4-BE49-F238E27FC236}">
                        <a16:creationId xmlns:a16="http://schemas.microsoft.com/office/drawing/2014/main" id="{0131168E-CB88-97B5-8434-2BAA4C859B85}"/>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
                  <a:extLst>
                    <a:ext uri="{FF2B5EF4-FFF2-40B4-BE49-F238E27FC236}">
                      <a16:creationId xmlns:a16="http://schemas.microsoft.com/office/drawing/2014/main" id="{A69BD694-5AB4-258A-1F00-9FE22E9C928D}"/>
                    </a:ext>
                  </a:extLst>
                </p:cNvPr>
                <p:cNvGrpSpPr/>
                <p:nvPr/>
              </p:nvGrpSpPr>
              <p:grpSpPr>
                <a:xfrm rot="2494695">
                  <a:off x="1110564" y="4169459"/>
                  <a:ext cx="3063287" cy="376292"/>
                  <a:chOff x="2819400" y="1600200"/>
                  <a:chExt cx="8458200" cy="381000"/>
                </a:xfrm>
              </p:grpSpPr>
              <p:sp>
                <p:nvSpPr>
                  <p:cNvPr id="260" name="Flowchart: Summing Junction 259">
                    <a:extLst>
                      <a:ext uri="{FF2B5EF4-FFF2-40B4-BE49-F238E27FC236}">
                        <a16:creationId xmlns:a16="http://schemas.microsoft.com/office/drawing/2014/main" id="{0A775C85-4988-B37F-5C0C-50C1A169724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260">
                    <a:extLst>
                      <a:ext uri="{FF2B5EF4-FFF2-40B4-BE49-F238E27FC236}">
                        <a16:creationId xmlns:a16="http://schemas.microsoft.com/office/drawing/2014/main" id="{282344CC-7B5C-1E3A-2976-A2BC69114F85}"/>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lowchart: Summing Junction 261">
                    <a:extLst>
                      <a:ext uri="{FF2B5EF4-FFF2-40B4-BE49-F238E27FC236}">
                        <a16:creationId xmlns:a16="http://schemas.microsoft.com/office/drawing/2014/main" id="{44D361D7-2DD4-711E-90AA-F32CE788A7EA}"/>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Summing Junction 262">
                    <a:extLst>
                      <a:ext uri="{FF2B5EF4-FFF2-40B4-BE49-F238E27FC236}">
                        <a16:creationId xmlns:a16="http://schemas.microsoft.com/office/drawing/2014/main" id="{40A2F52A-D41E-4928-F0E9-D6B815E3962D}"/>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Summing Junction 263">
                    <a:extLst>
                      <a:ext uri="{FF2B5EF4-FFF2-40B4-BE49-F238E27FC236}">
                        <a16:creationId xmlns:a16="http://schemas.microsoft.com/office/drawing/2014/main" id="{2D23C14D-6DB9-C2AE-12E7-F02C8CB5F32B}"/>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Summing Junction 264">
                    <a:extLst>
                      <a:ext uri="{FF2B5EF4-FFF2-40B4-BE49-F238E27FC236}">
                        <a16:creationId xmlns:a16="http://schemas.microsoft.com/office/drawing/2014/main" id="{CAE4698B-A122-216E-4DCE-A8B4631C260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Summing Junction 265">
                    <a:extLst>
                      <a:ext uri="{FF2B5EF4-FFF2-40B4-BE49-F238E27FC236}">
                        <a16:creationId xmlns:a16="http://schemas.microsoft.com/office/drawing/2014/main" id="{29DBA92A-AB97-B95C-C20A-6D6B7BB87C1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0" name="Group 149">
                <a:extLst>
                  <a:ext uri="{FF2B5EF4-FFF2-40B4-BE49-F238E27FC236}">
                    <a16:creationId xmlns:a16="http://schemas.microsoft.com/office/drawing/2014/main" id="{406AD574-40D7-9930-D12C-49D35F0484BF}"/>
                  </a:ext>
                </a:extLst>
              </p:cNvPr>
              <p:cNvGrpSpPr/>
              <p:nvPr/>
            </p:nvGrpSpPr>
            <p:grpSpPr>
              <a:xfrm rot="21046076">
                <a:off x="3352800" y="3352800"/>
                <a:ext cx="2000937" cy="245794"/>
                <a:chOff x="2819400" y="1600200"/>
                <a:chExt cx="8458200" cy="381000"/>
              </a:xfrm>
            </p:grpSpPr>
            <p:sp>
              <p:nvSpPr>
                <p:cNvPr id="249" name="Flowchart: Summing Junction 248">
                  <a:extLst>
                    <a:ext uri="{FF2B5EF4-FFF2-40B4-BE49-F238E27FC236}">
                      <a16:creationId xmlns:a16="http://schemas.microsoft.com/office/drawing/2014/main" id="{24FD4A7D-1662-4395-2CC4-53B3CB1DE87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249">
                  <a:extLst>
                    <a:ext uri="{FF2B5EF4-FFF2-40B4-BE49-F238E27FC236}">
                      <a16:creationId xmlns:a16="http://schemas.microsoft.com/office/drawing/2014/main" id="{943155CF-88CE-23D6-9968-0F2A4F1A8169}"/>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250">
                  <a:extLst>
                    <a:ext uri="{FF2B5EF4-FFF2-40B4-BE49-F238E27FC236}">
                      <a16:creationId xmlns:a16="http://schemas.microsoft.com/office/drawing/2014/main" id="{7E7BA7CB-C1C4-E579-D312-5061128B44B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251">
                  <a:extLst>
                    <a:ext uri="{FF2B5EF4-FFF2-40B4-BE49-F238E27FC236}">
                      <a16:creationId xmlns:a16="http://schemas.microsoft.com/office/drawing/2014/main" id="{7A3B6A16-9620-BC54-393B-BBA99304F883}"/>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Summing Junction 252">
                  <a:extLst>
                    <a:ext uri="{FF2B5EF4-FFF2-40B4-BE49-F238E27FC236}">
                      <a16:creationId xmlns:a16="http://schemas.microsoft.com/office/drawing/2014/main" id="{A2B49438-8D80-BC63-31D0-48D865C3C70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a:extLst>
                    <a:ext uri="{FF2B5EF4-FFF2-40B4-BE49-F238E27FC236}">
                      <a16:creationId xmlns:a16="http://schemas.microsoft.com/office/drawing/2014/main" id="{E08082CC-0782-E128-83FB-1367E91E1B4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254">
                  <a:extLst>
                    <a:ext uri="{FF2B5EF4-FFF2-40B4-BE49-F238E27FC236}">
                      <a16:creationId xmlns:a16="http://schemas.microsoft.com/office/drawing/2014/main" id="{0FFF57CE-C56B-6762-EDDE-6A7EDAE06F31}"/>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157">
                <a:extLst>
                  <a:ext uri="{FF2B5EF4-FFF2-40B4-BE49-F238E27FC236}">
                    <a16:creationId xmlns:a16="http://schemas.microsoft.com/office/drawing/2014/main" id="{34E2B1AA-24CA-381E-7C2E-36F339C57682}"/>
                  </a:ext>
                </a:extLst>
              </p:cNvPr>
              <p:cNvGrpSpPr/>
              <p:nvPr/>
            </p:nvGrpSpPr>
            <p:grpSpPr>
              <a:xfrm rot="21046076">
                <a:off x="5188357" y="3130716"/>
                <a:ext cx="2000937" cy="245794"/>
                <a:chOff x="2819400" y="1600200"/>
                <a:chExt cx="8458200" cy="381000"/>
              </a:xfrm>
            </p:grpSpPr>
            <p:sp>
              <p:nvSpPr>
                <p:cNvPr id="242" name="Flowchart: Summing Junction 241">
                  <a:extLst>
                    <a:ext uri="{FF2B5EF4-FFF2-40B4-BE49-F238E27FC236}">
                      <a16:creationId xmlns:a16="http://schemas.microsoft.com/office/drawing/2014/main" id="{A409A53B-5FCD-008B-EADB-518BD3F58F27}"/>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Summing Junction 242">
                  <a:extLst>
                    <a:ext uri="{FF2B5EF4-FFF2-40B4-BE49-F238E27FC236}">
                      <a16:creationId xmlns:a16="http://schemas.microsoft.com/office/drawing/2014/main" id="{3A6A890C-6CC3-3AA4-25E8-F4D3B18893BD}"/>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Summing Junction 243">
                  <a:extLst>
                    <a:ext uri="{FF2B5EF4-FFF2-40B4-BE49-F238E27FC236}">
                      <a16:creationId xmlns:a16="http://schemas.microsoft.com/office/drawing/2014/main" id="{9215FAF9-4156-D0E6-98CE-25A5596A784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Summing Junction 244">
                  <a:extLst>
                    <a:ext uri="{FF2B5EF4-FFF2-40B4-BE49-F238E27FC236}">
                      <a16:creationId xmlns:a16="http://schemas.microsoft.com/office/drawing/2014/main" id="{5AB7996F-61D5-48C1-38C3-06840E588C15}"/>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a:extLst>
                    <a:ext uri="{FF2B5EF4-FFF2-40B4-BE49-F238E27FC236}">
                      <a16:creationId xmlns:a16="http://schemas.microsoft.com/office/drawing/2014/main" id="{11840C05-4B56-1DF2-4ABD-8A0A55C10CB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246">
                  <a:extLst>
                    <a:ext uri="{FF2B5EF4-FFF2-40B4-BE49-F238E27FC236}">
                      <a16:creationId xmlns:a16="http://schemas.microsoft.com/office/drawing/2014/main" id="{0F5EA750-B4B0-10D9-BA00-A08F264D5B32}"/>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Summing Junction 247">
                  <a:extLst>
                    <a:ext uri="{FF2B5EF4-FFF2-40B4-BE49-F238E27FC236}">
                      <a16:creationId xmlns:a16="http://schemas.microsoft.com/office/drawing/2014/main" id="{0709F44F-F3E1-4BAC-CA24-C9189062DBA5}"/>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68FC286A-1CE5-2D88-DF5C-FFF7EB1592D2}"/>
                </a:ext>
              </a:extLst>
            </p:cNvPr>
            <p:cNvGrpSpPr/>
            <p:nvPr/>
          </p:nvGrpSpPr>
          <p:grpSpPr>
            <a:xfrm rot="10800000">
              <a:off x="6040513" y="2280893"/>
              <a:ext cx="2318436" cy="2430257"/>
              <a:chOff x="1110564" y="792455"/>
              <a:chExt cx="4739687" cy="4968287"/>
            </a:xfrm>
          </p:grpSpPr>
          <p:grpSp>
            <p:nvGrpSpPr>
              <p:cNvPr id="203" name="Group 1">
                <a:extLst>
                  <a:ext uri="{FF2B5EF4-FFF2-40B4-BE49-F238E27FC236}">
                    <a16:creationId xmlns:a16="http://schemas.microsoft.com/office/drawing/2014/main" id="{D95C469D-B00E-3C3A-1289-DC769B0CC913}"/>
                  </a:ext>
                </a:extLst>
              </p:cNvPr>
              <p:cNvGrpSpPr/>
              <p:nvPr/>
            </p:nvGrpSpPr>
            <p:grpSpPr>
              <a:xfrm rot="18433119">
                <a:off x="916210" y="2135953"/>
                <a:ext cx="3063287" cy="376292"/>
                <a:chOff x="2819400" y="1600200"/>
                <a:chExt cx="8458200" cy="381000"/>
              </a:xfrm>
            </p:grpSpPr>
            <p:sp>
              <p:nvSpPr>
                <p:cNvPr id="228" name="Flowchart: Summing Junction 2">
                  <a:extLst>
                    <a:ext uri="{FF2B5EF4-FFF2-40B4-BE49-F238E27FC236}">
                      <a16:creationId xmlns:a16="http://schemas.microsoft.com/office/drawing/2014/main" id="{AFC60855-9712-E6ED-4458-CDD0E80CC1B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Summing Junction 3">
                  <a:extLst>
                    <a:ext uri="{FF2B5EF4-FFF2-40B4-BE49-F238E27FC236}">
                      <a16:creationId xmlns:a16="http://schemas.microsoft.com/office/drawing/2014/main" id="{728DA527-D717-11D6-2043-B7EDC551BBF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Summing Junction 4">
                  <a:extLst>
                    <a:ext uri="{FF2B5EF4-FFF2-40B4-BE49-F238E27FC236}">
                      <a16:creationId xmlns:a16="http://schemas.microsoft.com/office/drawing/2014/main" id="{9DD2E186-18E0-62E2-15EF-710D36D7E1EE}"/>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5">
                  <a:extLst>
                    <a:ext uri="{FF2B5EF4-FFF2-40B4-BE49-F238E27FC236}">
                      <a16:creationId xmlns:a16="http://schemas.microsoft.com/office/drawing/2014/main" id="{1A96E158-7AE8-805C-0C4E-316EBC1D19C2}"/>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Summing Junction 6">
                  <a:extLst>
                    <a:ext uri="{FF2B5EF4-FFF2-40B4-BE49-F238E27FC236}">
                      <a16:creationId xmlns:a16="http://schemas.microsoft.com/office/drawing/2014/main" id="{B2F65596-1EF7-5CF2-D912-C5904B2C256C}"/>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Summing Junction 7">
                  <a:extLst>
                    <a:ext uri="{FF2B5EF4-FFF2-40B4-BE49-F238E27FC236}">
                      <a16:creationId xmlns:a16="http://schemas.microsoft.com/office/drawing/2014/main" id="{B032DDA5-99A6-4B87-0AA7-881BDA0F7443}"/>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umming Junction 8">
                  <a:extLst>
                    <a:ext uri="{FF2B5EF4-FFF2-40B4-BE49-F238E27FC236}">
                      <a16:creationId xmlns:a16="http://schemas.microsoft.com/office/drawing/2014/main" id="{EC05A784-8D51-BF96-A323-F7310D8F155E}"/>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9">
                <a:extLst>
                  <a:ext uri="{FF2B5EF4-FFF2-40B4-BE49-F238E27FC236}">
                    <a16:creationId xmlns:a16="http://schemas.microsoft.com/office/drawing/2014/main" id="{E7F26FEB-892D-7893-04A5-81BDFA92AE55}"/>
                  </a:ext>
                </a:extLst>
              </p:cNvPr>
              <p:cNvGrpSpPr/>
              <p:nvPr/>
            </p:nvGrpSpPr>
            <p:grpSpPr>
              <a:xfrm rot="2494695">
                <a:off x="2786964" y="2035859"/>
                <a:ext cx="3063287" cy="376292"/>
                <a:chOff x="2819400" y="1600200"/>
                <a:chExt cx="8458200" cy="381000"/>
              </a:xfrm>
            </p:grpSpPr>
            <p:sp>
              <p:nvSpPr>
                <p:cNvPr id="221" name="Flowchart: Summing Junction 10">
                  <a:extLst>
                    <a:ext uri="{FF2B5EF4-FFF2-40B4-BE49-F238E27FC236}">
                      <a16:creationId xmlns:a16="http://schemas.microsoft.com/office/drawing/2014/main" id="{224A8C9A-E9AD-65B3-CBC4-65D2A271D78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Summing Junction 11">
                  <a:extLst>
                    <a:ext uri="{FF2B5EF4-FFF2-40B4-BE49-F238E27FC236}">
                      <a16:creationId xmlns:a16="http://schemas.microsoft.com/office/drawing/2014/main" id="{FF1B7482-FAF6-C86F-E53C-94D662F902C4}"/>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Summing Junction 12">
                  <a:extLst>
                    <a:ext uri="{FF2B5EF4-FFF2-40B4-BE49-F238E27FC236}">
                      <a16:creationId xmlns:a16="http://schemas.microsoft.com/office/drawing/2014/main" id="{554639FA-95B8-BB40-F067-4C5A200D986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13">
                  <a:extLst>
                    <a:ext uri="{FF2B5EF4-FFF2-40B4-BE49-F238E27FC236}">
                      <a16:creationId xmlns:a16="http://schemas.microsoft.com/office/drawing/2014/main" id="{AACFA472-CD24-F2D4-CFC0-F5895AE2926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14">
                  <a:extLst>
                    <a:ext uri="{FF2B5EF4-FFF2-40B4-BE49-F238E27FC236}">
                      <a16:creationId xmlns:a16="http://schemas.microsoft.com/office/drawing/2014/main" id="{9286208E-2075-4212-49D5-3682B5CBC2A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15">
                  <a:extLst>
                    <a:ext uri="{FF2B5EF4-FFF2-40B4-BE49-F238E27FC236}">
                      <a16:creationId xmlns:a16="http://schemas.microsoft.com/office/drawing/2014/main" id="{D1242AD5-B3AA-817D-CEFF-B4F4E4B1A20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Summing Junction 16">
                  <a:extLst>
                    <a:ext uri="{FF2B5EF4-FFF2-40B4-BE49-F238E27FC236}">
                      <a16:creationId xmlns:a16="http://schemas.microsoft.com/office/drawing/2014/main" id="{B00BE4D0-7EBE-8D9C-4B01-38C86D0AA9B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17">
                <a:extLst>
                  <a:ext uri="{FF2B5EF4-FFF2-40B4-BE49-F238E27FC236}">
                    <a16:creationId xmlns:a16="http://schemas.microsoft.com/office/drawing/2014/main" id="{F6366776-5453-03DE-FD89-EA7AAD6CE125}"/>
                  </a:ext>
                </a:extLst>
              </p:cNvPr>
              <p:cNvGrpSpPr/>
              <p:nvPr/>
            </p:nvGrpSpPr>
            <p:grpSpPr>
              <a:xfrm rot="18433119">
                <a:off x="2897410" y="4040953"/>
                <a:ext cx="3063287" cy="376292"/>
                <a:chOff x="2819400" y="1600200"/>
                <a:chExt cx="8458200" cy="381000"/>
              </a:xfrm>
            </p:grpSpPr>
            <p:sp>
              <p:nvSpPr>
                <p:cNvPr id="214" name="Flowchart: Summing Junction 213">
                  <a:extLst>
                    <a:ext uri="{FF2B5EF4-FFF2-40B4-BE49-F238E27FC236}">
                      <a16:creationId xmlns:a16="http://schemas.microsoft.com/office/drawing/2014/main" id="{FDE64877-C37A-EB01-5EC2-7AE5744BD53B}"/>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a:extLst>
                    <a:ext uri="{FF2B5EF4-FFF2-40B4-BE49-F238E27FC236}">
                      <a16:creationId xmlns:a16="http://schemas.microsoft.com/office/drawing/2014/main" id="{AC457A90-8CE5-6F67-5143-0A9C4271CD8B}"/>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Summing Junction 215">
                  <a:extLst>
                    <a:ext uri="{FF2B5EF4-FFF2-40B4-BE49-F238E27FC236}">
                      <a16:creationId xmlns:a16="http://schemas.microsoft.com/office/drawing/2014/main" id="{40B30D9B-524A-5E21-9AB0-BF924358B65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Summing Junction 216">
                  <a:extLst>
                    <a:ext uri="{FF2B5EF4-FFF2-40B4-BE49-F238E27FC236}">
                      <a16:creationId xmlns:a16="http://schemas.microsoft.com/office/drawing/2014/main" id="{A4D656D7-92E5-9E70-BEBB-71BD532E94D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Summing Junction 217">
                  <a:extLst>
                    <a:ext uri="{FF2B5EF4-FFF2-40B4-BE49-F238E27FC236}">
                      <a16:creationId xmlns:a16="http://schemas.microsoft.com/office/drawing/2014/main" id="{08694F80-0B3D-144B-8C8D-14D74BF290A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Summing Junction 23">
                  <a:extLst>
                    <a:ext uri="{FF2B5EF4-FFF2-40B4-BE49-F238E27FC236}">
                      <a16:creationId xmlns:a16="http://schemas.microsoft.com/office/drawing/2014/main" id="{CE15589E-5F00-A4F4-4272-B9ADD2D44D5E}"/>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Summing Junction 24">
                  <a:extLst>
                    <a:ext uri="{FF2B5EF4-FFF2-40B4-BE49-F238E27FC236}">
                      <a16:creationId xmlns:a16="http://schemas.microsoft.com/office/drawing/2014/main" id="{348EB53B-8F91-502B-E953-A637FA0C3B90}"/>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5">
                <a:extLst>
                  <a:ext uri="{FF2B5EF4-FFF2-40B4-BE49-F238E27FC236}">
                    <a16:creationId xmlns:a16="http://schemas.microsoft.com/office/drawing/2014/main" id="{9D2B02AF-AA9D-8810-7235-458576E9A5CE}"/>
                  </a:ext>
                </a:extLst>
              </p:cNvPr>
              <p:cNvGrpSpPr/>
              <p:nvPr/>
            </p:nvGrpSpPr>
            <p:grpSpPr>
              <a:xfrm rot="2494695">
                <a:off x="1110564" y="4169459"/>
                <a:ext cx="3063287" cy="376292"/>
                <a:chOff x="2819400" y="1600200"/>
                <a:chExt cx="8458200" cy="381000"/>
              </a:xfrm>
            </p:grpSpPr>
            <p:sp>
              <p:nvSpPr>
                <p:cNvPr id="207" name="Flowchart: Summing Junction 26">
                  <a:extLst>
                    <a:ext uri="{FF2B5EF4-FFF2-40B4-BE49-F238E27FC236}">
                      <a16:creationId xmlns:a16="http://schemas.microsoft.com/office/drawing/2014/main" id="{03A097CB-6E14-95E8-7501-2B8ECDF4CA5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Summing Junction 207">
                  <a:extLst>
                    <a:ext uri="{FF2B5EF4-FFF2-40B4-BE49-F238E27FC236}">
                      <a16:creationId xmlns:a16="http://schemas.microsoft.com/office/drawing/2014/main" id="{686045E4-021E-264E-C787-B477CB4BAF2E}"/>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lowchart: Summing Junction 208">
                  <a:extLst>
                    <a:ext uri="{FF2B5EF4-FFF2-40B4-BE49-F238E27FC236}">
                      <a16:creationId xmlns:a16="http://schemas.microsoft.com/office/drawing/2014/main" id="{9D605B8E-CF86-BE3C-C6CC-435295BBB0D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a:extLst>
                    <a:ext uri="{FF2B5EF4-FFF2-40B4-BE49-F238E27FC236}">
                      <a16:creationId xmlns:a16="http://schemas.microsoft.com/office/drawing/2014/main" id="{09FB20DD-CBE9-6A6A-A3CA-C00C7A3275E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a:extLst>
                    <a:ext uri="{FF2B5EF4-FFF2-40B4-BE49-F238E27FC236}">
                      <a16:creationId xmlns:a16="http://schemas.microsoft.com/office/drawing/2014/main" id="{DD2A571E-0ED5-A563-E2C0-3D3F212A128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a:extLst>
                    <a:ext uri="{FF2B5EF4-FFF2-40B4-BE49-F238E27FC236}">
                      <a16:creationId xmlns:a16="http://schemas.microsoft.com/office/drawing/2014/main" id="{935D57CE-F0ED-9B5E-A517-41B18CAA2C7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Summing Junction 212">
                  <a:extLst>
                    <a:ext uri="{FF2B5EF4-FFF2-40B4-BE49-F238E27FC236}">
                      <a16:creationId xmlns:a16="http://schemas.microsoft.com/office/drawing/2014/main" id="{51B4D74D-9337-4FA7-C4CB-B798C28F8877}"/>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33">
              <a:extLst>
                <a:ext uri="{FF2B5EF4-FFF2-40B4-BE49-F238E27FC236}">
                  <a16:creationId xmlns:a16="http://schemas.microsoft.com/office/drawing/2014/main" id="{1D581B3A-D32F-5B77-DEFA-67D276FADF2D}"/>
                </a:ext>
              </a:extLst>
            </p:cNvPr>
            <p:cNvGrpSpPr/>
            <p:nvPr/>
          </p:nvGrpSpPr>
          <p:grpSpPr>
            <a:xfrm rot="10800000">
              <a:off x="5367412" y="4389156"/>
              <a:ext cx="2000937" cy="245794"/>
              <a:chOff x="2819400" y="1600200"/>
              <a:chExt cx="8458200" cy="381000"/>
            </a:xfrm>
          </p:grpSpPr>
          <p:sp>
            <p:nvSpPr>
              <p:cNvPr id="196" name="Flowchart: Summing Junction 195">
                <a:extLst>
                  <a:ext uri="{FF2B5EF4-FFF2-40B4-BE49-F238E27FC236}">
                    <a16:creationId xmlns:a16="http://schemas.microsoft.com/office/drawing/2014/main" id="{DCF16B7D-95E1-12A0-066E-49D50B02AA2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Summing Junction 196">
                <a:extLst>
                  <a:ext uri="{FF2B5EF4-FFF2-40B4-BE49-F238E27FC236}">
                    <a16:creationId xmlns:a16="http://schemas.microsoft.com/office/drawing/2014/main" id="{44FA40B0-E4FF-5378-9F71-37A8F88824C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Summing Junction 197">
                <a:extLst>
                  <a:ext uri="{FF2B5EF4-FFF2-40B4-BE49-F238E27FC236}">
                    <a16:creationId xmlns:a16="http://schemas.microsoft.com/office/drawing/2014/main" id="{99B1A423-ECDA-25C9-308A-0FA13A116A8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Summing Junction 198">
                <a:extLst>
                  <a:ext uri="{FF2B5EF4-FFF2-40B4-BE49-F238E27FC236}">
                    <a16:creationId xmlns:a16="http://schemas.microsoft.com/office/drawing/2014/main" id="{ED6B27A3-0281-835A-67A3-9F39EA84A8EE}"/>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Summing Junction 199">
                <a:extLst>
                  <a:ext uri="{FF2B5EF4-FFF2-40B4-BE49-F238E27FC236}">
                    <a16:creationId xmlns:a16="http://schemas.microsoft.com/office/drawing/2014/main" id="{61F301EA-A813-B1AE-01A0-F27637892AB0}"/>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Summing Junction 200">
                <a:extLst>
                  <a:ext uri="{FF2B5EF4-FFF2-40B4-BE49-F238E27FC236}">
                    <a16:creationId xmlns:a16="http://schemas.microsoft.com/office/drawing/2014/main" id="{66BC4D23-2986-9F3D-23FD-6ECE2159FB6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Summing Junction 201">
                <a:extLst>
                  <a:ext uri="{FF2B5EF4-FFF2-40B4-BE49-F238E27FC236}">
                    <a16:creationId xmlns:a16="http://schemas.microsoft.com/office/drawing/2014/main" id="{0442ED26-A7A0-8197-9355-F2BEF504156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50">
              <a:extLst>
                <a:ext uri="{FF2B5EF4-FFF2-40B4-BE49-F238E27FC236}">
                  <a16:creationId xmlns:a16="http://schemas.microsoft.com/office/drawing/2014/main" id="{07EC6374-9233-4282-55C4-CB89C291A25F}"/>
                </a:ext>
              </a:extLst>
            </p:cNvPr>
            <p:cNvGrpSpPr/>
            <p:nvPr/>
          </p:nvGrpSpPr>
          <p:grpSpPr>
            <a:xfrm rot="10800000">
              <a:off x="4135513" y="2280893"/>
              <a:ext cx="2318436" cy="2430257"/>
              <a:chOff x="1110564" y="792455"/>
              <a:chExt cx="4739687" cy="4968287"/>
            </a:xfrm>
          </p:grpSpPr>
          <p:grpSp>
            <p:nvGrpSpPr>
              <p:cNvPr id="164" name="Group 1">
                <a:extLst>
                  <a:ext uri="{FF2B5EF4-FFF2-40B4-BE49-F238E27FC236}">
                    <a16:creationId xmlns:a16="http://schemas.microsoft.com/office/drawing/2014/main" id="{40077A83-C658-92DF-6D84-A6E9E2A1597E}"/>
                  </a:ext>
                </a:extLst>
              </p:cNvPr>
              <p:cNvGrpSpPr/>
              <p:nvPr/>
            </p:nvGrpSpPr>
            <p:grpSpPr>
              <a:xfrm rot="18433119">
                <a:off x="916210" y="2135953"/>
                <a:ext cx="3063287" cy="376292"/>
                <a:chOff x="2819400" y="1600200"/>
                <a:chExt cx="8458200" cy="381000"/>
              </a:xfrm>
            </p:grpSpPr>
            <p:sp>
              <p:nvSpPr>
                <p:cNvPr id="189" name="Flowchart: Summing Junction 2">
                  <a:extLst>
                    <a:ext uri="{FF2B5EF4-FFF2-40B4-BE49-F238E27FC236}">
                      <a16:creationId xmlns:a16="http://schemas.microsoft.com/office/drawing/2014/main" id="{8A1534F7-6C3D-5AB9-6031-633C9C0177CF}"/>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Summing Junction 3">
                  <a:extLst>
                    <a:ext uri="{FF2B5EF4-FFF2-40B4-BE49-F238E27FC236}">
                      <a16:creationId xmlns:a16="http://schemas.microsoft.com/office/drawing/2014/main" id="{DCF7C4EE-0376-5BDE-3042-9298C291A572}"/>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Summing Junction 4">
                  <a:extLst>
                    <a:ext uri="{FF2B5EF4-FFF2-40B4-BE49-F238E27FC236}">
                      <a16:creationId xmlns:a16="http://schemas.microsoft.com/office/drawing/2014/main" id="{300BA60E-7C46-9255-A011-7C00F28E94A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5">
                  <a:extLst>
                    <a:ext uri="{FF2B5EF4-FFF2-40B4-BE49-F238E27FC236}">
                      <a16:creationId xmlns:a16="http://schemas.microsoft.com/office/drawing/2014/main" id="{E9FCFEDC-F4A7-1CC3-A0BA-16FA07DCF3B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6">
                  <a:extLst>
                    <a:ext uri="{FF2B5EF4-FFF2-40B4-BE49-F238E27FC236}">
                      <a16:creationId xmlns:a16="http://schemas.microsoft.com/office/drawing/2014/main" id="{6CDA9430-B55E-3B9B-2530-D091C921BA00}"/>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Summing Junction 7">
                  <a:extLst>
                    <a:ext uri="{FF2B5EF4-FFF2-40B4-BE49-F238E27FC236}">
                      <a16:creationId xmlns:a16="http://schemas.microsoft.com/office/drawing/2014/main" id="{D33E87BC-6FFA-8367-B1C7-3888D0C5FCB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Summing Junction 8">
                  <a:extLst>
                    <a:ext uri="{FF2B5EF4-FFF2-40B4-BE49-F238E27FC236}">
                      <a16:creationId xmlns:a16="http://schemas.microsoft.com/office/drawing/2014/main" id="{8DF16746-4A98-20B2-8CB9-A6EC044A60C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9">
                <a:extLst>
                  <a:ext uri="{FF2B5EF4-FFF2-40B4-BE49-F238E27FC236}">
                    <a16:creationId xmlns:a16="http://schemas.microsoft.com/office/drawing/2014/main" id="{3330EA50-CC08-6550-D74F-2F59BC4A942C}"/>
                  </a:ext>
                </a:extLst>
              </p:cNvPr>
              <p:cNvGrpSpPr/>
              <p:nvPr/>
            </p:nvGrpSpPr>
            <p:grpSpPr>
              <a:xfrm rot="2494695">
                <a:off x="2786964" y="2035859"/>
                <a:ext cx="3063287" cy="376292"/>
                <a:chOff x="2819400" y="1600200"/>
                <a:chExt cx="8458200" cy="381000"/>
              </a:xfrm>
            </p:grpSpPr>
            <p:sp>
              <p:nvSpPr>
                <p:cNvPr id="182" name="Flowchart: Summing Junction 181">
                  <a:extLst>
                    <a:ext uri="{FF2B5EF4-FFF2-40B4-BE49-F238E27FC236}">
                      <a16:creationId xmlns:a16="http://schemas.microsoft.com/office/drawing/2014/main" id="{DEC4A893-97A2-1611-F294-2300CAA8DA7B}"/>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Summing Junction 182">
                  <a:extLst>
                    <a:ext uri="{FF2B5EF4-FFF2-40B4-BE49-F238E27FC236}">
                      <a16:creationId xmlns:a16="http://schemas.microsoft.com/office/drawing/2014/main" id="{DF0DC7A5-CD4F-D736-678A-B88A8603E2F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Summing Junction 183">
                  <a:extLst>
                    <a:ext uri="{FF2B5EF4-FFF2-40B4-BE49-F238E27FC236}">
                      <a16:creationId xmlns:a16="http://schemas.microsoft.com/office/drawing/2014/main" id="{353EE89D-95CE-568E-E749-E54CD6250CEE}"/>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Summing Junction 184">
                  <a:extLst>
                    <a:ext uri="{FF2B5EF4-FFF2-40B4-BE49-F238E27FC236}">
                      <a16:creationId xmlns:a16="http://schemas.microsoft.com/office/drawing/2014/main" id="{2D1379ED-FDBC-D25A-8AEA-547EB9A61339}"/>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Summing Junction 185">
                  <a:extLst>
                    <a:ext uri="{FF2B5EF4-FFF2-40B4-BE49-F238E27FC236}">
                      <a16:creationId xmlns:a16="http://schemas.microsoft.com/office/drawing/2014/main" id="{753985DE-9027-4623-F337-DB4F69B970EC}"/>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Summing Junction 186">
                  <a:extLst>
                    <a:ext uri="{FF2B5EF4-FFF2-40B4-BE49-F238E27FC236}">
                      <a16:creationId xmlns:a16="http://schemas.microsoft.com/office/drawing/2014/main" id="{44F60234-66AB-B600-2C27-FA36BB299FC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Summing Junction 187">
                  <a:extLst>
                    <a:ext uri="{FF2B5EF4-FFF2-40B4-BE49-F238E27FC236}">
                      <a16:creationId xmlns:a16="http://schemas.microsoft.com/office/drawing/2014/main" id="{DACF6EEB-0EB9-E5CB-2167-39B587F43CC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7">
                <a:extLst>
                  <a:ext uri="{FF2B5EF4-FFF2-40B4-BE49-F238E27FC236}">
                    <a16:creationId xmlns:a16="http://schemas.microsoft.com/office/drawing/2014/main" id="{525D6E83-5076-83CB-EB40-61765FA8172F}"/>
                  </a:ext>
                </a:extLst>
              </p:cNvPr>
              <p:cNvGrpSpPr/>
              <p:nvPr/>
            </p:nvGrpSpPr>
            <p:grpSpPr>
              <a:xfrm rot="18433119">
                <a:off x="2897410" y="4040953"/>
                <a:ext cx="3063287" cy="376292"/>
                <a:chOff x="2819400" y="1600200"/>
                <a:chExt cx="8458200" cy="381000"/>
              </a:xfrm>
            </p:grpSpPr>
            <p:sp>
              <p:nvSpPr>
                <p:cNvPr id="175" name="Flowchart: Summing Junction 174">
                  <a:extLst>
                    <a:ext uri="{FF2B5EF4-FFF2-40B4-BE49-F238E27FC236}">
                      <a16:creationId xmlns:a16="http://schemas.microsoft.com/office/drawing/2014/main" id="{8BC19E32-14D7-C625-A69C-84A7B6D99E5D}"/>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umming Junction 175">
                  <a:extLst>
                    <a:ext uri="{FF2B5EF4-FFF2-40B4-BE49-F238E27FC236}">
                      <a16:creationId xmlns:a16="http://schemas.microsoft.com/office/drawing/2014/main" id="{BBCB0B3D-AFF4-95D4-0443-2941BFC396DB}"/>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Summing Junction 176">
                  <a:extLst>
                    <a:ext uri="{FF2B5EF4-FFF2-40B4-BE49-F238E27FC236}">
                      <a16:creationId xmlns:a16="http://schemas.microsoft.com/office/drawing/2014/main" id="{A43A4F90-C19B-A06D-44D2-4051B719420F}"/>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Summing Junction 177">
                  <a:extLst>
                    <a:ext uri="{FF2B5EF4-FFF2-40B4-BE49-F238E27FC236}">
                      <a16:creationId xmlns:a16="http://schemas.microsoft.com/office/drawing/2014/main" id="{BCEB9E8C-D9B4-EA41-D8C3-7264419BF9A3}"/>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Summing Junction 178">
                  <a:extLst>
                    <a:ext uri="{FF2B5EF4-FFF2-40B4-BE49-F238E27FC236}">
                      <a16:creationId xmlns:a16="http://schemas.microsoft.com/office/drawing/2014/main" id="{DFC125FA-29F9-4605-4CCD-F77745B065CB}"/>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Summing Junction 179">
                  <a:extLst>
                    <a:ext uri="{FF2B5EF4-FFF2-40B4-BE49-F238E27FC236}">
                      <a16:creationId xmlns:a16="http://schemas.microsoft.com/office/drawing/2014/main" id="{884E5005-A9F7-4C3E-C610-FF96D8F6AC3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Summing Junction 180">
                  <a:extLst>
                    <a:ext uri="{FF2B5EF4-FFF2-40B4-BE49-F238E27FC236}">
                      <a16:creationId xmlns:a16="http://schemas.microsoft.com/office/drawing/2014/main" id="{2FB0D272-2AE7-578A-55EA-BB01B4BFAA0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5">
                <a:extLst>
                  <a:ext uri="{FF2B5EF4-FFF2-40B4-BE49-F238E27FC236}">
                    <a16:creationId xmlns:a16="http://schemas.microsoft.com/office/drawing/2014/main" id="{876E0DD6-ACA7-111E-9E08-9B52EA13CA06}"/>
                  </a:ext>
                </a:extLst>
              </p:cNvPr>
              <p:cNvGrpSpPr/>
              <p:nvPr/>
            </p:nvGrpSpPr>
            <p:grpSpPr>
              <a:xfrm rot="2494695">
                <a:off x="1110564" y="4169459"/>
                <a:ext cx="3063287" cy="376292"/>
                <a:chOff x="2819400" y="1600200"/>
                <a:chExt cx="8458200" cy="381000"/>
              </a:xfrm>
            </p:grpSpPr>
            <p:sp>
              <p:nvSpPr>
                <p:cNvPr id="168" name="Flowchart: Summing Junction 55">
                  <a:extLst>
                    <a:ext uri="{FF2B5EF4-FFF2-40B4-BE49-F238E27FC236}">
                      <a16:creationId xmlns:a16="http://schemas.microsoft.com/office/drawing/2014/main" id="{D0B59BA5-7E34-CE9B-4B6F-CE90CA4096CC}"/>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56">
                  <a:extLst>
                    <a:ext uri="{FF2B5EF4-FFF2-40B4-BE49-F238E27FC236}">
                      <a16:creationId xmlns:a16="http://schemas.microsoft.com/office/drawing/2014/main" id="{22D8887F-09AA-A206-340B-F3EE26E7184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Summing Junction 57">
                  <a:extLst>
                    <a:ext uri="{FF2B5EF4-FFF2-40B4-BE49-F238E27FC236}">
                      <a16:creationId xmlns:a16="http://schemas.microsoft.com/office/drawing/2014/main" id="{C083221C-13D4-47B8-9275-281E2758EC2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Summing Junction 58">
                  <a:extLst>
                    <a:ext uri="{FF2B5EF4-FFF2-40B4-BE49-F238E27FC236}">
                      <a16:creationId xmlns:a16="http://schemas.microsoft.com/office/drawing/2014/main" id="{2983CE11-9167-89C7-6187-7E5481DE729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Summing Junction 171">
                  <a:extLst>
                    <a:ext uri="{FF2B5EF4-FFF2-40B4-BE49-F238E27FC236}">
                      <a16:creationId xmlns:a16="http://schemas.microsoft.com/office/drawing/2014/main" id="{6AD94FE6-F4D2-75E1-BB09-DB8D462BAFA1}"/>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Summing Junction 172">
                  <a:extLst>
                    <a:ext uri="{FF2B5EF4-FFF2-40B4-BE49-F238E27FC236}">
                      <a16:creationId xmlns:a16="http://schemas.microsoft.com/office/drawing/2014/main" id="{854EF9ED-1E76-03B8-F1F1-1D5A0252C81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173">
                  <a:extLst>
                    <a:ext uri="{FF2B5EF4-FFF2-40B4-BE49-F238E27FC236}">
                      <a16:creationId xmlns:a16="http://schemas.microsoft.com/office/drawing/2014/main" id="{8042969F-9FBF-5E0E-E8EB-C5BD4AE85CE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3">
              <a:extLst>
                <a:ext uri="{FF2B5EF4-FFF2-40B4-BE49-F238E27FC236}">
                  <a16:creationId xmlns:a16="http://schemas.microsoft.com/office/drawing/2014/main" id="{236D481E-AFF4-E13A-FE34-BF0A29AE12C9}"/>
                </a:ext>
              </a:extLst>
            </p:cNvPr>
            <p:cNvGrpSpPr/>
            <p:nvPr/>
          </p:nvGrpSpPr>
          <p:grpSpPr>
            <a:xfrm rot="10800000">
              <a:off x="2306713" y="2509493"/>
              <a:ext cx="2318436" cy="2430257"/>
              <a:chOff x="1110564" y="792455"/>
              <a:chExt cx="4739687" cy="4968287"/>
            </a:xfrm>
          </p:grpSpPr>
          <p:grpSp>
            <p:nvGrpSpPr>
              <p:cNvPr id="110" name="Group 1">
                <a:extLst>
                  <a:ext uri="{FF2B5EF4-FFF2-40B4-BE49-F238E27FC236}">
                    <a16:creationId xmlns:a16="http://schemas.microsoft.com/office/drawing/2014/main" id="{27613340-60B1-13CE-4D08-8C9809567798}"/>
                  </a:ext>
                </a:extLst>
              </p:cNvPr>
              <p:cNvGrpSpPr/>
              <p:nvPr/>
            </p:nvGrpSpPr>
            <p:grpSpPr>
              <a:xfrm rot="18433119">
                <a:off x="916210" y="2135953"/>
                <a:ext cx="3063287" cy="376292"/>
                <a:chOff x="2819400" y="1600200"/>
                <a:chExt cx="8458200" cy="381000"/>
              </a:xfrm>
            </p:grpSpPr>
            <p:sp>
              <p:nvSpPr>
                <p:cNvPr id="157" name="Flowchart: Summing Junction 2">
                  <a:extLst>
                    <a:ext uri="{FF2B5EF4-FFF2-40B4-BE49-F238E27FC236}">
                      <a16:creationId xmlns:a16="http://schemas.microsoft.com/office/drawing/2014/main" id="{9FFD2B37-4866-58A7-308E-A234821ACA4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3">
                  <a:extLst>
                    <a:ext uri="{FF2B5EF4-FFF2-40B4-BE49-F238E27FC236}">
                      <a16:creationId xmlns:a16="http://schemas.microsoft.com/office/drawing/2014/main" id="{D6E703C1-084A-D785-7FC2-1F245BF4A492}"/>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4">
                  <a:extLst>
                    <a:ext uri="{FF2B5EF4-FFF2-40B4-BE49-F238E27FC236}">
                      <a16:creationId xmlns:a16="http://schemas.microsoft.com/office/drawing/2014/main" id="{5A92A5C6-3D14-7F8C-079B-FB02154AEDF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5">
                  <a:extLst>
                    <a:ext uri="{FF2B5EF4-FFF2-40B4-BE49-F238E27FC236}">
                      <a16:creationId xmlns:a16="http://schemas.microsoft.com/office/drawing/2014/main" id="{51AE54AD-E9D3-F2CB-25FE-7C57C750B5F6}"/>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6">
                  <a:extLst>
                    <a:ext uri="{FF2B5EF4-FFF2-40B4-BE49-F238E27FC236}">
                      <a16:creationId xmlns:a16="http://schemas.microsoft.com/office/drawing/2014/main" id="{CCDC005D-D28C-6F92-C117-26C6CB2C0F6A}"/>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Summing Junction 7">
                  <a:extLst>
                    <a:ext uri="{FF2B5EF4-FFF2-40B4-BE49-F238E27FC236}">
                      <a16:creationId xmlns:a16="http://schemas.microsoft.com/office/drawing/2014/main" id="{C78F7BA3-0141-3511-284F-EDF8189073C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Summing Junction 8">
                  <a:extLst>
                    <a:ext uri="{FF2B5EF4-FFF2-40B4-BE49-F238E27FC236}">
                      <a16:creationId xmlns:a16="http://schemas.microsoft.com/office/drawing/2014/main" id="{F1C9316E-0F94-2301-9B87-524F050F5992}"/>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9">
                <a:extLst>
                  <a:ext uri="{FF2B5EF4-FFF2-40B4-BE49-F238E27FC236}">
                    <a16:creationId xmlns:a16="http://schemas.microsoft.com/office/drawing/2014/main" id="{4668BF97-669A-E6E5-E93F-4DF8999C666B}"/>
                  </a:ext>
                </a:extLst>
              </p:cNvPr>
              <p:cNvGrpSpPr/>
              <p:nvPr/>
            </p:nvGrpSpPr>
            <p:grpSpPr>
              <a:xfrm rot="2494695">
                <a:off x="2786964" y="2035859"/>
                <a:ext cx="3063287" cy="376292"/>
                <a:chOff x="2819400" y="1600200"/>
                <a:chExt cx="8458200" cy="381000"/>
              </a:xfrm>
            </p:grpSpPr>
            <p:sp>
              <p:nvSpPr>
                <p:cNvPr id="150" name="Flowchart: Summing Junction 149">
                  <a:extLst>
                    <a:ext uri="{FF2B5EF4-FFF2-40B4-BE49-F238E27FC236}">
                      <a16:creationId xmlns:a16="http://schemas.microsoft.com/office/drawing/2014/main" id="{A9AC03DB-F936-2B0A-54DD-F358917BBB0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a:extLst>
                    <a:ext uri="{FF2B5EF4-FFF2-40B4-BE49-F238E27FC236}">
                      <a16:creationId xmlns:a16="http://schemas.microsoft.com/office/drawing/2014/main" id="{FD50AF02-B1B9-EAC7-B4D8-D5E2BA0C3A42}"/>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a:extLst>
                    <a:ext uri="{FF2B5EF4-FFF2-40B4-BE49-F238E27FC236}">
                      <a16:creationId xmlns:a16="http://schemas.microsoft.com/office/drawing/2014/main" id="{AE122A13-2651-D474-4EE1-B6330A63836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a:extLst>
                    <a:ext uri="{FF2B5EF4-FFF2-40B4-BE49-F238E27FC236}">
                      <a16:creationId xmlns:a16="http://schemas.microsoft.com/office/drawing/2014/main" id="{92651074-2AA9-796A-1D51-4FD07D5E7F46}"/>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a:extLst>
                    <a:ext uri="{FF2B5EF4-FFF2-40B4-BE49-F238E27FC236}">
                      <a16:creationId xmlns:a16="http://schemas.microsoft.com/office/drawing/2014/main" id="{934AFD4C-91FB-EFE0-39A7-AADE5D1725E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Summing Junction 154">
                  <a:extLst>
                    <a:ext uri="{FF2B5EF4-FFF2-40B4-BE49-F238E27FC236}">
                      <a16:creationId xmlns:a16="http://schemas.microsoft.com/office/drawing/2014/main" id="{2561AC83-44D7-3B84-5478-255A3A69E684}"/>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Summing Junction 155">
                  <a:extLst>
                    <a:ext uri="{FF2B5EF4-FFF2-40B4-BE49-F238E27FC236}">
                      <a16:creationId xmlns:a16="http://schemas.microsoft.com/office/drawing/2014/main" id="{79ED173D-2D36-FA94-41FD-6A45D11D524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7">
                <a:extLst>
                  <a:ext uri="{FF2B5EF4-FFF2-40B4-BE49-F238E27FC236}">
                    <a16:creationId xmlns:a16="http://schemas.microsoft.com/office/drawing/2014/main" id="{736143E2-D82F-7EC3-A719-4DB0F20F19BB}"/>
                  </a:ext>
                </a:extLst>
              </p:cNvPr>
              <p:cNvGrpSpPr/>
              <p:nvPr/>
            </p:nvGrpSpPr>
            <p:grpSpPr>
              <a:xfrm rot="18433119">
                <a:off x="2897410" y="4040953"/>
                <a:ext cx="3063287" cy="376292"/>
                <a:chOff x="2819400" y="1600200"/>
                <a:chExt cx="8458200" cy="381000"/>
              </a:xfrm>
            </p:grpSpPr>
            <p:sp>
              <p:nvSpPr>
                <p:cNvPr id="143" name="Flowchart: Summing Junction 142">
                  <a:extLst>
                    <a:ext uri="{FF2B5EF4-FFF2-40B4-BE49-F238E27FC236}">
                      <a16:creationId xmlns:a16="http://schemas.microsoft.com/office/drawing/2014/main" id="{E0E259F2-89C7-B67D-94BF-E3F811BF38C0}"/>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umming Junction 143">
                  <a:extLst>
                    <a:ext uri="{FF2B5EF4-FFF2-40B4-BE49-F238E27FC236}">
                      <a16:creationId xmlns:a16="http://schemas.microsoft.com/office/drawing/2014/main" id="{85BC286B-B3D9-1222-2C54-00E89DFB150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Summing Junction 144">
                  <a:extLst>
                    <a:ext uri="{FF2B5EF4-FFF2-40B4-BE49-F238E27FC236}">
                      <a16:creationId xmlns:a16="http://schemas.microsoft.com/office/drawing/2014/main" id="{7552AEC8-8D62-CDDE-0F4C-D672CB59E974}"/>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Summing Junction 145">
                  <a:extLst>
                    <a:ext uri="{FF2B5EF4-FFF2-40B4-BE49-F238E27FC236}">
                      <a16:creationId xmlns:a16="http://schemas.microsoft.com/office/drawing/2014/main" id="{A32ED8F4-8CDC-3E82-6A9B-407ED4B4678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Summing Junction 146">
                  <a:extLst>
                    <a:ext uri="{FF2B5EF4-FFF2-40B4-BE49-F238E27FC236}">
                      <a16:creationId xmlns:a16="http://schemas.microsoft.com/office/drawing/2014/main" id="{8669FE51-2BDF-78FE-3C09-BB78148DF25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Summing Junction 147">
                  <a:extLst>
                    <a:ext uri="{FF2B5EF4-FFF2-40B4-BE49-F238E27FC236}">
                      <a16:creationId xmlns:a16="http://schemas.microsoft.com/office/drawing/2014/main" id="{DBBB8DE1-792C-1873-521C-545F14B2284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Summing Junction 148">
                  <a:extLst>
                    <a:ext uri="{FF2B5EF4-FFF2-40B4-BE49-F238E27FC236}">
                      <a16:creationId xmlns:a16="http://schemas.microsoft.com/office/drawing/2014/main" id="{AF152E4B-599A-2351-FF06-EACE1CE27EC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25">
                <a:extLst>
                  <a:ext uri="{FF2B5EF4-FFF2-40B4-BE49-F238E27FC236}">
                    <a16:creationId xmlns:a16="http://schemas.microsoft.com/office/drawing/2014/main" id="{EC3070A7-E789-33DC-9EAD-17CFCCE3EFD3}"/>
                  </a:ext>
                </a:extLst>
              </p:cNvPr>
              <p:cNvGrpSpPr/>
              <p:nvPr/>
            </p:nvGrpSpPr>
            <p:grpSpPr>
              <a:xfrm rot="2494695">
                <a:off x="1110564" y="4169459"/>
                <a:ext cx="3063287" cy="376292"/>
                <a:chOff x="2819400" y="1600200"/>
                <a:chExt cx="8458200" cy="381000"/>
              </a:xfrm>
            </p:grpSpPr>
            <p:sp>
              <p:nvSpPr>
                <p:cNvPr id="136" name="Flowchart: Summing Junction 135">
                  <a:extLst>
                    <a:ext uri="{FF2B5EF4-FFF2-40B4-BE49-F238E27FC236}">
                      <a16:creationId xmlns:a16="http://schemas.microsoft.com/office/drawing/2014/main" id="{09419106-3420-DAC9-6090-CBD40B7CBEE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Summing Junction 136">
                  <a:extLst>
                    <a:ext uri="{FF2B5EF4-FFF2-40B4-BE49-F238E27FC236}">
                      <a16:creationId xmlns:a16="http://schemas.microsoft.com/office/drawing/2014/main" id="{DBDB993D-2956-0F82-6762-0328AC98768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umming Junction 137">
                  <a:extLst>
                    <a:ext uri="{FF2B5EF4-FFF2-40B4-BE49-F238E27FC236}">
                      <a16:creationId xmlns:a16="http://schemas.microsoft.com/office/drawing/2014/main" id="{319FE79C-415F-3FF6-2797-6D2E1BAB2DB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umming Junction 138">
                  <a:extLst>
                    <a:ext uri="{FF2B5EF4-FFF2-40B4-BE49-F238E27FC236}">
                      <a16:creationId xmlns:a16="http://schemas.microsoft.com/office/drawing/2014/main" id="{1293B39E-46C5-0B9F-7A04-D89090C7980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umming Junction 139">
                  <a:extLst>
                    <a:ext uri="{FF2B5EF4-FFF2-40B4-BE49-F238E27FC236}">
                      <a16:creationId xmlns:a16="http://schemas.microsoft.com/office/drawing/2014/main" id="{E21C6852-F71E-A00F-8F04-964907007371}"/>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Summing Junction 140">
                  <a:extLst>
                    <a:ext uri="{FF2B5EF4-FFF2-40B4-BE49-F238E27FC236}">
                      <a16:creationId xmlns:a16="http://schemas.microsoft.com/office/drawing/2014/main" id="{E5EF1277-8738-3C72-F817-F024DA8ED80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Summing Junction 141">
                  <a:extLst>
                    <a:ext uri="{FF2B5EF4-FFF2-40B4-BE49-F238E27FC236}">
                      <a16:creationId xmlns:a16="http://schemas.microsoft.com/office/drawing/2014/main" id="{1A8548EA-4FB1-8BA6-B00C-6A925DE972A0}"/>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116">
              <a:extLst>
                <a:ext uri="{FF2B5EF4-FFF2-40B4-BE49-F238E27FC236}">
                  <a16:creationId xmlns:a16="http://schemas.microsoft.com/office/drawing/2014/main" id="{FFE30625-9F6B-77BB-04F0-E668CCDC8F87}"/>
                </a:ext>
              </a:extLst>
            </p:cNvPr>
            <p:cNvGrpSpPr/>
            <p:nvPr/>
          </p:nvGrpSpPr>
          <p:grpSpPr>
            <a:xfrm rot="10800000">
              <a:off x="554113" y="2661893"/>
              <a:ext cx="2318436" cy="2430257"/>
              <a:chOff x="1110564" y="792455"/>
              <a:chExt cx="4739687" cy="4968287"/>
            </a:xfrm>
          </p:grpSpPr>
          <p:grpSp>
            <p:nvGrpSpPr>
              <p:cNvPr id="43" name="Group 1">
                <a:extLst>
                  <a:ext uri="{FF2B5EF4-FFF2-40B4-BE49-F238E27FC236}">
                    <a16:creationId xmlns:a16="http://schemas.microsoft.com/office/drawing/2014/main" id="{D316DF39-2ED0-9E93-90C3-FD077F10C1F2}"/>
                  </a:ext>
                </a:extLst>
              </p:cNvPr>
              <p:cNvGrpSpPr/>
              <p:nvPr/>
            </p:nvGrpSpPr>
            <p:grpSpPr>
              <a:xfrm rot="18433119">
                <a:off x="916210" y="2135953"/>
                <a:ext cx="3063287" cy="376292"/>
                <a:chOff x="2819400" y="1600200"/>
                <a:chExt cx="8458200" cy="381000"/>
              </a:xfrm>
            </p:grpSpPr>
            <p:sp>
              <p:nvSpPr>
                <p:cNvPr id="103" name="Flowchart: Summing Junction 2">
                  <a:extLst>
                    <a:ext uri="{FF2B5EF4-FFF2-40B4-BE49-F238E27FC236}">
                      <a16:creationId xmlns:a16="http://schemas.microsoft.com/office/drawing/2014/main" id="{1039ED74-5163-17AB-BA91-CB9DE914BFC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3">
                  <a:extLst>
                    <a:ext uri="{FF2B5EF4-FFF2-40B4-BE49-F238E27FC236}">
                      <a16:creationId xmlns:a16="http://schemas.microsoft.com/office/drawing/2014/main" id="{8FAED787-1E83-04E8-3335-6F676CFEF5A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umming Junction 4">
                  <a:extLst>
                    <a:ext uri="{FF2B5EF4-FFF2-40B4-BE49-F238E27FC236}">
                      <a16:creationId xmlns:a16="http://schemas.microsoft.com/office/drawing/2014/main" id="{AFB37F70-FB7B-7714-88D8-BB2492DDF5BD}"/>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Summing Junction 5">
                  <a:extLst>
                    <a:ext uri="{FF2B5EF4-FFF2-40B4-BE49-F238E27FC236}">
                      <a16:creationId xmlns:a16="http://schemas.microsoft.com/office/drawing/2014/main" id="{D11E4805-74D6-FB3B-682C-C6FD3F5E3DA0}"/>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Summing Junction 6">
                  <a:extLst>
                    <a:ext uri="{FF2B5EF4-FFF2-40B4-BE49-F238E27FC236}">
                      <a16:creationId xmlns:a16="http://schemas.microsoft.com/office/drawing/2014/main" id="{A605D610-2729-56F8-C0CE-9053FF5245A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Summing Junction 7">
                  <a:extLst>
                    <a:ext uri="{FF2B5EF4-FFF2-40B4-BE49-F238E27FC236}">
                      <a16:creationId xmlns:a16="http://schemas.microsoft.com/office/drawing/2014/main" id="{A5D72BA8-2FBE-D984-3E42-778951DE7CC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Summing Junction 8">
                  <a:extLst>
                    <a:ext uri="{FF2B5EF4-FFF2-40B4-BE49-F238E27FC236}">
                      <a16:creationId xmlns:a16="http://schemas.microsoft.com/office/drawing/2014/main" id="{9BC182B0-2464-5BD0-FE43-67790F5C3F76}"/>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
                <a:extLst>
                  <a:ext uri="{FF2B5EF4-FFF2-40B4-BE49-F238E27FC236}">
                    <a16:creationId xmlns:a16="http://schemas.microsoft.com/office/drawing/2014/main" id="{41023890-5DF7-3019-484A-E2B4BACC020E}"/>
                  </a:ext>
                </a:extLst>
              </p:cNvPr>
              <p:cNvGrpSpPr/>
              <p:nvPr/>
            </p:nvGrpSpPr>
            <p:grpSpPr>
              <a:xfrm rot="2494695">
                <a:off x="2786964" y="2035859"/>
                <a:ext cx="3063287" cy="376292"/>
                <a:chOff x="2819400" y="1600200"/>
                <a:chExt cx="8458200" cy="381000"/>
              </a:xfrm>
            </p:grpSpPr>
            <p:sp>
              <p:nvSpPr>
                <p:cNvPr id="96" name="Flowchart: Summing Junction 95">
                  <a:extLst>
                    <a:ext uri="{FF2B5EF4-FFF2-40B4-BE49-F238E27FC236}">
                      <a16:creationId xmlns:a16="http://schemas.microsoft.com/office/drawing/2014/main" id="{4DDDF2EA-6B7E-F2B4-4528-237B4EFC564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a:extLst>
                    <a:ext uri="{FF2B5EF4-FFF2-40B4-BE49-F238E27FC236}">
                      <a16:creationId xmlns:a16="http://schemas.microsoft.com/office/drawing/2014/main" id="{C579DEBB-D458-1934-0569-347A793F525D}"/>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a:extLst>
                    <a:ext uri="{FF2B5EF4-FFF2-40B4-BE49-F238E27FC236}">
                      <a16:creationId xmlns:a16="http://schemas.microsoft.com/office/drawing/2014/main" id="{FEBBE42F-A0BE-E1EB-C855-5885AADBF4B5}"/>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umming Junction 98">
                  <a:extLst>
                    <a:ext uri="{FF2B5EF4-FFF2-40B4-BE49-F238E27FC236}">
                      <a16:creationId xmlns:a16="http://schemas.microsoft.com/office/drawing/2014/main" id="{222D0D21-2173-22F5-04E6-C8D2446761B9}"/>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99">
                  <a:extLst>
                    <a:ext uri="{FF2B5EF4-FFF2-40B4-BE49-F238E27FC236}">
                      <a16:creationId xmlns:a16="http://schemas.microsoft.com/office/drawing/2014/main" id="{4CAF5523-5C08-9513-217C-526610833B71}"/>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100">
                  <a:extLst>
                    <a:ext uri="{FF2B5EF4-FFF2-40B4-BE49-F238E27FC236}">
                      <a16:creationId xmlns:a16="http://schemas.microsoft.com/office/drawing/2014/main" id="{DBB59E80-F131-0B93-0A78-E4390FD503C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101">
                  <a:extLst>
                    <a:ext uri="{FF2B5EF4-FFF2-40B4-BE49-F238E27FC236}">
                      <a16:creationId xmlns:a16="http://schemas.microsoft.com/office/drawing/2014/main" id="{D1CB1D59-9E3B-AB3A-C531-13519D0BD5CC}"/>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7">
                <a:extLst>
                  <a:ext uri="{FF2B5EF4-FFF2-40B4-BE49-F238E27FC236}">
                    <a16:creationId xmlns:a16="http://schemas.microsoft.com/office/drawing/2014/main" id="{BC696957-36B6-7DE6-6596-D97395936D19}"/>
                  </a:ext>
                </a:extLst>
              </p:cNvPr>
              <p:cNvGrpSpPr/>
              <p:nvPr/>
            </p:nvGrpSpPr>
            <p:grpSpPr>
              <a:xfrm rot="18433119">
                <a:off x="2897410" y="4040953"/>
                <a:ext cx="3063287" cy="376292"/>
                <a:chOff x="2819400" y="1600200"/>
                <a:chExt cx="8458200" cy="381000"/>
              </a:xfrm>
            </p:grpSpPr>
            <p:sp>
              <p:nvSpPr>
                <p:cNvPr id="54" name="Flowchart: Summing Junction 53">
                  <a:extLst>
                    <a:ext uri="{FF2B5EF4-FFF2-40B4-BE49-F238E27FC236}">
                      <a16:creationId xmlns:a16="http://schemas.microsoft.com/office/drawing/2014/main" id="{930C6B24-80E4-E43F-36BB-60B438C5A6C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55">
                  <a:extLst>
                    <a:ext uri="{FF2B5EF4-FFF2-40B4-BE49-F238E27FC236}">
                      <a16:creationId xmlns:a16="http://schemas.microsoft.com/office/drawing/2014/main" id="{43BF557F-8653-0363-9EA9-FC03201446B9}"/>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a:extLst>
                    <a:ext uri="{FF2B5EF4-FFF2-40B4-BE49-F238E27FC236}">
                      <a16:creationId xmlns:a16="http://schemas.microsoft.com/office/drawing/2014/main" id="{08B67255-47E0-5402-3927-34C80EF3225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a:extLst>
                    <a:ext uri="{FF2B5EF4-FFF2-40B4-BE49-F238E27FC236}">
                      <a16:creationId xmlns:a16="http://schemas.microsoft.com/office/drawing/2014/main" id="{586A216F-5BE5-C47F-A257-74D88B7F1749}"/>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a:extLst>
                    <a:ext uri="{FF2B5EF4-FFF2-40B4-BE49-F238E27FC236}">
                      <a16:creationId xmlns:a16="http://schemas.microsoft.com/office/drawing/2014/main" id="{1965EA0A-5707-88ED-5BC4-972FC3A5A45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a:extLst>
                    <a:ext uri="{FF2B5EF4-FFF2-40B4-BE49-F238E27FC236}">
                      <a16:creationId xmlns:a16="http://schemas.microsoft.com/office/drawing/2014/main" id="{89DD1650-C498-9C12-8B49-8A3511C195B3}"/>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a:extLst>
                    <a:ext uri="{FF2B5EF4-FFF2-40B4-BE49-F238E27FC236}">
                      <a16:creationId xmlns:a16="http://schemas.microsoft.com/office/drawing/2014/main" id="{DD400AEB-3B7A-94B2-616D-9BA7A67839A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5">
                <a:extLst>
                  <a:ext uri="{FF2B5EF4-FFF2-40B4-BE49-F238E27FC236}">
                    <a16:creationId xmlns:a16="http://schemas.microsoft.com/office/drawing/2014/main" id="{94551BB7-CD68-BE69-C9A1-E335CA778169}"/>
                  </a:ext>
                </a:extLst>
              </p:cNvPr>
              <p:cNvGrpSpPr/>
              <p:nvPr/>
            </p:nvGrpSpPr>
            <p:grpSpPr>
              <a:xfrm rot="2494695">
                <a:off x="1110564" y="4169459"/>
                <a:ext cx="3063287" cy="376292"/>
                <a:chOff x="2819400" y="1600200"/>
                <a:chExt cx="8458200" cy="381000"/>
              </a:xfrm>
            </p:grpSpPr>
            <p:sp>
              <p:nvSpPr>
                <p:cNvPr id="47" name="Flowchart: Summing Junction 46">
                  <a:extLst>
                    <a:ext uri="{FF2B5EF4-FFF2-40B4-BE49-F238E27FC236}">
                      <a16:creationId xmlns:a16="http://schemas.microsoft.com/office/drawing/2014/main" id="{2D6F16D9-B5CD-0761-DA0F-18CDE8F6DF35}"/>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a:extLst>
                    <a:ext uri="{FF2B5EF4-FFF2-40B4-BE49-F238E27FC236}">
                      <a16:creationId xmlns:a16="http://schemas.microsoft.com/office/drawing/2014/main" id="{B20D3916-7D4C-69F0-7482-99B265918B84}"/>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umming Junction 48">
                  <a:extLst>
                    <a:ext uri="{FF2B5EF4-FFF2-40B4-BE49-F238E27FC236}">
                      <a16:creationId xmlns:a16="http://schemas.microsoft.com/office/drawing/2014/main" id="{FE61D1D8-E798-B2B1-9A9F-49505B4C8799}"/>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umming Junction 49">
                  <a:extLst>
                    <a:ext uri="{FF2B5EF4-FFF2-40B4-BE49-F238E27FC236}">
                      <a16:creationId xmlns:a16="http://schemas.microsoft.com/office/drawing/2014/main" id="{E6207F4F-ECAC-DC9A-1AE9-96CD9F391B02}"/>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50">
                  <a:extLst>
                    <a:ext uri="{FF2B5EF4-FFF2-40B4-BE49-F238E27FC236}">
                      <a16:creationId xmlns:a16="http://schemas.microsoft.com/office/drawing/2014/main" id="{4880CD4B-D7C1-4E76-5638-2CD7221DD0B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51">
                  <a:extLst>
                    <a:ext uri="{FF2B5EF4-FFF2-40B4-BE49-F238E27FC236}">
                      <a16:creationId xmlns:a16="http://schemas.microsoft.com/office/drawing/2014/main" id="{D4396114-ED93-36DF-4331-CBBFD4FA185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a:extLst>
                    <a:ext uri="{FF2B5EF4-FFF2-40B4-BE49-F238E27FC236}">
                      <a16:creationId xmlns:a16="http://schemas.microsoft.com/office/drawing/2014/main" id="{594BF2F9-3F3D-4C57-BF62-2CD1D52CC01B}"/>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49">
              <a:extLst>
                <a:ext uri="{FF2B5EF4-FFF2-40B4-BE49-F238E27FC236}">
                  <a16:creationId xmlns:a16="http://schemas.microsoft.com/office/drawing/2014/main" id="{F202D742-120A-70EF-5226-AC6B51A5BA0C}"/>
                </a:ext>
              </a:extLst>
            </p:cNvPr>
            <p:cNvGrpSpPr/>
            <p:nvPr/>
          </p:nvGrpSpPr>
          <p:grpSpPr>
            <a:xfrm rot="10246076">
              <a:off x="3538612" y="4465356"/>
              <a:ext cx="2000937" cy="245794"/>
              <a:chOff x="2819400" y="1600200"/>
              <a:chExt cx="8458200" cy="381000"/>
            </a:xfrm>
          </p:grpSpPr>
          <p:sp>
            <p:nvSpPr>
              <p:cNvPr id="36" name="Flowchart: Summing Junction 35">
                <a:extLst>
                  <a:ext uri="{FF2B5EF4-FFF2-40B4-BE49-F238E27FC236}">
                    <a16:creationId xmlns:a16="http://schemas.microsoft.com/office/drawing/2014/main" id="{F712E0A8-B1C5-7101-0C9C-EF1BA95AB5D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a:extLst>
                  <a:ext uri="{FF2B5EF4-FFF2-40B4-BE49-F238E27FC236}">
                    <a16:creationId xmlns:a16="http://schemas.microsoft.com/office/drawing/2014/main" id="{60B65182-68CD-BB4F-C8ED-C5A56A3ED1D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a:extLst>
                  <a:ext uri="{FF2B5EF4-FFF2-40B4-BE49-F238E27FC236}">
                    <a16:creationId xmlns:a16="http://schemas.microsoft.com/office/drawing/2014/main" id="{9AA73E05-EBFA-5D37-EEF3-966334F508F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a:extLst>
                  <a:ext uri="{FF2B5EF4-FFF2-40B4-BE49-F238E27FC236}">
                    <a16:creationId xmlns:a16="http://schemas.microsoft.com/office/drawing/2014/main" id="{9EB64AF3-5312-39EA-DA4B-904A7A513B72}"/>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a:extLst>
                  <a:ext uri="{FF2B5EF4-FFF2-40B4-BE49-F238E27FC236}">
                    <a16:creationId xmlns:a16="http://schemas.microsoft.com/office/drawing/2014/main" id="{C39A107A-3B6B-A6FA-2688-1B6A544490D7}"/>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a:extLst>
                  <a:ext uri="{FF2B5EF4-FFF2-40B4-BE49-F238E27FC236}">
                    <a16:creationId xmlns:a16="http://schemas.microsoft.com/office/drawing/2014/main" id="{01E6EA99-D599-75AB-8739-F4F4DD9B488B}"/>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Summing Junction 41">
                <a:extLst>
                  <a:ext uri="{FF2B5EF4-FFF2-40B4-BE49-F238E27FC236}">
                    <a16:creationId xmlns:a16="http://schemas.microsoft.com/office/drawing/2014/main" id="{CD8EE645-BC4A-2152-5312-9DD597654C1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57">
              <a:extLst>
                <a:ext uri="{FF2B5EF4-FFF2-40B4-BE49-F238E27FC236}">
                  <a16:creationId xmlns:a16="http://schemas.microsoft.com/office/drawing/2014/main" id="{F57F70CF-8841-C6CD-A439-3CC79EE204AE}"/>
                </a:ext>
              </a:extLst>
            </p:cNvPr>
            <p:cNvGrpSpPr/>
            <p:nvPr/>
          </p:nvGrpSpPr>
          <p:grpSpPr>
            <a:xfrm rot="10246076">
              <a:off x="1703055" y="4687440"/>
              <a:ext cx="2000937" cy="245794"/>
              <a:chOff x="2819400" y="1600200"/>
              <a:chExt cx="8458200" cy="381000"/>
            </a:xfrm>
          </p:grpSpPr>
          <p:sp>
            <p:nvSpPr>
              <p:cNvPr id="29" name="Flowchart: Summing Junction 28">
                <a:extLst>
                  <a:ext uri="{FF2B5EF4-FFF2-40B4-BE49-F238E27FC236}">
                    <a16:creationId xmlns:a16="http://schemas.microsoft.com/office/drawing/2014/main" id="{02D20775-1002-F858-78A0-00C6BE4FC39C}"/>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a:extLst>
                  <a:ext uri="{FF2B5EF4-FFF2-40B4-BE49-F238E27FC236}">
                    <a16:creationId xmlns:a16="http://schemas.microsoft.com/office/drawing/2014/main" id="{C11B3F31-E84B-D74E-D557-327A587AD8B0}"/>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a:extLst>
                  <a:ext uri="{FF2B5EF4-FFF2-40B4-BE49-F238E27FC236}">
                    <a16:creationId xmlns:a16="http://schemas.microsoft.com/office/drawing/2014/main" id="{D38499F1-D4FE-17C8-6AF2-5E8024B16430}"/>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a:extLst>
                  <a:ext uri="{FF2B5EF4-FFF2-40B4-BE49-F238E27FC236}">
                    <a16:creationId xmlns:a16="http://schemas.microsoft.com/office/drawing/2014/main" id="{DCAEDD80-90A2-C254-A9C6-DAB8E9C77E6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a:extLst>
                  <a:ext uri="{FF2B5EF4-FFF2-40B4-BE49-F238E27FC236}">
                    <a16:creationId xmlns:a16="http://schemas.microsoft.com/office/drawing/2014/main" id="{038D3397-7AC3-C6D9-3BE5-DDF82347A1F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a:extLst>
                  <a:ext uri="{FF2B5EF4-FFF2-40B4-BE49-F238E27FC236}">
                    <a16:creationId xmlns:a16="http://schemas.microsoft.com/office/drawing/2014/main" id="{55DAC801-DBF3-09E8-11EC-52897C1323E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umming Junction 34">
                <a:extLst>
                  <a:ext uri="{FF2B5EF4-FFF2-40B4-BE49-F238E27FC236}">
                    <a16:creationId xmlns:a16="http://schemas.microsoft.com/office/drawing/2014/main" id="{2314D0B9-CE3C-ED11-2D6F-F947E18913E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57">
              <a:extLst>
                <a:ext uri="{FF2B5EF4-FFF2-40B4-BE49-F238E27FC236}">
                  <a16:creationId xmlns:a16="http://schemas.microsoft.com/office/drawing/2014/main" id="{252EE2C0-8187-2EF6-6528-C12B53A4A831}"/>
                </a:ext>
              </a:extLst>
            </p:cNvPr>
            <p:cNvGrpSpPr/>
            <p:nvPr/>
          </p:nvGrpSpPr>
          <p:grpSpPr>
            <a:xfrm rot="16200000">
              <a:off x="-267970" y="2782572"/>
              <a:ext cx="2000937" cy="245794"/>
              <a:chOff x="2819400" y="1600200"/>
              <a:chExt cx="8458200" cy="381000"/>
            </a:xfrm>
          </p:grpSpPr>
          <p:sp>
            <p:nvSpPr>
              <p:cNvPr id="22" name="Flowchart: Summing Junction 21">
                <a:extLst>
                  <a:ext uri="{FF2B5EF4-FFF2-40B4-BE49-F238E27FC236}">
                    <a16:creationId xmlns:a16="http://schemas.microsoft.com/office/drawing/2014/main" id="{EF6B1020-074D-60F0-1652-21413B79C67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a:extLst>
                  <a:ext uri="{FF2B5EF4-FFF2-40B4-BE49-F238E27FC236}">
                    <a16:creationId xmlns:a16="http://schemas.microsoft.com/office/drawing/2014/main" id="{D9BB84D4-7839-7D77-D3A7-860310565CF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a:extLst>
                  <a:ext uri="{FF2B5EF4-FFF2-40B4-BE49-F238E27FC236}">
                    <a16:creationId xmlns:a16="http://schemas.microsoft.com/office/drawing/2014/main" id="{FAD18B51-56DB-7FC3-23E3-04DDDB89791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a:extLst>
                  <a:ext uri="{FF2B5EF4-FFF2-40B4-BE49-F238E27FC236}">
                    <a16:creationId xmlns:a16="http://schemas.microsoft.com/office/drawing/2014/main" id="{15F3817E-7F26-4413-8927-6FDBFBD125A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a:extLst>
                  <a:ext uri="{FF2B5EF4-FFF2-40B4-BE49-F238E27FC236}">
                    <a16:creationId xmlns:a16="http://schemas.microsoft.com/office/drawing/2014/main" id="{8291179F-C153-9058-69AC-D2285FFC47D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a:extLst>
                  <a:ext uri="{FF2B5EF4-FFF2-40B4-BE49-F238E27FC236}">
                    <a16:creationId xmlns:a16="http://schemas.microsoft.com/office/drawing/2014/main" id="{AA7C9F7F-2391-5634-476B-552E8D420544}"/>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a:extLst>
                  <a:ext uri="{FF2B5EF4-FFF2-40B4-BE49-F238E27FC236}">
                    <a16:creationId xmlns:a16="http://schemas.microsoft.com/office/drawing/2014/main" id="{CCDF2B89-7BF9-191A-42EB-CC9CE2BE3F2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57">
              <a:extLst>
                <a:ext uri="{FF2B5EF4-FFF2-40B4-BE49-F238E27FC236}">
                  <a16:creationId xmlns:a16="http://schemas.microsoft.com/office/drawing/2014/main" id="{913143FF-A0DA-F94A-C865-23B19F77ECD6}"/>
                </a:ext>
              </a:extLst>
            </p:cNvPr>
            <p:cNvGrpSpPr/>
            <p:nvPr/>
          </p:nvGrpSpPr>
          <p:grpSpPr>
            <a:xfrm rot="16200000">
              <a:off x="7047230" y="2249172"/>
              <a:ext cx="2000937" cy="245794"/>
              <a:chOff x="2819400" y="1600200"/>
              <a:chExt cx="8458200" cy="381000"/>
            </a:xfrm>
          </p:grpSpPr>
          <p:sp>
            <p:nvSpPr>
              <p:cNvPr id="15" name="Flowchart: Summing Junction 14">
                <a:extLst>
                  <a:ext uri="{FF2B5EF4-FFF2-40B4-BE49-F238E27FC236}">
                    <a16:creationId xmlns:a16="http://schemas.microsoft.com/office/drawing/2014/main" id="{68B28D60-E072-C034-E0B4-265E67A9430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a:extLst>
                  <a:ext uri="{FF2B5EF4-FFF2-40B4-BE49-F238E27FC236}">
                    <a16:creationId xmlns:a16="http://schemas.microsoft.com/office/drawing/2014/main" id="{FD253158-A0DB-40F0-3223-FE91A680798E}"/>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a:extLst>
                  <a:ext uri="{FF2B5EF4-FFF2-40B4-BE49-F238E27FC236}">
                    <a16:creationId xmlns:a16="http://schemas.microsoft.com/office/drawing/2014/main" id="{E50BDE39-A552-5524-21AF-ACC9EC48D684}"/>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a:extLst>
                  <a:ext uri="{FF2B5EF4-FFF2-40B4-BE49-F238E27FC236}">
                    <a16:creationId xmlns:a16="http://schemas.microsoft.com/office/drawing/2014/main" id="{4A6ED4D5-8E1E-547C-4299-36DF7F46703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a:extLst>
                  <a:ext uri="{FF2B5EF4-FFF2-40B4-BE49-F238E27FC236}">
                    <a16:creationId xmlns:a16="http://schemas.microsoft.com/office/drawing/2014/main" id="{355E6E67-DA26-5987-9883-7BC383A94371}"/>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a:extLst>
                  <a:ext uri="{FF2B5EF4-FFF2-40B4-BE49-F238E27FC236}">
                    <a16:creationId xmlns:a16="http://schemas.microsoft.com/office/drawing/2014/main" id="{4104B266-C1AE-7A47-6578-938210DA5E44}"/>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a:extLst>
                  <a:ext uri="{FF2B5EF4-FFF2-40B4-BE49-F238E27FC236}">
                    <a16:creationId xmlns:a16="http://schemas.microsoft.com/office/drawing/2014/main" id="{026698D1-010D-0576-C155-FCC8776C41B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4285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6" name="TextBox 5"/>
          <p:cNvSpPr txBox="1"/>
          <p:nvPr/>
        </p:nvSpPr>
        <p:spPr>
          <a:xfrm>
            <a:off x="874058" y="839160"/>
            <a:ext cx="10724516" cy="2585323"/>
          </a:xfrm>
          <a:prstGeom prst="rect">
            <a:avLst/>
          </a:prstGeom>
          <a:noFill/>
        </p:spPr>
        <p:txBody>
          <a:bodyPr wrap="square" rtlCol="0">
            <a:spAutoFit/>
          </a:bodyPr>
          <a:lstStyle/>
          <a:p>
            <a:pPr algn="ctr"/>
            <a:r>
              <a:rPr lang="en-US" sz="5400" i="1" dirty="0">
                <a:solidFill>
                  <a:srgbClr val="FFFF00"/>
                </a:solidFill>
              </a:rPr>
              <a:t>When have you been asked to do something without knowing all the reasons for doing it?</a:t>
            </a:r>
            <a:r>
              <a:rPr lang="en-US" sz="5400" dirty="0">
                <a:solidFill>
                  <a:srgbClr val="FFFF00"/>
                </a:solidFill>
              </a:rPr>
              <a:t> </a:t>
            </a:r>
            <a:endParaRPr lang="en-US" sz="5400" dirty="0">
              <a:solidFill>
                <a:srgbClr val="FFFF00"/>
              </a:solidFill>
              <a:latin typeface="Book Antiqua" pitchFamily="18" charset="0"/>
            </a:endParaRPr>
          </a:p>
        </p:txBody>
      </p:sp>
      <p:sp>
        <p:nvSpPr>
          <p:cNvPr id="54" name="TextBox 53"/>
          <p:cNvSpPr txBox="1"/>
          <p:nvPr/>
        </p:nvSpPr>
        <p:spPr>
          <a:xfrm>
            <a:off x="874058" y="4924343"/>
            <a:ext cx="10724516" cy="923330"/>
          </a:xfrm>
          <a:prstGeom prst="rect">
            <a:avLst/>
          </a:prstGeom>
          <a:noFill/>
        </p:spPr>
        <p:txBody>
          <a:bodyPr wrap="square" rtlCol="0">
            <a:spAutoFit/>
          </a:bodyPr>
          <a:lstStyle/>
          <a:p>
            <a:pPr algn="ctr"/>
            <a:r>
              <a:rPr lang="en-US" sz="5400" i="1" dirty="0">
                <a:solidFill>
                  <a:srgbClr val="FFFF00"/>
                </a:solidFill>
              </a:rPr>
              <a:t>Why Follow the Lord?</a:t>
            </a:r>
            <a:endParaRPr lang="en-US" sz="5400" dirty="0">
              <a:solidFill>
                <a:srgbClr val="FFFF00"/>
              </a:solidFill>
              <a:latin typeface="Book Antiqua" pitchFamily="18" charset="0"/>
            </a:endParaRPr>
          </a:p>
        </p:txBody>
      </p:sp>
      <p:pic>
        <p:nvPicPr>
          <p:cNvPr id="55"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058" y="2777250"/>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32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(2)</a:t>
            </a:r>
          </a:p>
        </p:txBody>
      </p:sp>
      <p:sp>
        <p:nvSpPr>
          <p:cNvPr id="3" name="Rectangle 2"/>
          <p:cNvSpPr/>
          <p:nvPr/>
        </p:nvSpPr>
        <p:spPr>
          <a:xfrm>
            <a:off x="4029860" y="874714"/>
            <a:ext cx="5924631" cy="4832092"/>
          </a:xfrm>
          <a:prstGeom prst="rect">
            <a:avLst/>
          </a:prstGeom>
        </p:spPr>
        <p:txBody>
          <a:bodyPr wrap="square">
            <a:spAutoFit/>
          </a:bodyPr>
          <a:lstStyle/>
          <a:p>
            <a:r>
              <a:rPr lang="en-US" sz="2800" dirty="0">
                <a:solidFill>
                  <a:schemeClr val="bg1"/>
                </a:solidFill>
              </a:rPr>
              <a:t>“Jesus did not go into the wilderness to be tempted of the devil; righteous men do not seek out temptation. </a:t>
            </a:r>
          </a:p>
          <a:p>
            <a:endParaRPr lang="en-US" sz="2800" dirty="0">
              <a:solidFill>
                <a:schemeClr val="bg1"/>
              </a:solidFill>
            </a:endParaRPr>
          </a:p>
          <a:p>
            <a:r>
              <a:rPr lang="en-US" sz="2800" dirty="0">
                <a:solidFill>
                  <a:schemeClr val="bg1"/>
                </a:solidFill>
              </a:rPr>
              <a:t>He went ‘to be with God.’ Probably he was visited by the Father; without question he received transcendent spiritual manifestations. </a:t>
            </a:r>
          </a:p>
          <a:p>
            <a:endParaRPr lang="en-US" sz="2800" dirty="0">
              <a:solidFill>
                <a:schemeClr val="bg1"/>
              </a:solidFill>
            </a:endParaRPr>
          </a:p>
          <a:p>
            <a:r>
              <a:rPr lang="en-US" sz="2800" dirty="0">
                <a:solidFill>
                  <a:schemeClr val="bg1"/>
                </a:solidFill>
              </a:rPr>
              <a:t>The temptations came after he ‘had communed with God,’ ‘after forty days’</a:t>
            </a:r>
          </a:p>
        </p:txBody>
      </p:sp>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4:1-5</a:t>
            </a:r>
          </a:p>
        </p:txBody>
      </p:sp>
      <p:grpSp>
        <p:nvGrpSpPr>
          <p:cNvPr id="8" name="Group 7"/>
          <p:cNvGrpSpPr/>
          <p:nvPr/>
        </p:nvGrpSpPr>
        <p:grpSpPr>
          <a:xfrm>
            <a:off x="370610" y="874714"/>
            <a:ext cx="3378753" cy="3605999"/>
            <a:chOff x="370610" y="874714"/>
            <a:chExt cx="3378753" cy="3605999"/>
          </a:xfrm>
        </p:grpSpPr>
        <p:pic>
          <p:nvPicPr>
            <p:cNvPr id="2052" name="Picture 4" descr="https://s-media-cache-ak0.pinimg.com/736x/e5/e1/c3/e5e1c327e2e79c14fc71e7170a1588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21" y="874714"/>
              <a:ext cx="3302842" cy="33751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0610" y="4249881"/>
              <a:ext cx="2254827" cy="230832"/>
            </a:xfrm>
            <a:prstGeom prst="rect">
              <a:avLst/>
            </a:prstGeom>
            <a:noFill/>
          </p:spPr>
          <p:txBody>
            <a:bodyPr wrap="square" rtlCol="0">
              <a:spAutoFit/>
            </a:bodyPr>
            <a:lstStyle/>
            <a:p>
              <a:r>
                <a:rPr lang="en-US" sz="900" dirty="0">
                  <a:solidFill>
                    <a:schemeClr val="bg1"/>
                  </a:solidFill>
                </a:rPr>
                <a:t>Greg Olsen</a:t>
              </a: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6225" y="5342817"/>
            <a:ext cx="942109" cy="1315027"/>
          </a:xfrm>
          <a:prstGeom prst="rect">
            <a:avLst/>
          </a:prstGeom>
        </p:spPr>
      </p:pic>
    </p:spTree>
    <p:extLst>
      <p:ext uri="{BB962C8B-B14F-4D97-AF65-F5344CB8AC3E}">
        <p14:creationId xmlns:p14="http://schemas.microsoft.com/office/powerpoint/2010/main" val="14654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54" name="TextBox 53"/>
          <p:cNvSpPr txBox="1"/>
          <p:nvPr/>
        </p:nvSpPr>
        <p:spPr>
          <a:xfrm>
            <a:off x="397482" y="947357"/>
            <a:ext cx="10724516" cy="461665"/>
          </a:xfrm>
          <a:prstGeom prst="rect">
            <a:avLst/>
          </a:prstGeom>
          <a:noFill/>
        </p:spPr>
        <p:txBody>
          <a:bodyPr wrap="square" rtlCol="0">
            <a:spAutoFit/>
          </a:bodyPr>
          <a:lstStyle/>
          <a:p>
            <a:pPr algn="ctr"/>
            <a:r>
              <a:rPr lang="en-US" sz="2400" i="1" dirty="0">
                <a:solidFill>
                  <a:schemeClr val="bg1"/>
                </a:solidFill>
              </a:rPr>
              <a:t>let down your nets for a draught = </a:t>
            </a:r>
            <a:r>
              <a:rPr lang="en-US" sz="2400" dirty="0">
                <a:solidFill>
                  <a:schemeClr val="bg1"/>
                </a:solidFill>
              </a:rPr>
              <a:t>a catch or haul of fish</a:t>
            </a:r>
            <a:endParaRPr lang="en-US" sz="2400" i="1" dirty="0">
              <a:solidFill>
                <a:schemeClr val="bg1"/>
              </a:solidFill>
              <a:latin typeface="Book Antiqua" pitchFamily="18" charset="0"/>
            </a:endParaRPr>
          </a:p>
        </p:txBody>
      </p:sp>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Lake of Gennesaret=Sea of Galilee</a:t>
            </a:r>
            <a:endParaRPr lang="en-US" sz="6000" dirty="0">
              <a:solidFill>
                <a:schemeClr val="bg1"/>
              </a:solidFill>
              <a:latin typeface="Berlin Sans FB" panose="020E0602020502020306" pitchFamily="34" charset="0"/>
            </a:endParaRPr>
          </a:p>
        </p:txBody>
      </p:sp>
      <p:grpSp>
        <p:nvGrpSpPr>
          <p:cNvPr id="8" name="Group 7"/>
          <p:cNvGrpSpPr/>
          <p:nvPr/>
        </p:nvGrpSpPr>
        <p:grpSpPr>
          <a:xfrm>
            <a:off x="7661955" y="1504079"/>
            <a:ext cx="4233332" cy="4538133"/>
            <a:chOff x="7529689" y="643467"/>
            <a:chExt cx="4233332" cy="4538133"/>
          </a:xfrm>
        </p:grpSpPr>
        <p:grpSp>
          <p:nvGrpSpPr>
            <p:cNvPr id="9" name="Group 8"/>
            <p:cNvGrpSpPr/>
            <p:nvPr/>
          </p:nvGrpSpPr>
          <p:grpSpPr>
            <a:xfrm>
              <a:off x="7529689" y="643467"/>
              <a:ext cx="4233332" cy="4538133"/>
              <a:chOff x="7529689" y="643467"/>
              <a:chExt cx="4233332" cy="4538133"/>
            </a:xfrm>
          </p:grpSpPr>
          <p:grpSp>
            <p:nvGrpSpPr>
              <p:cNvPr id="11" name="Group 14"/>
              <p:cNvGrpSpPr/>
              <p:nvPr/>
            </p:nvGrpSpPr>
            <p:grpSpPr>
              <a:xfrm>
                <a:off x="7529689" y="643467"/>
                <a:ext cx="3804355" cy="4538133"/>
                <a:chOff x="6039556" y="1151467"/>
                <a:chExt cx="3804355" cy="4538133"/>
              </a:xfrm>
            </p:grpSpPr>
            <p:sp>
              <p:nvSpPr>
                <p:cNvPr id="20" name="Rectangle 19"/>
                <p:cNvSpPr/>
                <p:nvPr/>
              </p:nvSpPr>
              <p:spPr>
                <a:xfrm>
                  <a:off x="6039556" y="1151467"/>
                  <a:ext cx="3804355" cy="4538133"/>
                </a:xfrm>
                <a:prstGeom prst="rect">
                  <a:avLst/>
                </a:prstGeom>
                <a:solidFill>
                  <a:srgbClr val="ECB2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728178" y="1455024"/>
                  <a:ext cx="2269066" cy="3986790"/>
                </a:xfrm>
                <a:custGeom>
                  <a:avLst/>
                  <a:gdLst>
                    <a:gd name="connsiteX0" fmla="*/ 1535289 w 2269066"/>
                    <a:gd name="connsiteY0" fmla="*/ 68976 h 3986790"/>
                    <a:gd name="connsiteX1" fmla="*/ 1535289 w 2269066"/>
                    <a:gd name="connsiteY1" fmla="*/ 68976 h 3986790"/>
                    <a:gd name="connsiteX2" fmla="*/ 1433689 w 2269066"/>
                    <a:gd name="connsiteY2" fmla="*/ 91554 h 3986790"/>
                    <a:gd name="connsiteX3" fmla="*/ 1365955 w 2269066"/>
                    <a:gd name="connsiteY3" fmla="*/ 114132 h 3986790"/>
                    <a:gd name="connsiteX4" fmla="*/ 1332089 w 2269066"/>
                    <a:gd name="connsiteY4" fmla="*/ 125421 h 3986790"/>
                    <a:gd name="connsiteX5" fmla="*/ 1309511 w 2269066"/>
                    <a:gd name="connsiteY5" fmla="*/ 159287 h 3986790"/>
                    <a:gd name="connsiteX6" fmla="*/ 1298222 w 2269066"/>
                    <a:gd name="connsiteY6" fmla="*/ 193154 h 3986790"/>
                    <a:gd name="connsiteX7" fmla="*/ 1128889 w 2269066"/>
                    <a:gd name="connsiteY7" fmla="*/ 249598 h 3986790"/>
                    <a:gd name="connsiteX8" fmla="*/ 1027289 w 2269066"/>
                    <a:gd name="connsiteY8" fmla="*/ 272176 h 3986790"/>
                    <a:gd name="connsiteX9" fmla="*/ 959555 w 2269066"/>
                    <a:gd name="connsiteY9" fmla="*/ 294754 h 3986790"/>
                    <a:gd name="connsiteX10" fmla="*/ 948266 w 2269066"/>
                    <a:gd name="connsiteY10" fmla="*/ 328621 h 3986790"/>
                    <a:gd name="connsiteX11" fmla="*/ 914400 w 2269066"/>
                    <a:gd name="connsiteY11" fmla="*/ 351198 h 3986790"/>
                    <a:gd name="connsiteX12" fmla="*/ 880533 w 2269066"/>
                    <a:gd name="connsiteY12" fmla="*/ 385065 h 3986790"/>
                    <a:gd name="connsiteX13" fmla="*/ 857955 w 2269066"/>
                    <a:gd name="connsiteY13" fmla="*/ 418932 h 3986790"/>
                    <a:gd name="connsiteX14" fmla="*/ 790222 w 2269066"/>
                    <a:gd name="connsiteY14" fmla="*/ 464087 h 3986790"/>
                    <a:gd name="connsiteX15" fmla="*/ 756355 w 2269066"/>
                    <a:gd name="connsiteY15" fmla="*/ 486665 h 3986790"/>
                    <a:gd name="connsiteX16" fmla="*/ 711200 w 2269066"/>
                    <a:gd name="connsiteY16" fmla="*/ 497954 h 3986790"/>
                    <a:gd name="connsiteX17" fmla="*/ 677333 w 2269066"/>
                    <a:gd name="connsiteY17" fmla="*/ 509243 h 3986790"/>
                    <a:gd name="connsiteX18" fmla="*/ 620889 w 2269066"/>
                    <a:gd name="connsiteY18" fmla="*/ 520532 h 3986790"/>
                    <a:gd name="connsiteX19" fmla="*/ 564444 w 2269066"/>
                    <a:gd name="connsiteY19" fmla="*/ 576976 h 3986790"/>
                    <a:gd name="connsiteX20" fmla="*/ 530578 w 2269066"/>
                    <a:gd name="connsiteY20" fmla="*/ 599554 h 3986790"/>
                    <a:gd name="connsiteX21" fmla="*/ 496711 w 2269066"/>
                    <a:gd name="connsiteY21" fmla="*/ 633421 h 3986790"/>
                    <a:gd name="connsiteX22" fmla="*/ 462844 w 2269066"/>
                    <a:gd name="connsiteY22" fmla="*/ 644710 h 3986790"/>
                    <a:gd name="connsiteX23" fmla="*/ 428978 w 2269066"/>
                    <a:gd name="connsiteY23" fmla="*/ 667287 h 3986790"/>
                    <a:gd name="connsiteX24" fmla="*/ 395111 w 2269066"/>
                    <a:gd name="connsiteY24" fmla="*/ 678576 h 3986790"/>
                    <a:gd name="connsiteX25" fmla="*/ 327378 w 2269066"/>
                    <a:gd name="connsiteY25" fmla="*/ 735021 h 3986790"/>
                    <a:gd name="connsiteX26" fmla="*/ 282222 w 2269066"/>
                    <a:gd name="connsiteY26" fmla="*/ 757598 h 3986790"/>
                    <a:gd name="connsiteX27" fmla="*/ 237066 w 2269066"/>
                    <a:gd name="connsiteY27" fmla="*/ 825332 h 3986790"/>
                    <a:gd name="connsiteX28" fmla="*/ 203200 w 2269066"/>
                    <a:gd name="connsiteY28" fmla="*/ 893065 h 3986790"/>
                    <a:gd name="connsiteX29" fmla="*/ 191911 w 2269066"/>
                    <a:gd name="connsiteY29" fmla="*/ 949510 h 3986790"/>
                    <a:gd name="connsiteX30" fmla="*/ 169333 w 2269066"/>
                    <a:gd name="connsiteY30" fmla="*/ 1017243 h 3986790"/>
                    <a:gd name="connsiteX31" fmla="*/ 158044 w 2269066"/>
                    <a:gd name="connsiteY31" fmla="*/ 1051110 h 3986790"/>
                    <a:gd name="connsiteX32" fmla="*/ 146755 w 2269066"/>
                    <a:gd name="connsiteY32" fmla="*/ 1084976 h 3986790"/>
                    <a:gd name="connsiteX33" fmla="*/ 135466 w 2269066"/>
                    <a:gd name="connsiteY33" fmla="*/ 1118843 h 3986790"/>
                    <a:gd name="connsiteX34" fmla="*/ 112889 w 2269066"/>
                    <a:gd name="connsiteY34" fmla="*/ 1152710 h 3986790"/>
                    <a:gd name="connsiteX35" fmla="*/ 90311 w 2269066"/>
                    <a:gd name="connsiteY35" fmla="*/ 1220443 h 3986790"/>
                    <a:gd name="connsiteX36" fmla="*/ 79022 w 2269066"/>
                    <a:gd name="connsiteY36" fmla="*/ 1254310 h 3986790"/>
                    <a:gd name="connsiteX37" fmla="*/ 67733 w 2269066"/>
                    <a:gd name="connsiteY37" fmla="*/ 1299465 h 3986790"/>
                    <a:gd name="connsiteX38" fmla="*/ 45155 w 2269066"/>
                    <a:gd name="connsiteY38" fmla="*/ 1333332 h 3986790"/>
                    <a:gd name="connsiteX39" fmla="*/ 11289 w 2269066"/>
                    <a:gd name="connsiteY39" fmla="*/ 1446221 h 3986790"/>
                    <a:gd name="connsiteX40" fmla="*/ 0 w 2269066"/>
                    <a:gd name="connsiteY40" fmla="*/ 1480087 h 3986790"/>
                    <a:gd name="connsiteX41" fmla="*/ 22578 w 2269066"/>
                    <a:gd name="connsiteY41" fmla="*/ 1626843 h 3986790"/>
                    <a:gd name="connsiteX42" fmla="*/ 45155 w 2269066"/>
                    <a:gd name="connsiteY42" fmla="*/ 1694576 h 3986790"/>
                    <a:gd name="connsiteX43" fmla="*/ 90311 w 2269066"/>
                    <a:gd name="connsiteY43" fmla="*/ 1762310 h 3986790"/>
                    <a:gd name="connsiteX44" fmla="*/ 124178 w 2269066"/>
                    <a:gd name="connsiteY44" fmla="*/ 1841332 h 3986790"/>
                    <a:gd name="connsiteX45" fmla="*/ 135466 w 2269066"/>
                    <a:gd name="connsiteY45" fmla="*/ 1875198 h 3986790"/>
                    <a:gd name="connsiteX46" fmla="*/ 158044 w 2269066"/>
                    <a:gd name="connsiteY46" fmla="*/ 1909065 h 3986790"/>
                    <a:gd name="connsiteX47" fmla="*/ 169333 w 2269066"/>
                    <a:gd name="connsiteY47" fmla="*/ 1942932 h 3986790"/>
                    <a:gd name="connsiteX48" fmla="*/ 191911 w 2269066"/>
                    <a:gd name="connsiteY48" fmla="*/ 1976798 h 3986790"/>
                    <a:gd name="connsiteX49" fmla="*/ 259644 w 2269066"/>
                    <a:gd name="connsiteY49" fmla="*/ 2067110 h 3986790"/>
                    <a:gd name="connsiteX50" fmla="*/ 349955 w 2269066"/>
                    <a:gd name="connsiteY50" fmla="*/ 2202576 h 3986790"/>
                    <a:gd name="connsiteX51" fmla="*/ 372533 w 2269066"/>
                    <a:gd name="connsiteY51" fmla="*/ 2236443 h 3986790"/>
                    <a:gd name="connsiteX52" fmla="*/ 395111 w 2269066"/>
                    <a:gd name="connsiteY52" fmla="*/ 2270310 h 3986790"/>
                    <a:gd name="connsiteX53" fmla="*/ 428978 w 2269066"/>
                    <a:gd name="connsiteY53" fmla="*/ 2338043 h 3986790"/>
                    <a:gd name="connsiteX54" fmla="*/ 451555 w 2269066"/>
                    <a:gd name="connsiteY54" fmla="*/ 2405776 h 3986790"/>
                    <a:gd name="connsiteX55" fmla="*/ 530578 w 2269066"/>
                    <a:gd name="connsiteY55" fmla="*/ 2507376 h 3986790"/>
                    <a:gd name="connsiteX56" fmla="*/ 553155 w 2269066"/>
                    <a:gd name="connsiteY56" fmla="*/ 2541243 h 3986790"/>
                    <a:gd name="connsiteX57" fmla="*/ 575733 w 2269066"/>
                    <a:gd name="connsiteY57" fmla="*/ 2608976 h 3986790"/>
                    <a:gd name="connsiteX58" fmla="*/ 598311 w 2269066"/>
                    <a:gd name="connsiteY58" fmla="*/ 2642843 h 3986790"/>
                    <a:gd name="connsiteX59" fmla="*/ 620889 w 2269066"/>
                    <a:gd name="connsiteY59" fmla="*/ 2710576 h 3986790"/>
                    <a:gd name="connsiteX60" fmla="*/ 632178 w 2269066"/>
                    <a:gd name="connsiteY60" fmla="*/ 2744443 h 3986790"/>
                    <a:gd name="connsiteX61" fmla="*/ 643466 w 2269066"/>
                    <a:gd name="connsiteY61" fmla="*/ 2789598 h 3986790"/>
                    <a:gd name="connsiteX62" fmla="*/ 677333 w 2269066"/>
                    <a:gd name="connsiteY62" fmla="*/ 2891198 h 3986790"/>
                    <a:gd name="connsiteX63" fmla="*/ 688622 w 2269066"/>
                    <a:gd name="connsiteY63" fmla="*/ 2925065 h 3986790"/>
                    <a:gd name="connsiteX64" fmla="*/ 699911 w 2269066"/>
                    <a:gd name="connsiteY64" fmla="*/ 2958932 h 3986790"/>
                    <a:gd name="connsiteX65" fmla="*/ 756355 w 2269066"/>
                    <a:gd name="connsiteY65" fmla="*/ 3026665 h 3986790"/>
                    <a:gd name="connsiteX66" fmla="*/ 790222 w 2269066"/>
                    <a:gd name="connsiteY66" fmla="*/ 3116976 h 3986790"/>
                    <a:gd name="connsiteX67" fmla="*/ 824089 w 2269066"/>
                    <a:gd name="connsiteY67" fmla="*/ 3139554 h 3986790"/>
                    <a:gd name="connsiteX68" fmla="*/ 857955 w 2269066"/>
                    <a:gd name="connsiteY68" fmla="*/ 3207287 h 3986790"/>
                    <a:gd name="connsiteX69" fmla="*/ 880533 w 2269066"/>
                    <a:gd name="connsiteY69" fmla="*/ 3252443 h 3986790"/>
                    <a:gd name="connsiteX70" fmla="*/ 891822 w 2269066"/>
                    <a:gd name="connsiteY70" fmla="*/ 3286310 h 3986790"/>
                    <a:gd name="connsiteX71" fmla="*/ 914400 w 2269066"/>
                    <a:gd name="connsiteY71" fmla="*/ 3320176 h 3986790"/>
                    <a:gd name="connsiteX72" fmla="*/ 925689 w 2269066"/>
                    <a:gd name="connsiteY72" fmla="*/ 3365332 h 3986790"/>
                    <a:gd name="connsiteX73" fmla="*/ 948266 w 2269066"/>
                    <a:gd name="connsiteY73" fmla="*/ 3433065 h 3986790"/>
                    <a:gd name="connsiteX74" fmla="*/ 959555 w 2269066"/>
                    <a:gd name="connsiteY74" fmla="*/ 3489510 h 3986790"/>
                    <a:gd name="connsiteX75" fmla="*/ 982133 w 2269066"/>
                    <a:gd name="connsiteY75" fmla="*/ 3557243 h 3986790"/>
                    <a:gd name="connsiteX76" fmla="*/ 993422 w 2269066"/>
                    <a:gd name="connsiteY76" fmla="*/ 3591110 h 3986790"/>
                    <a:gd name="connsiteX77" fmla="*/ 1004711 w 2269066"/>
                    <a:gd name="connsiteY77" fmla="*/ 3624976 h 3986790"/>
                    <a:gd name="connsiteX78" fmla="*/ 1038578 w 2269066"/>
                    <a:gd name="connsiteY78" fmla="*/ 3737865 h 3986790"/>
                    <a:gd name="connsiteX79" fmla="*/ 1049866 w 2269066"/>
                    <a:gd name="connsiteY79" fmla="*/ 3771732 h 3986790"/>
                    <a:gd name="connsiteX80" fmla="*/ 1072444 w 2269066"/>
                    <a:gd name="connsiteY80" fmla="*/ 3805598 h 3986790"/>
                    <a:gd name="connsiteX81" fmla="*/ 1083733 w 2269066"/>
                    <a:gd name="connsiteY81" fmla="*/ 3839465 h 3986790"/>
                    <a:gd name="connsiteX82" fmla="*/ 1185333 w 2269066"/>
                    <a:gd name="connsiteY82" fmla="*/ 3929776 h 3986790"/>
                    <a:gd name="connsiteX83" fmla="*/ 1219200 w 2269066"/>
                    <a:gd name="connsiteY83" fmla="*/ 3941065 h 3986790"/>
                    <a:gd name="connsiteX84" fmla="*/ 1253066 w 2269066"/>
                    <a:gd name="connsiteY84" fmla="*/ 3963643 h 3986790"/>
                    <a:gd name="connsiteX85" fmla="*/ 1501422 w 2269066"/>
                    <a:gd name="connsiteY85" fmla="*/ 3963643 h 3986790"/>
                    <a:gd name="connsiteX86" fmla="*/ 1569155 w 2269066"/>
                    <a:gd name="connsiteY86" fmla="*/ 3907198 h 3986790"/>
                    <a:gd name="connsiteX87" fmla="*/ 1603022 w 2269066"/>
                    <a:gd name="connsiteY87" fmla="*/ 3884621 h 3986790"/>
                    <a:gd name="connsiteX88" fmla="*/ 1659466 w 2269066"/>
                    <a:gd name="connsiteY88" fmla="*/ 3828176 h 3986790"/>
                    <a:gd name="connsiteX89" fmla="*/ 1715911 w 2269066"/>
                    <a:gd name="connsiteY89" fmla="*/ 3783021 h 3986790"/>
                    <a:gd name="connsiteX90" fmla="*/ 1761066 w 2269066"/>
                    <a:gd name="connsiteY90" fmla="*/ 3749154 h 3986790"/>
                    <a:gd name="connsiteX91" fmla="*/ 1794933 w 2269066"/>
                    <a:gd name="connsiteY91" fmla="*/ 3715287 h 3986790"/>
                    <a:gd name="connsiteX92" fmla="*/ 1828800 w 2269066"/>
                    <a:gd name="connsiteY92" fmla="*/ 3703998 h 3986790"/>
                    <a:gd name="connsiteX93" fmla="*/ 1851378 w 2269066"/>
                    <a:gd name="connsiteY93" fmla="*/ 3670132 h 3986790"/>
                    <a:gd name="connsiteX94" fmla="*/ 1885244 w 2269066"/>
                    <a:gd name="connsiteY94" fmla="*/ 3658843 h 3986790"/>
                    <a:gd name="connsiteX95" fmla="*/ 1919111 w 2269066"/>
                    <a:gd name="connsiteY95" fmla="*/ 3636265 h 3986790"/>
                    <a:gd name="connsiteX96" fmla="*/ 1952978 w 2269066"/>
                    <a:gd name="connsiteY96" fmla="*/ 3568532 h 3986790"/>
                    <a:gd name="connsiteX97" fmla="*/ 1964266 w 2269066"/>
                    <a:gd name="connsiteY97" fmla="*/ 3534665 h 3986790"/>
                    <a:gd name="connsiteX98" fmla="*/ 1986844 w 2269066"/>
                    <a:gd name="connsiteY98" fmla="*/ 3331465 h 3986790"/>
                    <a:gd name="connsiteX99" fmla="*/ 1998133 w 2269066"/>
                    <a:gd name="connsiteY99" fmla="*/ 3263732 h 3986790"/>
                    <a:gd name="connsiteX100" fmla="*/ 2009422 w 2269066"/>
                    <a:gd name="connsiteY100" fmla="*/ 3229865 h 3986790"/>
                    <a:gd name="connsiteX101" fmla="*/ 2032000 w 2269066"/>
                    <a:gd name="connsiteY101" fmla="*/ 3150843 h 3986790"/>
                    <a:gd name="connsiteX102" fmla="*/ 2054578 w 2269066"/>
                    <a:gd name="connsiteY102" fmla="*/ 3116976 h 3986790"/>
                    <a:gd name="connsiteX103" fmla="*/ 2065866 w 2269066"/>
                    <a:gd name="connsiteY103" fmla="*/ 3083110 h 3986790"/>
                    <a:gd name="connsiteX104" fmla="*/ 2099733 w 2269066"/>
                    <a:gd name="connsiteY104" fmla="*/ 3060532 h 3986790"/>
                    <a:gd name="connsiteX105" fmla="*/ 2122311 w 2269066"/>
                    <a:gd name="connsiteY105" fmla="*/ 2992798 h 3986790"/>
                    <a:gd name="connsiteX106" fmla="*/ 2133600 w 2269066"/>
                    <a:gd name="connsiteY106" fmla="*/ 2958932 h 3986790"/>
                    <a:gd name="connsiteX107" fmla="*/ 2156178 w 2269066"/>
                    <a:gd name="connsiteY107" fmla="*/ 2925065 h 3986790"/>
                    <a:gd name="connsiteX108" fmla="*/ 2167466 w 2269066"/>
                    <a:gd name="connsiteY108" fmla="*/ 2755732 h 3986790"/>
                    <a:gd name="connsiteX109" fmla="*/ 2144889 w 2269066"/>
                    <a:gd name="connsiteY109" fmla="*/ 2405776 h 3986790"/>
                    <a:gd name="connsiteX110" fmla="*/ 2144889 w 2269066"/>
                    <a:gd name="connsiteY110" fmla="*/ 2123554 h 3986790"/>
                    <a:gd name="connsiteX111" fmla="*/ 2167466 w 2269066"/>
                    <a:gd name="connsiteY111" fmla="*/ 2033243 h 3986790"/>
                    <a:gd name="connsiteX112" fmla="*/ 2178755 w 2269066"/>
                    <a:gd name="connsiteY112" fmla="*/ 1965510 h 3986790"/>
                    <a:gd name="connsiteX113" fmla="*/ 2201333 w 2269066"/>
                    <a:gd name="connsiteY113" fmla="*/ 1897776 h 3986790"/>
                    <a:gd name="connsiteX114" fmla="*/ 2212622 w 2269066"/>
                    <a:gd name="connsiteY114" fmla="*/ 1863910 h 3986790"/>
                    <a:gd name="connsiteX115" fmla="*/ 2235200 w 2269066"/>
                    <a:gd name="connsiteY115" fmla="*/ 1830043 h 3986790"/>
                    <a:gd name="connsiteX116" fmla="*/ 2257778 w 2269066"/>
                    <a:gd name="connsiteY116" fmla="*/ 1762310 h 3986790"/>
                    <a:gd name="connsiteX117" fmla="*/ 2269066 w 2269066"/>
                    <a:gd name="connsiteY117" fmla="*/ 1728443 h 3986790"/>
                    <a:gd name="connsiteX118" fmla="*/ 2257778 w 2269066"/>
                    <a:gd name="connsiteY118" fmla="*/ 1513954 h 3986790"/>
                    <a:gd name="connsiteX119" fmla="*/ 2246489 w 2269066"/>
                    <a:gd name="connsiteY119" fmla="*/ 1480087 h 3986790"/>
                    <a:gd name="connsiteX120" fmla="*/ 2235200 w 2269066"/>
                    <a:gd name="connsiteY120" fmla="*/ 1434932 h 3986790"/>
                    <a:gd name="connsiteX121" fmla="*/ 2201333 w 2269066"/>
                    <a:gd name="connsiteY121" fmla="*/ 1333332 h 3986790"/>
                    <a:gd name="connsiteX122" fmla="*/ 2190044 w 2269066"/>
                    <a:gd name="connsiteY122" fmla="*/ 1299465 h 3986790"/>
                    <a:gd name="connsiteX123" fmla="*/ 2212622 w 2269066"/>
                    <a:gd name="connsiteY123" fmla="*/ 1186576 h 3986790"/>
                    <a:gd name="connsiteX124" fmla="*/ 2235200 w 2269066"/>
                    <a:gd name="connsiteY124" fmla="*/ 1152710 h 3986790"/>
                    <a:gd name="connsiteX125" fmla="*/ 2269066 w 2269066"/>
                    <a:gd name="connsiteY125" fmla="*/ 1028532 h 3986790"/>
                    <a:gd name="connsiteX126" fmla="*/ 2257778 w 2269066"/>
                    <a:gd name="connsiteY126" fmla="*/ 825332 h 3986790"/>
                    <a:gd name="connsiteX127" fmla="*/ 2246489 w 2269066"/>
                    <a:gd name="connsiteY127" fmla="*/ 791465 h 3986790"/>
                    <a:gd name="connsiteX128" fmla="*/ 2235200 w 2269066"/>
                    <a:gd name="connsiteY128" fmla="*/ 701154 h 3986790"/>
                    <a:gd name="connsiteX129" fmla="*/ 2212622 w 2269066"/>
                    <a:gd name="connsiteY129" fmla="*/ 554398 h 3986790"/>
                    <a:gd name="connsiteX130" fmla="*/ 2122311 w 2269066"/>
                    <a:gd name="connsiteY130" fmla="*/ 452798 h 3986790"/>
                    <a:gd name="connsiteX131" fmla="*/ 2043289 w 2269066"/>
                    <a:gd name="connsiteY131" fmla="*/ 351198 h 3986790"/>
                    <a:gd name="connsiteX132" fmla="*/ 2020711 w 2269066"/>
                    <a:gd name="connsiteY132" fmla="*/ 317332 h 3986790"/>
                    <a:gd name="connsiteX133" fmla="*/ 1986844 w 2269066"/>
                    <a:gd name="connsiteY133" fmla="*/ 294754 h 3986790"/>
                    <a:gd name="connsiteX134" fmla="*/ 1919111 w 2269066"/>
                    <a:gd name="connsiteY134" fmla="*/ 238310 h 3986790"/>
                    <a:gd name="connsiteX135" fmla="*/ 1862666 w 2269066"/>
                    <a:gd name="connsiteY135" fmla="*/ 181865 h 3986790"/>
                    <a:gd name="connsiteX136" fmla="*/ 1840089 w 2269066"/>
                    <a:gd name="connsiteY136" fmla="*/ 147998 h 3986790"/>
                    <a:gd name="connsiteX137" fmla="*/ 1772355 w 2269066"/>
                    <a:gd name="connsiteY137" fmla="*/ 102843 h 3986790"/>
                    <a:gd name="connsiteX138" fmla="*/ 1738489 w 2269066"/>
                    <a:gd name="connsiteY138" fmla="*/ 68976 h 3986790"/>
                    <a:gd name="connsiteX139" fmla="*/ 1715911 w 2269066"/>
                    <a:gd name="connsiteY139" fmla="*/ 35110 h 3986790"/>
                    <a:gd name="connsiteX140" fmla="*/ 1580444 w 2269066"/>
                    <a:gd name="connsiteY140" fmla="*/ 23821 h 3986790"/>
                    <a:gd name="connsiteX141" fmla="*/ 1478844 w 2269066"/>
                    <a:gd name="connsiteY141" fmla="*/ 23821 h 3986790"/>
                    <a:gd name="connsiteX142" fmla="*/ 1467555 w 2269066"/>
                    <a:gd name="connsiteY142" fmla="*/ 68976 h 3986790"/>
                    <a:gd name="connsiteX143" fmla="*/ 1467555 w 2269066"/>
                    <a:gd name="connsiteY143" fmla="*/ 68976 h 3986790"/>
                    <a:gd name="connsiteX144" fmla="*/ 1467555 w 2269066"/>
                    <a:gd name="connsiteY144" fmla="*/ 68976 h 398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69066" h="3986790">
                      <a:moveTo>
                        <a:pt x="1535289" y="68976"/>
                      </a:moveTo>
                      <a:lnTo>
                        <a:pt x="1535289" y="68976"/>
                      </a:lnTo>
                      <a:cubicBezTo>
                        <a:pt x="1501422" y="76502"/>
                        <a:pt x="1467210" y="82615"/>
                        <a:pt x="1433689" y="91554"/>
                      </a:cubicBezTo>
                      <a:cubicBezTo>
                        <a:pt x="1410693" y="97686"/>
                        <a:pt x="1388533" y="106606"/>
                        <a:pt x="1365955" y="114132"/>
                      </a:cubicBezTo>
                      <a:lnTo>
                        <a:pt x="1332089" y="125421"/>
                      </a:lnTo>
                      <a:cubicBezTo>
                        <a:pt x="1324563" y="136710"/>
                        <a:pt x="1315579" y="147152"/>
                        <a:pt x="1309511" y="159287"/>
                      </a:cubicBezTo>
                      <a:cubicBezTo>
                        <a:pt x="1304189" y="169930"/>
                        <a:pt x="1306636" y="184740"/>
                        <a:pt x="1298222" y="193154"/>
                      </a:cubicBezTo>
                      <a:cubicBezTo>
                        <a:pt x="1238168" y="253208"/>
                        <a:pt x="1212212" y="240341"/>
                        <a:pt x="1128889" y="249598"/>
                      </a:cubicBezTo>
                      <a:cubicBezTo>
                        <a:pt x="1031991" y="281897"/>
                        <a:pt x="1186232" y="232440"/>
                        <a:pt x="1027289" y="272176"/>
                      </a:cubicBezTo>
                      <a:cubicBezTo>
                        <a:pt x="1004200" y="277948"/>
                        <a:pt x="959555" y="294754"/>
                        <a:pt x="959555" y="294754"/>
                      </a:cubicBezTo>
                      <a:cubicBezTo>
                        <a:pt x="955792" y="306043"/>
                        <a:pt x="955700" y="319329"/>
                        <a:pt x="948266" y="328621"/>
                      </a:cubicBezTo>
                      <a:cubicBezTo>
                        <a:pt x="939791" y="339215"/>
                        <a:pt x="924823" y="342512"/>
                        <a:pt x="914400" y="351198"/>
                      </a:cubicBezTo>
                      <a:cubicBezTo>
                        <a:pt x="902135" y="361419"/>
                        <a:pt x="890754" y="372800"/>
                        <a:pt x="880533" y="385065"/>
                      </a:cubicBezTo>
                      <a:cubicBezTo>
                        <a:pt x="871847" y="395488"/>
                        <a:pt x="868166" y="409998"/>
                        <a:pt x="857955" y="418932"/>
                      </a:cubicBezTo>
                      <a:cubicBezTo>
                        <a:pt x="837534" y="436800"/>
                        <a:pt x="812800" y="449035"/>
                        <a:pt x="790222" y="464087"/>
                      </a:cubicBezTo>
                      <a:cubicBezTo>
                        <a:pt x="778933" y="471613"/>
                        <a:pt x="769518" y="483374"/>
                        <a:pt x="756355" y="486665"/>
                      </a:cubicBezTo>
                      <a:cubicBezTo>
                        <a:pt x="741303" y="490428"/>
                        <a:pt x="726118" y="493692"/>
                        <a:pt x="711200" y="497954"/>
                      </a:cubicBezTo>
                      <a:cubicBezTo>
                        <a:pt x="699758" y="501223"/>
                        <a:pt x="688877" y="506357"/>
                        <a:pt x="677333" y="509243"/>
                      </a:cubicBezTo>
                      <a:cubicBezTo>
                        <a:pt x="658719" y="513897"/>
                        <a:pt x="639704" y="516769"/>
                        <a:pt x="620889" y="520532"/>
                      </a:cubicBezTo>
                      <a:cubicBezTo>
                        <a:pt x="530580" y="580738"/>
                        <a:pt x="639700" y="501720"/>
                        <a:pt x="564444" y="576976"/>
                      </a:cubicBezTo>
                      <a:cubicBezTo>
                        <a:pt x="554850" y="586570"/>
                        <a:pt x="541001" y="590868"/>
                        <a:pt x="530578" y="599554"/>
                      </a:cubicBezTo>
                      <a:cubicBezTo>
                        <a:pt x="518313" y="609775"/>
                        <a:pt x="509995" y="624565"/>
                        <a:pt x="496711" y="633421"/>
                      </a:cubicBezTo>
                      <a:cubicBezTo>
                        <a:pt x="486810" y="640022"/>
                        <a:pt x="473487" y="639388"/>
                        <a:pt x="462844" y="644710"/>
                      </a:cubicBezTo>
                      <a:cubicBezTo>
                        <a:pt x="450709" y="650777"/>
                        <a:pt x="441113" y="661220"/>
                        <a:pt x="428978" y="667287"/>
                      </a:cubicBezTo>
                      <a:cubicBezTo>
                        <a:pt x="418335" y="672609"/>
                        <a:pt x="405754" y="673254"/>
                        <a:pt x="395111" y="678576"/>
                      </a:cubicBezTo>
                      <a:cubicBezTo>
                        <a:pt x="335382" y="708441"/>
                        <a:pt x="385639" y="693406"/>
                        <a:pt x="327378" y="735021"/>
                      </a:cubicBezTo>
                      <a:cubicBezTo>
                        <a:pt x="313684" y="744802"/>
                        <a:pt x="297274" y="750072"/>
                        <a:pt x="282222" y="757598"/>
                      </a:cubicBezTo>
                      <a:cubicBezTo>
                        <a:pt x="267170" y="780176"/>
                        <a:pt x="245647" y="799589"/>
                        <a:pt x="237066" y="825332"/>
                      </a:cubicBezTo>
                      <a:cubicBezTo>
                        <a:pt x="221488" y="872070"/>
                        <a:pt x="232379" y="849297"/>
                        <a:pt x="203200" y="893065"/>
                      </a:cubicBezTo>
                      <a:cubicBezTo>
                        <a:pt x="199437" y="911880"/>
                        <a:pt x="196960" y="930998"/>
                        <a:pt x="191911" y="949510"/>
                      </a:cubicBezTo>
                      <a:cubicBezTo>
                        <a:pt x="185649" y="972470"/>
                        <a:pt x="176859" y="994665"/>
                        <a:pt x="169333" y="1017243"/>
                      </a:cubicBezTo>
                      <a:lnTo>
                        <a:pt x="158044" y="1051110"/>
                      </a:lnTo>
                      <a:lnTo>
                        <a:pt x="146755" y="1084976"/>
                      </a:lnTo>
                      <a:cubicBezTo>
                        <a:pt x="142992" y="1096265"/>
                        <a:pt x="142067" y="1108942"/>
                        <a:pt x="135466" y="1118843"/>
                      </a:cubicBezTo>
                      <a:cubicBezTo>
                        <a:pt x="127940" y="1130132"/>
                        <a:pt x="118399" y="1140312"/>
                        <a:pt x="112889" y="1152710"/>
                      </a:cubicBezTo>
                      <a:cubicBezTo>
                        <a:pt x="103223" y="1174458"/>
                        <a:pt x="97837" y="1197865"/>
                        <a:pt x="90311" y="1220443"/>
                      </a:cubicBezTo>
                      <a:cubicBezTo>
                        <a:pt x="86548" y="1231732"/>
                        <a:pt x="81908" y="1242766"/>
                        <a:pt x="79022" y="1254310"/>
                      </a:cubicBezTo>
                      <a:cubicBezTo>
                        <a:pt x="75259" y="1269362"/>
                        <a:pt x="73845" y="1285205"/>
                        <a:pt x="67733" y="1299465"/>
                      </a:cubicBezTo>
                      <a:cubicBezTo>
                        <a:pt x="62388" y="1311936"/>
                        <a:pt x="50665" y="1320934"/>
                        <a:pt x="45155" y="1333332"/>
                      </a:cubicBezTo>
                      <a:cubicBezTo>
                        <a:pt x="23694" y="1381619"/>
                        <a:pt x="24424" y="1400250"/>
                        <a:pt x="11289" y="1446221"/>
                      </a:cubicBezTo>
                      <a:cubicBezTo>
                        <a:pt x="8020" y="1457662"/>
                        <a:pt x="3763" y="1468798"/>
                        <a:pt x="0" y="1480087"/>
                      </a:cubicBezTo>
                      <a:cubicBezTo>
                        <a:pt x="7951" y="1551641"/>
                        <a:pt x="5325" y="1569331"/>
                        <a:pt x="22578" y="1626843"/>
                      </a:cubicBezTo>
                      <a:cubicBezTo>
                        <a:pt x="29416" y="1649638"/>
                        <a:pt x="31954" y="1674774"/>
                        <a:pt x="45155" y="1694576"/>
                      </a:cubicBezTo>
                      <a:lnTo>
                        <a:pt x="90311" y="1762310"/>
                      </a:lnTo>
                      <a:cubicBezTo>
                        <a:pt x="113807" y="1856291"/>
                        <a:pt x="85197" y="1763369"/>
                        <a:pt x="124178" y="1841332"/>
                      </a:cubicBezTo>
                      <a:cubicBezTo>
                        <a:pt x="129499" y="1851975"/>
                        <a:pt x="130145" y="1864555"/>
                        <a:pt x="135466" y="1875198"/>
                      </a:cubicBezTo>
                      <a:cubicBezTo>
                        <a:pt x="141534" y="1887333"/>
                        <a:pt x="151976" y="1896930"/>
                        <a:pt x="158044" y="1909065"/>
                      </a:cubicBezTo>
                      <a:cubicBezTo>
                        <a:pt x="163366" y="1919708"/>
                        <a:pt x="164011" y="1932289"/>
                        <a:pt x="169333" y="1942932"/>
                      </a:cubicBezTo>
                      <a:cubicBezTo>
                        <a:pt x="175401" y="1955067"/>
                        <a:pt x="183931" y="1965826"/>
                        <a:pt x="191911" y="1976798"/>
                      </a:cubicBezTo>
                      <a:cubicBezTo>
                        <a:pt x="214044" y="2007231"/>
                        <a:pt x="238771" y="2035800"/>
                        <a:pt x="259644" y="2067110"/>
                      </a:cubicBezTo>
                      <a:lnTo>
                        <a:pt x="349955" y="2202576"/>
                      </a:lnTo>
                      <a:lnTo>
                        <a:pt x="372533" y="2236443"/>
                      </a:lnTo>
                      <a:cubicBezTo>
                        <a:pt x="380059" y="2247732"/>
                        <a:pt x="390820" y="2257439"/>
                        <a:pt x="395111" y="2270310"/>
                      </a:cubicBezTo>
                      <a:cubicBezTo>
                        <a:pt x="410691" y="2317047"/>
                        <a:pt x="399799" y="2294275"/>
                        <a:pt x="428978" y="2338043"/>
                      </a:cubicBezTo>
                      <a:cubicBezTo>
                        <a:pt x="436504" y="2360621"/>
                        <a:pt x="434727" y="2388948"/>
                        <a:pt x="451555" y="2405776"/>
                      </a:cubicBezTo>
                      <a:cubicBezTo>
                        <a:pt x="504608" y="2458829"/>
                        <a:pt x="476569" y="2426363"/>
                        <a:pt x="530578" y="2507376"/>
                      </a:cubicBezTo>
                      <a:cubicBezTo>
                        <a:pt x="538104" y="2518665"/>
                        <a:pt x="548865" y="2528372"/>
                        <a:pt x="553155" y="2541243"/>
                      </a:cubicBezTo>
                      <a:cubicBezTo>
                        <a:pt x="560681" y="2563821"/>
                        <a:pt x="562532" y="2589174"/>
                        <a:pt x="575733" y="2608976"/>
                      </a:cubicBezTo>
                      <a:cubicBezTo>
                        <a:pt x="583259" y="2620265"/>
                        <a:pt x="592801" y="2630445"/>
                        <a:pt x="598311" y="2642843"/>
                      </a:cubicBezTo>
                      <a:cubicBezTo>
                        <a:pt x="607977" y="2664591"/>
                        <a:pt x="613363" y="2687998"/>
                        <a:pt x="620889" y="2710576"/>
                      </a:cubicBezTo>
                      <a:cubicBezTo>
                        <a:pt x="624652" y="2721865"/>
                        <a:pt x="629292" y="2732899"/>
                        <a:pt x="632178" y="2744443"/>
                      </a:cubicBezTo>
                      <a:cubicBezTo>
                        <a:pt x="635941" y="2759495"/>
                        <a:pt x="639008" y="2774737"/>
                        <a:pt x="643466" y="2789598"/>
                      </a:cubicBezTo>
                      <a:cubicBezTo>
                        <a:pt x="643474" y="2789626"/>
                        <a:pt x="671684" y="2874250"/>
                        <a:pt x="677333" y="2891198"/>
                      </a:cubicBezTo>
                      <a:lnTo>
                        <a:pt x="688622" y="2925065"/>
                      </a:lnTo>
                      <a:cubicBezTo>
                        <a:pt x="692385" y="2936354"/>
                        <a:pt x="693310" y="2949031"/>
                        <a:pt x="699911" y="2958932"/>
                      </a:cubicBezTo>
                      <a:cubicBezTo>
                        <a:pt x="731345" y="3006081"/>
                        <a:pt x="712896" y="2983204"/>
                        <a:pt x="756355" y="3026665"/>
                      </a:cubicBezTo>
                      <a:cubicBezTo>
                        <a:pt x="763950" y="3057047"/>
                        <a:pt x="769138" y="3091676"/>
                        <a:pt x="790222" y="3116976"/>
                      </a:cubicBezTo>
                      <a:cubicBezTo>
                        <a:pt x="798908" y="3127399"/>
                        <a:pt x="812800" y="3132028"/>
                        <a:pt x="824089" y="3139554"/>
                      </a:cubicBezTo>
                      <a:cubicBezTo>
                        <a:pt x="844787" y="3201647"/>
                        <a:pt x="822942" y="3146013"/>
                        <a:pt x="857955" y="3207287"/>
                      </a:cubicBezTo>
                      <a:cubicBezTo>
                        <a:pt x="866304" y="3221898"/>
                        <a:pt x="873904" y="3236975"/>
                        <a:pt x="880533" y="3252443"/>
                      </a:cubicBezTo>
                      <a:cubicBezTo>
                        <a:pt x="885221" y="3263381"/>
                        <a:pt x="886500" y="3275667"/>
                        <a:pt x="891822" y="3286310"/>
                      </a:cubicBezTo>
                      <a:cubicBezTo>
                        <a:pt x="897890" y="3298445"/>
                        <a:pt x="906874" y="3308887"/>
                        <a:pt x="914400" y="3320176"/>
                      </a:cubicBezTo>
                      <a:cubicBezTo>
                        <a:pt x="918163" y="3335228"/>
                        <a:pt x="921231" y="3350471"/>
                        <a:pt x="925689" y="3365332"/>
                      </a:cubicBezTo>
                      <a:cubicBezTo>
                        <a:pt x="932527" y="3388127"/>
                        <a:pt x="943599" y="3409728"/>
                        <a:pt x="948266" y="3433065"/>
                      </a:cubicBezTo>
                      <a:cubicBezTo>
                        <a:pt x="952029" y="3451880"/>
                        <a:pt x="954506" y="3470998"/>
                        <a:pt x="959555" y="3489510"/>
                      </a:cubicBezTo>
                      <a:cubicBezTo>
                        <a:pt x="965817" y="3512470"/>
                        <a:pt x="974607" y="3534665"/>
                        <a:pt x="982133" y="3557243"/>
                      </a:cubicBezTo>
                      <a:lnTo>
                        <a:pt x="993422" y="3591110"/>
                      </a:lnTo>
                      <a:cubicBezTo>
                        <a:pt x="997185" y="3602399"/>
                        <a:pt x="1001825" y="3613432"/>
                        <a:pt x="1004711" y="3624976"/>
                      </a:cubicBezTo>
                      <a:cubicBezTo>
                        <a:pt x="1021774" y="3693228"/>
                        <a:pt x="1011091" y="3655402"/>
                        <a:pt x="1038578" y="3737865"/>
                      </a:cubicBezTo>
                      <a:cubicBezTo>
                        <a:pt x="1042341" y="3749154"/>
                        <a:pt x="1043265" y="3761831"/>
                        <a:pt x="1049866" y="3771732"/>
                      </a:cubicBezTo>
                      <a:lnTo>
                        <a:pt x="1072444" y="3805598"/>
                      </a:lnTo>
                      <a:cubicBezTo>
                        <a:pt x="1076207" y="3816887"/>
                        <a:pt x="1076427" y="3830072"/>
                        <a:pt x="1083733" y="3839465"/>
                      </a:cubicBezTo>
                      <a:cubicBezTo>
                        <a:pt x="1102772" y="3863944"/>
                        <a:pt x="1149667" y="3911943"/>
                        <a:pt x="1185333" y="3929776"/>
                      </a:cubicBezTo>
                      <a:cubicBezTo>
                        <a:pt x="1195976" y="3935098"/>
                        <a:pt x="1207911" y="3937302"/>
                        <a:pt x="1219200" y="3941065"/>
                      </a:cubicBezTo>
                      <a:cubicBezTo>
                        <a:pt x="1230489" y="3948591"/>
                        <a:pt x="1240071" y="3959744"/>
                        <a:pt x="1253066" y="3963643"/>
                      </a:cubicBezTo>
                      <a:cubicBezTo>
                        <a:pt x="1330222" y="3986790"/>
                        <a:pt x="1428567" y="3968500"/>
                        <a:pt x="1501422" y="3963643"/>
                      </a:cubicBezTo>
                      <a:cubicBezTo>
                        <a:pt x="1585514" y="3907581"/>
                        <a:pt x="1482227" y="3979638"/>
                        <a:pt x="1569155" y="3907198"/>
                      </a:cubicBezTo>
                      <a:cubicBezTo>
                        <a:pt x="1579578" y="3898512"/>
                        <a:pt x="1591733" y="3892147"/>
                        <a:pt x="1603022" y="3884621"/>
                      </a:cubicBezTo>
                      <a:cubicBezTo>
                        <a:pt x="1663228" y="3794312"/>
                        <a:pt x="1584210" y="3903432"/>
                        <a:pt x="1659466" y="3828176"/>
                      </a:cubicBezTo>
                      <a:cubicBezTo>
                        <a:pt x="1710527" y="3777115"/>
                        <a:pt x="1649980" y="3804998"/>
                        <a:pt x="1715911" y="3783021"/>
                      </a:cubicBezTo>
                      <a:cubicBezTo>
                        <a:pt x="1730963" y="3771732"/>
                        <a:pt x="1746781" y="3761399"/>
                        <a:pt x="1761066" y="3749154"/>
                      </a:cubicBezTo>
                      <a:cubicBezTo>
                        <a:pt x="1773188" y="3738764"/>
                        <a:pt x="1781649" y="3724143"/>
                        <a:pt x="1794933" y="3715287"/>
                      </a:cubicBezTo>
                      <a:cubicBezTo>
                        <a:pt x="1804834" y="3708686"/>
                        <a:pt x="1817511" y="3707761"/>
                        <a:pt x="1828800" y="3703998"/>
                      </a:cubicBezTo>
                      <a:cubicBezTo>
                        <a:pt x="1836326" y="3692709"/>
                        <a:pt x="1840784" y="3678607"/>
                        <a:pt x="1851378" y="3670132"/>
                      </a:cubicBezTo>
                      <a:cubicBezTo>
                        <a:pt x="1860670" y="3662699"/>
                        <a:pt x="1874601" y="3664165"/>
                        <a:pt x="1885244" y="3658843"/>
                      </a:cubicBezTo>
                      <a:cubicBezTo>
                        <a:pt x="1897379" y="3652775"/>
                        <a:pt x="1907822" y="3643791"/>
                        <a:pt x="1919111" y="3636265"/>
                      </a:cubicBezTo>
                      <a:cubicBezTo>
                        <a:pt x="1947489" y="3551132"/>
                        <a:pt x="1909207" y="3656075"/>
                        <a:pt x="1952978" y="3568532"/>
                      </a:cubicBezTo>
                      <a:cubicBezTo>
                        <a:pt x="1958300" y="3557889"/>
                        <a:pt x="1960503" y="3545954"/>
                        <a:pt x="1964266" y="3534665"/>
                      </a:cubicBezTo>
                      <a:cubicBezTo>
                        <a:pt x="1974984" y="3416763"/>
                        <a:pt x="1971584" y="3430651"/>
                        <a:pt x="1986844" y="3331465"/>
                      </a:cubicBezTo>
                      <a:cubicBezTo>
                        <a:pt x="1990324" y="3308842"/>
                        <a:pt x="1993168" y="3286076"/>
                        <a:pt x="1998133" y="3263732"/>
                      </a:cubicBezTo>
                      <a:cubicBezTo>
                        <a:pt x="2000714" y="3252116"/>
                        <a:pt x="2006153" y="3241307"/>
                        <a:pt x="2009422" y="3229865"/>
                      </a:cubicBezTo>
                      <a:cubicBezTo>
                        <a:pt x="2014244" y="3212987"/>
                        <a:pt x="2022978" y="3168887"/>
                        <a:pt x="2032000" y="3150843"/>
                      </a:cubicBezTo>
                      <a:cubicBezTo>
                        <a:pt x="2038068" y="3138708"/>
                        <a:pt x="2047052" y="3128265"/>
                        <a:pt x="2054578" y="3116976"/>
                      </a:cubicBezTo>
                      <a:cubicBezTo>
                        <a:pt x="2058341" y="3105687"/>
                        <a:pt x="2058433" y="3092402"/>
                        <a:pt x="2065866" y="3083110"/>
                      </a:cubicBezTo>
                      <a:cubicBezTo>
                        <a:pt x="2074342" y="3072515"/>
                        <a:pt x="2092542" y="3072037"/>
                        <a:pt x="2099733" y="3060532"/>
                      </a:cubicBezTo>
                      <a:cubicBezTo>
                        <a:pt x="2112347" y="3040350"/>
                        <a:pt x="2114785" y="3015376"/>
                        <a:pt x="2122311" y="2992798"/>
                      </a:cubicBezTo>
                      <a:cubicBezTo>
                        <a:pt x="2126074" y="2981509"/>
                        <a:pt x="2126999" y="2968833"/>
                        <a:pt x="2133600" y="2958932"/>
                      </a:cubicBezTo>
                      <a:lnTo>
                        <a:pt x="2156178" y="2925065"/>
                      </a:lnTo>
                      <a:cubicBezTo>
                        <a:pt x="2159941" y="2868621"/>
                        <a:pt x="2167466" y="2812302"/>
                        <a:pt x="2167466" y="2755732"/>
                      </a:cubicBezTo>
                      <a:cubicBezTo>
                        <a:pt x="2167466" y="2462889"/>
                        <a:pt x="2188196" y="2535697"/>
                        <a:pt x="2144889" y="2405776"/>
                      </a:cubicBezTo>
                      <a:cubicBezTo>
                        <a:pt x="2125765" y="2271912"/>
                        <a:pt x="2127639" y="2321926"/>
                        <a:pt x="2144889" y="2123554"/>
                      </a:cubicBezTo>
                      <a:cubicBezTo>
                        <a:pt x="2151858" y="2043412"/>
                        <a:pt x="2154237" y="2092774"/>
                        <a:pt x="2167466" y="2033243"/>
                      </a:cubicBezTo>
                      <a:cubicBezTo>
                        <a:pt x="2172431" y="2010899"/>
                        <a:pt x="2173204" y="1987716"/>
                        <a:pt x="2178755" y="1965510"/>
                      </a:cubicBezTo>
                      <a:cubicBezTo>
                        <a:pt x="2184527" y="1942421"/>
                        <a:pt x="2193807" y="1920354"/>
                        <a:pt x="2201333" y="1897776"/>
                      </a:cubicBezTo>
                      <a:cubicBezTo>
                        <a:pt x="2205096" y="1886487"/>
                        <a:pt x="2206021" y="1873811"/>
                        <a:pt x="2212622" y="1863910"/>
                      </a:cubicBezTo>
                      <a:cubicBezTo>
                        <a:pt x="2220148" y="1852621"/>
                        <a:pt x="2229690" y="1842441"/>
                        <a:pt x="2235200" y="1830043"/>
                      </a:cubicBezTo>
                      <a:cubicBezTo>
                        <a:pt x="2244866" y="1808295"/>
                        <a:pt x="2250252" y="1784888"/>
                        <a:pt x="2257778" y="1762310"/>
                      </a:cubicBezTo>
                      <a:lnTo>
                        <a:pt x="2269066" y="1728443"/>
                      </a:lnTo>
                      <a:cubicBezTo>
                        <a:pt x="2265303" y="1656947"/>
                        <a:pt x="2264260" y="1585255"/>
                        <a:pt x="2257778" y="1513954"/>
                      </a:cubicBezTo>
                      <a:cubicBezTo>
                        <a:pt x="2256701" y="1502103"/>
                        <a:pt x="2249758" y="1491529"/>
                        <a:pt x="2246489" y="1480087"/>
                      </a:cubicBezTo>
                      <a:cubicBezTo>
                        <a:pt x="2242227" y="1465169"/>
                        <a:pt x="2239658" y="1449793"/>
                        <a:pt x="2235200" y="1434932"/>
                      </a:cubicBezTo>
                      <a:cubicBezTo>
                        <a:pt x="2235192" y="1434904"/>
                        <a:pt x="2206982" y="1350280"/>
                        <a:pt x="2201333" y="1333332"/>
                      </a:cubicBezTo>
                      <a:lnTo>
                        <a:pt x="2190044" y="1299465"/>
                      </a:lnTo>
                      <a:cubicBezTo>
                        <a:pt x="2192591" y="1284186"/>
                        <a:pt x="2203437" y="1208008"/>
                        <a:pt x="2212622" y="1186576"/>
                      </a:cubicBezTo>
                      <a:cubicBezTo>
                        <a:pt x="2217967" y="1174106"/>
                        <a:pt x="2227674" y="1163999"/>
                        <a:pt x="2235200" y="1152710"/>
                      </a:cubicBezTo>
                      <a:cubicBezTo>
                        <a:pt x="2263846" y="1066773"/>
                        <a:pt x="2253111" y="1108313"/>
                        <a:pt x="2269066" y="1028532"/>
                      </a:cubicBezTo>
                      <a:cubicBezTo>
                        <a:pt x="2265303" y="960799"/>
                        <a:pt x="2264209" y="892864"/>
                        <a:pt x="2257778" y="825332"/>
                      </a:cubicBezTo>
                      <a:cubicBezTo>
                        <a:pt x="2256650" y="813486"/>
                        <a:pt x="2248618" y="803173"/>
                        <a:pt x="2246489" y="791465"/>
                      </a:cubicBezTo>
                      <a:cubicBezTo>
                        <a:pt x="2241062" y="761616"/>
                        <a:pt x="2238550" y="731306"/>
                        <a:pt x="2235200" y="701154"/>
                      </a:cubicBezTo>
                      <a:cubicBezTo>
                        <a:pt x="2231500" y="667855"/>
                        <a:pt x="2233109" y="595372"/>
                        <a:pt x="2212622" y="554398"/>
                      </a:cubicBezTo>
                      <a:cubicBezTo>
                        <a:pt x="2179769" y="488692"/>
                        <a:pt x="2182136" y="542534"/>
                        <a:pt x="2122311" y="452798"/>
                      </a:cubicBezTo>
                      <a:cubicBezTo>
                        <a:pt x="2008186" y="281613"/>
                        <a:pt x="2131709" y="457303"/>
                        <a:pt x="2043289" y="351198"/>
                      </a:cubicBezTo>
                      <a:cubicBezTo>
                        <a:pt x="2034603" y="340775"/>
                        <a:pt x="2030305" y="326926"/>
                        <a:pt x="2020711" y="317332"/>
                      </a:cubicBezTo>
                      <a:cubicBezTo>
                        <a:pt x="2011117" y="307738"/>
                        <a:pt x="1997267" y="303440"/>
                        <a:pt x="1986844" y="294754"/>
                      </a:cubicBezTo>
                      <a:cubicBezTo>
                        <a:pt x="1899931" y="222326"/>
                        <a:pt x="2003190" y="294360"/>
                        <a:pt x="1919111" y="238310"/>
                      </a:cubicBezTo>
                      <a:cubicBezTo>
                        <a:pt x="1858900" y="147994"/>
                        <a:pt x="1937929" y="257129"/>
                        <a:pt x="1862666" y="181865"/>
                      </a:cubicBezTo>
                      <a:cubicBezTo>
                        <a:pt x="1853072" y="172271"/>
                        <a:pt x="1850300" y="156932"/>
                        <a:pt x="1840089" y="147998"/>
                      </a:cubicBezTo>
                      <a:cubicBezTo>
                        <a:pt x="1819668" y="130129"/>
                        <a:pt x="1791542" y="122031"/>
                        <a:pt x="1772355" y="102843"/>
                      </a:cubicBezTo>
                      <a:cubicBezTo>
                        <a:pt x="1761066" y="91554"/>
                        <a:pt x="1748709" y="81241"/>
                        <a:pt x="1738489" y="68976"/>
                      </a:cubicBezTo>
                      <a:cubicBezTo>
                        <a:pt x="1729803" y="58553"/>
                        <a:pt x="1728956" y="38837"/>
                        <a:pt x="1715911" y="35110"/>
                      </a:cubicBezTo>
                      <a:cubicBezTo>
                        <a:pt x="1672342" y="22662"/>
                        <a:pt x="1625600" y="27584"/>
                        <a:pt x="1580444" y="23821"/>
                      </a:cubicBezTo>
                      <a:cubicBezTo>
                        <a:pt x="1562065" y="20758"/>
                        <a:pt x="1502665" y="0"/>
                        <a:pt x="1478844" y="23821"/>
                      </a:cubicBezTo>
                      <a:cubicBezTo>
                        <a:pt x="1466365" y="36300"/>
                        <a:pt x="1467555" y="53680"/>
                        <a:pt x="1467555" y="68976"/>
                      </a:cubicBezTo>
                      <a:lnTo>
                        <a:pt x="1467555" y="68976"/>
                      </a:lnTo>
                      <a:lnTo>
                        <a:pt x="1467555" y="68976"/>
                      </a:lnTo>
                    </a:path>
                  </a:pathLst>
                </a:custGeom>
                <a:solidFill>
                  <a:schemeClr val="accent5">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5-Point Star 11"/>
              <p:cNvSpPr/>
              <p:nvPr/>
            </p:nvSpPr>
            <p:spPr>
              <a:xfrm>
                <a:off x="9290755" y="959556"/>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8889999" y="1258711"/>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789332" y="1241778"/>
                <a:ext cx="1546578" cy="307777"/>
              </a:xfrm>
              <a:prstGeom prst="rect">
                <a:avLst/>
              </a:prstGeom>
              <a:noFill/>
            </p:spPr>
            <p:txBody>
              <a:bodyPr wrap="square" rtlCol="0">
                <a:spAutoFit/>
              </a:bodyPr>
              <a:lstStyle/>
              <a:p>
                <a:r>
                  <a:rPr lang="en-US" sz="1400" b="1" dirty="0" err="1"/>
                  <a:t>Gennesaret</a:t>
                </a:r>
                <a:endParaRPr lang="en-US" sz="1400" b="1" dirty="0"/>
              </a:p>
            </p:txBody>
          </p:sp>
          <p:sp>
            <p:nvSpPr>
              <p:cNvPr id="15" name="TextBox 14"/>
              <p:cNvSpPr txBox="1"/>
              <p:nvPr/>
            </p:nvSpPr>
            <p:spPr>
              <a:xfrm>
                <a:off x="8754532" y="649112"/>
                <a:ext cx="1546578" cy="307777"/>
              </a:xfrm>
              <a:prstGeom prst="rect">
                <a:avLst/>
              </a:prstGeom>
              <a:noFill/>
            </p:spPr>
            <p:txBody>
              <a:bodyPr wrap="square" rtlCol="0">
                <a:spAutoFit/>
              </a:bodyPr>
              <a:lstStyle/>
              <a:p>
                <a:r>
                  <a:rPr lang="en-US" sz="1400" b="1" dirty="0"/>
                  <a:t>Capernaum</a:t>
                </a:r>
              </a:p>
            </p:txBody>
          </p:sp>
          <p:sp>
            <p:nvSpPr>
              <p:cNvPr id="16" name="5-Point Star 15"/>
              <p:cNvSpPr/>
              <p:nvPr/>
            </p:nvSpPr>
            <p:spPr>
              <a:xfrm>
                <a:off x="9985021" y="829734"/>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216443" y="666046"/>
                <a:ext cx="1546578" cy="307777"/>
              </a:xfrm>
              <a:prstGeom prst="rect">
                <a:avLst/>
              </a:prstGeom>
              <a:noFill/>
            </p:spPr>
            <p:txBody>
              <a:bodyPr wrap="square" rtlCol="0">
                <a:spAutoFit/>
              </a:bodyPr>
              <a:lstStyle/>
              <a:p>
                <a:r>
                  <a:rPr lang="en-US" sz="1400" b="1" dirty="0" err="1"/>
                  <a:t>Besaida</a:t>
                </a:r>
                <a:endParaRPr lang="en-US" sz="1400" b="1" dirty="0"/>
              </a:p>
            </p:txBody>
          </p:sp>
          <p:sp>
            <p:nvSpPr>
              <p:cNvPr id="18" name="5-Point Star 17"/>
              <p:cNvSpPr/>
              <p:nvPr/>
            </p:nvSpPr>
            <p:spPr>
              <a:xfrm>
                <a:off x="8652933" y="3381022"/>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90933" y="3285068"/>
                <a:ext cx="1546578" cy="307777"/>
              </a:xfrm>
              <a:prstGeom prst="rect">
                <a:avLst/>
              </a:prstGeom>
              <a:noFill/>
            </p:spPr>
            <p:txBody>
              <a:bodyPr wrap="square" rtlCol="0">
                <a:spAutoFit/>
              </a:bodyPr>
              <a:lstStyle/>
              <a:p>
                <a:r>
                  <a:rPr lang="en-US" sz="1400" b="1" dirty="0" err="1"/>
                  <a:t>Tiberias</a:t>
                </a:r>
                <a:endParaRPr lang="en-US" sz="1400" b="1" dirty="0"/>
              </a:p>
            </p:txBody>
          </p:sp>
        </p:grpSp>
        <p:sp>
          <p:nvSpPr>
            <p:cNvPr id="10" name="TextBox 9"/>
            <p:cNvSpPr txBox="1"/>
            <p:nvPr/>
          </p:nvSpPr>
          <p:spPr>
            <a:xfrm>
              <a:off x="8703732" y="2325512"/>
              <a:ext cx="1546578" cy="307777"/>
            </a:xfrm>
            <a:prstGeom prst="rect">
              <a:avLst/>
            </a:prstGeom>
            <a:noFill/>
          </p:spPr>
          <p:txBody>
            <a:bodyPr wrap="square" rtlCol="0">
              <a:spAutoFit/>
            </a:bodyPr>
            <a:lstStyle/>
            <a:p>
              <a:r>
                <a:rPr lang="en-US" sz="1400" i="1" dirty="0"/>
                <a:t>Sea of Galilee</a:t>
              </a:r>
            </a:p>
          </p:txBody>
        </p:sp>
      </p:gr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5:1-4</a:t>
            </a:r>
            <a:endParaRPr lang="en-US" sz="1400" i="1" dirty="0">
              <a:solidFill>
                <a:schemeClr val="bg1"/>
              </a:solidFill>
              <a:latin typeface="Book Antiqua" pitchFamily="18" charset="0"/>
            </a:endParaRPr>
          </a:p>
        </p:txBody>
      </p:sp>
      <p:grpSp>
        <p:nvGrpSpPr>
          <p:cNvPr id="5" name="Group 4"/>
          <p:cNvGrpSpPr/>
          <p:nvPr/>
        </p:nvGrpSpPr>
        <p:grpSpPr>
          <a:xfrm>
            <a:off x="358204" y="1603561"/>
            <a:ext cx="6667500" cy="4438651"/>
            <a:chOff x="638854" y="1504079"/>
            <a:chExt cx="6667500" cy="4438651"/>
          </a:xfrm>
        </p:grpSpPr>
        <p:pic>
          <p:nvPicPr>
            <p:cNvPr id="1026" name="Picture 2" descr="Image result for fishers of 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54" y="1504079"/>
              <a:ext cx="6667500" cy="4438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854" y="5663621"/>
              <a:ext cx="3012141" cy="261610"/>
            </a:xfrm>
            <a:prstGeom prst="rect">
              <a:avLst/>
            </a:prstGeom>
            <a:noFill/>
          </p:spPr>
          <p:txBody>
            <a:bodyPr wrap="square" rtlCol="0">
              <a:spAutoFit/>
            </a:bodyPr>
            <a:lstStyle/>
            <a:p>
              <a:r>
                <a:rPr lang="en-US" sz="1100" dirty="0"/>
                <a:t>Michael </a:t>
              </a:r>
              <a:r>
                <a:rPr lang="en-US" sz="1100" dirty="0" err="1"/>
                <a:t>Dudash</a:t>
              </a:r>
              <a:endParaRPr lang="en-US" sz="1100" dirty="0"/>
            </a:p>
          </p:txBody>
        </p:sp>
      </p:grpSp>
    </p:spTree>
    <p:extLst>
      <p:ext uri="{BB962C8B-B14F-4D97-AF65-F5344CB8AC3E}">
        <p14:creationId xmlns:p14="http://schemas.microsoft.com/office/powerpoint/2010/main" val="435435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0"/>
            <a:ext cx="12249297" cy="6867031"/>
          </a:xfrm>
          <a:prstGeom prst="rect">
            <a:avLst/>
          </a:prstGeom>
        </p:spPr>
      </p:pic>
      <p:sp>
        <p:nvSpPr>
          <p:cNvPr id="54" name="TextBox 53"/>
          <p:cNvSpPr txBox="1"/>
          <p:nvPr/>
        </p:nvSpPr>
        <p:spPr>
          <a:xfrm>
            <a:off x="397482" y="947357"/>
            <a:ext cx="10724516" cy="830997"/>
          </a:xfrm>
          <a:prstGeom prst="rect">
            <a:avLst/>
          </a:prstGeom>
          <a:noFill/>
        </p:spPr>
        <p:txBody>
          <a:bodyPr wrap="square" rtlCol="0">
            <a:spAutoFit/>
          </a:bodyPr>
          <a:lstStyle/>
          <a:p>
            <a:r>
              <a:rPr lang="en-US" sz="2400">
                <a:solidFill>
                  <a:schemeClr val="bg1"/>
                </a:solidFill>
              </a:rPr>
              <a:t> Simon Peter was working as a successful fisherman who, with his partners, owned at least two ships. Yet Peter was willing to forsake everything to follow Jesus Christ. </a:t>
            </a:r>
            <a:endParaRPr lang="en-US" sz="2400" i="1" dirty="0">
              <a:solidFill>
                <a:schemeClr val="bg1"/>
              </a:solidFill>
              <a:latin typeface="Book Antiqua" pitchFamily="18" charset="0"/>
            </a:endParaRPr>
          </a:p>
        </p:txBody>
      </p:sp>
      <p:sp>
        <p:nvSpPr>
          <p:cNvPr id="7" name="TextBox 6"/>
          <p:cNvSpPr txBox="1"/>
          <p:nvPr/>
        </p:nvSpPr>
        <p:spPr>
          <a:xfrm>
            <a:off x="-1" y="-25864"/>
            <a:ext cx="12192000" cy="1015663"/>
          </a:xfrm>
          <a:prstGeom prst="rect">
            <a:avLst/>
          </a:prstGeom>
          <a:noFill/>
        </p:spPr>
        <p:txBody>
          <a:bodyPr wrap="square" rtlCol="0">
            <a:spAutoFit/>
          </a:bodyPr>
          <a:lstStyle/>
          <a:p>
            <a:pPr algn="ctr"/>
            <a:r>
              <a:rPr lang="en-US" sz="6000" dirty="0">
                <a:solidFill>
                  <a:schemeClr val="bg1"/>
                </a:solidFill>
              </a:rPr>
              <a:t>Diamond in the Rough</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5:1-4</a:t>
            </a:r>
            <a:endParaRPr lang="en-US" sz="1400" i="1" dirty="0">
              <a:solidFill>
                <a:schemeClr val="bg1"/>
              </a:solidFill>
              <a:latin typeface="Book Antiqua" pitchFamily="18" charset="0"/>
            </a:endParaRPr>
          </a:p>
        </p:txBody>
      </p:sp>
      <p:sp>
        <p:nvSpPr>
          <p:cNvPr id="3" name="Rectangle 2"/>
          <p:cNvSpPr/>
          <p:nvPr/>
        </p:nvSpPr>
        <p:spPr>
          <a:xfrm>
            <a:off x="4716732" y="2671896"/>
            <a:ext cx="4195482" cy="3046988"/>
          </a:xfrm>
          <a:prstGeom prst="rect">
            <a:avLst/>
          </a:prstGeom>
        </p:spPr>
        <p:txBody>
          <a:bodyPr wrap="square">
            <a:spAutoFit/>
          </a:bodyPr>
          <a:lstStyle/>
          <a:p>
            <a:r>
              <a:rPr lang="en-US" sz="2400" dirty="0">
                <a:solidFill>
                  <a:schemeClr val="bg1"/>
                </a:solidFill>
                <a:latin typeface="Abadi" panose="020B0604020104020204" pitchFamily="34" charset="0"/>
              </a:rPr>
              <a:t>“Peter was, in President [Spencer W.] Kimball’s words, ‘a diamond in the rough—a diamond that would need to be cut, trimmed, and polished by correction, chastisement, and trials—but nevertheless a diamond of real quality.”</a:t>
            </a:r>
            <a:endParaRPr lang="en-US" sz="24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678" y="2088975"/>
            <a:ext cx="1437704" cy="179579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395" y="4195390"/>
            <a:ext cx="1273163" cy="1672811"/>
          </a:xfrm>
          <a:prstGeom prst="rect">
            <a:avLst/>
          </a:prstGeom>
        </p:spPr>
      </p:pic>
      <p:sp>
        <p:nvSpPr>
          <p:cNvPr id="14" name="TextBox 13"/>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(2)</a:t>
            </a:r>
            <a:endParaRPr lang="en-US" sz="1400" i="1" dirty="0">
              <a:solidFill>
                <a:schemeClr val="bg1"/>
              </a:solidFill>
              <a:latin typeface="Book Antiqua" pitchFamily="18" charset="0"/>
            </a:endParaRPr>
          </a:p>
        </p:txBody>
      </p:sp>
      <p:pic>
        <p:nvPicPr>
          <p:cNvPr id="8" name="Picture 7">
            <a:extLst>
              <a:ext uri="{FF2B5EF4-FFF2-40B4-BE49-F238E27FC236}">
                <a16:creationId xmlns:a16="http://schemas.microsoft.com/office/drawing/2014/main" id="{D8C89F00-ED34-7F5D-C9CF-EE9FF8845696}"/>
              </a:ext>
            </a:extLst>
          </p:cNvPr>
          <p:cNvPicPr>
            <a:picLocks noChangeAspect="1"/>
          </p:cNvPicPr>
          <p:nvPr/>
        </p:nvPicPr>
        <p:blipFill rotWithShape="1">
          <a:blip r:embed="rId5"/>
          <a:srcRect l="6851" t="201" r="1156" b="-201"/>
          <a:stretch/>
        </p:blipFill>
        <p:spPr>
          <a:xfrm>
            <a:off x="2110217" y="1916187"/>
            <a:ext cx="2114888" cy="4941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15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EB956-6024-096B-BE6B-8F5F48BC0E31}"/>
              </a:ext>
            </a:extLst>
          </p:cNvPr>
          <p:cNvPicPr>
            <a:picLocks noChangeAspect="1"/>
          </p:cNvPicPr>
          <p:nvPr/>
        </p:nvPicPr>
        <p:blipFill>
          <a:blip r:embed="rId2"/>
          <a:stretch>
            <a:fillRect/>
          </a:stretch>
        </p:blipFill>
        <p:spPr>
          <a:xfrm>
            <a:off x="0" y="-25864"/>
            <a:ext cx="12192000" cy="6883864"/>
          </a:xfrm>
          <a:prstGeom prst="rect">
            <a:avLst/>
          </a:prstGeom>
        </p:spPr>
      </p:pic>
      <p:sp>
        <p:nvSpPr>
          <p:cNvPr id="54" name="TextBox 53"/>
          <p:cNvSpPr txBox="1"/>
          <p:nvPr/>
        </p:nvSpPr>
        <p:spPr>
          <a:xfrm>
            <a:off x="209912" y="1338576"/>
            <a:ext cx="4444149" cy="4154984"/>
          </a:xfrm>
          <a:prstGeom prst="rect">
            <a:avLst/>
          </a:prstGeom>
          <a:noFill/>
        </p:spPr>
        <p:txBody>
          <a:bodyPr wrap="square" rtlCol="0">
            <a:spAutoFit/>
          </a:bodyPr>
          <a:lstStyle/>
          <a:p>
            <a:r>
              <a:rPr lang="en-US" sz="2400" b="1" i="0" dirty="0">
                <a:solidFill>
                  <a:schemeClr val="bg1"/>
                </a:solidFill>
                <a:effectLst/>
                <a:latin typeface="Abadi" panose="020B0604020104020204" pitchFamily="34" charset="0"/>
              </a:rPr>
              <a:t>When Peter first met the Savior and witnessed His miraculous power, Peter recognized that he was “a sinful man” in great need of the Savior’s redeeming power.</a:t>
            </a:r>
          </a:p>
          <a:p>
            <a:endParaRPr lang="en-US" sz="2400" b="1" dirty="0">
              <a:solidFill>
                <a:schemeClr val="bg1"/>
              </a:solidFill>
              <a:latin typeface="Abadi" panose="020B0604020104020204" pitchFamily="34" charset="0"/>
            </a:endParaRPr>
          </a:p>
          <a:p>
            <a:r>
              <a:rPr lang="en-US" sz="2400" b="1" i="0" dirty="0">
                <a:solidFill>
                  <a:schemeClr val="bg1"/>
                </a:solidFill>
                <a:effectLst/>
                <a:latin typeface="Abadi" panose="020B0604020104020204" pitchFamily="34" charset="0"/>
              </a:rPr>
              <a:t>Peter’s words illustrate that as we draw near to God, we become aware of our sinfulness and unworthiness and desire His help in becoming more like Him.</a:t>
            </a:r>
            <a:endParaRPr lang="en-US" sz="2400" b="1" i="1" dirty="0">
              <a:solidFill>
                <a:schemeClr val="bg1"/>
              </a:solidFill>
              <a:latin typeface="Abadi" panose="020B0604020104020204" pitchFamily="34" charset="0"/>
            </a:endParaRPr>
          </a:p>
        </p:txBody>
      </p:sp>
      <p:sp>
        <p:nvSpPr>
          <p:cNvPr id="7" name="TextBox 6"/>
          <p:cNvSpPr txBox="1"/>
          <p:nvPr/>
        </p:nvSpPr>
        <p:spPr>
          <a:xfrm>
            <a:off x="-1" y="-25864"/>
            <a:ext cx="12192000" cy="1015663"/>
          </a:xfrm>
          <a:prstGeom prst="rect">
            <a:avLst/>
          </a:prstGeom>
          <a:noFill/>
        </p:spPr>
        <p:txBody>
          <a:bodyPr wrap="square" rtlCol="0">
            <a:spAutoFit/>
          </a:bodyPr>
          <a:lstStyle/>
          <a:p>
            <a:pPr algn="ctr"/>
            <a:r>
              <a:rPr lang="en-US" sz="6000" dirty="0">
                <a:solidFill>
                  <a:schemeClr val="bg1"/>
                </a:solidFill>
              </a:rPr>
              <a:t>“A Sinful Man”</a:t>
            </a:r>
            <a:endParaRPr lang="en-US" sz="6000" dirty="0">
              <a:solidFill>
                <a:schemeClr val="bg1"/>
              </a:solidFill>
              <a:latin typeface="Berlin Sans FB" panose="020E0602020502020306" pitchFamily="34" charset="0"/>
            </a:endParaRPr>
          </a:p>
        </p:txBody>
      </p:sp>
      <p:sp>
        <p:nvSpPr>
          <p:cNvPr id="22" name="TextBox 21"/>
          <p:cNvSpPr txBox="1"/>
          <p:nvPr/>
        </p:nvSpPr>
        <p:spPr>
          <a:xfrm>
            <a:off x="83380" y="6396334"/>
            <a:ext cx="10724516" cy="307777"/>
          </a:xfrm>
          <a:prstGeom prst="rect">
            <a:avLst/>
          </a:prstGeom>
          <a:noFill/>
        </p:spPr>
        <p:txBody>
          <a:bodyPr wrap="square" rtlCol="0">
            <a:spAutoFit/>
          </a:bodyPr>
          <a:lstStyle/>
          <a:p>
            <a:r>
              <a:rPr lang="en-US" sz="1400" i="1" dirty="0">
                <a:solidFill>
                  <a:schemeClr val="bg1"/>
                </a:solidFill>
              </a:rPr>
              <a:t>Luke 5:8</a:t>
            </a:r>
            <a:endParaRPr lang="en-US" sz="1400" i="1" dirty="0">
              <a:solidFill>
                <a:schemeClr val="bg1"/>
              </a:solidFill>
              <a:latin typeface="Book Antiqua" pitchFamily="18" charset="0"/>
            </a:endParaRPr>
          </a:p>
        </p:txBody>
      </p:sp>
      <p:sp>
        <p:nvSpPr>
          <p:cNvPr id="14" name="TextBox 13"/>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(1)</a:t>
            </a:r>
            <a:endParaRPr lang="en-US" sz="1400" i="1" dirty="0">
              <a:solidFill>
                <a:schemeClr val="bg1"/>
              </a:solidFill>
              <a:latin typeface="Book Antiqua" pitchFamily="18" charset="0"/>
            </a:endParaRPr>
          </a:p>
        </p:txBody>
      </p:sp>
    </p:spTree>
    <p:extLst>
      <p:ext uri="{BB962C8B-B14F-4D97-AF65-F5344CB8AC3E}">
        <p14:creationId xmlns:p14="http://schemas.microsoft.com/office/powerpoint/2010/main" val="26231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8A41E-C894-E03C-4371-464161002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9297" cy="6867031"/>
          </a:xfrm>
          <a:prstGeom prst="rect">
            <a:avLst/>
          </a:prstGeom>
        </p:spPr>
      </p:pic>
      <p:sp>
        <p:nvSpPr>
          <p:cNvPr id="4" name="TextBox 3">
            <a:extLst>
              <a:ext uri="{FF2B5EF4-FFF2-40B4-BE49-F238E27FC236}">
                <a16:creationId xmlns:a16="http://schemas.microsoft.com/office/drawing/2014/main" id="{08652B7C-81F4-860D-9E77-92A668A940AB}"/>
              </a:ext>
            </a:extLst>
          </p:cNvPr>
          <p:cNvSpPr txBox="1"/>
          <p:nvPr/>
        </p:nvSpPr>
        <p:spPr>
          <a:xfrm>
            <a:off x="682870" y="899554"/>
            <a:ext cx="6125306" cy="5262979"/>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[Those] who turn their lives over to God will discover that He can make a lot more out of their lives than they can.</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He will deepen their joys, expand their vision, quicken their minds, strengthen their muscles, lift their spirits, multiply their blessings, increase their opportunities, comfort their souls, raise up friends, and pour out peace.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Whoever will lose his life in the service of God will find eternal life.</a:t>
            </a:r>
          </a:p>
          <a:p>
            <a:pPr algn="l" fontAlgn="base"/>
            <a:r>
              <a:rPr lang="en-US" sz="2400" b="0" i="0" dirty="0">
                <a:solidFill>
                  <a:schemeClr val="bg1"/>
                </a:solidFill>
                <a:effectLst/>
                <a:latin typeface="Abadi" panose="020B0604020104020204" pitchFamily="34" charset="0"/>
              </a:rPr>
              <a:t>(7)</a:t>
            </a:r>
          </a:p>
        </p:txBody>
      </p:sp>
      <p:pic>
        <p:nvPicPr>
          <p:cNvPr id="6" name="Picture 5">
            <a:extLst>
              <a:ext uri="{FF2B5EF4-FFF2-40B4-BE49-F238E27FC236}">
                <a16:creationId xmlns:a16="http://schemas.microsoft.com/office/drawing/2014/main" id="{E1FF9469-7896-94D2-FC7B-3A225E724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980" y="1083264"/>
            <a:ext cx="3087358" cy="4367966"/>
          </a:xfrm>
          <a:prstGeom prst="rect">
            <a:avLst/>
          </a:prstGeom>
        </p:spPr>
      </p:pic>
    </p:spTree>
    <p:extLst>
      <p:ext uri="{BB962C8B-B14F-4D97-AF65-F5344CB8AC3E}">
        <p14:creationId xmlns:p14="http://schemas.microsoft.com/office/powerpoint/2010/main" val="294566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Deep In the Heart of the Sea</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5:1-11</a:t>
            </a:r>
            <a:endParaRPr lang="en-US" sz="1400" i="1" dirty="0">
              <a:solidFill>
                <a:schemeClr val="bg1"/>
              </a:solidFill>
              <a:latin typeface="Book Antiqua" pitchFamily="18" charset="0"/>
            </a:endParaRPr>
          </a:p>
        </p:txBody>
      </p:sp>
      <p:pic>
        <p:nvPicPr>
          <p:cNvPr id="2050" name="Picture 2" descr="Image result for fishers of men"/>
          <p:cNvPicPr>
            <a:picLocks noChangeAspect="1" noChangeArrowheads="1"/>
          </p:cNvPicPr>
          <p:nvPr/>
        </p:nvPicPr>
        <p:blipFill rotWithShape="1">
          <a:blip r:embed="rId3">
            <a:extLst>
              <a:ext uri="{28A0092B-C50C-407E-A947-70E740481C1C}">
                <a14:useLocalDpi xmlns:a14="http://schemas.microsoft.com/office/drawing/2010/main" val="0"/>
              </a:ext>
            </a:extLst>
          </a:blip>
          <a:srcRect l="6239" t="892" r="1233" b="2916"/>
          <a:stretch/>
        </p:blipFill>
        <p:spPr bwMode="auto">
          <a:xfrm>
            <a:off x="658731" y="1783735"/>
            <a:ext cx="4370294" cy="38458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45053" y="1304649"/>
            <a:ext cx="4195482" cy="4708981"/>
          </a:xfrm>
          <a:prstGeom prst="rect">
            <a:avLst/>
          </a:prstGeom>
        </p:spPr>
        <p:txBody>
          <a:bodyPr wrap="square">
            <a:spAutoFit/>
          </a:bodyPr>
          <a:lstStyle/>
          <a:p>
            <a:r>
              <a:rPr lang="en-US" sz="2000" dirty="0">
                <a:solidFill>
                  <a:schemeClr val="bg1"/>
                </a:solidFill>
              </a:rPr>
              <a:t>After an unsuccessful night of effort, Peter’s expert judgment told him a final effort was useless. But this was a man of genuinely childlike faith, and he lowered the net. </a:t>
            </a:r>
          </a:p>
          <a:p>
            <a:endParaRPr lang="en-US" sz="2000" dirty="0">
              <a:solidFill>
                <a:schemeClr val="bg1"/>
              </a:solidFill>
            </a:endParaRPr>
          </a:p>
          <a:p>
            <a:r>
              <a:rPr lang="en-US" sz="2000" dirty="0">
                <a:solidFill>
                  <a:schemeClr val="bg1"/>
                </a:solidFill>
              </a:rPr>
              <a:t>The number of fish taken in that single attempt strained the strings until they began to break and filled two boats until they began to sink. </a:t>
            </a:r>
          </a:p>
          <a:p>
            <a:endParaRPr lang="en-US" sz="2000" dirty="0">
              <a:solidFill>
                <a:schemeClr val="bg1"/>
              </a:solidFill>
            </a:endParaRPr>
          </a:p>
          <a:p>
            <a:r>
              <a:rPr lang="en-US" sz="2000" dirty="0">
                <a:solidFill>
                  <a:schemeClr val="bg1"/>
                </a:solidFill>
              </a:rPr>
              <a:t>In that small ship Peter kneeled, stunned, at the feet of the Master. Jesus said lovingly, ‘Henceforth thou shalt catch men.’ (1)</a:t>
            </a: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0498" y="1012974"/>
            <a:ext cx="1180663" cy="1474732"/>
          </a:xfrm>
          <a:prstGeom prst="rect">
            <a:avLst/>
          </a:prstGeom>
        </p:spPr>
      </p:pic>
      <p:sp>
        <p:nvSpPr>
          <p:cNvPr id="28" name="TextBox 27"/>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(2)</a:t>
            </a:r>
            <a:endParaRPr lang="en-US" sz="1400" i="1" dirty="0">
              <a:solidFill>
                <a:schemeClr val="bg1"/>
              </a:solidFill>
              <a:latin typeface="Book Antiqua" pitchFamily="18" charset="0"/>
            </a:endParaRPr>
          </a:p>
        </p:txBody>
      </p:sp>
    </p:spTree>
    <p:extLst>
      <p:ext uri="{BB962C8B-B14F-4D97-AF65-F5344CB8AC3E}">
        <p14:creationId xmlns:p14="http://schemas.microsoft.com/office/powerpoint/2010/main" val="3796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Giving It Up to Follow Jesus</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5:1-11</a:t>
            </a:r>
            <a:endParaRPr lang="en-US" sz="1400" i="1" dirty="0">
              <a:solidFill>
                <a:schemeClr val="bg1"/>
              </a:solidFill>
              <a:latin typeface="Book Antiqua" pitchFamily="18" charset="0"/>
            </a:endParaRPr>
          </a:p>
        </p:txBody>
      </p:sp>
      <p:sp>
        <p:nvSpPr>
          <p:cNvPr id="3" name="Rectangle 2"/>
          <p:cNvSpPr/>
          <p:nvPr/>
        </p:nvSpPr>
        <p:spPr>
          <a:xfrm>
            <a:off x="4131406" y="1339011"/>
            <a:ext cx="3346143" cy="3477875"/>
          </a:xfrm>
          <a:prstGeom prst="rect">
            <a:avLst/>
          </a:prstGeom>
        </p:spPr>
        <p:txBody>
          <a:bodyPr wrap="square">
            <a:spAutoFit/>
          </a:bodyPr>
          <a:lstStyle/>
          <a:p>
            <a:r>
              <a:rPr lang="en-US" sz="2000" dirty="0">
                <a:solidFill>
                  <a:schemeClr val="bg1"/>
                </a:solidFill>
              </a:rPr>
              <a:t>Peter could not have known the ever-widening circles that single command would make in the stream of his plain and simple life. He was launching out into the expanse of godliness, into the eternal possibilities of redeemed and celestial life. He would be learning the mysteries of the kingdom.</a:t>
            </a:r>
          </a:p>
        </p:txBody>
      </p:sp>
      <p:pic>
        <p:nvPicPr>
          <p:cNvPr id="4100" name="Picture 4" descr="Image result for peter fish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4" y="1304649"/>
            <a:ext cx="3165849" cy="47085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47611" y="5181881"/>
            <a:ext cx="6096000" cy="1477328"/>
          </a:xfrm>
          <a:prstGeom prst="rect">
            <a:avLst/>
          </a:prstGeom>
        </p:spPr>
        <p:txBody>
          <a:bodyPr>
            <a:spAutoFit/>
          </a:bodyPr>
          <a:lstStyle/>
          <a:p>
            <a:r>
              <a:rPr lang="en-US" dirty="0">
                <a:solidFill>
                  <a:schemeClr val="bg1"/>
                </a:solidFill>
                <a:latin typeface="Abadi" panose="020B0604020104020204" pitchFamily="34" charset="0"/>
              </a:rPr>
              <a:t>He would be hearing unspeakable things. To launch out into that limitless sea of the gospel of Jesus Christ, Peter brought his craft to shore, turned his back on the most spectacular single catch ever taken from Galilee, ‘forsook all, and followed him.’ </a:t>
            </a:r>
            <a:endParaRPr lang="en-US"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611" y="234157"/>
            <a:ext cx="1180663" cy="1474732"/>
          </a:xfrm>
          <a:prstGeom prst="rect">
            <a:avLst/>
          </a:prstGeom>
        </p:spPr>
      </p:pic>
      <p:pic>
        <p:nvPicPr>
          <p:cNvPr id="4102" name="Picture 6" descr="Image result for peter follows 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682" y="1792215"/>
            <a:ext cx="2381250" cy="31908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(2)</a:t>
            </a:r>
            <a:endParaRPr lang="en-US" sz="1400" i="1" dirty="0">
              <a:solidFill>
                <a:schemeClr val="bg1"/>
              </a:solidFill>
              <a:latin typeface="Book Antiqua" pitchFamily="18" charset="0"/>
            </a:endParaRPr>
          </a:p>
        </p:txBody>
      </p:sp>
    </p:spTree>
    <p:extLst>
      <p:ext uri="{BB962C8B-B14F-4D97-AF65-F5344CB8AC3E}">
        <p14:creationId xmlns:p14="http://schemas.microsoft.com/office/powerpoint/2010/main" val="308773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33">
            <a:extLst>
              <a:ext uri="{FF2B5EF4-FFF2-40B4-BE49-F238E27FC236}">
                <a16:creationId xmlns:a16="http://schemas.microsoft.com/office/drawing/2014/main" id="{CBE30943-0867-3BBC-6645-59BF986993A4}"/>
              </a:ext>
            </a:extLst>
          </p:cNvPr>
          <p:cNvPicPr>
            <a:picLocks noChangeAspect="1"/>
          </p:cNvPicPr>
          <p:nvPr/>
        </p:nvPicPr>
        <p:blipFill>
          <a:blip r:embed="rId2"/>
          <a:stretch>
            <a:fillRect/>
          </a:stretch>
        </p:blipFill>
        <p:spPr>
          <a:xfrm>
            <a:off x="-82062" y="-211015"/>
            <a:ext cx="12274062" cy="7077621"/>
          </a:xfrm>
          <a:prstGeom prst="rect">
            <a:avLst/>
          </a:prstGeom>
        </p:spPr>
      </p:pic>
      <p:sp>
        <p:nvSpPr>
          <p:cNvPr id="336" name="TextBox 335">
            <a:extLst>
              <a:ext uri="{FF2B5EF4-FFF2-40B4-BE49-F238E27FC236}">
                <a16:creationId xmlns:a16="http://schemas.microsoft.com/office/drawing/2014/main" id="{E06BA04F-0284-2199-45E9-CD2BE435AFE2}"/>
              </a:ext>
            </a:extLst>
          </p:cNvPr>
          <p:cNvSpPr txBox="1"/>
          <p:nvPr/>
        </p:nvSpPr>
        <p:spPr>
          <a:xfrm>
            <a:off x="5073162" y="439151"/>
            <a:ext cx="6919546" cy="6001643"/>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We might define a net as anything that entices or prevents us from following the call of Jesus Christ, the Son of the living God.</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Nets in this context can be our work, our hobbies, our pleasures, and, above all else, our temptations and sins. In short, a net can be anything that pulls us away from our relationship with our Heavenly Father or from His restored Church.</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Let me give you a modern example. A computer can be a useful and indispensable tool. But if we allow it to devour our time with vain, unproductive, and sometimes destructive pursuits, it becomes an entangling net.</a:t>
            </a:r>
          </a:p>
          <a:p>
            <a:pPr algn="l" fontAlgn="base"/>
            <a:r>
              <a:rPr lang="en-US" sz="2400" b="0" i="0" dirty="0">
                <a:solidFill>
                  <a:schemeClr val="bg1"/>
                </a:solidFill>
                <a:effectLst/>
                <a:latin typeface="Abadi" panose="020B0604020104020204" pitchFamily="34" charset="0"/>
              </a:rPr>
              <a:t>(8)</a:t>
            </a:r>
          </a:p>
        </p:txBody>
      </p:sp>
      <p:pic>
        <p:nvPicPr>
          <p:cNvPr id="338" name="Picture 337">
            <a:extLst>
              <a:ext uri="{FF2B5EF4-FFF2-40B4-BE49-F238E27FC236}">
                <a16:creationId xmlns:a16="http://schemas.microsoft.com/office/drawing/2014/main" id="{00E72D69-A534-119D-DACD-F927B39C4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4" y="439151"/>
            <a:ext cx="1761331" cy="2221987"/>
          </a:xfrm>
          <a:prstGeom prst="rect">
            <a:avLst/>
          </a:prstGeom>
        </p:spPr>
      </p:pic>
    </p:spTree>
    <p:extLst>
      <p:ext uri="{BB962C8B-B14F-4D97-AF65-F5344CB8AC3E}">
        <p14:creationId xmlns:p14="http://schemas.microsoft.com/office/powerpoint/2010/main" val="15071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Disciple = Followers of Jesus</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5:1-11</a:t>
            </a:r>
            <a:endParaRPr lang="en-US" sz="1400" i="1" dirty="0">
              <a:solidFill>
                <a:schemeClr val="bg1"/>
              </a:solidFill>
              <a:latin typeface="Book Antiqua" pitchFamily="18" charset="0"/>
            </a:endParaRPr>
          </a:p>
        </p:txBody>
      </p:sp>
      <p:sp>
        <p:nvSpPr>
          <p:cNvPr id="3" name="Rectangle 2"/>
          <p:cNvSpPr/>
          <p:nvPr/>
        </p:nvSpPr>
        <p:spPr>
          <a:xfrm>
            <a:off x="156000" y="972870"/>
            <a:ext cx="7316584" cy="3046988"/>
          </a:xfrm>
          <a:prstGeom prst="rect">
            <a:avLst/>
          </a:prstGeom>
        </p:spPr>
        <p:txBody>
          <a:bodyPr wrap="square">
            <a:spAutoFit/>
          </a:bodyPr>
          <a:lstStyle/>
          <a:p>
            <a:r>
              <a:rPr lang="en-US" sz="2400" dirty="0">
                <a:solidFill>
                  <a:schemeClr val="bg1"/>
                </a:solidFill>
              </a:rPr>
              <a:t>The word for </a:t>
            </a:r>
            <a:r>
              <a:rPr lang="en-US" sz="2400" i="1" dirty="0">
                <a:solidFill>
                  <a:schemeClr val="bg1"/>
                </a:solidFill>
              </a:rPr>
              <a:t>disciple</a:t>
            </a:r>
            <a:r>
              <a:rPr lang="en-US" sz="2400" dirty="0">
                <a:solidFill>
                  <a:schemeClr val="bg1"/>
                </a:solidFill>
              </a:rPr>
              <a:t> and the word for </a:t>
            </a:r>
            <a:r>
              <a:rPr lang="en-US" sz="2400" i="1" dirty="0">
                <a:solidFill>
                  <a:schemeClr val="bg1"/>
                </a:solidFill>
              </a:rPr>
              <a:t>discipline</a:t>
            </a:r>
            <a:r>
              <a:rPr lang="en-US" sz="2400" dirty="0">
                <a:solidFill>
                  <a:schemeClr val="bg1"/>
                </a:solidFill>
              </a:rPr>
              <a:t> both come from the same Latin root—</a:t>
            </a:r>
            <a:r>
              <a:rPr lang="en-US" sz="2400" i="1" dirty="0" err="1">
                <a:solidFill>
                  <a:schemeClr val="bg1"/>
                </a:solidFill>
              </a:rPr>
              <a:t>discipulus</a:t>
            </a:r>
            <a:r>
              <a:rPr lang="en-US" sz="2400" i="1" dirty="0">
                <a:solidFill>
                  <a:schemeClr val="bg1"/>
                </a:solidFill>
              </a:rPr>
              <a:t>,</a:t>
            </a:r>
            <a:r>
              <a:rPr lang="en-US" sz="2400" dirty="0">
                <a:solidFill>
                  <a:schemeClr val="bg1"/>
                </a:solidFill>
              </a:rPr>
              <a:t> which means pupil.</a:t>
            </a:r>
          </a:p>
          <a:p>
            <a:endParaRPr lang="en-US" sz="2400" dirty="0">
              <a:solidFill>
                <a:schemeClr val="bg1"/>
              </a:solidFill>
            </a:endParaRPr>
          </a:p>
          <a:p>
            <a:r>
              <a:rPr lang="en-US" sz="2400" dirty="0">
                <a:solidFill>
                  <a:schemeClr val="bg1"/>
                </a:solidFill>
              </a:rPr>
              <a:t>It emphasizes practice or exercise. Self-discipline and self-control are consistent and permanent characteristics of the followers of Jesus, as exemplified by Peter, James, and John, who indeed ‘forsook all, and followed him.’</a:t>
            </a:r>
          </a:p>
        </p:txBody>
      </p:sp>
      <p:sp>
        <p:nvSpPr>
          <p:cNvPr id="12" name="TextBox 11"/>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(4)</a:t>
            </a:r>
            <a:endParaRPr lang="en-US" sz="1400" i="1" dirty="0">
              <a:solidFill>
                <a:schemeClr val="bg1"/>
              </a:solidFill>
              <a:latin typeface="Book Antiqua" pitchFamily="18" charset="0"/>
            </a:endParaRPr>
          </a:p>
        </p:txBody>
      </p:sp>
      <p:grpSp>
        <p:nvGrpSpPr>
          <p:cNvPr id="11" name="Group 10"/>
          <p:cNvGrpSpPr/>
          <p:nvPr/>
        </p:nvGrpSpPr>
        <p:grpSpPr>
          <a:xfrm>
            <a:off x="7472584" y="3897851"/>
            <a:ext cx="3813979" cy="2771598"/>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41746" y="4771980"/>
              <a:ext cx="2437759" cy="1141345"/>
            </a:xfrm>
            <a:prstGeom prst="rect">
              <a:avLst/>
            </a:prstGeom>
          </p:spPr>
          <p:txBody>
            <a:bodyPr wrap="square">
              <a:spAutoFit/>
            </a:bodyPr>
            <a:lstStyle/>
            <a:p>
              <a:pPr algn="ctr"/>
              <a:r>
                <a:rPr lang="en-US" sz="1600" b="1" dirty="0"/>
                <a:t>If we do what the Lord asks even when we do not understand why, He can provide greater blessings than we could have anticipated</a:t>
              </a:r>
              <a:endParaRPr lang="en-US" sz="1600" dirty="0"/>
            </a:p>
          </p:txBody>
        </p:sp>
      </p:grpSp>
      <p:pic>
        <p:nvPicPr>
          <p:cNvPr id="5124" name="Picture 4" descr="Image result for following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296" y="1038702"/>
            <a:ext cx="3571128" cy="27319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following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258" y="4239943"/>
            <a:ext cx="3587093" cy="241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animEffect transition="in" filter="fade">
                                      <p:cBhvr>
                                        <p:cTn id="9" dur="500"/>
                                        <p:tgtEl>
                                          <p:spTgt spid="5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To Trust and Obey</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5:1-11</a:t>
            </a:r>
            <a:endParaRPr lang="en-US" sz="1400" i="1" dirty="0">
              <a:solidFill>
                <a:schemeClr val="bg1"/>
              </a:solidFill>
              <a:latin typeface="Book Antiqua" pitchFamily="18" charset="0"/>
            </a:endParaRPr>
          </a:p>
        </p:txBody>
      </p:sp>
      <p:sp>
        <p:nvSpPr>
          <p:cNvPr id="3" name="Rectangle 2"/>
          <p:cNvSpPr/>
          <p:nvPr/>
        </p:nvSpPr>
        <p:spPr>
          <a:xfrm>
            <a:off x="1239711" y="1066710"/>
            <a:ext cx="5792412" cy="5262979"/>
          </a:xfrm>
          <a:prstGeom prst="rect">
            <a:avLst/>
          </a:prstGeom>
        </p:spPr>
        <p:txBody>
          <a:bodyPr wrap="square">
            <a:spAutoFit/>
          </a:bodyPr>
          <a:lstStyle/>
          <a:p>
            <a:r>
              <a:rPr lang="en-US" sz="2400" dirty="0">
                <a:solidFill>
                  <a:schemeClr val="bg1"/>
                </a:solidFill>
              </a:rPr>
              <a:t>“This life is an experience in profound trust—trust in Jesus Christ, trust in His teachings, trust in our capacity as led by the Holy Spirit to obey those teachings for happiness now and for a purposeful, supremely happy eternal existence. </a:t>
            </a:r>
          </a:p>
          <a:p>
            <a:endParaRPr lang="en-US" sz="2400" dirty="0">
              <a:solidFill>
                <a:schemeClr val="bg1"/>
              </a:solidFill>
            </a:endParaRPr>
          </a:p>
          <a:p>
            <a:r>
              <a:rPr lang="en-US" sz="2400" dirty="0">
                <a:solidFill>
                  <a:schemeClr val="bg1"/>
                </a:solidFill>
              </a:rPr>
              <a:t>To trust means to obey willingly without knowing the end from the beginning.</a:t>
            </a:r>
          </a:p>
          <a:p>
            <a:endParaRPr lang="en-US" sz="2400" dirty="0">
              <a:solidFill>
                <a:schemeClr val="bg1"/>
              </a:solidFill>
            </a:endParaRPr>
          </a:p>
          <a:p>
            <a:r>
              <a:rPr lang="en-US" sz="2400" dirty="0">
                <a:solidFill>
                  <a:schemeClr val="bg1"/>
                </a:solidFill>
              </a:rPr>
              <a:t>To produce fruit, your trust in the Lord must be more powerful and enduring than your confidence in your own personal feelings and experience.”</a:t>
            </a:r>
          </a:p>
        </p:txBody>
      </p:sp>
      <p:sp>
        <p:nvSpPr>
          <p:cNvPr id="12" name="TextBox 11"/>
          <p:cNvSpPr txBox="1"/>
          <p:nvPr/>
        </p:nvSpPr>
        <p:spPr>
          <a:xfrm>
            <a:off x="10381128" y="6550222"/>
            <a:ext cx="1810871" cy="307778"/>
          </a:xfrm>
          <a:prstGeom prst="rect">
            <a:avLst/>
          </a:prstGeom>
          <a:noFill/>
        </p:spPr>
        <p:txBody>
          <a:bodyPr wrap="square" rtlCol="0">
            <a:spAutoFit/>
          </a:bodyPr>
          <a:lstStyle/>
          <a:p>
            <a:pPr algn="r"/>
            <a:r>
              <a:rPr lang="en-US" sz="1400" i="1" dirty="0">
                <a:solidFill>
                  <a:schemeClr val="bg1"/>
                </a:solidFill>
              </a:rPr>
              <a:t>(5)</a:t>
            </a:r>
            <a:endParaRPr lang="en-US" sz="1400" i="1" dirty="0">
              <a:solidFill>
                <a:schemeClr val="bg1"/>
              </a:solidFill>
              <a:latin typeface="Book Antiqua"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154" y="1599638"/>
            <a:ext cx="2372341" cy="2976532"/>
          </a:xfrm>
          <a:prstGeom prst="rect">
            <a:avLst/>
          </a:prstGeom>
        </p:spPr>
      </p:pic>
    </p:spTree>
    <p:extLst>
      <p:ext uri="{BB962C8B-B14F-4D97-AF65-F5344CB8AC3E}">
        <p14:creationId xmlns:p14="http://schemas.microsoft.com/office/powerpoint/2010/main" val="20737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Faithful Personal Healing</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5:12-25</a:t>
            </a:r>
            <a:endParaRPr lang="en-US" sz="1400" i="1" dirty="0">
              <a:solidFill>
                <a:schemeClr val="bg1"/>
              </a:solidFill>
              <a:latin typeface="Book Antiqua" pitchFamily="18" charset="0"/>
            </a:endParaRPr>
          </a:p>
        </p:txBody>
      </p:sp>
      <p:sp>
        <p:nvSpPr>
          <p:cNvPr id="3" name="Rectangle 2"/>
          <p:cNvSpPr/>
          <p:nvPr/>
        </p:nvSpPr>
        <p:spPr>
          <a:xfrm>
            <a:off x="1705666" y="2327925"/>
            <a:ext cx="1753606" cy="461665"/>
          </a:xfrm>
          <a:prstGeom prst="rect">
            <a:avLst/>
          </a:prstGeom>
        </p:spPr>
        <p:txBody>
          <a:bodyPr wrap="square">
            <a:spAutoFit/>
          </a:bodyPr>
          <a:lstStyle/>
          <a:p>
            <a:r>
              <a:rPr lang="en-US" sz="2400" dirty="0">
                <a:solidFill>
                  <a:schemeClr val="bg1"/>
                </a:solidFill>
              </a:rPr>
              <a:t>Leprosy </a:t>
            </a:r>
          </a:p>
        </p:txBody>
      </p:sp>
      <p:grpSp>
        <p:nvGrpSpPr>
          <p:cNvPr id="4" name="Group 3"/>
          <p:cNvGrpSpPr/>
          <p:nvPr/>
        </p:nvGrpSpPr>
        <p:grpSpPr>
          <a:xfrm>
            <a:off x="873435" y="1184986"/>
            <a:ext cx="3016624" cy="1027135"/>
            <a:chOff x="4450976" y="4401677"/>
            <a:chExt cx="3016624" cy="1027135"/>
          </a:xfrm>
        </p:grpSpPr>
        <p:grpSp>
          <p:nvGrpSpPr>
            <p:cNvPr id="8" name="Group 7"/>
            <p:cNvGrpSpPr/>
            <p:nvPr/>
          </p:nvGrpSpPr>
          <p:grpSpPr>
            <a:xfrm>
              <a:off x="4450976" y="4401677"/>
              <a:ext cx="3016624" cy="1027135"/>
              <a:chOff x="3386667" y="4401677"/>
              <a:chExt cx="4080933" cy="1389523"/>
            </a:xfrm>
          </p:grpSpPr>
          <p:sp>
            <p:nvSpPr>
              <p:cNvPr id="10" name="Rounded Rectangle 9"/>
              <p:cNvSpPr/>
              <p:nvPr/>
            </p:nvSpPr>
            <p:spPr>
              <a:xfrm>
                <a:off x="3386667" y="4401677"/>
                <a:ext cx="4080933" cy="13716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781080" y="4435930"/>
                <a:ext cx="1399587" cy="135527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605331" y="4585377"/>
                <a:ext cx="941718" cy="1009149"/>
                <a:chOff x="3605331" y="4585377"/>
                <a:chExt cx="941718" cy="1009149"/>
              </a:xfrm>
            </p:grpSpPr>
            <p:sp>
              <p:nvSpPr>
                <p:cNvPr id="23" name="Oval 22"/>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10800000">
                <a:off x="6350000" y="4526191"/>
                <a:ext cx="941718" cy="1009149"/>
                <a:chOff x="3605331" y="4585377"/>
                <a:chExt cx="941718" cy="1009149"/>
              </a:xfrm>
            </p:grpSpPr>
            <p:sp>
              <p:nvSpPr>
                <p:cNvPr id="15" name="Oval 14"/>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ectangle 29"/>
            <p:cNvSpPr/>
            <p:nvPr/>
          </p:nvSpPr>
          <p:spPr>
            <a:xfrm>
              <a:off x="5120376" y="4500823"/>
              <a:ext cx="1753606" cy="830997"/>
            </a:xfrm>
            <a:prstGeom prst="rect">
              <a:avLst/>
            </a:prstGeom>
          </p:spPr>
          <p:txBody>
            <a:bodyPr wrap="square">
              <a:spAutoFit/>
            </a:bodyPr>
            <a:lstStyle/>
            <a:p>
              <a:pPr algn="ctr"/>
              <a:r>
                <a:rPr lang="en-US" sz="2400" dirty="0">
                  <a:solidFill>
                    <a:srgbClr val="FF0000"/>
                  </a:solidFill>
                </a:rPr>
                <a:t>Luke 5</a:t>
              </a:r>
            </a:p>
            <a:p>
              <a:pPr algn="ctr"/>
              <a:r>
                <a:rPr lang="en-US" sz="2400" dirty="0">
                  <a:solidFill>
                    <a:srgbClr val="FF0000"/>
                  </a:solidFill>
                </a:rPr>
                <a:t>12-15 </a:t>
              </a:r>
            </a:p>
          </p:txBody>
        </p:sp>
      </p:grpSp>
      <p:sp>
        <p:nvSpPr>
          <p:cNvPr id="52" name="Rectangle 51"/>
          <p:cNvSpPr/>
          <p:nvPr/>
        </p:nvSpPr>
        <p:spPr>
          <a:xfrm>
            <a:off x="421414" y="3126279"/>
            <a:ext cx="6271994" cy="2677656"/>
          </a:xfrm>
          <a:prstGeom prst="rect">
            <a:avLst/>
          </a:prstGeom>
        </p:spPr>
        <p:txBody>
          <a:bodyPr wrap="square">
            <a:spAutoFit/>
          </a:bodyPr>
          <a:lstStyle/>
          <a:p>
            <a:r>
              <a:rPr lang="en-US" sz="2400" dirty="0">
                <a:solidFill>
                  <a:schemeClr val="bg1"/>
                </a:solidFill>
              </a:rPr>
              <a:t>The man seeks for Jesus</a:t>
            </a:r>
          </a:p>
          <a:p>
            <a:endParaRPr lang="en-US" sz="2400" dirty="0">
              <a:solidFill>
                <a:schemeClr val="bg1"/>
              </a:solidFill>
            </a:endParaRPr>
          </a:p>
          <a:p>
            <a:r>
              <a:rPr lang="en-US" sz="2400" dirty="0">
                <a:solidFill>
                  <a:schemeClr val="bg1"/>
                </a:solidFill>
              </a:rPr>
              <a:t>Jesus touches him</a:t>
            </a:r>
          </a:p>
          <a:p>
            <a:endParaRPr lang="en-US" sz="2400" dirty="0">
              <a:solidFill>
                <a:schemeClr val="bg1"/>
              </a:solidFill>
            </a:endParaRPr>
          </a:p>
          <a:p>
            <a:r>
              <a:rPr lang="en-US" sz="2400" dirty="0">
                <a:solidFill>
                  <a:schemeClr val="bg1"/>
                </a:solidFill>
              </a:rPr>
              <a:t>Jesus asks him to tell no one</a:t>
            </a:r>
          </a:p>
          <a:p>
            <a:endParaRPr lang="en-US" sz="2400" dirty="0">
              <a:solidFill>
                <a:schemeClr val="bg1"/>
              </a:solidFill>
            </a:endParaRPr>
          </a:p>
          <a:p>
            <a:r>
              <a:rPr lang="en-US" sz="2400" dirty="0">
                <a:solidFill>
                  <a:schemeClr val="bg1"/>
                </a:solidFill>
              </a:rPr>
              <a:t>Jesus asks him to present himself to the priest</a:t>
            </a:r>
          </a:p>
        </p:txBody>
      </p:sp>
      <p:pic>
        <p:nvPicPr>
          <p:cNvPr id="1026" name="Picture 2" descr="Image result for man with leprosy jesus he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242" y="1210306"/>
            <a:ext cx="4225026" cy="316877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7021127" y="4531631"/>
            <a:ext cx="4714282" cy="2062103"/>
          </a:xfrm>
          <a:prstGeom prst="rect">
            <a:avLst/>
          </a:prstGeom>
        </p:spPr>
        <p:txBody>
          <a:bodyPr wrap="square">
            <a:spAutoFit/>
          </a:bodyPr>
          <a:lstStyle/>
          <a:p>
            <a:pPr algn="ctr"/>
            <a:r>
              <a:rPr lang="en-US" sz="3200" dirty="0">
                <a:solidFill>
                  <a:schemeClr val="bg1"/>
                </a:solidFill>
              </a:rPr>
              <a:t>A Personal Faith</a:t>
            </a:r>
          </a:p>
          <a:p>
            <a:pPr algn="ctr"/>
            <a:r>
              <a:rPr lang="en-US" sz="2400" dirty="0">
                <a:solidFill>
                  <a:schemeClr val="bg1"/>
                </a:solidFill>
              </a:rPr>
              <a:t>The one who seeks for Jesus Christ was healed because of his faith.</a:t>
            </a:r>
          </a:p>
          <a:p>
            <a:pPr algn="ctr"/>
            <a:r>
              <a:rPr lang="en-US" sz="2400" dirty="0">
                <a:solidFill>
                  <a:schemeClr val="bg1"/>
                </a:solidFill>
              </a:rPr>
              <a:t>His healing was immediate and his sins removed through obedience.</a:t>
            </a:r>
          </a:p>
        </p:txBody>
      </p:sp>
      <p:sp>
        <p:nvSpPr>
          <p:cNvPr id="5" name="Rectangle 4"/>
          <p:cNvSpPr/>
          <p:nvPr/>
        </p:nvSpPr>
        <p:spPr>
          <a:xfrm>
            <a:off x="3182029" y="5999647"/>
            <a:ext cx="3618837" cy="646331"/>
          </a:xfrm>
          <a:prstGeom prst="rect">
            <a:avLst/>
          </a:prstGeom>
        </p:spPr>
        <p:txBody>
          <a:bodyPr wrap="square">
            <a:spAutoFit/>
          </a:bodyPr>
          <a:lstStyle/>
          <a:p>
            <a:pPr algn="ctr"/>
            <a:r>
              <a:rPr lang="en-US" b="1" dirty="0">
                <a:solidFill>
                  <a:srgbClr val="FFFF00"/>
                </a:solidFill>
                <a:latin typeface="Abadi" panose="020B0604020104020204" pitchFamily="34" charset="0"/>
              </a:rPr>
              <a:t>As we exercise faith and come to the Savior, He can heal us. </a:t>
            </a:r>
            <a:endParaRPr lang="en-US" dirty="0">
              <a:solidFill>
                <a:srgbClr val="FFFF00"/>
              </a:solidFill>
            </a:endParaRPr>
          </a:p>
        </p:txBody>
      </p:sp>
    </p:spTree>
    <p:extLst>
      <p:ext uri="{BB962C8B-B14F-4D97-AF65-F5344CB8AC3E}">
        <p14:creationId xmlns:p14="http://schemas.microsoft.com/office/powerpoint/2010/main" val="39472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4:3-11</a:t>
            </a:r>
          </a:p>
        </p:txBody>
      </p:sp>
      <p:graphicFrame>
        <p:nvGraphicFramePr>
          <p:cNvPr id="7" name="Table 6"/>
          <p:cNvGraphicFramePr>
            <a:graphicFrameLocks noGrp="1"/>
          </p:cNvGraphicFramePr>
          <p:nvPr/>
        </p:nvGraphicFramePr>
        <p:xfrm>
          <a:off x="317500" y="396872"/>
          <a:ext cx="11600874" cy="5022865"/>
        </p:xfrm>
        <a:graphic>
          <a:graphicData uri="http://schemas.openxmlformats.org/drawingml/2006/table">
            <a:tbl>
              <a:tblPr firstRow="1" bandRow="1">
                <a:tableStyleId>{284E427A-3D55-4303-BF80-6455036E1DE7}</a:tableStyleId>
              </a:tblPr>
              <a:tblGrid>
                <a:gridCol w="3866958">
                  <a:extLst>
                    <a:ext uri="{9D8B030D-6E8A-4147-A177-3AD203B41FA5}">
                      <a16:colId xmlns:a16="http://schemas.microsoft.com/office/drawing/2014/main" val="20000"/>
                    </a:ext>
                  </a:extLst>
                </a:gridCol>
                <a:gridCol w="3866958">
                  <a:extLst>
                    <a:ext uri="{9D8B030D-6E8A-4147-A177-3AD203B41FA5}">
                      <a16:colId xmlns:a16="http://schemas.microsoft.com/office/drawing/2014/main" val="20001"/>
                    </a:ext>
                  </a:extLst>
                </a:gridCol>
                <a:gridCol w="3866958">
                  <a:extLst>
                    <a:ext uri="{9D8B030D-6E8A-4147-A177-3AD203B41FA5}">
                      <a16:colId xmlns:a16="http://schemas.microsoft.com/office/drawing/2014/main" val="20002"/>
                    </a:ext>
                  </a:extLst>
                </a:gridCol>
              </a:tblGrid>
              <a:tr h="1234501">
                <a:tc>
                  <a:txBody>
                    <a:bodyPr/>
                    <a:lstStyle/>
                    <a:p>
                      <a:pPr algn="ctr"/>
                      <a:endParaRPr lang="en-US" sz="2800" dirty="0">
                        <a:solidFill>
                          <a:schemeClr val="bg1"/>
                        </a:solidFill>
                      </a:endParaRPr>
                    </a:p>
                  </a:txBody>
                  <a:tcPr/>
                </a:tc>
                <a:tc>
                  <a:txBody>
                    <a:bodyPr/>
                    <a:lstStyle/>
                    <a:p>
                      <a:pPr algn="ctr"/>
                      <a:r>
                        <a:rPr lang="en-US" sz="2800" dirty="0">
                          <a:solidFill>
                            <a:schemeClr val="bg1"/>
                          </a:solidFill>
                        </a:rPr>
                        <a:t>What Satan Tempted Jesus to Do</a:t>
                      </a:r>
                    </a:p>
                  </a:txBody>
                  <a:tcPr/>
                </a:tc>
                <a:tc>
                  <a:txBody>
                    <a:bodyPr/>
                    <a:lstStyle/>
                    <a:p>
                      <a:pPr algn="ctr"/>
                      <a:r>
                        <a:rPr lang="en-US" sz="2800" dirty="0">
                          <a:solidFill>
                            <a:schemeClr val="bg1"/>
                          </a:solidFill>
                        </a:rPr>
                        <a:t>How Jesus Responded to the temptation</a:t>
                      </a:r>
                    </a:p>
                  </a:txBody>
                  <a:tcPr/>
                </a:tc>
                <a:extLst>
                  <a:ext uri="{0D108BD9-81ED-4DB2-BD59-A6C34878D82A}">
                    <a16:rowId xmlns:a16="http://schemas.microsoft.com/office/drawing/2014/main" val="10000"/>
                  </a:ext>
                </a:extLst>
              </a:tr>
              <a:tr h="1162662">
                <a:tc>
                  <a:txBody>
                    <a:bodyPr/>
                    <a:lstStyle/>
                    <a:p>
                      <a:pPr algn="ctr"/>
                      <a:r>
                        <a:rPr lang="en-US" sz="2400" dirty="0">
                          <a:solidFill>
                            <a:schemeClr val="bg1"/>
                          </a:solidFill>
                        </a:rPr>
                        <a:t>Matthew 4:3-4</a:t>
                      </a:r>
                    </a:p>
                  </a:txBody>
                  <a:tcPr/>
                </a:tc>
                <a:tc>
                  <a:txBody>
                    <a:bodyPr/>
                    <a:lstStyle/>
                    <a:p>
                      <a:pPr algn="ctr"/>
                      <a:r>
                        <a:rPr lang="en-US" dirty="0">
                          <a:solidFill>
                            <a:schemeClr val="bg1"/>
                          </a:solidFill>
                        </a:rPr>
                        <a:t>Turn the stones</a:t>
                      </a:r>
                      <a:r>
                        <a:rPr lang="en-US" baseline="0" dirty="0">
                          <a:solidFill>
                            <a:schemeClr val="bg1"/>
                          </a:solidFill>
                        </a:rPr>
                        <a:t> into bread</a:t>
                      </a:r>
                      <a:endParaRPr lang="en-US" dirty="0">
                        <a:solidFill>
                          <a:schemeClr val="bg1"/>
                        </a:solidFill>
                      </a:endParaRPr>
                    </a:p>
                  </a:txBody>
                  <a:tcPr/>
                </a:tc>
                <a:tc>
                  <a:txBody>
                    <a:bodyPr/>
                    <a:lstStyle/>
                    <a:p>
                      <a:r>
                        <a:rPr lang="en-US" sz="1800" b="0" i="1" kern="1200" dirty="0">
                          <a:solidFill>
                            <a:schemeClr val="bg1"/>
                          </a:solidFill>
                          <a:effectLst/>
                          <a:latin typeface="+mn-lt"/>
                          <a:ea typeface="+mn-ea"/>
                          <a:cs typeface="+mn-cs"/>
                        </a:rPr>
                        <a:t>Physical</a:t>
                      </a:r>
                      <a:r>
                        <a:rPr lang="en-US" sz="1800" b="0" i="1" kern="1200" baseline="0" dirty="0">
                          <a:solidFill>
                            <a:schemeClr val="bg1"/>
                          </a:solidFill>
                          <a:effectLst/>
                          <a:latin typeface="+mn-lt"/>
                          <a:ea typeface="+mn-ea"/>
                          <a:cs typeface="+mn-cs"/>
                        </a:rPr>
                        <a:t> = Hunger </a:t>
                      </a:r>
                    </a:p>
                    <a:p>
                      <a:r>
                        <a:rPr lang="en-US" sz="1800" b="0" i="1" kern="1200" dirty="0">
                          <a:solidFill>
                            <a:schemeClr val="bg1"/>
                          </a:solidFill>
                          <a:effectLst/>
                          <a:latin typeface="+mn-lt"/>
                          <a:ea typeface="+mn-ea"/>
                          <a:cs typeface="+mn-cs"/>
                        </a:rPr>
                        <a:t>Man shall not live (mortality) by bread alone, but by every word (revelation) that </a:t>
                      </a:r>
                      <a:r>
                        <a:rPr lang="en-US" sz="1800" b="0" i="1" kern="1200" dirty="0" err="1">
                          <a:solidFill>
                            <a:schemeClr val="bg1"/>
                          </a:solidFill>
                          <a:effectLst/>
                          <a:latin typeface="+mn-lt"/>
                          <a:ea typeface="+mn-ea"/>
                          <a:cs typeface="+mn-cs"/>
                        </a:rPr>
                        <a:t>proceedeth</a:t>
                      </a:r>
                      <a:r>
                        <a:rPr lang="en-US" sz="1800" b="0" i="1" kern="1200" dirty="0">
                          <a:solidFill>
                            <a:schemeClr val="bg1"/>
                          </a:solidFill>
                          <a:effectLst/>
                          <a:latin typeface="+mn-lt"/>
                          <a:ea typeface="+mn-ea"/>
                          <a:cs typeface="+mn-cs"/>
                        </a:rPr>
                        <a:t> out of the mouth of God.</a:t>
                      </a:r>
                      <a:endParaRPr lang="en-US" i="1" dirty="0">
                        <a:solidFill>
                          <a:schemeClr val="bg1"/>
                        </a:solidFill>
                      </a:endParaRPr>
                    </a:p>
                  </a:txBody>
                  <a:tcPr/>
                </a:tc>
                <a:extLst>
                  <a:ext uri="{0D108BD9-81ED-4DB2-BD59-A6C34878D82A}">
                    <a16:rowId xmlns:a16="http://schemas.microsoft.com/office/drawing/2014/main" val="10001"/>
                  </a:ext>
                </a:extLst>
              </a:tr>
              <a:tr h="1162662">
                <a:tc>
                  <a:txBody>
                    <a:bodyPr/>
                    <a:lstStyle/>
                    <a:p>
                      <a:pPr algn="ctr"/>
                      <a:r>
                        <a:rPr lang="en-US" sz="2400" dirty="0">
                          <a:solidFill>
                            <a:schemeClr val="bg1"/>
                          </a:solidFill>
                        </a:rPr>
                        <a:t>Mathew 4:5-7</a:t>
                      </a:r>
                    </a:p>
                  </a:txBody>
                  <a:tcPr/>
                </a:tc>
                <a:tc>
                  <a:txBody>
                    <a:bodyPr/>
                    <a:lstStyle/>
                    <a:p>
                      <a:pPr algn="ctr"/>
                      <a:r>
                        <a:rPr lang="en-US" dirty="0">
                          <a:solidFill>
                            <a:schemeClr val="bg1"/>
                          </a:solidFill>
                        </a:rPr>
                        <a:t>                          Jump ---</a:t>
                      </a:r>
                      <a:r>
                        <a:rPr lang="en-US" sz="1800" b="0" i="0" kern="1200" dirty="0">
                          <a:solidFill>
                            <a:schemeClr val="bg1"/>
                          </a:solidFill>
                          <a:effectLst/>
                          <a:latin typeface="+mn-lt"/>
                          <a:ea typeface="+mn-ea"/>
                          <a:cs typeface="+mn-cs"/>
                        </a:rPr>
                        <a:t>Satan tempted Jesus to tempt the Father</a:t>
                      </a:r>
                      <a:endParaRPr lang="en-US" dirty="0">
                        <a:solidFill>
                          <a:schemeClr val="bg1"/>
                        </a:solidFill>
                      </a:endParaRPr>
                    </a:p>
                  </a:txBody>
                  <a:tcPr/>
                </a:tc>
                <a:tc>
                  <a:txBody>
                    <a:bodyPr/>
                    <a:lstStyle/>
                    <a:p>
                      <a:r>
                        <a:rPr lang="en-US" sz="1800" b="0" i="1" kern="1200" dirty="0">
                          <a:solidFill>
                            <a:schemeClr val="bg1"/>
                          </a:solidFill>
                          <a:effectLst/>
                          <a:latin typeface="+mn-lt"/>
                          <a:ea typeface="+mn-ea"/>
                          <a:cs typeface="+mn-cs"/>
                        </a:rPr>
                        <a:t>Thou shalt not</a:t>
                      </a:r>
                      <a:r>
                        <a:rPr lang="en-US" sz="1800" b="0" i="1" kern="1200" baseline="30000" dirty="0">
                          <a:solidFill>
                            <a:schemeClr val="bg1"/>
                          </a:solidFill>
                          <a:effectLst/>
                          <a:latin typeface="+mn-lt"/>
                          <a:ea typeface="+mn-ea"/>
                          <a:cs typeface="+mn-cs"/>
                        </a:rPr>
                        <a:t> </a:t>
                      </a:r>
                      <a:r>
                        <a:rPr lang="en-US" sz="1800" b="0" i="1" u="none" strike="noStrike" kern="1200" dirty="0">
                          <a:solidFill>
                            <a:schemeClr val="bg1"/>
                          </a:solidFill>
                          <a:effectLst/>
                          <a:latin typeface="+mn-lt"/>
                          <a:ea typeface="+mn-ea"/>
                          <a:cs typeface="+mn-cs"/>
                        </a:rPr>
                        <a:t>tempt</a:t>
                      </a:r>
                      <a:r>
                        <a:rPr lang="en-US" sz="1800" b="0" i="1" kern="1200" dirty="0">
                          <a:solidFill>
                            <a:schemeClr val="bg1"/>
                          </a:solidFill>
                          <a:effectLst/>
                          <a:latin typeface="+mn-lt"/>
                          <a:ea typeface="+mn-ea"/>
                          <a:cs typeface="+mn-cs"/>
                        </a:rPr>
                        <a:t> the Lord thy God</a:t>
                      </a:r>
                      <a:r>
                        <a:rPr lang="en-US" sz="1800" b="0" i="0" kern="1200" dirty="0">
                          <a:solidFill>
                            <a:schemeClr val="bg1"/>
                          </a:solidFill>
                          <a:effectLst/>
                          <a:latin typeface="+mn-lt"/>
                          <a:ea typeface="+mn-ea"/>
                          <a:cs typeface="+mn-cs"/>
                        </a:rPr>
                        <a:t>.</a:t>
                      </a:r>
                      <a:endParaRPr lang="en-US" dirty="0">
                        <a:solidFill>
                          <a:schemeClr val="bg1"/>
                        </a:solidFill>
                      </a:endParaRPr>
                    </a:p>
                  </a:txBody>
                  <a:tcPr/>
                </a:tc>
                <a:extLst>
                  <a:ext uri="{0D108BD9-81ED-4DB2-BD59-A6C34878D82A}">
                    <a16:rowId xmlns:a16="http://schemas.microsoft.com/office/drawing/2014/main" val="10002"/>
                  </a:ext>
                </a:extLst>
              </a:tr>
              <a:tr h="1162662">
                <a:tc>
                  <a:txBody>
                    <a:bodyPr/>
                    <a:lstStyle/>
                    <a:p>
                      <a:pPr algn="ctr"/>
                      <a:r>
                        <a:rPr lang="en-US" sz="2400" dirty="0">
                          <a:solidFill>
                            <a:schemeClr val="bg1"/>
                          </a:solidFill>
                        </a:rPr>
                        <a:t>Matthew 4:8-11</a:t>
                      </a:r>
                    </a:p>
                  </a:txBody>
                  <a:tcPr/>
                </a:tc>
                <a:tc>
                  <a:txBody>
                    <a:bodyPr/>
                    <a:lstStyle/>
                    <a:p>
                      <a:r>
                        <a:rPr lang="en-US" dirty="0">
                          <a:solidFill>
                            <a:schemeClr val="bg1"/>
                          </a:solidFill>
                        </a:rPr>
                        <a:t>If you worship me you can have all</a:t>
                      </a:r>
                    </a:p>
                  </a:txBody>
                  <a:tcPr/>
                </a:tc>
                <a:tc>
                  <a:txBody>
                    <a:bodyPr/>
                    <a:lstStyle/>
                    <a:p>
                      <a:r>
                        <a:rPr lang="en-US" sz="1800" b="0" i="1" kern="1200" dirty="0">
                          <a:solidFill>
                            <a:schemeClr val="bg1"/>
                          </a:solidFill>
                          <a:effectLst/>
                          <a:latin typeface="+mn-lt"/>
                          <a:ea typeface="+mn-ea"/>
                          <a:cs typeface="+mn-cs"/>
                        </a:rPr>
                        <a:t>Spiritual --Thou shalt </a:t>
                      </a:r>
                      <a:r>
                        <a:rPr lang="en-US" sz="1800" b="0" i="1" u="none" strike="noStrike" kern="1200" dirty="0">
                          <a:solidFill>
                            <a:schemeClr val="bg1"/>
                          </a:solidFill>
                          <a:effectLst/>
                          <a:latin typeface="+mn-lt"/>
                          <a:ea typeface="+mn-ea"/>
                          <a:cs typeface="+mn-cs"/>
                        </a:rPr>
                        <a:t>worship</a:t>
                      </a:r>
                      <a:r>
                        <a:rPr lang="en-US" sz="1800" b="0" i="1" kern="1200" dirty="0">
                          <a:solidFill>
                            <a:schemeClr val="bg1"/>
                          </a:solidFill>
                          <a:effectLst/>
                          <a:latin typeface="+mn-lt"/>
                          <a:ea typeface="+mn-ea"/>
                          <a:cs typeface="+mn-cs"/>
                        </a:rPr>
                        <a:t> the Lord thy God, and him only shalt thou serve.</a:t>
                      </a:r>
                      <a:endParaRPr lang="en-US" i="1" dirty="0">
                        <a:solidFill>
                          <a:schemeClr val="bg1"/>
                        </a:solidFill>
                      </a:endParaRPr>
                    </a:p>
                  </a:txBody>
                  <a:tcPr/>
                </a:tc>
                <a:extLst>
                  <a:ext uri="{0D108BD9-81ED-4DB2-BD59-A6C34878D82A}">
                    <a16:rowId xmlns:a16="http://schemas.microsoft.com/office/drawing/2014/main" val="10003"/>
                  </a:ext>
                </a:extLst>
              </a:tr>
            </a:tbl>
          </a:graphicData>
        </a:graphic>
      </p:graphicFrame>
      <p:grpSp>
        <p:nvGrpSpPr>
          <p:cNvPr id="26" name="Group 25"/>
          <p:cNvGrpSpPr/>
          <p:nvPr/>
        </p:nvGrpSpPr>
        <p:grpSpPr>
          <a:xfrm>
            <a:off x="4333009" y="1968237"/>
            <a:ext cx="3041071" cy="667439"/>
            <a:chOff x="4333009" y="1968237"/>
            <a:chExt cx="3041071" cy="667439"/>
          </a:xfrm>
        </p:grpSpPr>
        <p:grpSp>
          <p:nvGrpSpPr>
            <p:cNvPr id="14" name="Group 13"/>
            <p:cNvGrpSpPr/>
            <p:nvPr/>
          </p:nvGrpSpPr>
          <p:grpSpPr>
            <a:xfrm>
              <a:off x="6317671" y="1968237"/>
              <a:ext cx="1056409" cy="644152"/>
              <a:chOff x="3886200" y="2743200"/>
              <a:chExt cx="3124200" cy="1905000"/>
            </a:xfrm>
          </p:grpSpPr>
          <p:sp>
            <p:nvSpPr>
              <p:cNvPr id="16" name="Rounded Rectangle 15"/>
              <p:cNvSpPr/>
              <p:nvPr/>
            </p:nvSpPr>
            <p:spPr>
              <a:xfrm>
                <a:off x="4267200" y="2819400"/>
                <a:ext cx="2667000" cy="18288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0"/>
              <p:cNvGrpSpPr/>
              <p:nvPr/>
            </p:nvGrpSpPr>
            <p:grpSpPr>
              <a:xfrm>
                <a:off x="3886200" y="2819400"/>
                <a:ext cx="990600" cy="1828800"/>
                <a:chOff x="6019800" y="2209800"/>
                <a:chExt cx="1828800" cy="1981200"/>
              </a:xfrm>
            </p:grpSpPr>
            <p:sp>
              <p:nvSpPr>
                <p:cNvPr id="20" name="Rounded Rectangle 19"/>
                <p:cNvSpPr/>
                <p:nvPr/>
              </p:nvSpPr>
              <p:spPr>
                <a:xfrm>
                  <a:off x="6096000" y="2895600"/>
                  <a:ext cx="1752600" cy="12954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19800" y="22098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72200" y="25146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5334000" y="2743200"/>
                <a:ext cx="1676400" cy="8382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53000" y="2819400"/>
                <a:ext cx="1981200" cy="10668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333009" y="2132583"/>
              <a:ext cx="1008093" cy="503093"/>
              <a:chOff x="4333009" y="2132583"/>
              <a:chExt cx="1008093" cy="503093"/>
            </a:xfrm>
          </p:grpSpPr>
          <p:sp>
            <p:nvSpPr>
              <p:cNvPr id="11" name="Freeform 10"/>
              <p:cNvSpPr/>
              <p:nvPr/>
            </p:nvSpPr>
            <p:spPr>
              <a:xfrm>
                <a:off x="4333009" y="2132583"/>
                <a:ext cx="727364" cy="413190"/>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590998" y="2354728"/>
                <a:ext cx="598205" cy="280948"/>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7508205">
                <a:off x="4907805" y="2181703"/>
                <a:ext cx="445138" cy="421457"/>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ight Arrow 24"/>
            <p:cNvSpPr/>
            <p:nvPr/>
          </p:nvSpPr>
          <p:spPr>
            <a:xfrm>
              <a:off x="5455227" y="2194929"/>
              <a:ext cx="616731" cy="36072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310096" y="3109825"/>
            <a:ext cx="519853" cy="1022882"/>
            <a:chOff x="-152400" y="685800"/>
            <a:chExt cx="3200400" cy="6297234"/>
          </a:xfrm>
        </p:grpSpPr>
        <p:sp>
          <p:nvSpPr>
            <p:cNvPr id="28" name="Freeform 27"/>
            <p:cNvSpPr/>
            <p:nvPr/>
          </p:nvSpPr>
          <p:spPr>
            <a:xfrm>
              <a:off x="-152400" y="2819400"/>
              <a:ext cx="2993181" cy="4163634"/>
            </a:xfrm>
            <a:custGeom>
              <a:avLst/>
              <a:gdLst>
                <a:gd name="connsiteX0" fmla="*/ 107092 w 2993181"/>
                <a:gd name="connsiteY0" fmla="*/ 0 h 4163634"/>
                <a:gd name="connsiteX1" fmla="*/ 107092 w 2993181"/>
                <a:gd name="connsiteY1" fmla="*/ 0 h 4163634"/>
                <a:gd name="connsiteX2" fmla="*/ 172995 w 2993181"/>
                <a:gd name="connsiteY2" fmla="*/ 24713 h 4163634"/>
                <a:gd name="connsiteX3" fmla="*/ 296562 w 2993181"/>
                <a:gd name="connsiteY3" fmla="*/ 32951 h 4163634"/>
                <a:gd name="connsiteX4" fmla="*/ 436606 w 2993181"/>
                <a:gd name="connsiteY4" fmla="*/ 49427 h 4163634"/>
                <a:gd name="connsiteX5" fmla="*/ 617838 w 2993181"/>
                <a:gd name="connsiteY5" fmla="*/ 65902 h 4163634"/>
                <a:gd name="connsiteX6" fmla="*/ 675503 w 2993181"/>
                <a:gd name="connsiteY6" fmla="*/ 82378 h 4163634"/>
                <a:gd name="connsiteX7" fmla="*/ 766119 w 2993181"/>
                <a:gd name="connsiteY7" fmla="*/ 90616 h 4163634"/>
                <a:gd name="connsiteX8" fmla="*/ 881449 w 2993181"/>
                <a:gd name="connsiteY8" fmla="*/ 107092 h 4163634"/>
                <a:gd name="connsiteX9" fmla="*/ 922638 w 2993181"/>
                <a:gd name="connsiteY9" fmla="*/ 115329 h 4163634"/>
                <a:gd name="connsiteX10" fmla="*/ 1013254 w 2993181"/>
                <a:gd name="connsiteY10" fmla="*/ 123567 h 4163634"/>
                <a:gd name="connsiteX11" fmla="*/ 1120346 w 2993181"/>
                <a:gd name="connsiteY11" fmla="*/ 148281 h 4163634"/>
                <a:gd name="connsiteX12" fmla="*/ 1416908 w 2993181"/>
                <a:gd name="connsiteY12" fmla="*/ 164756 h 4163634"/>
                <a:gd name="connsiteX13" fmla="*/ 1449860 w 2993181"/>
                <a:gd name="connsiteY13" fmla="*/ 172994 h 4163634"/>
                <a:gd name="connsiteX14" fmla="*/ 1524000 w 2993181"/>
                <a:gd name="connsiteY14" fmla="*/ 189470 h 4163634"/>
                <a:gd name="connsiteX15" fmla="*/ 1548714 w 2993181"/>
                <a:gd name="connsiteY15" fmla="*/ 197708 h 4163634"/>
                <a:gd name="connsiteX16" fmla="*/ 1639330 w 2993181"/>
                <a:gd name="connsiteY16" fmla="*/ 205946 h 4163634"/>
                <a:gd name="connsiteX17" fmla="*/ 1738184 w 2993181"/>
                <a:gd name="connsiteY17" fmla="*/ 222421 h 4163634"/>
                <a:gd name="connsiteX18" fmla="*/ 1762898 w 2993181"/>
                <a:gd name="connsiteY18" fmla="*/ 230659 h 4163634"/>
                <a:gd name="connsiteX19" fmla="*/ 1869989 w 2993181"/>
                <a:gd name="connsiteY19" fmla="*/ 247135 h 4163634"/>
                <a:gd name="connsiteX20" fmla="*/ 1894703 w 2993181"/>
                <a:gd name="connsiteY20" fmla="*/ 255373 h 4163634"/>
                <a:gd name="connsiteX21" fmla="*/ 1960606 w 2993181"/>
                <a:gd name="connsiteY21" fmla="*/ 271848 h 4163634"/>
                <a:gd name="connsiteX22" fmla="*/ 2010033 w 2993181"/>
                <a:gd name="connsiteY22" fmla="*/ 288324 h 4163634"/>
                <a:gd name="connsiteX23" fmla="*/ 2034746 w 2993181"/>
                <a:gd name="connsiteY23" fmla="*/ 304800 h 4163634"/>
                <a:gd name="connsiteX24" fmla="*/ 2100649 w 2993181"/>
                <a:gd name="connsiteY24" fmla="*/ 321275 h 4163634"/>
                <a:gd name="connsiteX25" fmla="*/ 2125362 w 2993181"/>
                <a:gd name="connsiteY25" fmla="*/ 337751 h 4163634"/>
                <a:gd name="connsiteX26" fmla="*/ 2150076 w 2993181"/>
                <a:gd name="connsiteY26" fmla="*/ 345989 h 4163634"/>
                <a:gd name="connsiteX27" fmla="*/ 2356022 w 2993181"/>
                <a:gd name="connsiteY27" fmla="*/ 354227 h 4163634"/>
                <a:gd name="connsiteX28" fmla="*/ 2430162 w 2993181"/>
                <a:gd name="connsiteY28" fmla="*/ 370702 h 4163634"/>
                <a:gd name="connsiteX29" fmla="*/ 2496065 w 2993181"/>
                <a:gd name="connsiteY29" fmla="*/ 387178 h 4163634"/>
                <a:gd name="connsiteX30" fmla="*/ 2520779 w 2993181"/>
                <a:gd name="connsiteY30" fmla="*/ 395416 h 4163634"/>
                <a:gd name="connsiteX31" fmla="*/ 2603157 w 2993181"/>
                <a:gd name="connsiteY31" fmla="*/ 403654 h 4163634"/>
                <a:gd name="connsiteX32" fmla="*/ 2702011 w 2993181"/>
                <a:gd name="connsiteY32" fmla="*/ 420129 h 4163634"/>
                <a:gd name="connsiteX33" fmla="*/ 2751438 w 2993181"/>
                <a:gd name="connsiteY33" fmla="*/ 436605 h 4163634"/>
                <a:gd name="connsiteX34" fmla="*/ 2784389 w 2993181"/>
                <a:gd name="connsiteY34" fmla="*/ 461319 h 4163634"/>
                <a:gd name="connsiteX35" fmla="*/ 2809103 w 2993181"/>
                <a:gd name="connsiteY35" fmla="*/ 477794 h 4163634"/>
                <a:gd name="connsiteX36" fmla="*/ 2858530 w 2993181"/>
                <a:gd name="connsiteY36" fmla="*/ 510746 h 4163634"/>
                <a:gd name="connsiteX37" fmla="*/ 2907957 w 2993181"/>
                <a:gd name="connsiteY37" fmla="*/ 560173 h 4163634"/>
                <a:gd name="connsiteX38" fmla="*/ 2965622 w 2993181"/>
                <a:gd name="connsiteY38" fmla="*/ 626075 h 4163634"/>
                <a:gd name="connsiteX39" fmla="*/ 2982098 w 2993181"/>
                <a:gd name="connsiteY39" fmla="*/ 650789 h 4163634"/>
                <a:gd name="connsiteX40" fmla="*/ 2982098 w 2993181"/>
                <a:gd name="connsiteY40" fmla="*/ 782594 h 4163634"/>
                <a:gd name="connsiteX41" fmla="*/ 2957384 w 2993181"/>
                <a:gd name="connsiteY41" fmla="*/ 799070 h 4163634"/>
                <a:gd name="connsiteX42" fmla="*/ 2940908 w 2993181"/>
                <a:gd name="connsiteY42" fmla="*/ 848497 h 4163634"/>
                <a:gd name="connsiteX43" fmla="*/ 2891481 w 2993181"/>
                <a:gd name="connsiteY43" fmla="*/ 922637 h 4163634"/>
                <a:gd name="connsiteX44" fmla="*/ 2875006 w 2993181"/>
                <a:gd name="connsiteY44" fmla="*/ 947351 h 4163634"/>
                <a:gd name="connsiteX45" fmla="*/ 2858530 w 2993181"/>
                <a:gd name="connsiteY45" fmla="*/ 996778 h 4163634"/>
                <a:gd name="connsiteX46" fmla="*/ 2817341 w 2993181"/>
                <a:gd name="connsiteY46" fmla="*/ 1070919 h 4163634"/>
                <a:gd name="connsiteX47" fmla="*/ 2784389 w 2993181"/>
                <a:gd name="connsiteY47" fmla="*/ 1095632 h 4163634"/>
                <a:gd name="connsiteX48" fmla="*/ 2767914 w 2993181"/>
                <a:gd name="connsiteY48" fmla="*/ 1145059 h 4163634"/>
                <a:gd name="connsiteX49" fmla="*/ 2751438 w 2993181"/>
                <a:gd name="connsiteY49" fmla="*/ 1202724 h 4163634"/>
                <a:gd name="connsiteX50" fmla="*/ 2718487 w 2993181"/>
                <a:gd name="connsiteY50" fmla="*/ 1252151 h 4163634"/>
                <a:gd name="connsiteX51" fmla="*/ 2685535 w 2993181"/>
                <a:gd name="connsiteY51" fmla="*/ 1301578 h 4163634"/>
                <a:gd name="connsiteX52" fmla="*/ 2660822 w 2993181"/>
                <a:gd name="connsiteY52" fmla="*/ 1408670 h 4163634"/>
                <a:gd name="connsiteX53" fmla="*/ 2636108 w 2993181"/>
                <a:gd name="connsiteY53" fmla="*/ 1507524 h 4163634"/>
                <a:gd name="connsiteX54" fmla="*/ 2619633 w 2993181"/>
                <a:gd name="connsiteY54" fmla="*/ 1556951 h 4163634"/>
                <a:gd name="connsiteX55" fmla="*/ 2611395 w 2993181"/>
                <a:gd name="connsiteY55" fmla="*/ 1581665 h 4163634"/>
                <a:gd name="connsiteX56" fmla="*/ 2594919 w 2993181"/>
                <a:gd name="connsiteY56" fmla="*/ 1606378 h 4163634"/>
                <a:gd name="connsiteX57" fmla="*/ 2570206 w 2993181"/>
                <a:gd name="connsiteY57" fmla="*/ 1861751 h 4163634"/>
                <a:gd name="connsiteX58" fmla="*/ 2578444 w 2993181"/>
                <a:gd name="connsiteY58" fmla="*/ 2265405 h 4163634"/>
                <a:gd name="connsiteX59" fmla="*/ 2586681 w 2993181"/>
                <a:gd name="connsiteY59" fmla="*/ 2306594 h 4163634"/>
                <a:gd name="connsiteX60" fmla="*/ 2594919 w 2993181"/>
                <a:gd name="connsiteY60" fmla="*/ 2372497 h 4163634"/>
                <a:gd name="connsiteX61" fmla="*/ 2611395 w 2993181"/>
                <a:gd name="connsiteY61" fmla="*/ 2479589 h 4163634"/>
                <a:gd name="connsiteX62" fmla="*/ 2619633 w 2993181"/>
                <a:gd name="connsiteY62" fmla="*/ 2553729 h 4163634"/>
                <a:gd name="connsiteX63" fmla="*/ 2636108 w 2993181"/>
                <a:gd name="connsiteY63" fmla="*/ 2603156 h 4163634"/>
                <a:gd name="connsiteX64" fmla="*/ 2644346 w 2993181"/>
                <a:gd name="connsiteY64" fmla="*/ 2660821 h 4163634"/>
                <a:gd name="connsiteX65" fmla="*/ 2652584 w 2993181"/>
                <a:gd name="connsiteY65" fmla="*/ 2702010 h 4163634"/>
                <a:gd name="connsiteX66" fmla="*/ 2669060 w 2993181"/>
                <a:gd name="connsiteY66" fmla="*/ 2875005 h 4163634"/>
                <a:gd name="connsiteX67" fmla="*/ 2677298 w 2993181"/>
                <a:gd name="connsiteY67" fmla="*/ 3089189 h 4163634"/>
                <a:gd name="connsiteX68" fmla="*/ 2685535 w 2993181"/>
                <a:gd name="connsiteY68" fmla="*/ 3130378 h 4163634"/>
                <a:gd name="connsiteX69" fmla="*/ 2702011 w 2993181"/>
                <a:gd name="connsiteY69" fmla="*/ 3278659 h 4163634"/>
                <a:gd name="connsiteX70" fmla="*/ 2718487 w 2993181"/>
                <a:gd name="connsiteY70" fmla="*/ 3509319 h 4163634"/>
                <a:gd name="connsiteX71" fmla="*/ 2743200 w 2993181"/>
                <a:gd name="connsiteY71" fmla="*/ 3583459 h 4163634"/>
                <a:gd name="connsiteX72" fmla="*/ 2751438 w 2993181"/>
                <a:gd name="connsiteY72" fmla="*/ 3608173 h 4163634"/>
                <a:gd name="connsiteX73" fmla="*/ 2767914 w 2993181"/>
                <a:gd name="connsiteY73" fmla="*/ 3781167 h 4163634"/>
                <a:gd name="connsiteX74" fmla="*/ 2776152 w 2993181"/>
                <a:gd name="connsiteY74" fmla="*/ 3871783 h 4163634"/>
                <a:gd name="connsiteX75" fmla="*/ 2792627 w 2993181"/>
                <a:gd name="connsiteY75" fmla="*/ 3954162 h 4163634"/>
                <a:gd name="connsiteX76" fmla="*/ 2817341 w 2993181"/>
                <a:gd name="connsiteY76" fmla="*/ 4085967 h 4163634"/>
                <a:gd name="connsiteX77" fmla="*/ 2809103 w 2993181"/>
                <a:gd name="connsiteY77" fmla="*/ 4151870 h 4163634"/>
                <a:gd name="connsiteX78" fmla="*/ 2421925 w 2993181"/>
                <a:gd name="connsiteY78" fmla="*/ 4135394 h 4163634"/>
                <a:gd name="connsiteX79" fmla="*/ 1894703 w 2993181"/>
                <a:gd name="connsiteY79" fmla="*/ 4143632 h 4163634"/>
                <a:gd name="connsiteX80" fmla="*/ 1853514 w 2993181"/>
                <a:gd name="connsiteY80" fmla="*/ 4151870 h 4163634"/>
                <a:gd name="connsiteX81" fmla="*/ 1070919 w 2993181"/>
                <a:gd name="connsiteY81" fmla="*/ 4143632 h 4163634"/>
                <a:gd name="connsiteX82" fmla="*/ 988541 w 2993181"/>
                <a:gd name="connsiteY82" fmla="*/ 4135394 h 4163634"/>
                <a:gd name="connsiteX83" fmla="*/ 963827 w 2993181"/>
                <a:gd name="connsiteY83" fmla="*/ 4127156 h 4163634"/>
                <a:gd name="connsiteX84" fmla="*/ 897925 w 2993181"/>
                <a:gd name="connsiteY84" fmla="*/ 4118919 h 4163634"/>
                <a:gd name="connsiteX85" fmla="*/ 733168 w 2993181"/>
                <a:gd name="connsiteY85" fmla="*/ 4094205 h 4163634"/>
                <a:gd name="connsiteX86" fmla="*/ 222422 w 2993181"/>
                <a:gd name="connsiteY86" fmla="*/ 4085967 h 4163634"/>
                <a:gd name="connsiteX87" fmla="*/ 131806 w 2993181"/>
                <a:gd name="connsiteY87" fmla="*/ 4077729 h 4163634"/>
                <a:gd name="connsiteX88" fmla="*/ 98854 w 2993181"/>
                <a:gd name="connsiteY88" fmla="*/ 4069492 h 4163634"/>
                <a:gd name="connsiteX89" fmla="*/ 123568 w 2993181"/>
                <a:gd name="connsiteY89" fmla="*/ 3978875 h 4163634"/>
                <a:gd name="connsiteX90" fmla="*/ 156519 w 2993181"/>
                <a:gd name="connsiteY90" fmla="*/ 3855308 h 4163634"/>
                <a:gd name="connsiteX91" fmla="*/ 172995 w 2993181"/>
                <a:gd name="connsiteY91" fmla="*/ 3764692 h 4163634"/>
                <a:gd name="connsiteX92" fmla="*/ 164757 w 2993181"/>
                <a:gd name="connsiteY92" fmla="*/ 3566983 h 4163634"/>
                <a:gd name="connsiteX93" fmla="*/ 148281 w 2993181"/>
                <a:gd name="connsiteY93" fmla="*/ 3542270 h 4163634"/>
                <a:gd name="connsiteX94" fmla="*/ 131806 w 2993181"/>
                <a:gd name="connsiteY94" fmla="*/ 3492843 h 4163634"/>
                <a:gd name="connsiteX95" fmla="*/ 123568 w 2993181"/>
                <a:gd name="connsiteY95" fmla="*/ 3468129 h 4163634"/>
                <a:gd name="connsiteX96" fmla="*/ 115330 w 2993181"/>
                <a:gd name="connsiteY96" fmla="*/ 3435178 h 4163634"/>
                <a:gd name="connsiteX97" fmla="*/ 98854 w 2993181"/>
                <a:gd name="connsiteY97" fmla="*/ 3410465 h 4163634"/>
                <a:gd name="connsiteX98" fmla="*/ 82379 w 2993181"/>
                <a:gd name="connsiteY98" fmla="*/ 3377513 h 4163634"/>
                <a:gd name="connsiteX99" fmla="*/ 74141 w 2993181"/>
                <a:gd name="connsiteY99" fmla="*/ 3336324 h 4163634"/>
                <a:gd name="connsiteX100" fmla="*/ 41189 w 2993181"/>
                <a:gd name="connsiteY100" fmla="*/ 3278659 h 4163634"/>
                <a:gd name="connsiteX101" fmla="*/ 32952 w 2993181"/>
                <a:gd name="connsiteY101" fmla="*/ 3212756 h 4163634"/>
                <a:gd name="connsiteX102" fmla="*/ 16476 w 2993181"/>
                <a:gd name="connsiteY102" fmla="*/ 3097427 h 4163634"/>
                <a:gd name="connsiteX103" fmla="*/ 8238 w 2993181"/>
                <a:gd name="connsiteY103" fmla="*/ 2809102 h 4163634"/>
                <a:gd name="connsiteX104" fmla="*/ 0 w 2993181"/>
                <a:gd name="connsiteY104" fmla="*/ 2710248 h 4163634"/>
                <a:gd name="connsiteX105" fmla="*/ 8238 w 2993181"/>
                <a:gd name="connsiteY105" fmla="*/ 1985319 h 4163634"/>
                <a:gd name="connsiteX106" fmla="*/ 16476 w 2993181"/>
                <a:gd name="connsiteY106" fmla="*/ 1960605 h 4163634"/>
                <a:gd name="connsiteX107" fmla="*/ 24714 w 2993181"/>
                <a:gd name="connsiteY107" fmla="*/ 1919416 h 4163634"/>
                <a:gd name="connsiteX108" fmla="*/ 41189 w 2993181"/>
                <a:gd name="connsiteY108" fmla="*/ 1787610 h 4163634"/>
                <a:gd name="connsiteX109" fmla="*/ 49427 w 2993181"/>
                <a:gd name="connsiteY109" fmla="*/ 1738183 h 4163634"/>
                <a:gd name="connsiteX110" fmla="*/ 57665 w 2993181"/>
                <a:gd name="connsiteY110" fmla="*/ 1713470 h 4163634"/>
                <a:gd name="connsiteX111" fmla="*/ 74141 w 2993181"/>
                <a:gd name="connsiteY111" fmla="*/ 1622854 h 4163634"/>
                <a:gd name="connsiteX112" fmla="*/ 82379 w 2993181"/>
                <a:gd name="connsiteY112" fmla="*/ 1491048 h 4163634"/>
                <a:gd name="connsiteX113" fmla="*/ 90616 w 2993181"/>
                <a:gd name="connsiteY113" fmla="*/ 1441621 h 4163634"/>
                <a:gd name="connsiteX114" fmla="*/ 107092 w 2993181"/>
                <a:gd name="connsiteY114" fmla="*/ 1293340 h 4163634"/>
                <a:gd name="connsiteX115" fmla="*/ 115330 w 2993181"/>
                <a:gd name="connsiteY115" fmla="*/ 1194486 h 4163634"/>
                <a:gd name="connsiteX116" fmla="*/ 123568 w 2993181"/>
                <a:gd name="connsiteY116" fmla="*/ 1145059 h 4163634"/>
                <a:gd name="connsiteX117" fmla="*/ 148281 w 2993181"/>
                <a:gd name="connsiteY117" fmla="*/ 733167 h 4163634"/>
                <a:gd name="connsiteX118" fmla="*/ 140044 w 2993181"/>
                <a:gd name="connsiteY118" fmla="*/ 222421 h 4163634"/>
                <a:gd name="connsiteX119" fmla="*/ 131806 w 2993181"/>
                <a:gd name="connsiteY119" fmla="*/ 140043 h 4163634"/>
                <a:gd name="connsiteX120" fmla="*/ 123568 w 2993181"/>
                <a:gd name="connsiteY120" fmla="*/ 98854 h 4163634"/>
                <a:gd name="connsiteX121" fmla="*/ 107092 w 2993181"/>
                <a:gd name="connsiteY121" fmla="*/ 0 h 416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993181" h="4163634">
                  <a:moveTo>
                    <a:pt x="107092" y="0"/>
                  </a:moveTo>
                  <a:lnTo>
                    <a:pt x="107092" y="0"/>
                  </a:lnTo>
                  <a:cubicBezTo>
                    <a:pt x="129060" y="8238"/>
                    <a:pt x="149881" y="20693"/>
                    <a:pt x="172995" y="24713"/>
                  </a:cubicBezTo>
                  <a:cubicBezTo>
                    <a:pt x="213665" y="31786"/>
                    <a:pt x="255424" y="29523"/>
                    <a:pt x="296562" y="32951"/>
                  </a:cubicBezTo>
                  <a:cubicBezTo>
                    <a:pt x="328611" y="35622"/>
                    <a:pt x="403095" y="45238"/>
                    <a:pt x="436606" y="49427"/>
                  </a:cubicBezTo>
                  <a:cubicBezTo>
                    <a:pt x="514708" y="75462"/>
                    <a:pt x="429634" y="49537"/>
                    <a:pt x="617838" y="65902"/>
                  </a:cubicBezTo>
                  <a:cubicBezTo>
                    <a:pt x="696032" y="72701"/>
                    <a:pt x="611809" y="73279"/>
                    <a:pt x="675503" y="82378"/>
                  </a:cubicBezTo>
                  <a:cubicBezTo>
                    <a:pt x="705528" y="86667"/>
                    <a:pt x="735914" y="87870"/>
                    <a:pt x="766119" y="90616"/>
                  </a:cubicBezTo>
                  <a:cubicBezTo>
                    <a:pt x="824256" y="109995"/>
                    <a:pt x="765945" y="92655"/>
                    <a:pt x="881449" y="107092"/>
                  </a:cubicBezTo>
                  <a:cubicBezTo>
                    <a:pt x="895342" y="108829"/>
                    <a:pt x="908745" y="113592"/>
                    <a:pt x="922638" y="115329"/>
                  </a:cubicBezTo>
                  <a:cubicBezTo>
                    <a:pt x="952734" y="119091"/>
                    <a:pt x="983049" y="120821"/>
                    <a:pt x="1013254" y="123567"/>
                  </a:cubicBezTo>
                  <a:cubicBezTo>
                    <a:pt x="1061591" y="155792"/>
                    <a:pt x="1026272" y="137828"/>
                    <a:pt x="1120346" y="148281"/>
                  </a:cubicBezTo>
                  <a:cubicBezTo>
                    <a:pt x="1288790" y="166997"/>
                    <a:pt x="1073075" y="152477"/>
                    <a:pt x="1416908" y="164756"/>
                  </a:cubicBezTo>
                  <a:lnTo>
                    <a:pt x="1449860" y="172994"/>
                  </a:lnTo>
                  <a:cubicBezTo>
                    <a:pt x="1474528" y="178687"/>
                    <a:pt x="1499440" y="183330"/>
                    <a:pt x="1524000" y="189470"/>
                  </a:cubicBezTo>
                  <a:cubicBezTo>
                    <a:pt x="1532424" y="191576"/>
                    <a:pt x="1540118" y="196480"/>
                    <a:pt x="1548714" y="197708"/>
                  </a:cubicBezTo>
                  <a:cubicBezTo>
                    <a:pt x="1578739" y="201997"/>
                    <a:pt x="1609125" y="203200"/>
                    <a:pt x="1639330" y="205946"/>
                  </a:cubicBezTo>
                  <a:cubicBezTo>
                    <a:pt x="1697271" y="225257"/>
                    <a:pt x="1627816" y="204026"/>
                    <a:pt x="1738184" y="222421"/>
                  </a:cubicBezTo>
                  <a:cubicBezTo>
                    <a:pt x="1746749" y="223849"/>
                    <a:pt x="1754474" y="228553"/>
                    <a:pt x="1762898" y="230659"/>
                  </a:cubicBezTo>
                  <a:cubicBezTo>
                    <a:pt x="1800637" y="240094"/>
                    <a:pt x="1829972" y="242133"/>
                    <a:pt x="1869989" y="247135"/>
                  </a:cubicBezTo>
                  <a:cubicBezTo>
                    <a:pt x="1878227" y="249881"/>
                    <a:pt x="1886325" y="253088"/>
                    <a:pt x="1894703" y="255373"/>
                  </a:cubicBezTo>
                  <a:cubicBezTo>
                    <a:pt x="1916549" y="261331"/>
                    <a:pt x="1939124" y="264687"/>
                    <a:pt x="1960606" y="271848"/>
                  </a:cubicBezTo>
                  <a:lnTo>
                    <a:pt x="2010033" y="288324"/>
                  </a:lnTo>
                  <a:cubicBezTo>
                    <a:pt x="2018271" y="293816"/>
                    <a:pt x="2025442" y="301417"/>
                    <a:pt x="2034746" y="304800"/>
                  </a:cubicBezTo>
                  <a:cubicBezTo>
                    <a:pt x="2056026" y="312538"/>
                    <a:pt x="2100649" y="321275"/>
                    <a:pt x="2100649" y="321275"/>
                  </a:cubicBezTo>
                  <a:cubicBezTo>
                    <a:pt x="2108887" y="326767"/>
                    <a:pt x="2116507" y="333323"/>
                    <a:pt x="2125362" y="337751"/>
                  </a:cubicBezTo>
                  <a:cubicBezTo>
                    <a:pt x="2133129" y="341634"/>
                    <a:pt x="2141414" y="345370"/>
                    <a:pt x="2150076" y="345989"/>
                  </a:cubicBezTo>
                  <a:cubicBezTo>
                    <a:pt x="2218605" y="350884"/>
                    <a:pt x="2287373" y="351481"/>
                    <a:pt x="2356022" y="354227"/>
                  </a:cubicBezTo>
                  <a:cubicBezTo>
                    <a:pt x="2408641" y="371767"/>
                    <a:pt x="2348971" y="353304"/>
                    <a:pt x="2430162" y="370702"/>
                  </a:cubicBezTo>
                  <a:cubicBezTo>
                    <a:pt x="2452303" y="375446"/>
                    <a:pt x="2474583" y="380017"/>
                    <a:pt x="2496065" y="387178"/>
                  </a:cubicBezTo>
                  <a:cubicBezTo>
                    <a:pt x="2504303" y="389924"/>
                    <a:pt x="2512196" y="394096"/>
                    <a:pt x="2520779" y="395416"/>
                  </a:cubicBezTo>
                  <a:cubicBezTo>
                    <a:pt x="2548054" y="399612"/>
                    <a:pt x="2575698" y="400908"/>
                    <a:pt x="2603157" y="403654"/>
                  </a:cubicBezTo>
                  <a:cubicBezTo>
                    <a:pt x="2670732" y="426179"/>
                    <a:pt x="2564057" y="392539"/>
                    <a:pt x="2702011" y="420129"/>
                  </a:cubicBezTo>
                  <a:cubicBezTo>
                    <a:pt x="2719041" y="423535"/>
                    <a:pt x="2751438" y="436605"/>
                    <a:pt x="2751438" y="436605"/>
                  </a:cubicBezTo>
                  <a:cubicBezTo>
                    <a:pt x="2762422" y="444843"/>
                    <a:pt x="2773217" y="453339"/>
                    <a:pt x="2784389" y="461319"/>
                  </a:cubicBezTo>
                  <a:cubicBezTo>
                    <a:pt x="2792446" y="467074"/>
                    <a:pt x="2801497" y="471456"/>
                    <a:pt x="2809103" y="477794"/>
                  </a:cubicBezTo>
                  <a:cubicBezTo>
                    <a:pt x="2850243" y="512077"/>
                    <a:pt x="2815096" y="496268"/>
                    <a:pt x="2858530" y="510746"/>
                  </a:cubicBezTo>
                  <a:cubicBezTo>
                    <a:pt x="2875006" y="527222"/>
                    <a:pt x="2895033" y="540786"/>
                    <a:pt x="2907957" y="560173"/>
                  </a:cubicBezTo>
                  <a:cubicBezTo>
                    <a:pt x="2946400" y="617838"/>
                    <a:pt x="2924432" y="598617"/>
                    <a:pt x="2965622" y="626075"/>
                  </a:cubicBezTo>
                  <a:cubicBezTo>
                    <a:pt x="2971114" y="634313"/>
                    <a:pt x="2977670" y="641933"/>
                    <a:pt x="2982098" y="650789"/>
                  </a:cubicBezTo>
                  <a:cubicBezTo>
                    <a:pt x="3001584" y="689762"/>
                    <a:pt x="2991297" y="748096"/>
                    <a:pt x="2982098" y="782594"/>
                  </a:cubicBezTo>
                  <a:cubicBezTo>
                    <a:pt x="2979547" y="792161"/>
                    <a:pt x="2965622" y="793578"/>
                    <a:pt x="2957384" y="799070"/>
                  </a:cubicBezTo>
                  <a:cubicBezTo>
                    <a:pt x="2951892" y="815546"/>
                    <a:pt x="2950541" y="834047"/>
                    <a:pt x="2940908" y="848497"/>
                  </a:cubicBezTo>
                  <a:lnTo>
                    <a:pt x="2891481" y="922637"/>
                  </a:lnTo>
                  <a:cubicBezTo>
                    <a:pt x="2885989" y="930875"/>
                    <a:pt x="2878137" y="937958"/>
                    <a:pt x="2875006" y="947351"/>
                  </a:cubicBezTo>
                  <a:lnTo>
                    <a:pt x="2858530" y="996778"/>
                  </a:lnTo>
                  <a:cubicBezTo>
                    <a:pt x="2849551" y="1023714"/>
                    <a:pt x="2842519" y="1052036"/>
                    <a:pt x="2817341" y="1070919"/>
                  </a:cubicBezTo>
                  <a:lnTo>
                    <a:pt x="2784389" y="1095632"/>
                  </a:lnTo>
                  <a:cubicBezTo>
                    <a:pt x="2778897" y="1112108"/>
                    <a:pt x="2772126" y="1128211"/>
                    <a:pt x="2767914" y="1145059"/>
                  </a:cubicBezTo>
                  <a:cubicBezTo>
                    <a:pt x="2765975" y="1152815"/>
                    <a:pt x="2756810" y="1193055"/>
                    <a:pt x="2751438" y="1202724"/>
                  </a:cubicBezTo>
                  <a:cubicBezTo>
                    <a:pt x="2741822" y="1220033"/>
                    <a:pt x="2724749" y="1233366"/>
                    <a:pt x="2718487" y="1252151"/>
                  </a:cubicBezTo>
                  <a:cubicBezTo>
                    <a:pt x="2706565" y="1287917"/>
                    <a:pt x="2716389" y="1270725"/>
                    <a:pt x="2685535" y="1301578"/>
                  </a:cubicBezTo>
                  <a:cubicBezTo>
                    <a:pt x="2664833" y="1363686"/>
                    <a:pt x="2669377" y="1340229"/>
                    <a:pt x="2660822" y="1408670"/>
                  </a:cubicBezTo>
                  <a:cubicBezTo>
                    <a:pt x="2650055" y="1494804"/>
                    <a:pt x="2666948" y="1461263"/>
                    <a:pt x="2636108" y="1507524"/>
                  </a:cubicBezTo>
                  <a:lnTo>
                    <a:pt x="2619633" y="1556951"/>
                  </a:lnTo>
                  <a:cubicBezTo>
                    <a:pt x="2616887" y="1565189"/>
                    <a:pt x="2616212" y="1574440"/>
                    <a:pt x="2611395" y="1581665"/>
                  </a:cubicBezTo>
                  <a:lnTo>
                    <a:pt x="2594919" y="1606378"/>
                  </a:lnTo>
                  <a:cubicBezTo>
                    <a:pt x="2556719" y="1720983"/>
                    <a:pt x="2579138" y="1638452"/>
                    <a:pt x="2570206" y="1861751"/>
                  </a:cubicBezTo>
                  <a:cubicBezTo>
                    <a:pt x="2572952" y="1996302"/>
                    <a:pt x="2573463" y="2130918"/>
                    <a:pt x="2578444" y="2265405"/>
                  </a:cubicBezTo>
                  <a:cubicBezTo>
                    <a:pt x="2578962" y="2279397"/>
                    <a:pt x="2584552" y="2292755"/>
                    <a:pt x="2586681" y="2306594"/>
                  </a:cubicBezTo>
                  <a:cubicBezTo>
                    <a:pt x="2590047" y="2328475"/>
                    <a:pt x="2592474" y="2350494"/>
                    <a:pt x="2594919" y="2372497"/>
                  </a:cubicBezTo>
                  <a:cubicBezTo>
                    <a:pt x="2605538" y="2468066"/>
                    <a:pt x="2593953" y="2427263"/>
                    <a:pt x="2611395" y="2479589"/>
                  </a:cubicBezTo>
                  <a:cubicBezTo>
                    <a:pt x="2614141" y="2504302"/>
                    <a:pt x="2614757" y="2529346"/>
                    <a:pt x="2619633" y="2553729"/>
                  </a:cubicBezTo>
                  <a:cubicBezTo>
                    <a:pt x="2623039" y="2570759"/>
                    <a:pt x="2636108" y="2603156"/>
                    <a:pt x="2636108" y="2603156"/>
                  </a:cubicBezTo>
                  <a:cubicBezTo>
                    <a:pt x="2638854" y="2622378"/>
                    <a:pt x="2641154" y="2641668"/>
                    <a:pt x="2644346" y="2660821"/>
                  </a:cubicBezTo>
                  <a:cubicBezTo>
                    <a:pt x="2646648" y="2674632"/>
                    <a:pt x="2651191" y="2688078"/>
                    <a:pt x="2652584" y="2702010"/>
                  </a:cubicBezTo>
                  <a:cubicBezTo>
                    <a:pt x="2673619" y="2912361"/>
                    <a:pt x="2649307" y="2756488"/>
                    <a:pt x="2669060" y="2875005"/>
                  </a:cubicBezTo>
                  <a:cubicBezTo>
                    <a:pt x="2671806" y="2946400"/>
                    <a:pt x="2672698" y="3017890"/>
                    <a:pt x="2677298" y="3089189"/>
                  </a:cubicBezTo>
                  <a:cubicBezTo>
                    <a:pt x="2678199" y="3103161"/>
                    <a:pt x="2684142" y="3116446"/>
                    <a:pt x="2685535" y="3130378"/>
                  </a:cubicBezTo>
                  <a:cubicBezTo>
                    <a:pt x="2700646" y="3281496"/>
                    <a:pt x="2679394" y="3210811"/>
                    <a:pt x="2702011" y="3278659"/>
                  </a:cubicBezTo>
                  <a:cubicBezTo>
                    <a:pt x="2702416" y="3285543"/>
                    <a:pt x="2712251" y="3478140"/>
                    <a:pt x="2718487" y="3509319"/>
                  </a:cubicBezTo>
                  <a:cubicBezTo>
                    <a:pt x="2723596" y="3534863"/>
                    <a:pt x="2734962" y="3558746"/>
                    <a:pt x="2743200" y="3583459"/>
                  </a:cubicBezTo>
                  <a:lnTo>
                    <a:pt x="2751438" y="3608173"/>
                  </a:lnTo>
                  <a:cubicBezTo>
                    <a:pt x="2771928" y="3895023"/>
                    <a:pt x="2748750" y="3608694"/>
                    <a:pt x="2767914" y="3781167"/>
                  </a:cubicBezTo>
                  <a:cubicBezTo>
                    <a:pt x="2771263" y="3811311"/>
                    <a:pt x="2772608" y="3841661"/>
                    <a:pt x="2776152" y="3871783"/>
                  </a:cubicBezTo>
                  <a:cubicBezTo>
                    <a:pt x="2790656" y="3995068"/>
                    <a:pt x="2777352" y="3862512"/>
                    <a:pt x="2792627" y="3954162"/>
                  </a:cubicBezTo>
                  <a:cubicBezTo>
                    <a:pt x="2814720" y="4086716"/>
                    <a:pt x="2784198" y="3953397"/>
                    <a:pt x="2817341" y="4085967"/>
                  </a:cubicBezTo>
                  <a:cubicBezTo>
                    <a:pt x="2814595" y="4107935"/>
                    <a:pt x="2830940" y="4148230"/>
                    <a:pt x="2809103" y="4151870"/>
                  </a:cubicBezTo>
                  <a:cubicBezTo>
                    <a:pt x="2657813" y="4177085"/>
                    <a:pt x="2552305" y="4157124"/>
                    <a:pt x="2421925" y="4135394"/>
                  </a:cubicBezTo>
                  <a:lnTo>
                    <a:pt x="1894703" y="4143632"/>
                  </a:lnTo>
                  <a:cubicBezTo>
                    <a:pt x="1880707" y="4144038"/>
                    <a:pt x="1867516" y="4151870"/>
                    <a:pt x="1853514" y="4151870"/>
                  </a:cubicBezTo>
                  <a:cubicBezTo>
                    <a:pt x="1592635" y="4151870"/>
                    <a:pt x="1331784" y="4146378"/>
                    <a:pt x="1070919" y="4143632"/>
                  </a:cubicBezTo>
                  <a:cubicBezTo>
                    <a:pt x="1043460" y="4140886"/>
                    <a:pt x="1015816" y="4139590"/>
                    <a:pt x="988541" y="4135394"/>
                  </a:cubicBezTo>
                  <a:cubicBezTo>
                    <a:pt x="979958" y="4134074"/>
                    <a:pt x="972371" y="4128709"/>
                    <a:pt x="963827" y="4127156"/>
                  </a:cubicBezTo>
                  <a:cubicBezTo>
                    <a:pt x="942046" y="4123196"/>
                    <a:pt x="919762" y="4122558"/>
                    <a:pt x="897925" y="4118919"/>
                  </a:cubicBezTo>
                  <a:cubicBezTo>
                    <a:pt x="820390" y="4105997"/>
                    <a:pt x="811970" y="4096394"/>
                    <a:pt x="733168" y="4094205"/>
                  </a:cubicBezTo>
                  <a:cubicBezTo>
                    <a:pt x="562963" y="4089477"/>
                    <a:pt x="392671" y="4088713"/>
                    <a:pt x="222422" y="4085967"/>
                  </a:cubicBezTo>
                  <a:cubicBezTo>
                    <a:pt x="192217" y="4083221"/>
                    <a:pt x="161870" y="4081737"/>
                    <a:pt x="131806" y="4077729"/>
                  </a:cubicBezTo>
                  <a:cubicBezTo>
                    <a:pt x="120583" y="4076233"/>
                    <a:pt x="103917" y="4079619"/>
                    <a:pt x="98854" y="4069492"/>
                  </a:cubicBezTo>
                  <a:cubicBezTo>
                    <a:pt x="94196" y="4060177"/>
                    <a:pt x="122884" y="3980928"/>
                    <a:pt x="123568" y="3978875"/>
                  </a:cubicBezTo>
                  <a:cubicBezTo>
                    <a:pt x="137405" y="3937364"/>
                    <a:pt x="149812" y="3902254"/>
                    <a:pt x="156519" y="3855308"/>
                  </a:cubicBezTo>
                  <a:cubicBezTo>
                    <a:pt x="166358" y="3786435"/>
                    <a:pt x="160048" y="3816480"/>
                    <a:pt x="172995" y="3764692"/>
                  </a:cubicBezTo>
                  <a:cubicBezTo>
                    <a:pt x="170249" y="3698789"/>
                    <a:pt x="172041" y="3632540"/>
                    <a:pt x="164757" y="3566983"/>
                  </a:cubicBezTo>
                  <a:cubicBezTo>
                    <a:pt x="163664" y="3557143"/>
                    <a:pt x="152302" y="3551317"/>
                    <a:pt x="148281" y="3542270"/>
                  </a:cubicBezTo>
                  <a:cubicBezTo>
                    <a:pt x="141228" y="3526400"/>
                    <a:pt x="137298" y="3509319"/>
                    <a:pt x="131806" y="3492843"/>
                  </a:cubicBezTo>
                  <a:cubicBezTo>
                    <a:pt x="129060" y="3484605"/>
                    <a:pt x="125674" y="3476553"/>
                    <a:pt x="123568" y="3468129"/>
                  </a:cubicBezTo>
                  <a:cubicBezTo>
                    <a:pt x="120822" y="3457145"/>
                    <a:pt x="119790" y="3445584"/>
                    <a:pt x="115330" y="3435178"/>
                  </a:cubicBezTo>
                  <a:cubicBezTo>
                    <a:pt x="111430" y="3426078"/>
                    <a:pt x="103766" y="3419061"/>
                    <a:pt x="98854" y="3410465"/>
                  </a:cubicBezTo>
                  <a:cubicBezTo>
                    <a:pt x="92761" y="3399803"/>
                    <a:pt x="87871" y="3388497"/>
                    <a:pt x="82379" y="3377513"/>
                  </a:cubicBezTo>
                  <a:cubicBezTo>
                    <a:pt x="79633" y="3363783"/>
                    <a:pt x="78569" y="3349607"/>
                    <a:pt x="74141" y="3336324"/>
                  </a:cubicBezTo>
                  <a:cubicBezTo>
                    <a:pt x="67174" y="3315422"/>
                    <a:pt x="53241" y="3296736"/>
                    <a:pt x="41189" y="3278659"/>
                  </a:cubicBezTo>
                  <a:cubicBezTo>
                    <a:pt x="38443" y="3256691"/>
                    <a:pt x="35397" y="3234759"/>
                    <a:pt x="32952" y="3212756"/>
                  </a:cubicBezTo>
                  <a:cubicBezTo>
                    <a:pt x="21716" y="3111626"/>
                    <a:pt x="32175" y="3160222"/>
                    <a:pt x="16476" y="3097427"/>
                  </a:cubicBezTo>
                  <a:cubicBezTo>
                    <a:pt x="13730" y="3001319"/>
                    <a:pt x="12326" y="2905163"/>
                    <a:pt x="8238" y="2809102"/>
                  </a:cubicBezTo>
                  <a:cubicBezTo>
                    <a:pt x="6832" y="2776066"/>
                    <a:pt x="0" y="2743314"/>
                    <a:pt x="0" y="2710248"/>
                  </a:cubicBezTo>
                  <a:cubicBezTo>
                    <a:pt x="0" y="2468589"/>
                    <a:pt x="2928" y="2226919"/>
                    <a:pt x="8238" y="1985319"/>
                  </a:cubicBezTo>
                  <a:cubicBezTo>
                    <a:pt x="8429" y="1976637"/>
                    <a:pt x="14370" y="1969029"/>
                    <a:pt x="16476" y="1960605"/>
                  </a:cubicBezTo>
                  <a:cubicBezTo>
                    <a:pt x="19872" y="1947021"/>
                    <a:pt x="22734" y="1933277"/>
                    <a:pt x="24714" y="1919416"/>
                  </a:cubicBezTo>
                  <a:cubicBezTo>
                    <a:pt x="61581" y="1661352"/>
                    <a:pt x="8755" y="1998441"/>
                    <a:pt x="41189" y="1787610"/>
                  </a:cubicBezTo>
                  <a:cubicBezTo>
                    <a:pt x="43729" y="1771101"/>
                    <a:pt x="45804" y="1754488"/>
                    <a:pt x="49427" y="1738183"/>
                  </a:cubicBezTo>
                  <a:cubicBezTo>
                    <a:pt x="51311" y="1729706"/>
                    <a:pt x="55559" y="1721894"/>
                    <a:pt x="57665" y="1713470"/>
                  </a:cubicBezTo>
                  <a:cubicBezTo>
                    <a:pt x="63422" y="1690443"/>
                    <a:pt x="70469" y="1644887"/>
                    <a:pt x="74141" y="1622854"/>
                  </a:cubicBezTo>
                  <a:cubicBezTo>
                    <a:pt x="76887" y="1578919"/>
                    <a:pt x="78394" y="1534888"/>
                    <a:pt x="82379" y="1491048"/>
                  </a:cubicBezTo>
                  <a:cubicBezTo>
                    <a:pt x="83891" y="1474414"/>
                    <a:pt x="88954" y="1458241"/>
                    <a:pt x="90616" y="1441621"/>
                  </a:cubicBezTo>
                  <a:cubicBezTo>
                    <a:pt x="105689" y="1290885"/>
                    <a:pt x="87736" y="1370766"/>
                    <a:pt x="107092" y="1293340"/>
                  </a:cubicBezTo>
                  <a:cubicBezTo>
                    <a:pt x="109838" y="1260389"/>
                    <a:pt x="111678" y="1227349"/>
                    <a:pt x="115330" y="1194486"/>
                  </a:cubicBezTo>
                  <a:cubicBezTo>
                    <a:pt x="117175" y="1177885"/>
                    <a:pt x="122378" y="1161719"/>
                    <a:pt x="123568" y="1145059"/>
                  </a:cubicBezTo>
                  <a:cubicBezTo>
                    <a:pt x="133368" y="1007864"/>
                    <a:pt x="148281" y="733167"/>
                    <a:pt x="148281" y="733167"/>
                  </a:cubicBezTo>
                  <a:cubicBezTo>
                    <a:pt x="145535" y="562918"/>
                    <a:pt x="144772" y="392626"/>
                    <a:pt x="140044" y="222421"/>
                  </a:cubicBezTo>
                  <a:cubicBezTo>
                    <a:pt x="139278" y="194835"/>
                    <a:pt x="135453" y="167397"/>
                    <a:pt x="131806" y="140043"/>
                  </a:cubicBezTo>
                  <a:cubicBezTo>
                    <a:pt x="129955" y="126164"/>
                    <a:pt x="125548" y="112715"/>
                    <a:pt x="123568" y="98854"/>
                  </a:cubicBezTo>
                  <a:cubicBezTo>
                    <a:pt x="114724" y="36944"/>
                    <a:pt x="109838" y="16476"/>
                    <a:pt x="107092"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795158" y="685800"/>
              <a:ext cx="1252842" cy="2527030"/>
              <a:chOff x="3369330" y="990600"/>
              <a:chExt cx="1891155" cy="3847529"/>
            </a:xfrm>
          </p:grpSpPr>
          <p:sp>
            <p:nvSpPr>
              <p:cNvPr id="38" name="Rounded Rectangle 3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9295279">
                <a:off x="4266027" y="3422313"/>
                <a:ext cx="285031" cy="72072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402138" y="3967783"/>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922468">
              <a:off x="2571225" y="3110688"/>
              <a:ext cx="245320" cy="501338"/>
              <a:chOff x="3107480" y="2927662"/>
              <a:chExt cx="475020" cy="729938"/>
            </a:xfrm>
          </p:grpSpPr>
          <p:sp>
            <p:nvSpPr>
              <p:cNvPr id="35" name="Moon 34"/>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rot="1922468">
              <a:off x="2350231" y="3813977"/>
              <a:ext cx="245320" cy="501338"/>
              <a:chOff x="3107480" y="2927662"/>
              <a:chExt cx="475020" cy="729938"/>
            </a:xfrm>
          </p:grpSpPr>
          <p:sp>
            <p:nvSpPr>
              <p:cNvPr id="32" name="Moon 31"/>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5420128" y="4591928"/>
            <a:ext cx="1065022" cy="827809"/>
            <a:chOff x="914400" y="304800"/>
            <a:chExt cx="7772400" cy="5257800"/>
          </a:xfrm>
        </p:grpSpPr>
        <p:sp>
          <p:nvSpPr>
            <p:cNvPr id="48" name="Rounded Rectangle 47"/>
            <p:cNvSpPr/>
            <p:nvPr/>
          </p:nvSpPr>
          <p:spPr>
            <a:xfrm>
              <a:off x="1600200" y="304800"/>
              <a:ext cx="76200" cy="1524000"/>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2"/>
            <p:cNvGrpSpPr/>
            <p:nvPr/>
          </p:nvGrpSpPr>
          <p:grpSpPr>
            <a:xfrm>
              <a:off x="1122405" y="3952103"/>
              <a:ext cx="7346092" cy="1381897"/>
              <a:chOff x="1122405" y="3952103"/>
              <a:chExt cx="7346092" cy="1381897"/>
            </a:xfrm>
          </p:grpSpPr>
          <p:sp>
            <p:nvSpPr>
              <p:cNvPr id="94" name="Rounded Rectangle 1"/>
              <p:cNvSpPr/>
              <p:nvPr/>
            </p:nvSpPr>
            <p:spPr>
              <a:xfrm>
                <a:off x="11430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2"/>
              <p:cNvSpPr/>
              <p:nvPr/>
            </p:nvSpPr>
            <p:spPr>
              <a:xfrm>
                <a:off x="25908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3"/>
              <p:cNvSpPr/>
              <p:nvPr/>
            </p:nvSpPr>
            <p:spPr>
              <a:xfrm>
                <a:off x="40386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4"/>
              <p:cNvSpPr/>
              <p:nvPr/>
            </p:nvSpPr>
            <p:spPr>
              <a:xfrm>
                <a:off x="54864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5"/>
              <p:cNvSpPr/>
              <p:nvPr/>
            </p:nvSpPr>
            <p:spPr>
              <a:xfrm>
                <a:off x="6934200" y="4648200"/>
                <a:ext cx="1530178"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6"/>
              <p:cNvSpPr/>
              <p:nvPr/>
            </p:nvSpPr>
            <p:spPr>
              <a:xfrm>
                <a:off x="19050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7"/>
              <p:cNvSpPr/>
              <p:nvPr/>
            </p:nvSpPr>
            <p:spPr>
              <a:xfrm>
                <a:off x="33528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8"/>
              <p:cNvSpPr/>
              <p:nvPr/>
            </p:nvSpPr>
            <p:spPr>
              <a:xfrm>
                <a:off x="48006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9"/>
              <p:cNvSpPr/>
              <p:nvPr/>
            </p:nvSpPr>
            <p:spPr>
              <a:xfrm>
                <a:off x="62484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
              <p:cNvSpPr/>
              <p:nvPr/>
            </p:nvSpPr>
            <p:spPr>
              <a:xfrm>
                <a:off x="1122405" y="3960341"/>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1"/>
              <p:cNvSpPr/>
              <p:nvPr/>
            </p:nvSpPr>
            <p:spPr>
              <a:xfrm>
                <a:off x="7663248" y="3952103"/>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3"/>
            <p:cNvGrpSpPr/>
            <p:nvPr/>
          </p:nvGrpSpPr>
          <p:grpSpPr>
            <a:xfrm>
              <a:off x="1089453" y="2584621"/>
              <a:ext cx="7346092" cy="1381897"/>
              <a:chOff x="1122405" y="3952103"/>
              <a:chExt cx="7346092" cy="1381897"/>
            </a:xfrm>
          </p:grpSpPr>
          <p:sp>
            <p:nvSpPr>
              <p:cNvPr id="83" name="Rounded Rectangle 82"/>
              <p:cNvSpPr/>
              <p:nvPr/>
            </p:nvSpPr>
            <p:spPr>
              <a:xfrm>
                <a:off x="11430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25908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40386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54864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6934200" y="4648200"/>
                <a:ext cx="1530178"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19050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20"/>
              <p:cNvSpPr/>
              <p:nvPr/>
            </p:nvSpPr>
            <p:spPr>
              <a:xfrm>
                <a:off x="33528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21"/>
              <p:cNvSpPr/>
              <p:nvPr/>
            </p:nvSpPr>
            <p:spPr>
              <a:xfrm>
                <a:off x="48006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2484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122405" y="3960341"/>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7663248" y="3952103"/>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ounded Rectangle 50"/>
            <p:cNvSpPr/>
            <p:nvPr/>
          </p:nvSpPr>
          <p:spPr>
            <a:xfrm>
              <a:off x="1060621" y="1919415"/>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2518719" y="1919415"/>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6991864" y="1894702"/>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558480" y="1907058"/>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2"/>
            <p:cNvGrpSpPr/>
            <p:nvPr/>
          </p:nvGrpSpPr>
          <p:grpSpPr>
            <a:xfrm>
              <a:off x="1081216" y="1200664"/>
              <a:ext cx="2924433" cy="716693"/>
              <a:chOff x="1081216" y="1200664"/>
              <a:chExt cx="2924433" cy="716693"/>
            </a:xfrm>
          </p:grpSpPr>
          <p:sp>
            <p:nvSpPr>
              <p:cNvPr id="80" name="Rounded Rectangle 79"/>
              <p:cNvSpPr/>
              <p:nvPr/>
            </p:nvSpPr>
            <p:spPr>
              <a:xfrm>
                <a:off x="1081216" y="1200664"/>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2123302" y="1231557"/>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3200400" y="1219200"/>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33"/>
            <p:cNvGrpSpPr/>
            <p:nvPr/>
          </p:nvGrpSpPr>
          <p:grpSpPr>
            <a:xfrm>
              <a:off x="5486400" y="1219200"/>
              <a:ext cx="2924433" cy="716693"/>
              <a:chOff x="1081216" y="1200664"/>
              <a:chExt cx="2924433" cy="716693"/>
            </a:xfrm>
          </p:grpSpPr>
          <p:sp>
            <p:nvSpPr>
              <p:cNvPr id="77" name="Rounded Rectangle 76"/>
              <p:cNvSpPr/>
              <p:nvPr/>
            </p:nvSpPr>
            <p:spPr>
              <a:xfrm>
                <a:off x="1081216" y="1200664"/>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123302" y="1231557"/>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200400" y="1219200"/>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lowchart: Delay 56"/>
            <p:cNvSpPr/>
            <p:nvPr/>
          </p:nvSpPr>
          <p:spPr>
            <a:xfrm rot="16200000">
              <a:off x="3771900" y="3467100"/>
              <a:ext cx="2057400" cy="1676400"/>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p:cNvSpPr/>
            <p:nvPr/>
          </p:nvSpPr>
          <p:spPr>
            <a:xfrm>
              <a:off x="4324866" y="3521675"/>
              <a:ext cx="86496" cy="181644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5156475" y="3472249"/>
              <a:ext cx="107503" cy="1841156"/>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4629669" y="338163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Delay 60"/>
            <p:cNvSpPr/>
            <p:nvPr/>
          </p:nvSpPr>
          <p:spPr>
            <a:xfrm rot="16200000">
              <a:off x="4633788" y="3904733"/>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Delay 61"/>
            <p:cNvSpPr/>
            <p:nvPr/>
          </p:nvSpPr>
          <p:spPr>
            <a:xfrm rot="16200000">
              <a:off x="4633788" y="437429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Delay 62"/>
            <p:cNvSpPr/>
            <p:nvPr/>
          </p:nvSpPr>
          <p:spPr>
            <a:xfrm rot="16200000">
              <a:off x="4648204" y="486650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p:cNvSpPr/>
            <p:nvPr/>
          </p:nvSpPr>
          <p:spPr>
            <a:xfrm>
              <a:off x="4094207" y="3818237"/>
              <a:ext cx="96793" cy="151576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5420499" y="3785285"/>
              <a:ext cx="82378" cy="1540475"/>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49"/>
            <p:cNvGrpSpPr/>
            <p:nvPr/>
          </p:nvGrpSpPr>
          <p:grpSpPr>
            <a:xfrm>
              <a:off x="5791200" y="3276600"/>
              <a:ext cx="244573" cy="829692"/>
              <a:chOff x="4022627" y="618108"/>
              <a:chExt cx="609600" cy="1328393"/>
            </a:xfrm>
          </p:grpSpPr>
          <p:sp>
            <p:nvSpPr>
              <p:cNvPr id="75" name="Teardrop 74"/>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Extract 75"/>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50"/>
            <p:cNvGrpSpPr/>
            <p:nvPr/>
          </p:nvGrpSpPr>
          <p:grpSpPr>
            <a:xfrm>
              <a:off x="3480486" y="3291016"/>
              <a:ext cx="244573" cy="829692"/>
              <a:chOff x="4022627" y="618108"/>
              <a:chExt cx="609600" cy="1328393"/>
            </a:xfrm>
          </p:grpSpPr>
          <p:sp>
            <p:nvSpPr>
              <p:cNvPr id="73" name="Teardrop 72"/>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Extract 73"/>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Double Wave 67"/>
            <p:cNvSpPr/>
            <p:nvPr/>
          </p:nvSpPr>
          <p:spPr>
            <a:xfrm>
              <a:off x="937054" y="304800"/>
              <a:ext cx="838200" cy="381000"/>
            </a:xfrm>
            <a:prstGeom prst="doubleWave">
              <a:avLst>
                <a:gd name="adj1" fmla="val 6250"/>
                <a:gd name="adj2" fmla="val 10000"/>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p:cNvSpPr/>
            <p:nvPr/>
          </p:nvSpPr>
          <p:spPr>
            <a:xfrm>
              <a:off x="914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a:off x="7772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a:off x="7239000" y="4724400"/>
              <a:ext cx="762000" cy="8382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rot="4662359">
              <a:off x="1641171" y="4692893"/>
              <a:ext cx="724457" cy="979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91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Faithful Public Healing</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5:12-25</a:t>
            </a:r>
            <a:endParaRPr lang="en-US" sz="1400" i="1" dirty="0">
              <a:solidFill>
                <a:schemeClr val="bg1"/>
              </a:solidFill>
              <a:latin typeface="Book Antiqua" pitchFamily="18" charset="0"/>
            </a:endParaRPr>
          </a:p>
        </p:txBody>
      </p:sp>
      <p:sp>
        <p:nvSpPr>
          <p:cNvPr id="9" name="Rectangle 8"/>
          <p:cNvSpPr/>
          <p:nvPr/>
        </p:nvSpPr>
        <p:spPr>
          <a:xfrm>
            <a:off x="-487451" y="1815670"/>
            <a:ext cx="5792412" cy="461665"/>
          </a:xfrm>
          <a:prstGeom prst="rect">
            <a:avLst/>
          </a:prstGeom>
        </p:spPr>
        <p:txBody>
          <a:bodyPr wrap="square">
            <a:spAutoFit/>
          </a:bodyPr>
          <a:lstStyle/>
          <a:p>
            <a:pPr algn="ctr"/>
            <a:r>
              <a:rPr lang="en-US" sz="2400" dirty="0">
                <a:solidFill>
                  <a:schemeClr val="bg1"/>
                </a:solidFill>
              </a:rPr>
              <a:t>Palsy = paralyzed </a:t>
            </a:r>
          </a:p>
        </p:txBody>
      </p:sp>
      <p:sp>
        <p:nvSpPr>
          <p:cNvPr id="53" name="Rectangle 52"/>
          <p:cNvSpPr/>
          <p:nvPr/>
        </p:nvSpPr>
        <p:spPr>
          <a:xfrm>
            <a:off x="442209" y="2467497"/>
            <a:ext cx="4661573" cy="3416320"/>
          </a:xfrm>
          <a:prstGeom prst="rect">
            <a:avLst/>
          </a:prstGeom>
        </p:spPr>
        <p:txBody>
          <a:bodyPr wrap="square">
            <a:spAutoFit/>
          </a:bodyPr>
          <a:lstStyle/>
          <a:p>
            <a:r>
              <a:rPr lang="en-US" sz="2400" dirty="0">
                <a:solidFill>
                  <a:schemeClr val="bg1"/>
                </a:solidFill>
              </a:rPr>
              <a:t>Others brought him to see Jesus</a:t>
            </a:r>
          </a:p>
          <a:p>
            <a:endParaRPr lang="en-US" sz="2400" dirty="0">
              <a:solidFill>
                <a:schemeClr val="bg1"/>
              </a:solidFill>
            </a:endParaRPr>
          </a:p>
          <a:p>
            <a:r>
              <a:rPr lang="en-US" sz="2400" dirty="0">
                <a:solidFill>
                  <a:schemeClr val="bg1"/>
                </a:solidFill>
              </a:rPr>
              <a:t>Jesus see their faith and forgives the man</a:t>
            </a:r>
          </a:p>
          <a:p>
            <a:endParaRPr lang="en-US" sz="2400" dirty="0">
              <a:solidFill>
                <a:schemeClr val="bg1"/>
              </a:solidFill>
            </a:endParaRPr>
          </a:p>
          <a:p>
            <a:r>
              <a:rPr lang="en-US" sz="2400" dirty="0">
                <a:solidFill>
                  <a:schemeClr val="bg1"/>
                </a:solidFill>
              </a:rPr>
              <a:t>Jesus performs the miracle in front of many</a:t>
            </a:r>
          </a:p>
          <a:p>
            <a:endParaRPr lang="en-US" sz="2400" dirty="0">
              <a:solidFill>
                <a:schemeClr val="bg1"/>
              </a:solidFill>
            </a:endParaRPr>
          </a:p>
          <a:p>
            <a:r>
              <a:rPr lang="en-US" sz="2400" dirty="0">
                <a:solidFill>
                  <a:schemeClr val="bg1"/>
                </a:solidFill>
              </a:rPr>
              <a:t>The man is immediately healed </a:t>
            </a:r>
          </a:p>
        </p:txBody>
      </p:sp>
      <p:pic>
        <p:nvPicPr>
          <p:cNvPr id="1028" name="Picture 4" descr="Image result for jesus heals palsy 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669" y="1032089"/>
            <a:ext cx="4887728" cy="3258485"/>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5885074" y="4339552"/>
            <a:ext cx="5974689" cy="2062103"/>
          </a:xfrm>
          <a:prstGeom prst="rect">
            <a:avLst/>
          </a:prstGeom>
        </p:spPr>
        <p:txBody>
          <a:bodyPr wrap="square">
            <a:spAutoFit/>
          </a:bodyPr>
          <a:lstStyle/>
          <a:p>
            <a:pPr algn="ctr"/>
            <a:r>
              <a:rPr lang="en-US" sz="3200" dirty="0">
                <a:solidFill>
                  <a:schemeClr val="bg1"/>
                </a:solidFill>
              </a:rPr>
              <a:t>Faith of Others</a:t>
            </a:r>
          </a:p>
          <a:p>
            <a:pPr algn="ctr"/>
            <a:r>
              <a:rPr lang="en-US" sz="2400" dirty="0">
                <a:solidFill>
                  <a:schemeClr val="bg1"/>
                </a:solidFill>
              </a:rPr>
              <a:t>Those who seek Jesus and those who are forgiven of their sins will be forgiven.</a:t>
            </a:r>
          </a:p>
          <a:p>
            <a:pPr algn="ctr"/>
            <a:r>
              <a:rPr lang="en-US" sz="2400" dirty="0">
                <a:solidFill>
                  <a:schemeClr val="bg1"/>
                </a:solidFill>
              </a:rPr>
              <a:t>His healing was immediate with others to witness the miracle.</a:t>
            </a:r>
          </a:p>
        </p:txBody>
      </p:sp>
      <p:sp>
        <p:nvSpPr>
          <p:cNvPr id="55" name="Rectangle 54"/>
          <p:cNvSpPr/>
          <p:nvPr/>
        </p:nvSpPr>
        <p:spPr>
          <a:xfrm>
            <a:off x="2717898" y="5964780"/>
            <a:ext cx="3618837" cy="646331"/>
          </a:xfrm>
          <a:prstGeom prst="rect">
            <a:avLst/>
          </a:prstGeom>
        </p:spPr>
        <p:txBody>
          <a:bodyPr wrap="square">
            <a:spAutoFit/>
          </a:bodyPr>
          <a:lstStyle/>
          <a:p>
            <a:pPr algn="ctr"/>
            <a:r>
              <a:rPr lang="en-US" b="1" dirty="0">
                <a:solidFill>
                  <a:srgbClr val="FFFF00"/>
                </a:solidFill>
              </a:rPr>
              <a:t>We can help others come to the Savior so they can be healed</a:t>
            </a:r>
            <a:r>
              <a:rPr lang="en-US" b="1" dirty="0">
                <a:solidFill>
                  <a:srgbClr val="FFFF00"/>
                </a:solidFill>
                <a:latin typeface="Abadi" panose="020B0604020104020204" pitchFamily="34" charset="0"/>
              </a:rPr>
              <a:t>. </a:t>
            </a:r>
            <a:endParaRPr lang="en-US" dirty="0">
              <a:solidFill>
                <a:srgbClr val="FFFF00"/>
              </a:solidFill>
            </a:endParaRPr>
          </a:p>
        </p:txBody>
      </p:sp>
      <p:grpSp>
        <p:nvGrpSpPr>
          <p:cNvPr id="4" name="Group 3">
            <a:extLst>
              <a:ext uri="{FF2B5EF4-FFF2-40B4-BE49-F238E27FC236}">
                <a16:creationId xmlns:a16="http://schemas.microsoft.com/office/drawing/2014/main" id="{D0EE8D59-501C-CDA6-2FEF-DC4845BD7D7D}"/>
              </a:ext>
            </a:extLst>
          </p:cNvPr>
          <p:cNvGrpSpPr/>
          <p:nvPr/>
        </p:nvGrpSpPr>
        <p:grpSpPr>
          <a:xfrm>
            <a:off x="685866" y="788252"/>
            <a:ext cx="3016624" cy="1027135"/>
            <a:chOff x="4450976" y="4401677"/>
            <a:chExt cx="3016624" cy="1027135"/>
          </a:xfrm>
        </p:grpSpPr>
        <p:grpSp>
          <p:nvGrpSpPr>
            <p:cNvPr id="5" name="Group 4">
              <a:extLst>
                <a:ext uri="{FF2B5EF4-FFF2-40B4-BE49-F238E27FC236}">
                  <a16:creationId xmlns:a16="http://schemas.microsoft.com/office/drawing/2014/main" id="{DFBEB4B4-9A00-D833-4FB3-F2FC75A23352}"/>
                </a:ext>
              </a:extLst>
            </p:cNvPr>
            <p:cNvGrpSpPr/>
            <p:nvPr/>
          </p:nvGrpSpPr>
          <p:grpSpPr>
            <a:xfrm>
              <a:off x="4450976" y="4401677"/>
              <a:ext cx="3016624" cy="1027135"/>
              <a:chOff x="3386667" y="4401677"/>
              <a:chExt cx="4080933" cy="1389523"/>
            </a:xfrm>
          </p:grpSpPr>
          <p:sp>
            <p:nvSpPr>
              <p:cNvPr id="8" name="Rounded Rectangle 9">
                <a:extLst>
                  <a:ext uri="{FF2B5EF4-FFF2-40B4-BE49-F238E27FC236}">
                    <a16:creationId xmlns:a16="http://schemas.microsoft.com/office/drawing/2014/main" id="{E07F0F48-D4A1-C537-9626-685BC8DC06CE}"/>
                  </a:ext>
                </a:extLst>
              </p:cNvPr>
              <p:cNvSpPr/>
              <p:nvPr/>
            </p:nvSpPr>
            <p:spPr>
              <a:xfrm>
                <a:off x="3386667" y="4401677"/>
                <a:ext cx="4080933" cy="13716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3E9D2CAF-AD6E-0FC4-EBFE-B7328A7E057E}"/>
                  </a:ext>
                </a:extLst>
              </p:cNvPr>
              <p:cNvSpPr/>
              <p:nvPr/>
            </p:nvSpPr>
            <p:spPr>
              <a:xfrm>
                <a:off x="4781080" y="4435930"/>
                <a:ext cx="1399587" cy="135527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2E2A8EA-1849-FEC2-96C3-DA4596F53CDA}"/>
                  </a:ext>
                </a:extLst>
              </p:cNvPr>
              <p:cNvGrpSpPr/>
              <p:nvPr/>
            </p:nvGrpSpPr>
            <p:grpSpPr>
              <a:xfrm>
                <a:off x="3605331" y="4585377"/>
                <a:ext cx="941718" cy="1009149"/>
                <a:chOff x="3605331" y="4585377"/>
                <a:chExt cx="941718" cy="1009149"/>
              </a:xfrm>
            </p:grpSpPr>
            <p:sp>
              <p:nvSpPr>
                <p:cNvPr id="20" name="Oval 19">
                  <a:extLst>
                    <a:ext uri="{FF2B5EF4-FFF2-40B4-BE49-F238E27FC236}">
                      <a16:creationId xmlns:a16="http://schemas.microsoft.com/office/drawing/2014/main" id="{0C3887B3-99AA-929E-F2D9-3B97647C40FA}"/>
                    </a:ext>
                  </a:extLst>
                </p:cNvPr>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63FBF64-7DA5-7BF2-619F-CC627F95F6DD}"/>
                    </a:ext>
                  </a:extLst>
                </p:cNvPr>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7651F3-32BF-515E-AF94-B7E550A4C4B1}"/>
                    </a:ext>
                  </a:extLst>
                </p:cNvPr>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E8756E-821A-0FD1-A1EF-94D93BD5174E}"/>
                    </a:ext>
                  </a:extLst>
                </p:cNvPr>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7148001-AC14-173E-A083-70F76ED49F17}"/>
                    </a:ext>
                  </a:extLst>
                </p:cNvPr>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2FD824-DC71-10B1-3C16-5AB4941FECCE}"/>
                    </a:ext>
                  </a:extLst>
                </p:cNvPr>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909CE4B-12DE-2041-2B6B-3E6473229C96}"/>
                    </a:ext>
                  </a:extLst>
                </p:cNvPr>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C20033E-1D2B-19DE-9A55-3026B725C5E5}"/>
                  </a:ext>
                </a:extLst>
              </p:cNvPr>
              <p:cNvGrpSpPr/>
              <p:nvPr/>
            </p:nvGrpSpPr>
            <p:grpSpPr>
              <a:xfrm rot="10800000">
                <a:off x="6350000" y="4526191"/>
                <a:ext cx="941718" cy="1009149"/>
                <a:chOff x="3605331" y="4585377"/>
                <a:chExt cx="941718" cy="1009149"/>
              </a:xfrm>
            </p:grpSpPr>
            <p:sp>
              <p:nvSpPr>
                <p:cNvPr id="13" name="Oval 12">
                  <a:extLst>
                    <a:ext uri="{FF2B5EF4-FFF2-40B4-BE49-F238E27FC236}">
                      <a16:creationId xmlns:a16="http://schemas.microsoft.com/office/drawing/2014/main" id="{408CB2A4-7AC4-39BC-1CD3-71923455DB11}"/>
                    </a:ext>
                  </a:extLst>
                </p:cNvPr>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258B89-ADFF-201B-BE16-368412007FC4}"/>
                    </a:ext>
                  </a:extLst>
                </p:cNvPr>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D5FF371-71FB-F4A6-AB1B-251E0AD946F0}"/>
                    </a:ext>
                  </a:extLst>
                </p:cNvPr>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3F576B-61C4-B58C-F1F2-BD6188AB177D}"/>
                    </a:ext>
                  </a:extLst>
                </p:cNvPr>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FD82EB-954E-2FF1-89C0-9D2DD21FFA51}"/>
                    </a:ext>
                  </a:extLst>
                </p:cNvPr>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E05322F-5439-5CC5-9708-3A4C0FF782B4}"/>
                    </a:ext>
                  </a:extLst>
                </p:cNvPr>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CC39DA-A9B2-97D5-5DE3-D88E9B4CE352}"/>
                    </a:ext>
                  </a:extLst>
                </p:cNvPr>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247404C4-3681-FB21-D70A-759C815F2421}"/>
                </a:ext>
              </a:extLst>
            </p:cNvPr>
            <p:cNvSpPr/>
            <p:nvPr/>
          </p:nvSpPr>
          <p:spPr>
            <a:xfrm>
              <a:off x="5120376" y="4500823"/>
              <a:ext cx="1753606" cy="830997"/>
            </a:xfrm>
            <a:prstGeom prst="rect">
              <a:avLst/>
            </a:prstGeom>
          </p:spPr>
          <p:txBody>
            <a:bodyPr wrap="square">
              <a:spAutoFit/>
            </a:bodyPr>
            <a:lstStyle/>
            <a:p>
              <a:pPr algn="ctr"/>
              <a:r>
                <a:rPr lang="en-US" sz="2400" dirty="0">
                  <a:solidFill>
                    <a:srgbClr val="FF0000"/>
                  </a:solidFill>
                </a:rPr>
                <a:t>Luke 5</a:t>
              </a:r>
            </a:p>
            <a:p>
              <a:pPr algn="ctr"/>
              <a:r>
                <a:rPr lang="en-US" sz="2400" dirty="0">
                  <a:solidFill>
                    <a:srgbClr val="FF0000"/>
                  </a:solidFill>
                </a:rPr>
                <a:t>18-25 </a:t>
              </a:r>
            </a:p>
          </p:txBody>
        </p:sp>
      </p:grpSp>
    </p:spTree>
    <p:extLst>
      <p:ext uri="{BB962C8B-B14F-4D97-AF65-F5344CB8AC3E}">
        <p14:creationId xmlns:p14="http://schemas.microsoft.com/office/powerpoint/2010/main" val="319674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Lifting Burdens</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5:12-25</a:t>
            </a:r>
            <a:endParaRPr lang="en-US" sz="1400" i="1" dirty="0">
              <a:solidFill>
                <a:schemeClr val="bg1"/>
              </a:solidFill>
              <a:latin typeface="Book Antiqua" pitchFamily="18" charset="0"/>
            </a:endParaRPr>
          </a:p>
        </p:txBody>
      </p:sp>
      <p:sp>
        <p:nvSpPr>
          <p:cNvPr id="54" name="Rectangle 53"/>
          <p:cNvSpPr/>
          <p:nvPr/>
        </p:nvSpPr>
        <p:spPr>
          <a:xfrm>
            <a:off x="435250" y="1028343"/>
            <a:ext cx="5974689" cy="1938992"/>
          </a:xfrm>
          <a:prstGeom prst="rect">
            <a:avLst/>
          </a:prstGeom>
        </p:spPr>
        <p:txBody>
          <a:bodyPr wrap="square">
            <a:spAutoFit/>
          </a:bodyPr>
          <a:lstStyle/>
          <a:p>
            <a:r>
              <a:rPr lang="en-US" sz="2400" i="1" dirty="0">
                <a:solidFill>
                  <a:srgbClr val="FFFF00"/>
                </a:solidFill>
              </a:rPr>
              <a:t>…and now, as ye are desirous to come into the fold of God, and to be called his people, and are willing to bear one another’s burdens, that they may be light;</a:t>
            </a:r>
          </a:p>
          <a:p>
            <a:r>
              <a:rPr lang="en-US" sz="2400" i="1" dirty="0">
                <a:solidFill>
                  <a:srgbClr val="FFFF00"/>
                </a:solidFill>
              </a:rPr>
              <a:t>Mosiah 18:8</a:t>
            </a:r>
          </a:p>
        </p:txBody>
      </p:sp>
      <p:sp>
        <p:nvSpPr>
          <p:cNvPr id="4" name="Rectangle 3"/>
          <p:cNvSpPr/>
          <p:nvPr/>
        </p:nvSpPr>
        <p:spPr>
          <a:xfrm>
            <a:off x="5304961" y="3389839"/>
            <a:ext cx="6096000" cy="3139321"/>
          </a:xfrm>
          <a:prstGeom prst="rect">
            <a:avLst/>
          </a:prstGeom>
        </p:spPr>
        <p:txBody>
          <a:bodyPr>
            <a:spAutoFit/>
          </a:bodyPr>
          <a:lstStyle/>
          <a:p>
            <a:r>
              <a:rPr lang="en-US" dirty="0">
                <a:solidFill>
                  <a:schemeClr val="bg1"/>
                </a:solidFill>
                <a:latin typeface="Abadi" panose="020B0604020104020204" pitchFamily="34" charset="0"/>
              </a:rPr>
              <a:t>Once we receive a witness of the Spirit, our testimony is strengthened through study, prayer, and living the gospel.</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Our growing testimony brings us increased faith in Jesus Christ and His plan of happiness.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We are motivated to repent and obey the commandments, which, with a mighty change of heart, leads to our conversion. And our conversion brings divine forgiveness, healing, joy, and the desire to bear our witness to others. (6)</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1261" y="404799"/>
            <a:ext cx="1409700" cy="1771650"/>
          </a:xfrm>
          <a:prstGeom prst="rect">
            <a:avLst/>
          </a:prstGeom>
        </p:spPr>
      </p:pic>
      <p:pic>
        <p:nvPicPr>
          <p:cNvPr id="2050" name="Picture 2" descr="Image result for lds testimo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43" y="3389839"/>
            <a:ext cx="4067535" cy="284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New Wine in Old Bottles</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5:36-39</a:t>
            </a:r>
            <a:endParaRPr lang="en-US" sz="1400" i="1" dirty="0">
              <a:solidFill>
                <a:schemeClr val="bg1"/>
              </a:solidFill>
              <a:latin typeface="Book Antiqua" pitchFamily="18" charset="0"/>
            </a:endParaRPr>
          </a:p>
        </p:txBody>
      </p:sp>
      <p:sp>
        <p:nvSpPr>
          <p:cNvPr id="4" name="Rectangle 3"/>
          <p:cNvSpPr/>
          <p:nvPr/>
        </p:nvSpPr>
        <p:spPr>
          <a:xfrm>
            <a:off x="476929" y="1024695"/>
            <a:ext cx="2558879" cy="1569660"/>
          </a:xfrm>
          <a:prstGeom prst="rect">
            <a:avLst/>
          </a:prstGeom>
        </p:spPr>
        <p:txBody>
          <a:bodyPr wrap="square">
            <a:spAutoFit/>
          </a:bodyPr>
          <a:lstStyle/>
          <a:p>
            <a:r>
              <a:rPr lang="en-US" sz="2400" dirty="0">
                <a:solidFill>
                  <a:schemeClr val="bg1"/>
                </a:solidFill>
                <a:latin typeface="Abadi" panose="020B0604020104020204" pitchFamily="34" charset="0"/>
              </a:rPr>
              <a:t>Have you ever tried jam that was canned in an old pickle jar?</a:t>
            </a:r>
            <a:endParaRPr lang="en-US" sz="2400" dirty="0">
              <a:solidFill>
                <a:schemeClr val="bg1"/>
              </a:solidFill>
            </a:endParaRPr>
          </a:p>
        </p:txBody>
      </p:sp>
      <p:grpSp>
        <p:nvGrpSpPr>
          <p:cNvPr id="9" name="Group 8"/>
          <p:cNvGrpSpPr/>
          <p:nvPr/>
        </p:nvGrpSpPr>
        <p:grpSpPr>
          <a:xfrm>
            <a:off x="3293281" y="1244023"/>
            <a:ext cx="2011680" cy="2998793"/>
            <a:chOff x="4541520" y="2030407"/>
            <a:chExt cx="2011680" cy="2998793"/>
          </a:xfrm>
        </p:grpSpPr>
        <p:sp>
          <p:nvSpPr>
            <p:cNvPr id="3" name="Rounded Rectangle 2"/>
            <p:cNvSpPr/>
            <p:nvPr/>
          </p:nvSpPr>
          <p:spPr>
            <a:xfrm>
              <a:off x="4626864" y="2176272"/>
              <a:ext cx="1847088" cy="2852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626864" y="3084576"/>
              <a:ext cx="1847088" cy="1944624"/>
            </a:xfrm>
            <a:prstGeom prst="roundRect">
              <a:avLst>
                <a:gd name="adj" fmla="val 1567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p:cNvSpPr/>
            <p:nvPr/>
          </p:nvSpPr>
          <p:spPr>
            <a:xfrm>
              <a:off x="4541520" y="2030407"/>
              <a:ext cx="2011680" cy="402336"/>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26864" y="2906323"/>
              <a:ext cx="920496" cy="51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3060175">
              <a:off x="5059432" y="3090800"/>
              <a:ext cx="920496" cy="51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19680" y="2955180"/>
              <a:ext cx="920496" cy="492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5829879" y="2906509"/>
            <a:ext cx="3518691" cy="461665"/>
          </a:xfrm>
          <a:prstGeom prst="rect">
            <a:avLst/>
          </a:prstGeom>
        </p:spPr>
        <p:txBody>
          <a:bodyPr wrap="square">
            <a:spAutoFit/>
          </a:bodyPr>
          <a:lstStyle/>
          <a:p>
            <a:r>
              <a:rPr lang="en-US" sz="2400" dirty="0">
                <a:solidFill>
                  <a:schemeClr val="bg1"/>
                </a:solidFill>
                <a:latin typeface="Abadi" panose="020B0604020104020204" pitchFamily="34" charset="0"/>
              </a:rPr>
              <a:t>How does it taste?</a:t>
            </a:r>
            <a:endParaRPr lang="en-US" sz="2400" dirty="0">
              <a:solidFill>
                <a:schemeClr val="bg1"/>
              </a:solidFill>
            </a:endParaRPr>
          </a:p>
        </p:txBody>
      </p:sp>
      <p:grpSp>
        <p:nvGrpSpPr>
          <p:cNvPr id="17" name="Group 16"/>
          <p:cNvGrpSpPr/>
          <p:nvPr/>
        </p:nvGrpSpPr>
        <p:grpSpPr>
          <a:xfrm>
            <a:off x="8293549" y="1389888"/>
            <a:ext cx="1730282" cy="1693156"/>
            <a:chOff x="9848029" y="2703307"/>
            <a:chExt cx="1730282" cy="1693156"/>
          </a:xfrm>
        </p:grpSpPr>
        <p:grpSp>
          <p:nvGrpSpPr>
            <p:cNvPr id="18" name="Group 17"/>
            <p:cNvGrpSpPr/>
            <p:nvPr/>
          </p:nvGrpSpPr>
          <p:grpSpPr>
            <a:xfrm>
              <a:off x="9848029" y="2703307"/>
              <a:ext cx="1730282" cy="1693156"/>
              <a:chOff x="2757653" y="3031244"/>
              <a:chExt cx="1918936" cy="1918936"/>
            </a:xfrm>
            <a:solidFill>
              <a:srgbClr val="92D050"/>
            </a:solidFill>
          </p:grpSpPr>
          <p:sp>
            <p:nvSpPr>
              <p:cNvPr id="20" name="Oval 19"/>
              <p:cNvSpPr/>
              <p:nvPr/>
            </p:nvSpPr>
            <p:spPr>
              <a:xfrm>
                <a:off x="2757653" y="3031244"/>
                <a:ext cx="1918936" cy="191893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3272304" y="3373692"/>
                <a:ext cx="371553" cy="524625"/>
                <a:chOff x="7157005" y="4807796"/>
                <a:chExt cx="371553" cy="524625"/>
              </a:xfrm>
              <a:grpFill/>
            </p:grpSpPr>
            <p:sp>
              <p:nvSpPr>
                <p:cNvPr id="27" name="Oval 26"/>
                <p:cNvSpPr/>
                <p:nvPr/>
              </p:nvSpPr>
              <p:spPr>
                <a:xfrm>
                  <a:off x="7157005" y="4807796"/>
                  <a:ext cx="371553" cy="524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3769859" y="3373692"/>
                <a:ext cx="371553" cy="524625"/>
                <a:chOff x="7157005" y="4807796"/>
                <a:chExt cx="371553" cy="524625"/>
              </a:xfrm>
              <a:grpFill/>
            </p:grpSpPr>
            <p:sp>
              <p:nvSpPr>
                <p:cNvPr id="25" name="Oval 24"/>
                <p:cNvSpPr/>
                <p:nvPr/>
              </p:nvSpPr>
              <p:spPr>
                <a:xfrm>
                  <a:off x="7157005" y="4807796"/>
                  <a:ext cx="371553" cy="524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Moon 23"/>
              <p:cNvSpPr/>
              <p:nvPr/>
            </p:nvSpPr>
            <p:spPr>
              <a:xfrm rot="5400000">
                <a:off x="3484989" y="3702234"/>
                <a:ext cx="449230" cy="1146197"/>
              </a:xfrm>
              <a:prstGeom prst="moon">
                <a:avLst>
                  <a:gd name="adj" fmla="val 69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441451">
              <a:off x="10426235" y="3647782"/>
              <a:ext cx="261858" cy="46323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76841" y="4461792"/>
            <a:ext cx="6096000" cy="1200329"/>
          </a:xfrm>
          <a:prstGeom prst="rect">
            <a:avLst/>
          </a:prstGeom>
        </p:spPr>
        <p:txBody>
          <a:bodyPr>
            <a:spAutoFit/>
          </a:bodyPr>
          <a:lstStyle/>
          <a:p>
            <a:r>
              <a:rPr lang="en-US" dirty="0">
                <a:solidFill>
                  <a:schemeClr val="bg1"/>
                </a:solidFill>
                <a:latin typeface="Abadi" panose="020B0604020104020204" pitchFamily="34" charset="0"/>
              </a:rPr>
              <a:t>As new wine fermented in leather bags, gases would build up inside and stretch the leather. Once a wineskin had already been stretched in this way, attempting to ferment new wine in it again would risk bursting it.</a:t>
            </a:r>
            <a:endParaRPr lang="en-US" dirty="0">
              <a:solidFill>
                <a:schemeClr val="bg1"/>
              </a:solidFill>
            </a:endParaRPr>
          </a:p>
        </p:txBody>
      </p:sp>
      <p:pic>
        <p:nvPicPr>
          <p:cNvPr id="4098" name="Picture 2" descr="https://www.lds.org/bc/content/ldsorg/seminary-institute/online-resources/2016-winesk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841" y="4221394"/>
            <a:ext cx="1524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038023" y="4459791"/>
            <a:ext cx="3912794" cy="2031325"/>
          </a:xfrm>
          <a:prstGeom prst="rect">
            <a:avLst/>
          </a:prstGeom>
        </p:spPr>
        <p:txBody>
          <a:bodyPr wrap="square">
            <a:spAutoFit/>
          </a:bodyPr>
          <a:lstStyle/>
          <a:p>
            <a:r>
              <a:rPr lang="en-US" dirty="0">
                <a:solidFill>
                  <a:schemeClr val="bg1"/>
                </a:solidFill>
                <a:latin typeface="Abadi" panose="020B0604020104020204" pitchFamily="34" charset="0"/>
              </a:rPr>
              <a:t>The new wine = the Savior’s teachings and the </a:t>
            </a:r>
            <a:r>
              <a:rPr lang="en-US" dirty="0" err="1">
                <a:solidFill>
                  <a:schemeClr val="bg1"/>
                </a:solidFill>
                <a:latin typeface="Abadi" panose="020B0604020104020204" pitchFamily="34" charset="0"/>
              </a:rPr>
              <a:t>fulness</a:t>
            </a:r>
            <a:r>
              <a:rPr lang="en-US" dirty="0">
                <a:solidFill>
                  <a:schemeClr val="bg1"/>
                </a:solidFill>
                <a:latin typeface="Abadi" panose="020B0604020104020204" pitchFamily="34" charset="0"/>
              </a:rPr>
              <a:t> of the everlasting gospel.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old wine = the practices, traditions, and beliefs of the Pharisees under the law of Moses.</a:t>
            </a:r>
            <a:endParaRPr lang="en-US" dirty="0">
              <a:solidFill>
                <a:schemeClr val="bg1"/>
              </a:solidFill>
            </a:endParaRPr>
          </a:p>
        </p:txBody>
      </p:sp>
    </p:spTree>
    <p:extLst>
      <p:ext uri="{BB962C8B-B14F-4D97-AF65-F5344CB8AC3E}">
        <p14:creationId xmlns:p14="http://schemas.microsoft.com/office/powerpoint/2010/main" val="18403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anim calcmode="lin" valueType="num">
                                      <p:cBhvr>
                                        <p:cTn id="12" dur="2000" fill="hold"/>
                                        <p:tgtEl>
                                          <p:spTgt spid="17"/>
                                        </p:tgtEl>
                                        <p:attrNameLst>
                                          <p:attrName>ppt_w</p:attrName>
                                        </p:attrNameLst>
                                      </p:cBhvr>
                                      <p:tavLst>
                                        <p:tav tm="0" fmla="#ppt_w*sin(2.5*pi*$)">
                                          <p:val>
                                            <p:fltVal val="0"/>
                                          </p:val>
                                        </p:tav>
                                        <p:tav tm="100000">
                                          <p:val>
                                            <p:fltVal val="1"/>
                                          </p:val>
                                        </p:tav>
                                      </p:tavLst>
                                    </p:anim>
                                    <p:anim calcmode="lin" valueType="num">
                                      <p:cBhvr>
                                        <p:cTn id="1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Willing to Change</a:t>
            </a:r>
            <a:endParaRPr lang="en-US" sz="6000" dirty="0">
              <a:solidFill>
                <a:schemeClr val="bg1"/>
              </a:solidFill>
              <a:latin typeface="Berlin Sans FB" panose="020E0602020502020306" pitchFamily="34" charset="0"/>
            </a:endParaRPr>
          </a:p>
        </p:txBody>
      </p:sp>
      <p:sp>
        <p:nvSpPr>
          <p:cNvPr id="22" name="TextBox 21"/>
          <p:cNvSpPr txBox="1"/>
          <p:nvPr/>
        </p:nvSpPr>
        <p:spPr>
          <a:xfrm>
            <a:off x="-57297" y="6397667"/>
            <a:ext cx="10724516" cy="307777"/>
          </a:xfrm>
          <a:prstGeom prst="rect">
            <a:avLst/>
          </a:prstGeom>
          <a:noFill/>
        </p:spPr>
        <p:txBody>
          <a:bodyPr wrap="square" rtlCol="0">
            <a:spAutoFit/>
          </a:bodyPr>
          <a:lstStyle/>
          <a:p>
            <a:r>
              <a:rPr lang="en-US" sz="1400" i="1" dirty="0">
                <a:solidFill>
                  <a:schemeClr val="bg1"/>
                </a:solidFill>
              </a:rPr>
              <a:t>Luke 5:36-39</a:t>
            </a:r>
            <a:endParaRPr lang="en-US" sz="1400" i="1" dirty="0">
              <a:solidFill>
                <a:schemeClr val="bg1"/>
              </a:solidFill>
              <a:latin typeface="Book Antiqua" pitchFamily="18" charset="0"/>
            </a:endParaRPr>
          </a:p>
        </p:txBody>
      </p:sp>
      <p:sp>
        <p:nvSpPr>
          <p:cNvPr id="4" name="Rectangle 3"/>
          <p:cNvSpPr/>
          <p:nvPr/>
        </p:nvSpPr>
        <p:spPr>
          <a:xfrm>
            <a:off x="1080433" y="1360954"/>
            <a:ext cx="5814143" cy="1569660"/>
          </a:xfrm>
          <a:prstGeom prst="rect">
            <a:avLst/>
          </a:prstGeom>
        </p:spPr>
        <p:txBody>
          <a:bodyPr wrap="square">
            <a:spAutoFit/>
          </a:bodyPr>
          <a:lstStyle/>
          <a:p>
            <a:r>
              <a:rPr lang="en-US" sz="2400" dirty="0">
                <a:solidFill>
                  <a:schemeClr val="bg1"/>
                </a:solidFill>
              </a:rPr>
              <a:t>Just as old bottles are too inflexible to hold new wine, the scribes and Pharisees were hard-hearted and unwilling to change to accept the Savior and His teachings.</a:t>
            </a:r>
          </a:p>
        </p:txBody>
      </p:sp>
      <p:pic>
        <p:nvPicPr>
          <p:cNvPr id="4098" name="Picture 2" descr="https://www.lds.org/bc/content/ldsorg/seminary-institute/online-resources/2016-winesk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594" y="1211210"/>
            <a:ext cx="3355933" cy="503390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482558" y="3552762"/>
            <a:ext cx="2359152" cy="2998793"/>
            <a:chOff x="6195022" y="3424483"/>
            <a:chExt cx="2359152" cy="2998793"/>
          </a:xfrm>
        </p:grpSpPr>
        <p:grpSp>
          <p:nvGrpSpPr>
            <p:cNvPr id="15" name="Group 14"/>
            <p:cNvGrpSpPr/>
            <p:nvPr/>
          </p:nvGrpSpPr>
          <p:grpSpPr>
            <a:xfrm>
              <a:off x="6368758" y="3424483"/>
              <a:ext cx="2011680" cy="2998793"/>
              <a:chOff x="6825298" y="1925086"/>
              <a:chExt cx="2011680" cy="2998793"/>
            </a:xfrm>
          </p:grpSpPr>
          <p:grpSp>
            <p:nvGrpSpPr>
              <p:cNvPr id="29" name="Group 28"/>
              <p:cNvGrpSpPr/>
              <p:nvPr/>
            </p:nvGrpSpPr>
            <p:grpSpPr>
              <a:xfrm>
                <a:off x="6825298" y="1925086"/>
                <a:ext cx="2011680" cy="2998793"/>
                <a:chOff x="4541520" y="2030407"/>
                <a:chExt cx="2011680" cy="2998793"/>
              </a:xfrm>
            </p:grpSpPr>
            <p:sp>
              <p:nvSpPr>
                <p:cNvPr id="30" name="Rounded Rectangle 29"/>
                <p:cNvSpPr/>
                <p:nvPr/>
              </p:nvSpPr>
              <p:spPr>
                <a:xfrm>
                  <a:off x="4626864" y="2176272"/>
                  <a:ext cx="1847088" cy="2852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4541520" y="2030407"/>
                  <a:ext cx="2011680" cy="402336"/>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6910642" y="2471488"/>
                <a:ext cx="1847088" cy="1754326"/>
              </a:xfrm>
              <a:prstGeom prst="rect">
                <a:avLst/>
              </a:prstGeom>
            </p:spPr>
            <p:txBody>
              <a:bodyPr wrap="square">
                <a:spAutoFit/>
              </a:bodyPr>
              <a:lstStyle/>
              <a:p>
                <a:pPr algn="ctr"/>
                <a:r>
                  <a:rPr lang="en-US" dirty="0">
                    <a:latin typeface="Abadi" panose="020B0604020104020204" pitchFamily="34" charset="0"/>
                  </a:rPr>
                  <a:t>Those people who are humble and willing to change to accept the Savior and His teachings</a:t>
                </a:r>
                <a:endParaRPr lang="en-US" dirty="0"/>
              </a:p>
            </p:txBody>
          </p:sp>
        </p:grpSp>
        <p:sp>
          <p:nvSpPr>
            <p:cNvPr id="36" name="TextBox 35"/>
            <p:cNvSpPr txBox="1"/>
            <p:nvPr/>
          </p:nvSpPr>
          <p:spPr>
            <a:xfrm>
              <a:off x="6195022" y="3497843"/>
              <a:ext cx="2359152" cy="400110"/>
            </a:xfrm>
            <a:prstGeom prst="rect">
              <a:avLst/>
            </a:prstGeom>
            <a:noFill/>
          </p:spPr>
          <p:txBody>
            <a:bodyPr wrap="square" rtlCol="0">
              <a:spAutoFit/>
            </a:bodyPr>
            <a:lstStyle/>
            <a:p>
              <a:pPr algn="ctr"/>
              <a:r>
                <a:rPr lang="en-US" sz="2000" dirty="0">
                  <a:solidFill>
                    <a:schemeClr val="bg1"/>
                  </a:solidFill>
                </a:rPr>
                <a:t>New Bottles</a:t>
              </a:r>
            </a:p>
          </p:txBody>
        </p:sp>
      </p:grpSp>
    </p:spTree>
    <p:extLst>
      <p:ext uri="{BB962C8B-B14F-4D97-AF65-F5344CB8AC3E}">
        <p14:creationId xmlns:p14="http://schemas.microsoft.com/office/powerpoint/2010/main" val="35490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 y="-9032"/>
            <a:ext cx="12249297" cy="6867031"/>
          </a:xfrm>
          <a:prstGeom prst="rect">
            <a:avLst/>
          </a:prstGeom>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16 and New </a:t>
            </a:r>
            <a:r>
              <a:rPr lang="en-US" dirty="0" err="1">
                <a:solidFill>
                  <a:schemeClr val="bg1"/>
                </a:solidFill>
              </a:rPr>
              <a:t>Tesament</a:t>
            </a:r>
            <a:r>
              <a:rPr lang="en-US" dirty="0">
                <a:solidFill>
                  <a:schemeClr val="bg1"/>
                </a:solidFill>
              </a:rPr>
              <a:t> Student Manual (2018)</a:t>
            </a:r>
          </a:p>
          <a:p>
            <a:pPr marL="342900" indent="-342900">
              <a:buFontTx/>
              <a:buAutoNum type="arabicPeriod"/>
            </a:pPr>
            <a:r>
              <a:rPr lang="en-US" dirty="0">
                <a:solidFill>
                  <a:schemeClr val="bg1"/>
                </a:solidFill>
              </a:rPr>
              <a:t>President Spencer W. Kimball and Elder Jeffrey R. Holland </a:t>
            </a:r>
            <a:r>
              <a:rPr lang="en-US" i="1" dirty="0">
                <a:solidFill>
                  <a:schemeClr val="bg1"/>
                </a:solidFill>
              </a:rPr>
              <a:t>‘Peter, My Brother,’</a:t>
            </a:r>
            <a:r>
              <a:rPr lang="en-US" dirty="0">
                <a:solidFill>
                  <a:schemeClr val="bg1"/>
                </a:solidFill>
              </a:rPr>
              <a:t> Brigham Young University Speeches of the Year (July 13, 1971), 2  (“The Lengthening Shadow of Peter,”</a:t>
            </a:r>
            <a:r>
              <a:rPr lang="en-US" i="1" dirty="0">
                <a:solidFill>
                  <a:schemeClr val="bg1"/>
                </a:solidFill>
              </a:rPr>
              <a:t> Ensign,</a:t>
            </a:r>
            <a:r>
              <a:rPr lang="en-US" dirty="0">
                <a:solidFill>
                  <a:schemeClr val="bg1"/>
                </a:solidFill>
              </a:rPr>
              <a:t> Sept. 1975, 32).</a:t>
            </a:r>
          </a:p>
          <a:p>
            <a:pPr marL="342900" indent="-342900">
              <a:buFontTx/>
              <a:buAutoNum type="arabicPeriod"/>
            </a:pPr>
            <a:r>
              <a:rPr lang="en-US" dirty="0">
                <a:solidFill>
                  <a:schemeClr val="bg1"/>
                </a:solidFill>
              </a:rPr>
              <a:t>Peter the  fisherman statue located  Catholic Church of Oriental, North Carolina.</a:t>
            </a:r>
          </a:p>
          <a:p>
            <a:pPr marL="342900" indent="-342900">
              <a:buFontTx/>
              <a:buAutoNum type="arabicPeriod"/>
            </a:pPr>
            <a:r>
              <a:rPr lang="en-US" dirty="0">
                <a:solidFill>
                  <a:schemeClr val="bg1"/>
                </a:solidFill>
              </a:rPr>
              <a:t>President James E. Faust (“Discipleship,”</a:t>
            </a:r>
            <a:r>
              <a:rPr lang="en-US" i="1" dirty="0">
                <a:solidFill>
                  <a:schemeClr val="bg1"/>
                </a:solidFill>
              </a:rPr>
              <a:t> Ensign</a:t>
            </a:r>
            <a:r>
              <a:rPr lang="en-US" dirty="0">
                <a:solidFill>
                  <a:schemeClr val="bg1"/>
                </a:solidFill>
              </a:rPr>
              <a:t> or </a:t>
            </a:r>
            <a:r>
              <a:rPr lang="en-US" i="1" dirty="0" err="1">
                <a:solidFill>
                  <a:schemeClr val="bg1"/>
                </a:solidFill>
              </a:rPr>
              <a:t>Liahona</a:t>
            </a:r>
            <a:r>
              <a:rPr lang="en-US" i="1" dirty="0">
                <a:solidFill>
                  <a:schemeClr val="bg1"/>
                </a:solidFill>
              </a:rPr>
              <a:t>,</a:t>
            </a:r>
            <a:r>
              <a:rPr lang="en-US" dirty="0">
                <a:solidFill>
                  <a:schemeClr val="bg1"/>
                </a:solidFill>
              </a:rPr>
              <a:t> Nov. 2006, 20, 22). </a:t>
            </a:r>
          </a:p>
          <a:p>
            <a:pPr marL="342900" indent="-342900">
              <a:buFontTx/>
              <a:buAutoNum type="arabicPeriod"/>
            </a:pPr>
            <a:r>
              <a:rPr lang="en-US" dirty="0">
                <a:solidFill>
                  <a:schemeClr val="bg1"/>
                </a:solidFill>
              </a:rPr>
              <a:t>Elder Richard G. Scott (“Trust in the Lord,”</a:t>
            </a:r>
            <a:r>
              <a:rPr lang="en-US" i="1" dirty="0">
                <a:solidFill>
                  <a:schemeClr val="bg1"/>
                </a:solidFill>
              </a:rPr>
              <a:t> Ensign,</a:t>
            </a:r>
            <a:r>
              <a:rPr lang="en-US" dirty="0">
                <a:solidFill>
                  <a:schemeClr val="bg1"/>
                </a:solidFill>
              </a:rPr>
              <a:t> Nov. 1995, 17).</a:t>
            </a:r>
          </a:p>
          <a:p>
            <a:pPr marL="342900" indent="-342900">
              <a:buFontTx/>
              <a:buAutoNum type="arabicPeriod"/>
            </a:pPr>
            <a:r>
              <a:rPr lang="en-US" dirty="0">
                <a:solidFill>
                  <a:schemeClr val="bg1"/>
                </a:solidFill>
              </a:rPr>
              <a:t>Elder Robert D. Hales </a:t>
            </a:r>
            <a:r>
              <a:rPr lang="en-US" i="1" dirty="0">
                <a:solidFill>
                  <a:schemeClr val="bg1"/>
                </a:solidFill>
              </a:rPr>
              <a:t>Receiving a Testimony of the Restored Gospel of Jesus Christ </a:t>
            </a:r>
            <a:r>
              <a:rPr lang="en-US" dirty="0">
                <a:solidFill>
                  <a:schemeClr val="bg1"/>
                </a:solidFill>
              </a:rPr>
              <a:t>Liahona November 2003</a:t>
            </a:r>
          </a:p>
          <a:p>
            <a:pPr marL="342900" indent="-342900">
              <a:buFontTx/>
              <a:buAutoNum type="arabicPeriod"/>
            </a:pPr>
            <a:r>
              <a:rPr lang="en-US" sz="1800" b="0" i="0" dirty="0">
                <a:solidFill>
                  <a:schemeClr val="bg1"/>
                </a:solidFill>
                <a:effectLst/>
                <a:latin typeface="Abadi" panose="020B0604020104020204" pitchFamily="34" charset="0"/>
              </a:rPr>
              <a:t>Ezra Taft Benson, “</a:t>
            </a:r>
            <a:r>
              <a:rPr lang="en-US" sz="1800" b="0" i="0" u="none" strike="noStrike" dirty="0">
                <a:solidFill>
                  <a:schemeClr val="bg1"/>
                </a:solidFill>
                <a:effectLst/>
                <a:latin typeface="Abadi" panose="020B0604020104020204" pitchFamily="34" charset="0"/>
              </a:rPr>
              <a:t>Jesus Christ—Gifts and Expectations</a:t>
            </a:r>
            <a:r>
              <a:rPr lang="en-US" sz="1800" b="0" i="0" dirty="0">
                <a:solidFill>
                  <a:schemeClr val="bg1"/>
                </a:solidFill>
                <a:effectLst/>
                <a:latin typeface="Abadi" panose="020B0604020104020204" pitchFamily="34" charset="0"/>
              </a:rPr>
              <a:t>,”</a:t>
            </a:r>
            <a:r>
              <a:rPr lang="en-US" sz="1800" b="0" i="1" dirty="0">
                <a:solidFill>
                  <a:schemeClr val="bg1"/>
                </a:solidFill>
                <a:effectLst/>
                <a:latin typeface="Abadi" panose="020B0604020104020204" pitchFamily="34" charset="0"/>
              </a:rPr>
              <a:t> Ensign</a:t>
            </a:r>
            <a:r>
              <a:rPr lang="en-US" sz="1800" b="0" i="0" dirty="0">
                <a:solidFill>
                  <a:schemeClr val="bg1"/>
                </a:solidFill>
                <a:effectLst/>
                <a:latin typeface="Abadi" panose="020B0604020104020204" pitchFamily="34" charset="0"/>
              </a:rPr>
              <a:t>, Dec. 1988, 4</a:t>
            </a:r>
          </a:p>
          <a:p>
            <a:pPr marL="342900" indent="-342900">
              <a:buFontTx/>
              <a:buAutoNum type="arabicPeriod"/>
            </a:pPr>
            <a:r>
              <a:rPr lang="en-US" sz="1800" b="0" i="0" dirty="0">
                <a:solidFill>
                  <a:schemeClr val="bg1"/>
                </a:solidFill>
                <a:effectLst/>
                <a:latin typeface="Abadi" panose="020B0604020104020204" pitchFamily="34" charset="0"/>
              </a:rPr>
              <a:t>Joseph B. </a:t>
            </a:r>
            <a:r>
              <a:rPr lang="en-US" sz="1800" b="0" i="0" dirty="0" err="1">
                <a:solidFill>
                  <a:schemeClr val="bg1"/>
                </a:solidFill>
                <a:effectLst/>
                <a:latin typeface="Abadi" panose="020B0604020104020204" pitchFamily="34" charset="0"/>
              </a:rPr>
              <a:t>Wirthlin</a:t>
            </a:r>
            <a:r>
              <a:rPr lang="en-US" sz="1800" b="0" i="0" dirty="0">
                <a:solidFill>
                  <a:schemeClr val="bg1"/>
                </a:solidFill>
                <a:effectLst/>
                <a:latin typeface="Abadi" panose="020B0604020104020204" pitchFamily="34" charset="0"/>
              </a:rPr>
              <a:t>, “</a:t>
            </a:r>
            <a:r>
              <a:rPr lang="en-US" sz="1800" b="0" i="0" u="none" strike="noStrike" dirty="0">
                <a:solidFill>
                  <a:schemeClr val="bg1"/>
                </a:solidFill>
                <a:effectLst/>
                <a:latin typeface="Abadi" panose="020B0604020104020204" pitchFamily="34" charset="0"/>
              </a:rPr>
              <a:t>Follow Me</a:t>
            </a:r>
            <a:r>
              <a:rPr lang="en-US" sz="1800" b="0" i="0" dirty="0">
                <a:solidFill>
                  <a:schemeClr val="bg1"/>
                </a:solidFill>
                <a:effectLst/>
                <a:latin typeface="Abadi" panose="020B0604020104020204" pitchFamily="34" charset="0"/>
              </a:rPr>
              <a:t>,” </a:t>
            </a:r>
            <a:r>
              <a:rPr lang="en-US" sz="1800" b="0" i="1" dirty="0">
                <a:solidFill>
                  <a:schemeClr val="bg1"/>
                </a:solidFill>
                <a:effectLst/>
                <a:latin typeface="Abadi" panose="020B0604020104020204" pitchFamily="34" charset="0"/>
              </a:rPr>
              <a:t>Ensign</a:t>
            </a:r>
            <a:r>
              <a:rPr lang="en-US" sz="1800" b="0" i="0" dirty="0">
                <a:solidFill>
                  <a:schemeClr val="bg1"/>
                </a:solidFill>
                <a:effectLst/>
                <a:latin typeface="Abadi" panose="020B0604020104020204" pitchFamily="34" charset="0"/>
              </a:rPr>
              <a:t>, May 2002, 15</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5A49FA92-39B0-416D-8E7B-F4DF8F743C41}"/>
              </a:ext>
            </a:extLst>
          </p:cNvPr>
          <p:cNvSpPr>
            <a:spLocks noGrp="1"/>
          </p:cNvSpPr>
          <p:nvPr/>
        </p:nvSpPr>
        <p:spPr>
          <a:xfrm>
            <a:off x="121420" y="64689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3" name="Group 2">
            <a:extLst>
              <a:ext uri="{FF2B5EF4-FFF2-40B4-BE49-F238E27FC236}">
                <a16:creationId xmlns:a16="http://schemas.microsoft.com/office/drawing/2014/main" id="{FA9B3640-3E4B-7F9A-0D93-1C157F865CD5}"/>
              </a:ext>
            </a:extLst>
          </p:cNvPr>
          <p:cNvGrpSpPr/>
          <p:nvPr/>
        </p:nvGrpSpPr>
        <p:grpSpPr>
          <a:xfrm>
            <a:off x="7619018" y="3916322"/>
            <a:ext cx="4062523" cy="2476612"/>
            <a:chOff x="381000" y="228600"/>
            <a:chExt cx="7977949" cy="4863550"/>
          </a:xfrm>
        </p:grpSpPr>
        <p:grpSp>
          <p:nvGrpSpPr>
            <p:cNvPr id="4" name="Group 165">
              <a:extLst>
                <a:ext uri="{FF2B5EF4-FFF2-40B4-BE49-F238E27FC236}">
                  <a16:creationId xmlns:a16="http://schemas.microsoft.com/office/drawing/2014/main" id="{ED4E6A10-716E-E563-6BDC-995BB2595973}"/>
                </a:ext>
              </a:extLst>
            </p:cNvPr>
            <p:cNvGrpSpPr/>
            <p:nvPr/>
          </p:nvGrpSpPr>
          <p:grpSpPr>
            <a:xfrm>
              <a:off x="381000" y="228600"/>
              <a:ext cx="7804836" cy="2811257"/>
              <a:chOff x="533400" y="2971800"/>
              <a:chExt cx="7804836" cy="2811257"/>
            </a:xfrm>
          </p:grpSpPr>
          <p:grpSp>
            <p:nvGrpSpPr>
              <p:cNvPr id="184" name="Group 49">
                <a:extLst>
                  <a:ext uri="{FF2B5EF4-FFF2-40B4-BE49-F238E27FC236}">
                    <a16:creationId xmlns:a16="http://schemas.microsoft.com/office/drawing/2014/main" id="{01815F52-A07F-3412-9596-93547F082211}"/>
                  </a:ext>
                </a:extLst>
              </p:cNvPr>
              <p:cNvGrpSpPr/>
              <p:nvPr/>
            </p:nvGrpSpPr>
            <p:grpSpPr>
              <a:xfrm>
                <a:off x="533400" y="3352800"/>
                <a:ext cx="2318436" cy="2430257"/>
                <a:chOff x="1110564" y="792455"/>
                <a:chExt cx="4739687" cy="4968287"/>
              </a:xfrm>
            </p:grpSpPr>
            <p:grpSp>
              <p:nvGrpSpPr>
                <p:cNvPr id="308" name="Group 1">
                  <a:extLst>
                    <a:ext uri="{FF2B5EF4-FFF2-40B4-BE49-F238E27FC236}">
                      <a16:creationId xmlns:a16="http://schemas.microsoft.com/office/drawing/2014/main" id="{CA652E64-3C55-A09B-F027-17CA31CB8524}"/>
                    </a:ext>
                  </a:extLst>
                </p:cNvPr>
                <p:cNvGrpSpPr/>
                <p:nvPr/>
              </p:nvGrpSpPr>
              <p:grpSpPr>
                <a:xfrm rot="18433119">
                  <a:off x="916210" y="2135953"/>
                  <a:ext cx="3063287" cy="376292"/>
                  <a:chOff x="2819400" y="1600200"/>
                  <a:chExt cx="8458200" cy="381000"/>
                </a:xfrm>
              </p:grpSpPr>
              <p:sp>
                <p:nvSpPr>
                  <p:cNvPr id="333" name="Flowchart: Summing Junction 2">
                    <a:extLst>
                      <a:ext uri="{FF2B5EF4-FFF2-40B4-BE49-F238E27FC236}">
                        <a16:creationId xmlns:a16="http://schemas.microsoft.com/office/drawing/2014/main" id="{1B9ECF14-6DCF-5652-38A4-F0E89A670FBC}"/>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Summing Junction 3">
                    <a:extLst>
                      <a:ext uri="{FF2B5EF4-FFF2-40B4-BE49-F238E27FC236}">
                        <a16:creationId xmlns:a16="http://schemas.microsoft.com/office/drawing/2014/main" id="{D0C322E5-B02C-B0D5-DC18-644FCCCB905C}"/>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lowchart: Summing Junction 4">
                    <a:extLst>
                      <a:ext uri="{FF2B5EF4-FFF2-40B4-BE49-F238E27FC236}">
                        <a16:creationId xmlns:a16="http://schemas.microsoft.com/office/drawing/2014/main" id="{63C1CDD5-0B53-A035-5EBF-2D7807D6D5F6}"/>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Summing Junction 5">
                    <a:extLst>
                      <a:ext uri="{FF2B5EF4-FFF2-40B4-BE49-F238E27FC236}">
                        <a16:creationId xmlns:a16="http://schemas.microsoft.com/office/drawing/2014/main" id="{731D9DEC-2002-DEB2-690A-64791B45F736}"/>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lowchart: Summing Junction 6">
                    <a:extLst>
                      <a:ext uri="{FF2B5EF4-FFF2-40B4-BE49-F238E27FC236}">
                        <a16:creationId xmlns:a16="http://schemas.microsoft.com/office/drawing/2014/main" id="{6F0169B1-EE61-7B1A-66DA-63F1D22D6AF0}"/>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Flowchart: Summing Junction 7">
                    <a:extLst>
                      <a:ext uri="{FF2B5EF4-FFF2-40B4-BE49-F238E27FC236}">
                        <a16:creationId xmlns:a16="http://schemas.microsoft.com/office/drawing/2014/main" id="{255FACE0-7D6B-47C7-49DC-9FE42865F49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lowchart: Summing Junction 8">
                    <a:extLst>
                      <a:ext uri="{FF2B5EF4-FFF2-40B4-BE49-F238E27FC236}">
                        <a16:creationId xmlns:a16="http://schemas.microsoft.com/office/drawing/2014/main" id="{166EF89C-79D4-3CD1-48DE-42761372CCB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9">
                  <a:extLst>
                    <a:ext uri="{FF2B5EF4-FFF2-40B4-BE49-F238E27FC236}">
                      <a16:creationId xmlns:a16="http://schemas.microsoft.com/office/drawing/2014/main" id="{F7C220D1-09E5-439F-B5CE-C7379C83DE01}"/>
                    </a:ext>
                  </a:extLst>
                </p:cNvPr>
                <p:cNvGrpSpPr/>
                <p:nvPr/>
              </p:nvGrpSpPr>
              <p:grpSpPr>
                <a:xfrm rot="2494695">
                  <a:off x="2786964" y="2035859"/>
                  <a:ext cx="3063287" cy="376292"/>
                  <a:chOff x="2819400" y="1600200"/>
                  <a:chExt cx="8458200" cy="381000"/>
                </a:xfrm>
              </p:grpSpPr>
              <p:sp>
                <p:nvSpPr>
                  <p:cNvPr id="326" name="Flowchart: Summing Junction 10">
                    <a:extLst>
                      <a:ext uri="{FF2B5EF4-FFF2-40B4-BE49-F238E27FC236}">
                        <a16:creationId xmlns:a16="http://schemas.microsoft.com/office/drawing/2014/main" id="{493D9E64-8AAE-E620-CF93-833F32760118}"/>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lowchart: Summing Junction 11">
                    <a:extLst>
                      <a:ext uri="{FF2B5EF4-FFF2-40B4-BE49-F238E27FC236}">
                        <a16:creationId xmlns:a16="http://schemas.microsoft.com/office/drawing/2014/main" id="{F0BA83B0-4377-3697-E29F-B894F665AEC3}"/>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umming Junction 12">
                    <a:extLst>
                      <a:ext uri="{FF2B5EF4-FFF2-40B4-BE49-F238E27FC236}">
                        <a16:creationId xmlns:a16="http://schemas.microsoft.com/office/drawing/2014/main" id="{FA89C530-005B-AA12-EA94-A07E32307205}"/>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Summing Junction 13">
                    <a:extLst>
                      <a:ext uri="{FF2B5EF4-FFF2-40B4-BE49-F238E27FC236}">
                        <a16:creationId xmlns:a16="http://schemas.microsoft.com/office/drawing/2014/main" id="{766CF422-E49B-195E-8505-463D2E035B1F}"/>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umming Junction 14">
                    <a:extLst>
                      <a:ext uri="{FF2B5EF4-FFF2-40B4-BE49-F238E27FC236}">
                        <a16:creationId xmlns:a16="http://schemas.microsoft.com/office/drawing/2014/main" id="{554D751B-6045-606B-3A0F-7F21B9C03F6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lowchart: Summing Junction 15">
                    <a:extLst>
                      <a:ext uri="{FF2B5EF4-FFF2-40B4-BE49-F238E27FC236}">
                        <a16:creationId xmlns:a16="http://schemas.microsoft.com/office/drawing/2014/main" id="{04A69BD7-2FCB-ADDA-766A-162C0EB70AB2}"/>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Summing Junction 16">
                    <a:extLst>
                      <a:ext uri="{FF2B5EF4-FFF2-40B4-BE49-F238E27FC236}">
                        <a16:creationId xmlns:a16="http://schemas.microsoft.com/office/drawing/2014/main" id="{65E2599E-CC07-C7AA-396D-9B4CCBBDF8B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17">
                  <a:extLst>
                    <a:ext uri="{FF2B5EF4-FFF2-40B4-BE49-F238E27FC236}">
                      <a16:creationId xmlns:a16="http://schemas.microsoft.com/office/drawing/2014/main" id="{C063CCFD-A2F5-6A3B-F36F-21C5FB707445}"/>
                    </a:ext>
                  </a:extLst>
                </p:cNvPr>
                <p:cNvGrpSpPr/>
                <p:nvPr/>
              </p:nvGrpSpPr>
              <p:grpSpPr>
                <a:xfrm rot="18433119">
                  <a:off x="2897410" y="4040953"/>
                  <a:ext cx="3063287" cy="376292"/>
                  <a:chOff x="2819400" y="1600200"/>
                  <a:chExt cx="8458200" cy="381000"/>
                </a:xfrm>
              </p:grpSpPr>
              <p:sp>
                <p:nvSpPr>
                  <p:cNvPr id="319" name="Flowchart: Summing Junction 18">
                    <a:extLst>
                      <a:ext uri="{FF2B5EF4-FFF2-40B4-BE49-F238E27FC236}">
                        <a16:creationId xmlns:a16="http://schemas.microsoft.com/office/drawing/2014/main" id="{CD23317E-FC15-2796-64CD-7E00AFB6C1B9}"/>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lowchart: Summing Junction 19">
                    <a:extLst>
                      <a:ext uri="{FF2B5EF4-FFF2-40B4-BE49-F238E27FC236}">
                        <a16:creationId xmlns:a16="http://schemas.microsoft.com/office/drawing/2014/main" id="{37ACCBFB-F583-A446-CE31-0DEBC8360BE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umming Junction 20">
                    <a:extLst>
                      <a:ext uri="{FF2B5EF4-FFF2-40B4-BE49-F238E27FC236}">
                        <a16:creationId xmlns:a16="http://schemas.microsoft.com/office/drawing/2014/main" id="{A130A267-8336-095E-C9B0-12F1BE1A270A}"/>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lowchart: Summing Junction 21">
                    <a:extLst>
                      <a:ext uri="{FF2B5EF4-FFF2-40B4-BE49-F238E27FC236}">
                        <a16:creationId xmlns:a16="http://schemas.microsoft.com/office/drawing/2014/main" id="{0626442D-AD10-60A8-C36A-A96F8C28041C}"/>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Summing Junction 22">
                    <a:extLst>
                      <a:ext uri="{FF2B5EF4-FFF2-40B4-BE49-F238E27FC236}">
                        <a16:creationId xmlns:a16="http://schemas.microsoft.com/office/drawing/2014/main" id="{260ADF2E-ECD9-6553-8493-BC5BE977042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Summing Junction 23">
                    <a:extLst>
                      <a:ext uri="{FF2B5EF4-FFF2-40B4-BE49-F238E27FC236}">
                        <a16:creationId xmlns:a16="http://schemas.microsoft.com/office/drawing/2014/main" id="{B8425160-9A64-88B2-E0D4-0BE29062D96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Summing Junction 24">
                    <a:extLst>
                      <a:ext uri="{FF2B5EF4-FFF2-40B4-BE49-F238E27FC236}">
                        <a16:creationId xmlns:a16="http://schemas.microsoft.com/office/drawing/2014/main" id="{31FB99AC-397A-AF72-4C48-8EF7DBE861A1}"/>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25">
                  <a:extLst>
                    <a:ext uri="{FF2B5EF4-FFF2-40B4-BE49-F238E27FC236}">
                      <a16:creationId xmlns:a16="http://schemas.microsoft.com/office/drawing/2014/main" id="{FA6FD4E9-426A-6157-A3B7-4CE8B38D4512}"/>
                    </a:ext>
                  </a:extLst>
                </p:cNvPr>
                <p:cNvGrpSpPr/>
                <p:nvPr/>
              </p:nvGrpSpPr>
              <p:grpSpPr>
                <a:xfrm rot="2494695">
                  <a:off x="1110564" y="4169459"/>
                  <a:ext cx="3063287" cy="376292"/>
                  <a:chOff x="2819400" y="1600200"/>
                  <a:chExt cx="8458200" cy="381000"/>
                </a:xfrm>
              </p:grpSpPr>
              <p:sp>
                <p:nvSpPr>
                  <p:cNvPr id="312" name="Flowchart: Summing Junction 311">
                    <a:extLst>
                      <a:ext uri="{FF2B5EF4-FFF2-40B4-BE49-F238E27FC236}">
                        <a16:creationId xmlns:a16="http://schemas.microsoft.com/office/drawing/2014/main" id="{ED329FE8-3804-F326-24BB-103F03F5ED00}"/>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Summing Junction 312">
                    <a:extLst>
                      <a:ext uri="{FF2B5EF4-FFF2-40B4-BE49-F238E27FC236}">
                        <a16:creationId xmlns:a16="http://schemas.microsoft.com/office/drawing/2014/main" id="{F87AFC72-9478-D482-A341-BCF64005CB23}"/>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Summing Junction 313">
                    <a:extLst>
                      <a:ext uri="{FF2B5EF4-FFF2-40B4-BE49-F238E27FC236}">
                        <a16:creationId xmlns:a16="http://schemas.microsoft.com/office/drawing/2014/main" id="{1876C26C-E4AB-C88C-EF52-11BF9E7E4A5F}"/>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Summing Junction 314">
                    <a:extLst>
                      <a:ext uri="{FF2B5EF4-FFF2-40B4-BE49-F238E27FC236}">
                        <a16:creationId xmlns:a16="http://schemas.microsoft.com/office/drawing/2014/main" id="{BCF43B23-D6A2-90B5-5A90-CC40BD30C88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Summing Junction 315">
                    <a:extLst>
                      <a:ext uri="{FF2B5EF4-FFF2-40B4-BE49-F238E27FC236}">
                        <a16:creationId xmlns:a16="http://schemas.microsoft.com/office/drawing/2014/main" id="{8915F0F2-A9F2-7E35-4A6C-F3EE0CF8AF86}"/>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Summing Junction 316">
                    <a:extLst>
                      <a:ext uri="{FF2B5EF4-FFF2-40B4-BE49-F238E27FC236}">
                        <a16:creationId xmlns:a16="http://schemas.microsoft.com/office/drawing/2014/main" id="{460A5AF4-37C9-8762-42A3-7A877D39D359}"/>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lowchart: Summing Junction 317">
                    <a:extLst>
                      <a:ext uri="{FF2B5EF4-FFF2-40B4-BE49-F238E27FC236}">
                        <a16:creationId xmlns:a16="http://schemas.microsoft.com/office/drawing/2014/main" id="{25C8F1BD-72ED-EEA7-ADE5-FB4C3E72080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5" name="Group 33">
                <a:extLst>
                  <a:ext uri="{FF2B5EF4-FFF2-40B4-BE49-F238E27FC236}">
                    <a16:creationId xmlns:a16="http://schemas.microsoft.com/office/drawing/2014/main" id="{3DE09DE1-6FCA-CF51-F237-9C0346EB0D0F}"/>
                  </a:ext>
                </a:extLst>
              </p:cNvPr>
              <p:cNvGrpSpPr/>
              <p:nvPr/>
            </p:nvGrpSpPr>
            <p:grpSpPr>
              <a:xfrm>
                <a:off x="1524000" y="3429000"/>
                <a:ext cx="2000937" cy="245794"/>
                <a:chOff x="2819400" y="1600200"/>
                <a:chExt cx="8458200" cy="381000"/>
              </a:xfrm>
            </p:grpSpPr>
            <p:sp>
              <p:nvSpPr>
                <p:cNvPr id="301" name="Flowchart: Summing Junction 300">
                  <a:extLst>
                    <a:ext uri="{FF2B5EF4-FFF2-40B4-BE49-F238E27FC236}">
                      <a16:creationId xmlns:a16="http://schemas.microsoft.com/office/drawing/2014/main" id="{4D2BCB31-AE44-014A-3639-8FA23E0B6E4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Summing Junction 301">
                  <a:extLst>
                    <a:ext uri="{FF2B5EF4-FFF2-40B4-BE49-F238E27FC236}">
                      <a16:creationId xmlns:a16="http://schemas.microsoft.com/office/drawing/2014/main" id="{9094D4ED-CA2A-1F94-E414-3C941E2CC450}"/>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Summing Junction 302">
                  <a:extLst>
                    <a:ext uri="{FF2B5EF4-FFF2-40B4-BE49-F238E27FC236}">
                      <a16:creationId xmlns:a16="http://schemas.microsoft.com/office/drawing/2014/main" id="{A190E2D9-E58A-264C-E65F-9567441E567A}"/>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lowchart: Summing Junction 303">
                  <a:extLst>
                    <a:ext uri="{FF2B5EF4-FFF2-40B4-BE49-F238E27FC236}">
                      <a16:creationId xmlns:a16="http://schemas.microsoft.com/office/drawing/2014/main" id="{22DE6315-7BE2-9AB4-4600-8DEF8EEB067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Summing Junction 304">
                  <a:extLst>
                    <a:ext uri="{FF2B5EF4-FFF2-40B4-BE49-F238E27FC236}">
                      <a16:creationId xmlns:a16="http://schemas.microsoft.com/office/drawing/2014/main" id="{DC80994D-0CA0-B7CA-CA98-1B080ED7A4B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Summing Junction 305">
                  <a:extLst>
                    <a:ext uri="{FF2B5EF4-FFF2-40B4-BE49-F238E27FC236}">
                      <a16:creationId xmlns:a16="http://schemas.microsoft.com/office/drawing/2014/main" id="{BC0A9D00-6D95-6595-EC99-FE37D268B8A3}"/>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Summing Junction 40">
                  <a:extLst>
                    <a:ext uri="{FF2B5EF4-FFF2-40B4-BE49-F238E27FC236}">
                      <a16:creationId xmlns:a16="http://schemas.microsoft.com/office/drawing/2014/main" id="{B8A5E63B-3785-4B81-A51A-A183CA8F6D1E}"/>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50">
                <a:extLst>
                  <a:ext uri="{FF2B5EF4-FFF2-40B4-BE49-F238E27FC236}">
                    <a16:creationId xmlns:a16="http://schemas.microsoft.com/office/drawing/2014/main" id="{44F7909D-672C-49A4-3EC5-A537FDD8A1AC}"/>
                  </a:ext>
                </a:extLst>
              </p:cNvPr>
              <p:cNvGrpSpPr/>
              <p:nvPr/>
            </p:nvGrpSpPr>
            <p:grpSpPr>
              <a:xfrm>
                <a:off x="2438400" y="3352800"/>
                <a:ext cx="2318436" cy="2430257"/>
                <a:chOff x="1110564" y="792455"/>
                <a:chExt cx="4739687" cy="4968287"/>
              </a:xfrm>
            </p:grpSpPr>
            <p:grpSp>
              <p:nvGrpSpPr>
                <p:cNvPr id="269" name="Group 1">
                  <a:extLst>
                    <a:ext uri="{FF2B5EF4-FFF2-40B4-BE49-F238E27FC236}">
                      <a16:creationId xmlns:a16="http://schemas.microsoft.com/office/drawing/2014/main" id="{8EFF2FC6-8A6A-4945-F62E-A590C810DF7E}"/>
                    </a:ext>
                  </a:extLst>
                </p:cNvPr>
                <p:cNvGrpSpPr/>
                <p:nvPr/>
              </p:nvGrpSpPr>
              <p:grpSpPr>
                <a:xfrm rot="18433119">
                  <a:off x="916210" y="2135953"/>
                  <a:ext cx="3063287" cy="376292"/>
                  <a:chOff x="2819400" y="1600200"/>
                  <a:chExt cx="8458200" cy="381000"/>
                </a:xfrm>
              </p:grpSpPr>
              <p:sp>
                <p:nvSpPr>
                  <p:cNvPr id="294" name="Flowchart: Summing Junction 2">
                    <a:extLst>
                      <a:ext uri="{FF2B5EF4-FFF2-40B4-BE49-F238E27FC236}">
                        <a16:creationId xmlns:a16="http://schemas.microsoft.com/office/drawing/2014/main" id="{AE600870-E30F-8D9F-7E7E-5D8E3D6A9D9F}"/>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Summing Junction 3">
                    <a:extLst>
                      <a:ext uri="{FF2B5EF4-FFF2-40B4-BE49-F238E27FC236}">
                        <a16:creationId xmlns:a16="http://schemas.microsoft.com/office/drawing/2014/main" id="{BA8FA719-5A67-68F2-8B4F-E137E11F94B7}"/>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Summing Junction 4">
                    <a:extLst>
                      <a:ext uri="{FF2B5EF4-FFF2-40B4-BE49-F238E27FC236}">
                        <a16:creationId xmlns:a16="http://schemas.microsoft.com/office/drawing/2014/main" id="{CF2D0D1F-5F2B-D959-993E-80E84A7C1886}"/>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Summing Junction 5">
                    <a:extLst>
                      <a:ext uri="{FF2B5EF4-FFF2-40B4-BE49-F238E27FC236}">
                        <a16:creationId xmlns:a16="http://schemas.microsoft.com/office/drawing/2014/main" id="{523BCB68-8403-75AD-0C59-FC945B4B680A}"/>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Summing Junction 6">
                    <a:extLst>
                      <a:ext uri="{FF2B5EF4-FFF2-40B4-BE49-F238E27FC236}">
                        <a16:creationId xmlns:a16="http://schemas.microsoft.com/office/drawing/2014/main" id="{8602FC65-544D-6CD7-C3BB-2D45930CDE8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Summing Junction 7">
                    <a:extLst>
                      <a:ext uri="{FF2B5EF4-FFF2-40B4-BE49-F238E27FC236}">
                        <a16:creationId xmlns:a16="http://schemas.microsoft.com/office/drawing/2014/main" id="{B6BDE8ED-CD5B-7DA5-3280-650273B961A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Summing Junction 8">
                    <a:extLst>
                      <a:ext uri="{FF2B5EF4-FFF2-40B4-BE49-F238E27FC236}">
                        <a16:creationId xmlns:a16="http://schemas.microsoft.com/office/drawing/2014/main" id="{D7799F57-80B5-5B80-E7BB-E0CD3DF8F2B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9">
                  <a:extLst>
                    <a:ext uri="{FF2B5EF4-FFF2-40B4-BE49-F238E27FC236}">
                      <a16:creationId xmlns:a16="http://schemas.microsoft.com/office/drawing/2014/main" id="{172692DB-8752-CBEB-66B8-A734B0D66551}"/>
                    </a:ext>
                  </a:extLst>
                </p:cNvPr>
                <p:cNvGrpSpPr/>
                <p:nvPr/>
              </p:nvGrpSpPr>
              <p:grpSpPr>
                <a:xfrm rot="2494695">
                  <a:off x="2786964" y="2035859"/>
                  <a:ext cx="3063287" cy="376292"/>
                  <a:chOff x="2819400" y="1600200"/>
                  <a:chExt cx="8458200" cy="381000"/>
                </a:xfrm>
              </p:grpSpPr>
              <p:sp>
                <p:nvSpPr>
                  <p:cNvPr id="287" name="Flowchart: Summing Junction 286">
                    <a:extLst>
                      <a:ext uri="{FF2B5EF4-FFF2-40B4-BE49-F238E27FC236}">
                        <a16:creationId xmlns:a16="http://schemas.microsoft.com/office/drawing/2014/main" id="{81C694E7-2566-74C2-700E-1C34DFCF99B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Summing Junction 287">
                    <a:extLst>
                      <a:ext uri="{FF2B5EF4-FFF2-40B4-BE49-F238E27FC236}">
                        <a16:creationId xmlns:a16="http://schemas.microsoft.com/office/drawing/2014/main" id="{13EC2DB2-8278-0EE3-64B7-1D1D3EBE977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Summing Junction 288">
                    <a:extLst>
                      <a:ext uri="{FF2B5EF4-FFF2-40B4-BE49-F238E27FC236}">
                        <a16:creationId xmlns:a16="http://schemas.microsoft.com/office/drawing/2014/main" id="{BD494ECA-2D77-0E10-A76A-F455BA96DD8D}"/>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Summing Junction 72">
                    <a:extLst>
                      <a:ext uri="{FF2B5EF4-FFF2-40B4-BE49-F238E27FC236}">
                        <a16:creationId xmlns:a16="http://schemas.microsoft.com/office/drawing/2014/main" id="{DC24599B-79FD-AFC2-65E7-6764880D7B72}"/>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Summing Junction 73">
                    <a:extLst>
                      <a:ext uri="{FF2B5EF4-FFF2-40B4-BE49-F238E27FC236}">
                        <a16:creationId xmlns:a16="http://schemas.microsoft.com/office/drawing/2014/main" id="{26AABFCA-2470-D4BE-08F6-41040235286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lowchart: Summing Junction 74">
                    <a:extLst>
                      <a:ext uri="{FF2B5EF4-FFF2-40B4-BE49-F238E27FC236}">
                        <a16:creationId xmlns:a16="http://schemas.microsoft.com/office/drawing/2014/main" id="{E666ED8A-30DD-F6BB-2804-9E490909356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Summing Junction 75">
                    <a:extLst>
                      <a:ext uri="{FF2B5EF4-FFF2-40B4-BE49-F238E27FC236}">
                        <a16:creationId xmlns:a16="http://schemas.microsoft.com/office/drawing/2014/main" id="{43398C35-CE31-F1AF-E239-C6B4C18FF06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17">
                  <a:extLst>
                    <a:ext uri="{FF2B5EF4-FFF2-40B4-BE49-F238E27FC236}">
                      <a16:creationId xmlns:a16="http://schemas.microsoft.com/office/drawing/2014/main" id="{A46D7971-EDDA-283F-8DA5-24653C166CDE}"/>
                    </a:ext>
                  </a:extLst>
                </p:cNvPr>
                <p:cNvGrpSpPr/>
                <p:nvPr/>
              </p:nvGrpSpPr>
              <p:grpSpPr>
                <a:xfrm rot="18433119">
                  <a:off x="2897410" y="4040953"/>
                  <a:ext cx="3063287" cy="376292"/>
                  <a:chOff x="2819400" y="1600200"/>
                  <a:chExt cx="8458200" cy="381000"/>
                </a:xfrm>
              </p:grpSpPr>
              <p:sp>
                <p:nvSpPr>
                  <p:cNvPr id="280" name="Flowchart: Summing Junction 279">
                    <a:extLst>
                      <a:ext uri="{FF2B5EF4-FFF2-40B4-BE49-F238E27FC236}">
                        <a16:creationId xmlns:a16="http://schemas.microsoft.com/office/drawing/2014/main" id="{089CF705-D556-6E11-1E6E-F55F15CAAA6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lowchart: Summing Junction 280">
                    <a:extLst>
                      <a:ext uri="{FF2B5EF4-FFF2-40B4-BE49-F238E27FC236}">
                        <a16:creationId xmlns:a16="http://schemas.microsoft.com/office/drawing/2014/main" id="{9242DC1F-3C19-7278-EB36-B57ED772977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Summing Junction 281">
                    <a:extLst>
                      <a:ext uri="{FF2B5EF4-FFF2-40B4-BE49-F238E27FC236}">
                        <a16:creationId xmlns:a16="http://schemas.microsoft.com/office/drawing/2014/main" id="{96682146-D6A5-FF32-B129-29ED928E03F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Summing Junction 282">
                    <a:extLst>
                      <a:ext uri="{FF2B5EF4-FFF2-40B4-BE49-F238E27FC236}">
                        <a16:creationId xmlns:a16="http://schemas.microsoft.com/office/drawing/2014/main" id="{E91EC7BC-6B73-3958-C8A0-0FECB704B7B2}"/>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Summing Junction 283">
                    <a:extLst>
                      <a:ext uri="{FF2B5EF4-FFF2-40B4-BE49-F238E27FC236}">
                        <a16:creationId xmlns:a16="http://schemas.microsoft.com/office/drawing/2014/main" id="{FBEE0CFF-B9BB-DD16-24EB-62857D01959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284">
                    <a:extLst>
                      <a:ext uri="{FF2B5EF4-FFF2-40B4-BE49-F238E27FC236}">
                        <a16:creationId xmlns:a16="http://schemas.microsoft.com/office/drawing/2014/main" id="{431C5D3B-9BA1-FB63-90C7-DA15DBD070E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Summing Junction 285">
                    <a:extLst>
                      <a:ext uri="{FF2B5EF4-FFF2-40B4-BE49-F238E27FC236}">
                        <a16:creationId xmlns:a16="http://schemas.microsoft.com/office/drawing/2014/main" id="{63FE1872-B32B-5A29-BA10-C1E6C05047A5}"/>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5">
                  <a:extLst>
                    <a:ext uri="{FF2B5EF4-FFF2-40B4-BE49-F238E27FC236}">
                      <a16:creationId xmlns:a16="http://schemas.microsoft.com/office/drawing/2014/main" id="{FD31DAFE-AF52-C1A9-A41D-95F22489956A}"/>
                    </a:ext>
                  </a:extLst>
                </p:cNvPr>
                <p:cNvGrpSpPr/>
                <p:nvPr/>
              </p:nvGrpSpPr>
              <p:grpSpPr>
                <a:xfrm rot="2494695">
                  <a:off x="1110564" y="4169459"/>
                  <a:ext cx="3063287" cy="376292"/>
                  <a:chOff x="2819400" y="1600200"/>
                  <a:chExt cx="8458200" cy="381000"/>
                </a:xfrm>
              </p:grpSpPr>
              <p:sp>
                <p:nvSpPr>
                  <p:cNvPr id="273" name="Flowchart: Summing Junction 272">
                    <a:extLst>
                      <a:ext uri="{FF2B5EF4-FFF2-40B4-BE49-F238E27FC236}">
                        <a16:creationId xmlns:a16="http://schemas.microsoft.com/office/drawing/2014/main" id="{9F33342B-C5EE-56CA-100F-F7B0571EE5A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Summing Junction 273">
                    <a:extLst>
                      <a:ext uri="{FF2B5EF4-FFF2-40B4-BE49-F238E27FC236}">
                        <a16:creationId xmlns:a16="http://schemas.microsoft.com/office/drawing/2014/main" id="{B3E1E78D-6D8D-6ACF-A654-469C8D928C6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a:extLst>
                      <a:ext uri="{FF2B5EF4-FFF2-40B4-BE49-F238E27FC236}">
                        <a16:creationId xmlns:a16="http://schemas.microsoft.com/office/drawing/2014/main" id="{2CB2D2AF-6E1F-971E-C75F-ED48CCB98EA5}"/>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a:extLst>
                      <a:ext uri="{FF2B5EF4-FFF2-40B4-BE49-F238E27FC236}">
                        <a16:creationId xmlns:a16="http://schemas.microsoft.com/office/drawing/2014/main" id="{C2B2C8C5-8DA3-7E78-FBBC-37B5214F154D}"/>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Summing Junction 276">
                    <a:extLst>
                      <a:ext uri="{FF2B5EF4-FFF2-40B4-BE49-F238E27FC236}">
                        <a16:creationId xmlns:a16="http://schemas.microsoft.com/office/drawing/2014/main" id="{21F4BC4D-19A8-D51C-83BD-C47D927CDD4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a:extLst>
                      <a:ext uri="{FF2B5EF4-FFF2-40B4-BE49-F238E27FC236}">
                        <a16:creationId xmlns:a16="http://schemas.microsoft.com/office/drawing/2014/main" id="{C64E149A-6746-50C4-8B90-7F9E9C1BEF4D}"/>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Summing Junction 278">
                    <a:extLst>
                      <a:ext uri="{FF2B5EF4-FFF2-40B4-BE49-F238E27FC236}">
                        <a16:creationId xmlns:a16="http://schemas.microsoft.com/office/drawing/2014/main" id="{39F1361F-50F9-D41B-7523-FEF01E53F05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7" name="Group 83">
                <a:extLst>
                  <a:ext uri="{FF2B5EF4-FFF2-40B4-BE49-F238E27FC236}">
                    <a16:creationId xmlns:a16="http://schemas.microsoft.com/office/drawing/2014/main" id="{3BAE0755-C884-A9A1-4B45-34EBB36C15E0}"/>
                  </a:ext>
                </a:extLst>
              </p:cNvPr>
              <p:cNvGrpSpPr/>
              <p:nvPr/>
            </p:nvGrpSpPr>
            <p:grpSpPr>
              <a:xfrm>
                <a:off x="4267200" y="3124200"/>
                <a:ext cx="2318436" cy="2430257"/>
                <a:chOff x="1110564" y="792455"/>
                <a:chExt cx="4739687" cy="4968287"/>
              </a:xfrm>
            </p:grpSpPr>
            <p:grpSp>
              <p:nvGrpSpPr>
                <p:cNvPr id="237" name="Group 1">
                  <a:extLst>
                    <a:ext uri="{FF2B5EF4-FFF2-40B4-BE49-F238E27FC236}">
                      <a16:creationId xmlns:a16="http://schemas.microsoft.com/office/drawing/2014/main" id="{BB26FD9A-3EE6-9B2E-9174-AB0F6F57FF3B}"/>
                    </a:ext>
                  </a:extLst>
                </p:cNvPr>
                <p:cNvGrpSpPr/>
                <p:nvPr/>
              </p:nvGrpSpPr>
              <p:grpSpPr>
                <a:xfrm rot="18433119">
                  <a:off x="916210" y="2135953"/>
                  <a:ext cx="3063287" cy="376292"/>
                  <a:chOff x="2819400" y="1600200"/>
                  <a:chExt cx="8458200" cy="381000"/>
                </a:xfrm>
              </p:grpSpPr>
              <p:sp>
                <p:nvSpPr>
                  <p:cNvPr id="262" name="Flowchart: Summing Junction 2">
                    <a:extLst>
                      <a:ext uri="{FF2B5EF4-FFF2-40B4-BE49-F238E27FC236}">
                        <a16:creationId xmlns:a16="http://schemas.microsoft.com/office/drawing/2014/main" id="{CDC28CC1-2A6D-4DF9-70D3-680A760FACE8}"/>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Summing Junction 3">
                    <a:extLst>
                      <a:ext uri="{FF2B5EF4-FFF2-40B4-BE49-F238E27FC236}">
                        <a16:creationId xmlns:a16="http://schemas.microsoft.com/office/drawing/2014/main" id="{1698015B-06BB-530E-72D6-FED69BE2988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Summing Junction 4">
                    <a:extLst>
                      <a:ext uri="{FF2B5EF4-FFF2-40B4-BE49-F238E27FC236}">
                        <a16:creationId xmlns:a16="http://schemas.microsoft.com/office/drawing/2014/main" id="{8E7A588B-BE6D-7236-3A90-5D8115A617C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Summing Junction 5">
                    <a:extLst>
                      <a:ext uri="{FF2B5EF4-FFF2-40B4-BE49-F238E27FC236}">
                        <a16:creationId xmlns:a16="http://schemas.microsoft.com/office/drawing/2014/main" id="{48EA783C-645C-D08E-6651-1A9FB740BD3E}"/>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Summing Junction 6">
                    <a:extLst>
                      <a:ext uri="{FF2B5EF4-FFF2-40B4-BE49-F238E27FC236}">
                        <a16:creationId xmlns:a16="http://schemas.microsoft.com/office/drawing/2014/main" id="{5921B1FE-7CE6-CBDD-7468-26FC1E4491A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umming Junction 7">
                    <a:extLst>
                      <a:ext uri="{FF2B5EF4-FFF2-40B4-BE49-F238E27FC236}">
                        <a16:creationId xmlns:a16="http://schemas.microsoft.com/office/drawing/2014/main" id="{304F4E81-ECBE-A390-A820-A5CAFA02EAD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8">
                    <a:extLst>
                      <a:ext uri="{FF2B5EF4-FFF2-40B4-BE49-F238E27FC236}">
                        <a16:creationId xmlns:a16="http://schemas.microsoft.com/office/drawing/2014/main" id="{0DEBF58E-4A55-6EEC-1D65-3329E524F9A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9">
                  <a:extLst>
                    <a:ext uri="{FF2B5EF4-FFF2-40B4-BE49-F238E27FC236}">
                      <a16:creationId xmlns:a16="http://schemas.microsoft.com/office/drawing/2014/main" id="{622FEB0C-A153-7B1F-77F1-681575942981}"/>
                    </a:ext>
                  </a:extLst>
                </p:cNvPr>
                <p:cNvGrpSpPr/>
                <p:nvPr/>
              </p:nvGrpSpPr>
              <p:grpSpPr>
                <a:xfrm rot="2494695">
                  <a:off x="2786964" y="2035859"/>
                  <a:ext cx="3063287" cy="376292"/>
                  <a:chOff x="2819400" y="1600200"/>
                  <a:chExt cx="8458200" cy="381000"/>
                </a:xfrm>
              </p:grpSpPr>
              <p:sp>
                <p:nvSpPr>
                  <p:cNvPr id="255" name="Flowchart: Summing Junction 254">
                    <a:extLst>
                      <a:ext uri="{FF2B5EF4-FFF2-40B4-BE49-F238E27FC236}">
                        <a16:creationId xmlns:a16="http://schemas.microsoft.com/office/drawing/2014/main" id="{312E7F3B-E03F-207E-14AE-06C4C9E01A1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255">
                    <a:extLst>
                      <a:ext uri="{FF2B5EF4-FFF2-40B4-BE49-F238E27FC236}">
                        <a16:creationId xmlns:a16="http://schemas.microsoft.com/office/drawing/2014/main" id="{C5E533C9-DAA2-3B99-A86D-05CEBDF3AF5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104">
                    <a:extLst>
                      <a:ext uri="{FF2B5EF4-FFF2-40B4-BE49-F238E27FC236}">
                        <a16:creationId xmlns:a16="http://schemas.microsoft.com/office/drawing/2014/main" id="{94CC79D0-C412-9732-8DF4-D9996BB10489}"/>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Summing Junction 105">
                    <a:extLst>
                      <a:ext uri="{FF2B5EF4-FFF2-40B4-BE49-F238E27FC236}">
                        <a16:creationId xmlns:a16="http://schemas.microsoft.com/office/drawing/2014/main" id="{4FFDEAA6-CA9B-0492-129A-A56E5153334C}"/>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106">
                    <a:extLst>
                      <a:ext uri="{FF2B5EF4-FFF2-40B4-BE49-F238E27FC236}">
                        <a16:creationId xmlns:a16="http://schemas.microsoft.com/office/drawing/2014/main" id="{1656FA1F-ED1B-3927-E864-67F687538AAD}"/>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Summing Junction 107">
                    <a:extLst>
                      <a:ext uri="{FF2B5EF4-FFF2-40B4-BE49-F238E27FC236}">
                        <a16:creationId xmlns:a16="http://schemas.microsoft.com/office/drawing/2014/main" id="{B1115BCF-7647-51C5-4F09-AC89F1FB14F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260">
                    <a:extLst>
                      <a:ext uri="{FF2B5EF4-FFF2-40B4-BE49-F238E27FC236}">
                        <a16:creationId xmlns:a16="http://schemas.microsoft.com/office/drawing/2014/main" id="{45122660-7B73-7792-D87D-B0CDBAB577CC}"/>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17">
                  <a:extLst>
                    <a:ext uri="{FF2B5EF4-FFF2-40B4-BE49-F238E27FC236}">
                      <a16:creationId xmlns:a16="http://schemas.microsoft.com/office/drawing/2014/main" id="{D402C60F-C2AA-96E9-7AEF-4E09AED32CAE}"/>
                    </a:ext>
                  </a:extLst>
                </p:cNvPr>
                <p:cNvGrpSpPr/>
                <p:nvPr/>
              </p:nvGrpSpPr>
              <p:grpSpPr>
                <a:xfrm rot="18433119">
                  <a:off x="2897410" y="4040953"/>
                  <a:ext cx="3063287" cy="376292"/>
                  <a:chOff x="2819400" y="1600200"/>
                  <a:chExt cx="8458200" cy="381000"/>
                </a:xfrm>
              </p:grpSpPr>
              <p:sp>
                <p:nvSpPr>
                  <p:cNvPr id="248" name="Flowchart: Summing Junction 247">
                    <a:extLst>
                      <a:ext uri="{FF2B5EF4-FFF2-40B4-BE49-F238E27FC236}">
                        <a16:creationId xmlns:a16="http://schemas.microsoft.com/office/drawing/2014/main" id="{E585B8AB-EEC0-E72E-E6DF-00811918949C}"/>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Summing Junction 248">
                    <a:extLst>
                      <a:ext uri="{FF2B5EF4-FFF2-40B4-BE49-F238E27FC236}">
                        <a16:creationId xmlns:a16="http://schemas.microsoft.com/office/drawing/2014/main" id="{23057109-FB6F-4E20-9D17-904892F4736C}"/>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249">
                    <a:extLst>
                      <a:ext uri="{FF2B5EF4-FFF2-40B4-BE49-F238E27FC236}">
                        <a16:creationId xmlns:a16="http://schemas.microsoft.com/office/drawing/2014/main" id="{B0E383DE-7032-467D-3A10-9AFE91DDAE4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250">
                    <a:extLst>
                      <a:ext uri="{FF2B5EF4-FFF2-40B4-BE49-F238E27FC236}">
                        <a16:creationId xmlns:a16="http://schemas.microsoft.com/office/drawing/2014/main" id="{01D9C554-CFB8-C21C-7E9A-FC290946969E}"/>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251">
                    <a:extLst>
                      <a:ext uri="{FF2B5EF4-FFF2-40B4-BE49-F238E27FC236}">
                        <a16:creationId xmlns:a16="http://schemas.microsoft.com/office/drawing/2014/main" id="{23FCA83F-92DF-21FA-A8FF-B7BAAD66A8B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Summing Junction 252">
                    <a:extLst>
                      <a:ext uri="{FF2B5EF4-FFF2-40B4-BE49-F238E27FC236}">
                        <a16:creationId xmlns:a16="http://schemas.microsoft.com/office/drawing/2014/main" id="{B3303DDA-72D3-5549-17B8-E24D4751EFF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a:extLst>
                      <a:ext uri="{FF2B5EF4-FFF2-40B4-BE49-F238E27FC236}">
                        <a16:creationId xmlns:a16="http://schemas.microsoft.com/office/drawing/2014/main" id="{7719B047-E0EF-700E-A2A9-9D4F83A8EAE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5">
                  <a:extLst>
                    <a:ext uri="{FF2B5EF4-FFF2-40B4-BE49-F238E27FC236}">
                      <a16:creationId xmlns:a16="http://schemas.microsoft.com/office/drawing/2014/main" id="{ACB70BE6-83A9-E119-FE97-AFCAF50B9908}"/>
                    </a:ext>
                  </a:extLst>
                </p:cNvPr>
                <p:cNvGrpSpPr/>
                <p:nvPr/>
              </p:nvGrpSpPr>
              <p:grpSpPr>
                <a:xfrm rot="2494695">
                  <a:off x="1110564" y="4169459"/>
                  <a:ext cx="3063287" cy="376292"/>
                  <a:chOff x="2819400" y="1600200"/>
                  <a:chExt cx="8458200" cy="381000"/>
                </a:xfrm>
              </p:grpSpPr>
              <p:sp>
                <p:nvSpPr>
                  <p:cNvPr id="241" name="Flowchart: Summing Junction 240">
                    <a:extLst>
                      <a:ext uri="{FF2B5EF4-FFF2-40B4-BE49-F238E27FC236}">
                        <a16:creationId xmlns:a16="http://schemas.microsoft.com/office/drawing/2014/main" id="{3FC8CCB3-98D8-2E14-5B2A-57ABA8EF8A3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Summing Junction 241">
                    <a:extLst>
                      <a:ext uri="{FF2B5EF4-FFF2-40B4-BE49-F238E27FC236}">
                        <a16:creationId xmlns:a16="http://schemas.microsoft.com/office/drawing/2014/main" id="{C6603715-8CBB-8EC4-B687-2782FC836FC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Summing Junction 242">
                    <a:extLst>
                      <a:ext uri="{FF2B5EF4-FFF2-40B4-BE49-F238E27FC236}">
                        <a16:creationId xmlns:a16="http://schemas.microsoft.com/office/drawing/2014/main" id="{131C8EFF-8D89-7807-4619-3183446F4B4F}"/>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Summing Junction 243">
                    <a:extLst>
                      <a:ext uri="{FF2B5EF4-FFF2-40B4-BE49-F238E27FC236}">
                        <a16:creationId xmlns:a16="http://schemas.microsoft.com/office/drawing/2014/main" id="{CAF92A5C-05E4-1652-2B03-8AF9F17EA3E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Summing Junction 244">
                    <a:extLst>
                      <a:ext uri="{FF2B5EF4-FFF2-40B4-BE49-F238E27FC236}">
                        <a16:creationId xmlns:a16="http://schemas.microsoft.com/office/drawing/2014/main" id="{ED41C816-0861-EA66-D95A-E9B578AFC24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a:extLst>
                      <a:ext uri="{FF2B5EF4-FFF2-40B4-BE49-F238E27FC236}">
                        <a16:creationId xmlns:a16="http://schemas.microsoft.com/office/drawing/2014/main" id="{08C4460E-824B-DA95-8A26-5CDBB4970529}"/>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246">
                    <a:extLst>
                      <a:ext uri="{FF2B5EF4-FFF2-40B4-BE49-F238E27FC236}">
                        <a16:creationId xmlns:a16="http://schemas.microsoft.com/office/drawing/2014/main" id="{9DF03B8A-F10F-7F55-3AC4-6E8C1882072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8" name="Group 116">
                <a:extLst>
                  <a:ext uri="{FF2B5EF4-FFF2-40B4-BE49-F238E27FC236}">
                    <a16:creationId xmlns:a16="http://schemas.microsoft.com/office/drawing/2014/main" id="{CDC91DA6-E725-711E-71A1-935B0AE0B3BF}"/>
                  </a:ext>
                </a:extLst>
              </p:cNvPr>
              <p:cNvGrpSpPr/>
              <p:nvPr/>
            </p:nvGrpSpPr>
            <p:grpSpPr>
              <a:xfrm>
                <a:off x="6019800" y="2971800"/>
                <a:ext cx="2318436" cy="2430257"/>
                <a:chOff x="1110564" y="792455"/>
                <a:chExt cx="4739687" cy="4968287"/>
              </a:xfrm>
            </p:grpSpPr>
            <p:grpSp>
              <p:nvGrpSpPr>
                <p:cNvPr id="205" name="Group 1">
                  <a:extLst>
                    <a:ext uri="{FF2B5EF4-FFF2-40B4-BE49-F238E27FC236}">
                      <a16:creationId xmlns:a16="http://schemas.microsoft.com/office/drawing/2014/main" id="{903DF0CD-6EB7-5496-47BE-2A87269FA313}"/>
                    </a:ext>
                  </a:extLst>
                </p:cNvPr>
                <p:cNvGrpSpPr/>
                <p:nvPr/>
              </p:nvGrpSpPr>
              <p:grpSpPr>
                <a:xfrm rot="18433119">
                  <a:off x="916210" y="2135953"/>
                  <a:ext cx="3063287" cy="376292"/>
                  <a:chOff x="2819400" y="1600200"/>
                  <a:chExt cx="8458200" cy="381000"/>
                </a:xfrm>
              </p:grpSpPr>
              <p:sp>
                <p:nvSpPr>
                  <p:cNvPr id="230" name="Flowchart: Summing Junction 2">
                    <a:extLst>
                      <a:ext uri="{FF2B5EF4-FFF2-40B4-BE49-F238E27FC236}">
                        <a16:creationId xmlns:a16="http://schemas.microsoft.com/office/drawing/2014/main" id="{7A409CD7-5B54-3A50-0D65-0420D106202F}"/>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3">
                    <a:extLst>
                      <a:ext uri="{FF2B5EF4-FFF2-40B4-BE49-F238E27FC236}">
                        <a16:creationId xmlns:a16="http://schemas.microsoft.com/office/drawing/2014/main" id="{694CF67A-5443-F361-0E1C-B5504A26AD2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Summing Junction 4">
                    <a:extLst>
                      <a:ext uri="{FF2B5EF4-FFF2-40B4-BE49-F238E27FC236}">
                        <a16:creationId xmlns:a16="http://schemas.microsoft.com/office/drawing/2014/main" id="{04D2B673-0755-819E-A226-DACE2184D0D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Summing Junction 5">
                    <a:extLst>
                      <a:ext uri="{FF2B5EF4-FFF2-40B4-BE49-F238E27FC236}">
                        <a16:creationId xmlns:a16="http://schemas.microsoft.com/office/drawing/2014/main" id="{08AD043A-635A-A408-6913-D27101B54FA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umming Junction 6">
                    <a:extLst>
                      <a:ext uri="{FF2B5EF4-FFF2-40B4-BE49-F238E27FC236}">
                        <a16:creationId xmlns:a16="http://schemas.microsoft.com/office/drawing/2014/main" id="{9A2AA7ED-B4A0-C96D-E052-FA6EE417588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7">
                    <a:extLst>
                      <a:ext uri="{FF2B5EF4-FFF2-40B4-BE49-F238E27FC236}">
                        <a16:creationId xmlns:a16="http://schemas.microsoft.com/office/drawing/2014/main" id="{E91A83BD-FD8C-5BFE-C2C4-A82F2E10702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Summing Junction 8">
                    <a:extLst>
                      <a:ext uri="{FF2B5EF4-FFF2-40B4-BE49-F238E27FC236}">
                        <a16:creationId xmlns:a16="http://schemas.microsoft.com/office/drawing/2014/main" id="{F68F87FD-ED28-78DD-5349-516D125642D9}"/>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9">
                  <a:extLst>
                    <a:ext uri="{FF2B5EF4-FFF2-40B4-BE49-F238E27FC236}">
                      <a16:creationId xmlns:a16="http://schemas.microsoft.com/office/drawing/2014/main" id="{67B0ED21-1F4D-7951-0A7F-DBE2ABA4DC59}"/>
                    </a:ext>
                  </a:extLst>
                </p:cNvPr>
                <p:cNvGrpSpPr/>
                <p:nvPr/>
              </p:nvGrpSpPr>
              <p:grpSpPr>
                <a:xfrm rot="2494695">
                  <a:off x="2786964" y="2035859"/>
                  <a:ext cx="3063287" cy="376292"/>
                  <a:chOff x="2819400" y="1600200"/>
                  <a:chExt cx="8458200" cy="381000"/>
                </a:xfrm>
              </p:grpSpPr>
              <p:sp>
                <p:nvSpPr>
                  <p:cNvPr id="223" name="Flowchart: Summing Junction 222">
                    <a:extLst>
                      <a:ext uri="{FF2B5EF4-FFF2-40B4-BE49-F238E27FC236}">
                        <a16:creationId xmlns:a16="http://schemas.microsoft.com/office/drawing/2014/main" id="{A36D6C98-ABBA-2005-9AEA-365C558D3B1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223">
                    <a:extLst>
                      <a:ext uri="{FF2B5EF4-FFF2-40B4-BE49-F238E27FC236}">
                        <a16:creationId xmlns:a16="http://schemas.microsoft.com/office/drawing/2014/main" id="{97370F3E-D37C-9B71-4A01-9F65957526D0}"/>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224">
                    <a:extLst>
                      <a:ext uri="{FF2B5EF4-FFF2-40B4-BE49-F238E27FC236}">
                        <a16:creationId xmlns:a16="http://schemas.microsoft.com/office/drawing/2014/main" id="{1C4B76AB-5A19-EFF8-1DC5-713EAB4FB43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225">
                    <a:extLst>
                      <a:ext uri="{FF2B5EF4-FFF2-40B4-BE49-F238E27FC236}">
                        <a16:creationId xmlns:a16="http://schemas.microsoft.com/office/drawing/2014/main" id="{7AF2F5EE-096B-7522-19B5-D01D5524AFDF}"/>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Summing Junction 226">
                    <a:extLst>
                      <a:ext uri="{FF2B5EF4-FFF2-40B4-BE49-F238E27FC236}">
                        <a16:creationId xmlns:a16="http://schemas.microsoft.com/office/drawing/2014/main" id="{73CFD4DA-9910-50F5-E1B1-1E67DEEB09C6}"/>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Summing Junction 227">
                    <a:extLst>
                      <a:ext uri="{FF2B5EF4-FFF2-40B4-BE49-F238E27FC236}">
                        <a16:creationId xmlns:a16="http://schemas.microsoft.com/office/drawing/2014/main" id="{63772751-7B3F-622F-E497-75DFE76556B6}"/>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Summing Junction 228">
                    <a:extLst>
                      <a:ext uri="{FF2B5EF4-FFF2-40B4-BE49-F238E27FC236}">
                        <a16:creationId xmlns:a16="http://schemas.microsoft.com/office/drawing/2014/main" id="{BAE2F56E-8D09-1792-A246-2CFB4DC71A4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17">
                  <a:extLst>
                    <a:ext uri="{FF2B5EF4-FFF2-40B4-BE49-F238E27FC236}">
                      <a16:creationId xmlns:a16="http://schemas.microsoft.com/office/drawing/2014/main" id="{5667DC8A-22E8-669C-AED5-BA6D46EA75AA}"/>
                    </a:ext>
                  </a:extLst>
                </p:cNvPr>
                <p:cNvGrpSpPr/>
                <p:nvPr/>
              </p:nvGrpSpPr>
              <p:grpSpPr>
                <a:xfrm rot="18433119">
                  <a:off x="2897410" y="4040953"/>
                  <a:ext cx="3063287" cy="376292"/>
                  <a:chOff x="2819400" y="1600200"/>
                  <a:chExt cx="8458200" cy="381000"/>
                </a:xfrm>
              </p:grpSpPr>
              <p:sp>
                <p:nvSpPr>
                  <p:cNvPr id="216" name="Flowchart: Summing Junction 215">
                    <a:extLst>
                      <a:ext uri="{FF2B5EF4-FFF2-40B4-BE49-F238E27FC236}">
                        <a16:creationId xmlns:a16="http://schemas.microsoft.com/office/drawing/2014/main" id="{24089637-1F66-9A79-EC57-FCA19B70F2C1}"/>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Summing Junction 216">
                    <a:extLst>
                      <a:ext uri="{FF2B5EF4-FFF2-40B4-BE49-F238E27FC236}">
                        <a16:creationId xmlns:a16="http://schemas.microsoft.com/office/drawing/2014/main" id="{F571D505-64F2-F0B5-B34F-E6672474DC1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Summing Junction 217">
                    <a:extLst>
                      <a:ext uri="{FF2B5EF4-FFF2-40B4-BE49-F238E27FC236}">
                        <a16:creationId xmlns:a16="http://schemas.microsoft.com/office/drawing/2014/main" id="{E9F357D9-C3C2-EA04-CEBA-65913480F213}"/>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Summing Junction 218">
                    <a:extLst>
                      <a:ext uri="{FF2B5EF4-FFF2-40B4-BE49-F238E27FC236}">
                        <a16:creationId xmlns:a16="http://schemas.microsoft.com/office/drawing/2014/main" id="{6D625CFA-FEE4-4544-6F07-4F0F59D624E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Summing Junction 219">
                    <a:extLst>
                      <a:ext uri="{FF2B5EF4-FFF2-40B4-BE49-F238E27FC236}">
                        <a16:creationId xmlns:a16="http://schemas.microsoft.com/office/drawing/2014/main" id="{ABCBED5D-533D-E3D2-142F-49E51FA1E0E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220">
                    <a:extLst>
                      <a:ext uri="{FF2B5EF4-FFF2-40B4-BE49-F238E27FC236}">
                        <a16:creationId xmlns:a16="http://schemas.microsoft.com/office/drawing/2014/main" id="{9952BAB2-DF40-4E98-B67C-65109BBC6E42}"/>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Summing Junction 221">
                    <a:extLst>
                      <a:ext uri="{FF2B5EF4-FFF2-40B4-BE49-F238E27FC236}">
                        <a16:creationId xmlns:a16="http://schemas.microsoft.com/office/drawing/2014/main" id="{42523812-D872-837B-6F5E-F9AB052B724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5">
                  <a:extLst>
                    <a:ext uri="{FF2B5EF4-FFF2-40B4-BE49-F238E27FC236}">
                      <a16:creationId xmlns:a16="http://schemas.microsoft.com/office/drawing/2014/main" id="{8B31FFB3-8327-E61E-E032-61F55FD83886}"/>
                    </a:ext>
                  </a:extLst>
                </p:cNvPr>
                <p:cNvGrpSpPr/>
                <p:nvPr/>
              </p:nvGrpSpPr>
              <p:grpSpPr>
                <a:xfrm rot="2494695">
                  <a:off x="1110564" y="4169459"/>
                  <a:ext cx="3063287" cy="376292"/>
                  <a:chOff x="2819400" y="1600200"/>
                  <a:chExt cx="8458200" cy="381000"/>
                </a:xfrm>
              </p:grpSpPr>
              <p:sp>
                <p:nvSpPr>
                  <p:cNvPr id="209" name="Flowchart: Summing Junction 208">
                    <a:extLst>
                      <a:ext uri="{FF2B5EF4-FFF2-40B4-BE49-F238E27FC236}">
                        <a16:creationId xmlns:a16="http://schemas.microsoft.com/office/drawing/2014/main" id="{D234E4B0-1B5C-78C4-2C20-4EF4AD7450F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a:extLst>
                      <a:ext uri="{FF2B5EF4-FFF2-40B4-BE49-F238E27FC236}">
                        <a16:creationId xmlns:a16="http://schemas.microsoft.com/office/drawing/2014/main" id="{C64F30CE-C983-8215-2F33-604CA3DEA8C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a:extLst>
                      <a:ext uri="{FF2B5EF4-FFF2-40B4-BE49-F238E27FC236}">
                        <a16:creationId xmlns:a16="http://schemas.microsoft.com/office/drawing/2014/main" id="{BF5721AF-BC60-5E03-CEEC-502C76FB51D3}"/>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a:extLst>
                      <a:ext uri="{FF2B5EF4-FFF2-40B4-BE49-F238E27FC236}">
                        <a16:creationId xmlns:a16="http://schemas.microsoft.com/office/drawing/2014/main" id="{D70B3A0F-F199-BA30-01C7-674EAF6016B6}"/>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Summing Junction 212">
                    <a:extLst>
                      <a:ext uri="{FF2B5EF4-FFF2-40B4-BE49-F238E27FC236}">
                        <a16:creationId xmlns:a16="http://schemas.microsoft.com/office/drawing/2014/main" id="{9951BC4E-F8BF-64C8-931E-BBF4FE956E0A}"/>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a:extLst>
                      <a:ext uri="{FF2B5EF4-FFF2-40B4-BE49-F238E27FC236}">
                        <a16:creationId xmlns:a16="http://schemas.microsoft.com/office/drawing/2014/main" id="{36F5D652-DB8E-15F5-5457-0844F72DFA72}"/>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a:extLst>
                      <a:ext uri="{FF2B5EF4-FFF2-40B4-BE49-F238E27FC236}">
                        <a16:creationId xmlns:a16="http://schemas.microsoft.com/office/drawing/2014/main" id="{6001EB4B-FEDD-5107-9E3B-1610A3813395}"/>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49">
                <a:extLst>
                  <a:ext uri="{FF2B5EF4-FFF2-40B4-BE49-F238E27FC236}">
                    <a16:creationId xmlns:a16="http://schemas.microsoft.com/office/drawing/2014/main" id="{65B590DC-45C5-24A6-B244-9363B1DC56C4}"/>
                  </a:ext>
                </a:extLst>
              </p:cNvPr>
              <p:cNvGrpSpPr/>
              <p:nvPr/>
            </p:nvGrpSpPr>
            <p:grpSpPr>
              <a:xfrm rot="21046076">
                <a:off x="3352800" y="3352800"/>
                <a:ext cx="2000937" cy="245794"/>
                <a:chOff x="2819400" y="1600200"/>
                <a:chExt cx="8458200" cy="381000"/>
              </a:xfrm>
            </p:grpSpPr>
            <p:sp>
              <p:nvSpPr>
                <p:cNvPr id="198" name="Flowchart: Summing Junction 197">
                  <a:extLst>
                    <a:ext uri="{FF2B5EF4-FFF2-40B4-BE49-F238E27FC236}">
                      <a16:creationId xmlns:a16="http://schemas.microsoft.com/office/drawing/2014/main" id="{2B227922-1AD1-F1E9-638F-E342C46D35BF}"/>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Summing Junction 198">
                  <a:extLst>
                    <a:ext uri="{FF2B5EF4-FFF2-40B4-BE49-F238E27FC236}">
                      <a16:creationId xmlns:a16="http://schemas.microsoft.com/office/drawing/2014/main" id="{B887AEE8-BB82-5EC5-D630-314F23FB8783}"/>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Summing Junction 199">
                  <a:extLst>
                    <a:ext uri="{FF2B5EF4-FFF2-40B4-BE49-F238E27FC236}">
                      <a16:creationId xmlns:a16="http://schemas.microsoft.com/office/drawing/2014/main" id="{8A599256-FBFB-60E5-1FF7-EEE6FC8EAAFD}"/>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Summing Junction 200">
                  <a:extLst>
                    <a:ext uri="{FF2B5EF4-FFF2-40B4-BE49-F238E27FC236}">
                      <a16:creationId xmlns:a16="http://schemas.microsoft.com/office/drawing/2014/main" id="{E4CFDBE0-E816-01AA-52B7-F9171A15E8F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Summing Junction 201">
                  <a:extLst>
                    <a:ext uri="{FF2B5EF4-FFF2-40B4-BE49-F238E27FC236}">
                      <a16:creationId xmlns:a16="http://schemas.microsoft.com/office/drawing/2014/main" id="{EBD413F5-420A-201F-FFD7-67A537A3BF0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Summing Junction 202">
                  <a:extLst>
                    <a:ext uri="{FF2B5EF4-FFF2-40B4-BE49-F238E27FC236}">
                      <a16:creationId xmlns:a16="http://schemas.microsoft.com/office/drawing/2014/main" id="{993A89B6-D5E0-A655-A8E2-3B3CB77814B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Summing Junction 203">
                  <a:extLst>
                    <a:ext uri="{FF2B5EF4-FFF2-40B4-BE49-F238E27FC236}">
                      <a16:creationId xmlns:a16="http://schemas.microsoft.com/office/drawing/2014/main" id="{E09049DD-701E-3543-8B68-0375D47B9D8B}"/>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57">
                <a:extLst>
                  <a:ext uri="{FF2B5EF4-FFF2-40B4-BE49-F238E27FC236}">
                    <a16:creationId xmlns:a16="http://schemas.microsoft.com/office/drawing/2014/main" id="{8F381065-088F-D141-3C03-E98FFC2CA275}"/>
                  </a:ext>
                </a:extLst>
              </p:cNvPr>
              <p:cNvGrpSpPr/>
              <p:nvPr/>
            </p:nvGrpSpPr>
            <p:grpSpPr>
              <a:xfrm rot="21046076">
                <a:off x="5188357" y="3130716"/>
                <a:ext cx="2000937" cy="245794"/>
                <a:chOff x="2819400" y="1600200"/>
                <a:chExt cx="8458200" cy="381000"/>
              </a:xfrm>
            </p:grpSpPr>
            <p:sp>
              <p:nvSpPr>
                <p:cNvPr id="191" name="Flowchart: Summing Junction 190">
                  <a:extLst>
                    <a:ext uri="{FF2B5EF4-FFF2-40B4-BE49-F238E27FC236}">
                      <a16:creationId xmlns:a16="http://schemas.microsoft.com/office/drawing/2014/main" id="{92748AC8-D62A-F9CB-ACFF-C256EB6095E8}"/>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191">
                  <a:extLst>
                    <a:ext uri="{FF2B5EF4-FFF2-40B4-BE49-F238E27FC236}">
                      <a16:creationId xmlns:a16="http://schemas.microsoft.com/office/drawing/2014/main" id="{4A949837-8D84-B25E-4CD9-7C3093BB473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192">
                  <a:extLst>
                    <a:ext uri="{FF2B5EF4-FFF2-40B4-BE49-F238E27FC236}">
                      <a16:creationId xmlns:a16="http://schemas.microsoft.com/office/drawing/2014/main" id="{4AE3A59C-67CC-70A4-58CF-E6752CD6BEB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Summing Junction 193">
                  <a:extLst>
                    <a:ext uri="{FF2B5EF4-FFF2-40B4-BE49-F238E27FC236}">
                      <a16:creationId xmlns:a16="http://schemas.microsoft.com/office/drawing/2014/main" id="{08771D51-FDDE-201E-F223-6B224C1405F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Summing Junction 194">
                  <a:extLst>
                    <a:ext uri="{FF2B5EF4-FFF2-40B4-BE49-F238E27FC236}">
                      <a16:creationId xmlns:a16="http://schemas.microsoft.com/office/drawing/2014/main" id="{530042CA-FE23-C5C7-8F02-260B62823730}"/>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Summing Junction 195">
                  <a:extLst>
                    <a:ext uri="{FF2B5EF4-FFF2-40B4-BE49-F238E27FC236}">
                      <a16:creationId xmlns:a16="http://schemas.microsoft.com/office/drawing/2014/main" id="{20865EA2-74BD-112A-62F0-CD8D9F5B083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Summing Junction 196">
                  <a:extLst>
                    <a:ext uri="{FF2B5EF4-FFF2-40B4-BE49-F238E27FC236}">
                      <a16:creationId xmlns:a16="http://schemas.microsoft.com/office/drawing/2014/main" id="{04BCBFB1-AE9F-9FA8-C935-87D080E230DC}"/>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D5D96E03-692D-FDFA-0CFA-D8DF446073FA}"/>
                </a:ext>
              </a:extLst>
            </p:cNvPr>
            <p:cNvGrpSpPr/>
            <p:nvPr/>
          </p:nvGrpSpPr>
          <p:grpSpPr>
            <a:xfrm rot="10800000">
              <a:off x="6040513" y="2280893"/>
              <a:ext cx="2318436" cy="2430257"/>
              <a:chOff x="1110564" y="792455"/>
              <a:chExt cx="4739687" cy="4968287"/>
            </a:xfrm>
          </p:grpSpPr>
          <p:grpSp>
            <p:nvGrpSpPr>
              <p:cNvPr id="152" name="Group 1">
                <a:extLst>
                  <a:ext uri="{FF2B5EF4-FFF2-40B4-BE49-F238E27FC236}">
                    <a16:creationId xmlns:a16="http://schemas.microsoft.com/office/drawing/2014/main" id="{33BCAC5B-29B6-9679-84D8-37BF6DF06EE5}"/>
                  </a:ext>
                </a:extLst>
              </p:cNvPr>
              <p:cNvGrpSpPr/>
              <p:nvPr/>
            </p:nvGrpSpPr>
            <p:grpSpPr>
              <a:xfrm rot="18433119">
                <a:off x="916210" y="2135953"/>
                <a:ext cx="3063287" cy="376292"/>
                <a:chOff x="2819400" y="1600200"/>
                <a:chExt cx="8458200" cy="381000"/>
              </a:xfrm>
            </p:grpSpPr>
            <p:sp>
              <p:nvSpPr>
                <p:cNvPr id="177" name="Flowchart: Summing Junction 2">
                  <a:extLst>
                    <a:ext uri="{FF2B5EF4-FFF2-40B4-BE49-F238E27FC236}">
                      <a16:creationId xmlns:a16="http://schemas.microsoft.com/office/drawing/2014/main" id="{3379004C-D1E8-8D25-C443-FE43B0CD4F7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Summing Junction 3">
                  <a:extLst>
                    <a:ext uri="{FF2B5EF4-FFF2-40B4-BE49-F238E27FC236}">
                      <a16:creationId xmlns:a16="http://schemas.microsoft.com/office/drawing/2014/main" id="{22B210DC-712C-E0CA-FE34-26F1B32DE015}"/>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Summing Junction 4">
                  <a:extLst>
                    <a:ext uri="{FF2B5EF4-FFF2-40B4-BE49-F238E27FC236}">
                      <a16:creationId xmlns:a16="http://schemas.microsoft.com/office/drawing/2014/main" id="{79F07EC3-34F2-66E0-690A-A36EDF1AE9E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Summing Junction 5">
                  <a:extLst>
                    <a:ext uri="{FF2B5EF4-FFF2-40B4-BE49-F238E27FC236}">
                      <a16:creationId xmlns:a16="http://schemas.microsoft.com/office/drawing/2014/main" id="{CA7A2913-C35E-75C2-8889-AC3DE48B9C7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Summing Junction 6">
                  <a:extLst>
                    <a:ext uri="{FF2B5EF4-FFF2-40B4-BE49-F238E27FC236}">
                      <a16:creationId xmlns:a16="http://schemas.microsoft.com/office/drawing/2014/main" id="{BCBE7809-E542-256F-5955-F865BB7F2379}"/>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Summing Junction 7">
                  <a:extLst>
                    <a:ext uri="{FF2B5EF4-FFF2-40B4-BE49-F238E27FC236}">
                      <a16:creationId xmlns:a16="http://schemas.microsoft.com/office/drawing/2014/main" id="{A474D8AA-C4B8-2C10-B656-C9EF944E3114}"/>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Summing Junction 8">
                  <a:extLst>
                    <a:ext uri="{FF2B5EF4-FFF2-40B4-BE49-F238E27FC236}">
                      <a16:creationId xmlns:a16="http://schemas.microsoft.com/office/drawing/2014/main" id="{C350B614-77BB-B9D1-6152-CAB398F90AE1}"/>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9">
                <a:extLst>
                  <a:ext uri="{FF2B5EF4-FFF2-40B4-BE49-F238E27FC236}">
                    <a16:creationId xmlns:a16="http://schemas.microsoft.com/office/drawing/2014/main" id="{80A5C2C2-A6DC-00B5-A155-1F74EA6E1813}"/>
                  </a:ext>
                </a:extLst>
              </p:cNvPr>
              <p:cNvGrpSpPr/>
              <p:nvPr/>
            </p:nvGrpSpPr>
            <p:grpSpPr>
              <a:xfrm rot="2494695">
                <a:off x="2786964" y="2035859"/>
                <a:ext cx="3063287" cy="376292"/>
                <a:chOff x="2819400" y="1600200"/>
                <a:chExt cx="8458200" cy="381000"/>
              </a:xfrm>
            </p:grpSpPr>
            <p:sp>
              <p:nvSpPr>
                <p:cNvPr id="170" name="Flowchart: Summing Junction 10">
                  <a:extLst>
                    <a:ext uri="{FF2B5EF4-FFF2-40B4-BE49-F238E27FC236}">
                      <a16:creationId xmlns:a16="http://schemas.microsoft.com/office/drawing/2014/main" id="{338A92FA-66B2-1FEA-27B4-B1A2093050C0}"/>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Summing Junction 11">
                  <a:extLst>
                    <a:ext uri="{FF2B5EF4-FFF2-40B4-BE49-F238E27FC236}">
                      <a16:creationId xmlns:a16="http://schemas.microsoft.com/office/drawing/2014/main" id="{6BF937B7-77C8-D3BE-1BEF-C9F4C5037C5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Summing Junction 12">
                  <a:extLst>
                    <a:ext uri="{FF2B5EF4-FFF2-40B4-BE49-F238E27FC236}">
                      <a16:creationId xmlns:a16="http://schemas.microsoft.com/office/drawing/2014/main" id="{210D1B86-81A1-ADFB-B552-5F2CE5F9D0C2}"/>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Summing Junction 13">
                  <a:extLst>
                    <a:ext uri="{FF2B5EF4-FFF2-40B4-BE49-F238E27FC236}">
                      <a16:creationId xmlns:a16="http://schemas.microsoft.com/office/drawing/2014/main" id="{D7232F68-4A7D-2CBD-2964-60C6BA2A138D}"/>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14">
                  <a:extLst>
                    <a:ext uri="{FF2B5EF4-FFF2-40B4-BE49-F238E27FC236}">
                      <a16:creationId xmlns:a16="http://schemas.microsoft.com/office/drawing/2014/main" id="{7C4F2D64-53F4-4BB3-B41C-F4200291F8ED}"/>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15">
                  <a:extLst>
                    <a:ext uri="{FF2B5EF4-FFF2-40B4-BE49-F238E27FC236}">
                      <a16:creationId xmlns:a16="http://schemas.microsoft.com/office/drawing/2014/main" id="{2BC926CE-6E49-E313-5CFF-1DC8641521C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umming Junction 16">
                  <a:extLst>
                    <a:ext uri="{FF2B5EF4-FFF2-40B4-BE49-F238E27FC236}">
                      <a16:creationId xmlns:a16="http://schemas.microsoft.com/office/drawing/2014/main" id="{FAAB0661-6057-950B-FEE9-2B39EF697C74}"/>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7">
                <a:extLst>
                  <a:ext uri="{FF2B5EF4-FFF2-40B4-BE49-F238E27FC236}">
                    <a16:creationId xmlns:a16="http://schemas.microsoft.com/office/drawing/2014/main" id="{3F3092C5-7D0F-40F1-67AC-592E578702E2}"/>
                  </a:ext>
                </a:extLst>
              </p:cNvPr>
              <p:cNvGrpSpPr/>
              <p:nvPr/>
            </p:nvGrpSpPr>
            <p:grpSpPr>
              <a:xfrm rot="18433119">
                <a:off x="2897410" y="4040953"/>
                <a:ext cx="3063287" cy="376292"/>
                <a:chOff x="2819400" y="1600200"/>
                <a:chExt cx="8458200" cy="381000"/>
              </a:xfrm>
            </p:grpSpPr>
            <p:sp>
              <p:nvSpPr>
                <p:cNvPr id="163" name="Flowchart: Summing Junction 162">
                  <a:extLst>
                    <a:ext uri="{FF2B5EF4-FFF2-40B4-BE49-F238E27FC236}">
                      <a16:creationId xmlns:a16="http://schemas.microsoft.com/office/drawing/2014/main" id="{7DE5BA2C-0605-8CFA-1554-17B63D1A24F0}"/>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Summing Junction 163">
                  <a:extLst>
                    <a:ext uri="{FF2B5EF4-FFF2-40B4-BE49-F238E27FC236}">
                      <a16:creationId xmlns:a16="http://schemas.microsoft.com/office/drawing/2014/main" id="{E00E667A-613D-B199-B926-13EA00D99DE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umming Junction 164">
                  <a:extLst>
                    <a:ext uri="{FF2B5EF4-FFF2-40B4-BE49-F238E27FC236}">
                      <a16:creationId xmlns:a16="http://schemas.microsoft.com/office/drawing/2014/main" id="{2624A94E-0F81-090E-E0CB-052BA4CADDB7}"/>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Summing Junction 165">
                  <a:extLst>
                    <a:ext uri="{FF2B5EF4-FFF2-40B4-BE49-F238E27FC236}">
                      <a16:creationId xmlns:a16="http://schemas.microsoft.com/office/drawing/2014/main" id="{34F08162-1E99-5CCF-4AAB-242F15C40897}"/>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Summing Junction 166">
                  <a:extLst>
                    <a:ext uri="{FF2B5EF4-FFF2-40B4-BE49-F238E27FC236}">
                      <a16:creationId xmlns:a16="http://schemas.microsoft.com/office/drawing/2014/main" id="{CF51FDCC-A9FB-D8AA-EBA3-DE1B7477662D}"/>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Summing Junction 23">
                  <a:extLst>
                    <a:ext uri="{FF2B5EF4-FFF2-40B4-BE49-F238E27FC236}">
                      <a16:creationId xmlns:a16="http://schemas.microsoft.com/office/drawing/2014/main" id="{A84D8186-88DD-45E1-9831-B67C3E3E5C3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24">
                  <a:extLst>
                    <a:ext uri="{FF2B5EF4-FFF2-40B4-BE49-F238E27FC236}">
                      <a16:creationId xmlns:a16="http://schemas.microsoft.com/office/drawing/2014/main" id="{3046ABCA-1C28-F232-49E5-84122E78C47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25">
                <a:extLst>
                  <a:ext uri="{FF2B5EF4-FFF2-40B4-BE49-F238E27FC236}">
                    <a16:creationId xmlns:a16="http://schemas.microsoft.com/office/drawing/2014/main" id="{82729DF3-82F2-6452-DE7C-227590D73CFE}"/>
                  </a:ext>
                </a:extLst>
              </p:cNvPr>
              <p:cNvGrpSpPr/>
              <p:nvPr/>
            </p:nvGrpSpPr>
            <p:grpSpPr>
              <a:xfrm rot="2494695">
                <a:off x="1110564" y="4169459"/>
                <a:ext cx="3063287" cy="376292"/>
                <a:chOff x="2819400" y="1600200"/>
                <a:chExt cx="8458200" cy="381000"/>
              </a:xfrm>
            </p:grpSpPr>
            <p:sp>
              <p:nvSpPr>
                <p:cNvPr id="156" name="Flowchart: Summing Junction 26">
                  <a:extLst>
                    <a:ext uri="{FF2B5EF4-FFF2-40B4-BE49-F238E27FC236}">
                      <a16:creationId xmlns:a16="http://schemas.microsoft.com/office/drawing/2014/main" id="{644190FA-01F4-632D-DF12-9044B8C84AEB}"/>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umming Junction 156">
                  <a:extLst>
                    <a:ext uri="{FF2B5EF4-FFF2-40B4-BE49-F238E27FC236}">
                      <a16:creationId xmlns:a16="http://schemas.microsoft.com/office/drawing/2014/main" id="{38BE4953-B554-C0F4-EA93-A699384A69D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157">
                  <a:extLst>
                    <a:ext uri="{FF2B5EF4-FFF2-40B4-BE49-F238E27FC236}">
                      <a16:creationId xmlns:a16="http://schemas.microsoft.com/office/drawing/2014/main" id="{04964F4D-4C9D-0BC7-E069-33EA5F74A869}"/>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158">
                  <a:extLst>
                    <a:ext uri="{FF2B5EF4-FFF2-40B4-BE49-F238E27FC236}">
                      <a16:creationId xmlns:a16="http://schemas.microsoft.com/office/drawing/2014/main" id="{4F7C438C-46ED-800B-246A-91735E440A3D}"/>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159">
                  <a:extLst>
                    <a:ext uri="{FF2B5EF4-FFF2-40B4-BE49-F238E27FC236}">
                      <a16:creationId xmlns:a16="http://schemas.microsoft.com/office/drawing/2014/main" id="{FF7EBA2A-2CA4-B22C-7740-69DBC117BB4A}"/>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160">
                  <a:extLst>
                    <a:ext uri="{FF2B5EF4-FFF2-40B4-BE49-F238E27FC236}">
                      <a16:creationId xmlns:a16="http://schemas.microsoft.com/office/drawing/2014/main" id="{13F46EBA-5A34-732F-25D4-9D34BF602B36}"/>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Summing Junction 161">
                  <a:extLst>
                    <a:ext uri="{FF2B5EF4-FFF2-40B4-BE49-F238E27FC236}">
                      <a16:creationId xmlns:a16="http://schemas.microsoft.com/office/drawing/2014/main" id="{24BE61A2-2BFB-DBAC-C4F0-A4F766C21F5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33">
              <a:extLst>
                <a:ext uri="{FF2B5EF4-FFF2-40B4-BE49-F238E27FC236}">
                  <a16:creationId xmlns:a16="http://schemas.microsoft.com/office/drawing/2014/main" id="{85E44ECD-E4DD-02B3-31F4-281BC17CA22B}"/>
                </a:ext>
              </a:extLst>
            </p:cNvPr>
            <p:cNvGrpSpPr/>
            <p:nvPr/>
          </p:nvGrpSpPr>
          <p:grpSpPr>
            <a:xfrm rot="10800000">
              <a:off x="5367412" y="4389156"/>
              <a:ext cx="2000937" cy="245794"/>
              <a:chOff x="2819400" y="1600200"/>
              <a:chExt cx="8458200" cy="381000"/>
            </a:xfrm>
          </p:grpSpPr>
          <p:sp>
            <p:nvSpPr>
              <p:cNvPr id="145" name="Flowchart: Summing Junction 144">
                <a:extLst>
                  <a:ext uri="{FF2B5EF4-FFF2-40B4-BE49-F238E27FC236}">
                    <a16:creationId xmlns:a16="http://schemas.microsoft.com/office/drawing/2014/main" id="{1DEBA0D5-7F8B-734A-3C6F-224BF8B701D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Summing Junction 145">
                <a:extLst>
                  <a:ext uri="{FF2B5EF4-FFF2-40B4-BE49-F238E27FC236}">
                    <a16:creationId xmlns:a16="http://schemas.microsoft.com/office/drawing/2014/main" id="{C0B32920-CA48-5832-E338-904AD9ECE998}"/>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Summing Junction 146">
                <a:extLst>
                  <a:ext uri="{FF2B5EF4-FFF2-40B4-BE49-F238E27FC236}">
                    <a16:creationId xmlns:a16="http://schemas.microsoft.com/office/drawing/2014/main" id="{AD45686A-B027-FFBE-E9F1-738FE166D25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Summing Junction 147">
                <a:extLst>
                  <a:ext uri="{FF2B5EF4-FFF2-40B4-BE49-F238E27FC236}">
                    <a16:creationId xmlns:a16="http://schemas.microsoft.com/office/drawing/2014/main" id="{3D6C149E-B8E0-9D6D-7589-743423107A16}"/>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Summing Junction 148">
                <a:extLst>
                  <a:ext uri="{FF2B5EF4-FFF2-40B4-BE49-F238E27FC236}">
                    <a16:creationId xmlns:a16="http://schemas.microsoft.com/office/drawing/2014/main" id="{684CB786-D8A1-B89F-E6DD-ECE8C6FFAEA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a:extLst>
                  <a:ext uri="{FF2B5EF4-FFF2-40B4-BE49-F238E27FC236}">
                    <a16:creationId xmlns:a16="http://schemas.microsoft.com/office/drawing/2014/main" id="{66582677-9086-C31F-489A-CCA53DCFD0E7}"/>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a:extLst>
                  <a:ext uri="{FF2B5EF4-FFF2-40B4-BE49-F238E27FC236}">
                    <a16:creationId xmlns:a16="http://schemas.microsoft.com/office/drawing/2014/main" id="{AB34961E-6284-4B95-CC58-C2462F573863}"/>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50">
              <a:extLst>
                <a:ext uri="{FF2B5EF4-FFF2-40B4-BE49-F238E27FC236}">
                  <a16:creationId xmlns:a16="http://schemas.microsoft.com/office/drawing/2014/main" id="{BB60B1B4-5015-9C56-E620-B5966FB48866}"/>
                </a:ext>
              </a:extLst>
            </p:cNvPr>
            <p:cNvGrpSpPr/>
            <p:nvPr/>
          </p:nvGrpSpPr>
          <p:grpSpPr>
            <a:xfrm rot="10800000">
              <a:off x="4135513" y="2280893"/>
              <a:ext cx="2318436" cy="2430257"/>
              <a:chOff x="1110564" y="792455"/>
              <a:chExt cx="4739687" cy="4968287"/>
            </a:xfrm>
          </p:grpSpPr>
          <p:grpSp>
            <p:nvGrpSpPr>
              <p:cNvPr id="113" name="Group 1">
                <a:extLst>
                  <a:ext uri="{FF2B5EF4-FFF2-40B4-BE49-F238E27FC236}">
                    <a16:creationId xmlns:a16="http://schemas.microsoft.com/office/drawing/2014/main" id="{C276F30A-A074-600E-F114-0D2E63F08893}"/>
                  </a:ext>
                </a:extLst>
              </p:cNvPr>
              <p:cNvGrpSpPr/>
              <p:nvPr/>
            </p:nvGrpSpPr>
            <p:grpSpPr>
              <a:xfrm rot="18433119">
                <a:off x="916210" y="2135953"/>
                <a:ext cx="3063287" cy="376292"/>
                <a:chOff x="2819400" y="1600200"/>
                <a:chExt cx="8458200" cy="381000"/>
              </a:xfrm>
            </p:grpSpPr>
            <p:sp>
              <p:nvSpPr>
                <p:cNvPr id="138" name="Flowchart: Summing Junction 2">
                  <a:extLst>
                    <a:ext uri="{FF2B5EF4-FFF2-40B4-BE49-F238E27FC236}">
                      <a16:creationId xmlns:a16="http://schemas.microsoft.com/office/drawing/2014/main" id="{0FDF1B41-A3B9-4F48-4614-35A3C82EFBF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umming Junction 3">
                  <a:extLst>
                    <a:ext uri="{FF2B5EF4-FFF2-40B4-BE49-F238E27FC236}">
                      <a16:creationId xmlns:a16="http://schemas.microsoft.com/office/drawing/2014/main" id="{D86BB177-20E3-93AF-CBC1-836D0F02F44B}"/>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umming Junction 4">
                  <a:extLst>
                    <a:ext uri="{FF2B5EF4-FFF2-40B4-BE49-F238E27FC236}">
                      <a16:creationId xmlns:a16="http://schemas.microsoft.com/office/drawing/2014/main" id="{C7354AF4-D514-B61D-320C-115008187BB9}"/>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Summing Junction 5">
                  <a:extLst>
                    <a:ext uri="{FF2B5EF4-FFF2-40B4-BE49-F238E27FC236}">
                      <a16:creationId xmlns:a16="http://schemas.microsoft.com/office/drawing/2014/main" id="{8A9065E2-08E2-D60A-1C89-6F63A7D175DC}"/>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Summing Junction 6">
                  <a:extLst>
                    <a:ext uri="{FF2B5EF4-FFF2-40B4-BE49-F238E27FC236}">
                      <a16:creationId xmlns:a16="http://schemas.microsoft.com/office/drawing/2014/main" id="{E75C15E6-9887-9D21-C585-1F385B04EE4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Summing Junction 7">
                  <a:extLst>
                    <a:ext uri="{FF2B5EF4-FFF2-40B4-BE49-F238E27FC236}">
                      <a16:creationId xmlns:a16="http://schemas.microsoft.com/office/drawing/2014/main" id="{BF456E81-AE52-3BFC-EF4F-52A4611288F9}"/>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umming Junction 8">
                  <a:extLst>
                    <a:ext uri="{FF2B5EF4-FFF2-40B4-BE49-F238E27FC236}">
                      <a16:creationId xmlns:a16="http://schemas.microsoft.com/office/drawing/2014/main" id="{6A482303-43DB-FBF0-4AA7-4573E3CF727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9">
                <a:extLst>
                  <a:ext uri="{FF2B5EF4-FFF2-40B4-BE49-F238E27FC236}">
                    <a16:creationId xmlns:a16="http://schemas.microsoft.com/office/drawing/2014/main" id="{3D84C9E2-EBDF-B216-AE1F-5FEE16AC32E0}"/>
                  </a:ext>
                </a:extLst>
              </p:cNvPr>
              <p:cNvGrpSpPr/>
              <p:nvPr/>
            </p:nvGrpSpPr>
            <p:grpSpPr>
              <a:xfrm rot="2494695">
                <a:off x="2786964" y="2035859"/>
                <a:ext cx="3063287" cy="376292"/>
                <a:chOff x="2819400" y="1600200"/>
                <a:chExt cx="8458200" cy="381000"/>
              </a:xfrm>
            </p:grpSpPr>
            <p:sp>
              <p:nvSpPr>
                <p:cNvPr id="131" name="Flowchart: Summing Junction 130">
                  <a:extLst>
                    <a:ext uri="{FF2B5EF4-FFF2-40B4-BE49-F238E27FC236}">
                      <a16:creationId xmlns:a16="http://schemas.microsoft.com/office/drawing/2014/main" id="{8A7877A5-6365-F703-7E2B-4551401CB9DC}"/>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131">
                  <a:extLst>
                    <a:ext uri="{FF2B5EF4-FFF2-40B4-BE49-F238E27FC236}">
                      <a16:creationId xmlns:a16="http://schemas.microsoft.com/office/drawing/2014/main" id="{67D590C6-590A-C6EA-9415-20330D15022D}"/>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umming Junction 132">
                  <a:extLst>
                    <a:ext uri="{FF2B5EF4-FFF2-40B4-BE49-F238E27FC236}">
                      <a16:creationId xmlns:a16="http://schemas.microsoft.com/office/drawing/2014/main" id="{C1921277-2821-F867-2E22-EE728E96DDAC}"/>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umming Junction 133">
                  <a:extLst>
                    <a:ext uri="{FF2B5EF4-FFF2-40B4-BE49-F238E27FC236}">
                      <a16:creationId xmlns:a16="http://schemas.microsoft.com/office/drawing/2014/main" id="{7AADDADD-54C5-5249-4EE7-F4435E01BCA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umming Junction 134">
                  <a:extLst>
                    <a:ext uri="{FF2B5EF4-FFF2-40B4-BE49-F238E27FC236}">
                      <a16:creationId xmlns:a16="http://schemas.microsoft.com/office/drawing/2014/main" id="{48C9C84C-D2CB-21B8-63F7-DBEE2C408395}"/>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umming Junction 135">
                  <a:extLst>
                    <a:ext uri="{FF2B5EF4-FFF2-40B4-BE49-F238E27FC236}">
                      <a16:creationId xmlns:a16="http://schemas.microsoft.com/office/drawing/2014/main" id="{92037207-B6F3-38C3-F08F-02F14D01AD04}"/>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Summing Junction 136">
                  <a:extLst>
                    <a:ext uri="{FF2B5EF4-FFF2-40B4-BE49-F238E27FC236}">
                      <a16:creationId xmlns:a16="http://schemas.microsoft.com/office/drawing/2014/main" id="{64793B4D-A477-1435-3970-DECE8F230F01}"/>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7">
                <a:extLst>
                  <a:ext uri="{FF2B5EF4-FFF2-40B4-BE49-F238E27FC236}">
                    <a16:creationId xmlns:a16="http://schemas.microsoft.com/office/drawing/2014/main" id="{3779C07A-A7CB-3B34-FDA8-CB5E36ADBB92}"/>
                  </a:ext>
                </a:extLst>
              </p:cNvPr>
              <p:cNvGrpSpPr/>
              <p:nvPr/>
            </p:nvGrpSpPr>
            <p:grpSpPr>
              <a:xfrm rot="18433119">
                <a:off x="2897410" y="4040953"/>
                <a:ext cx="3063287" cy="376292"/>
                <a:chOff x="2819400" y="1600200"/>
                <a:chExt cx="8458200" cy="381000"/>
              </a:xfrm>
            </p:grpSpPr>
            <p:sp>
              <p:nvSpPr>
                <p:cNvPr id="124" name="Flowchart: Summing Junction 123">
                  <a:extLst>
                    <a:ext uri="{FF2B5EF4-FFF2-40B4-BE49-F238E27FC236}">
                      <a16:creationId xmlns:a16="http://schemas.microsoft.com/office/drawing/2014/main" id="{308612C9-56FB-38A9-B7C2-8DF6D1B3217B}"/>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Summing Junction 124">
                  <a:extLst>
                    <a:ext uri="{FF2B5EF4-FFF2-40B4-BE49-F238E27FC236}">
                      <a16:creationId xmlns:a16="http://schemas.microsoft.com/office/drawing/2014/main" id="{7891DC5B-FE94-060E-B085-34FBE90723B4}"/>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Summing Junction 125">
                  <a:extLst>
                    <a:ext uri="{FF2B5EF4-FFF2-40B4-BE49-F238E27FC236}">
                      <a16:creationId xmlns:a16="http://schemas.microsoft.com/office/drawing/2014/main" id="{67E19BA4-2E57-B41A-FD65-83C8548E6013}"/>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Summing Junction 126">
                  <a:extLst>
                    <a:ext uri="{FF2B5EF4-FFF2-40B4-BE49-F238E27FC236}">
                      <a16:creationId xmlns:a16="http://schemas.microsoft.com/office/drawing/2014/main" id="{B45D700A-1E63-DD11-46CF-C56839526D94}"/>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umming Junction 127">
                  <a:extLst>
                    <a:ext uri="{FF2B5EF4-FFF2-40B4-BE49-F238E27FC236}">
                      <a16:creationId xmlns:a16="http://schemas.microsoft.com/office/drawing/2014/main" id="{A4686F09-C254-0EF5-BADB-85B19CE2B089}"/>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umming Junction 128">
                  <a:extLst>
                    <a:ext uri="{FF2B5EF4-FFF2-40B4-BE49-F238E27FC236}">
                      <a16:creationId xmlns:a16="http://schemas.microsoft.com/office/drawing/2014/main" id="{13964409-4053-110F-9B5B-7D84F7E3F25F}"/>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Summing Junction 129">
                  <a:extLst>
                    <a:ext uri="{FF2B5EF4-FFF2-40B4-BE49-F238E27FC236}">
                      <a16:creationId xmlns:a16="http://schemas.microsoft.com/office/drawing/2014/main" id="{18758D67-73E8-C1C4-D5EA-289B6B73058F}"/>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5">
                <a:extLst>
                  <a:ext uri="{FF2B5EF4-FFF2-40B4-BE49-F238E27FC236}">
                    <a16:creationId xmlns:a16="http://schemas.microsoft.com/office/drawing/2014/main" id="{70C5C61C-0B21-D191-4E5D-B878C0BFB74F}"/>
                  </a:ext>
                </a:extLst>
              </p:cNvPr>
              <p:cNvGrpSpPr/>
              <p:nvPr/>
            </p:nvGrpSpPr>
            <p:grpSpPr>
              <a:xfrm rot="2494695">
                <a:off x="1110564" y="4169459"/>
                <a:ext cx="3063287" cy="376292"/>
                <a:chOff x="2819400" y="1600200"/>
                <a:chExt cx="8458200" cy="381000"/>
              </a:xfrm>
            </p:grpSpPr>
            <p:sp>
              <p:nvSpPr>
                <p:cNvPr id="117" name="Flowchart: Summing Junction 55">
                  <a:extLst>
                    <a:ext uri="{FF2B5EF4-FFF2-40B4-BE49-F238E27FC236}">
                      <a16:creationId xmlns:a16="http://schemas.microsoft.com/office/drawing/2014/main" id="{0C770584-FF2D-EB06-1E06-A072EDE76E0A}"/>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56">
                  <a:extLst>
                    <a:ext uri="{FF2B5EF4-FFF2-40B4-BE49-F238E27FC236}">
                      <a16:creationId xmlns:a16="http://schemas.microsoft.com/office/drawing/2014/main" id="{ADC3DA8E-CAF6-A3B2-1F64-387E7AB1A50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57">
                  <a:extLst>
                    <a:ext uri="{FF2B5EF4-FFF2-40B4-BE49-F238E27FC236}">
                      <a16:creationId xmlns:a16="http://schemas.microsoft.com/office/drawing/2014/main" id="{37C12232-8298-0684-3E91-29C18904A8D5}"/>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58">
                  <a:extLst>
                    <a:ext uri="{FF2B5EF4-FFF2-40B4-BE49-F238E27FC236}">
                      <a16:creationId xmlns:a16="http://schemas.microsoft.com/office/drawing/2014/main" id="{3FEEE2FA-D665-87B0-5AD4-7AF51D83F8EC}"/>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umming Junction 120">
                  <a:extLst>
                    <a:ext uri="{FF2B5EF4-FFF2-40B4-BE49-F238E27FC236}">
                      <a16:creationId xmlns:a16="http://schemas.microsoft.com/office/drawing/2014/main" id="{4EAB99DD-DEE2-1641-9CF9-282267A5D11E}"/>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a:extLst>
                    <a:ext uri="{FF2B5EF4-FFF2-40B4-BE49-F238E27FC236}">
                      <a16:creationId xmlns:a16="http://schemas.microsoft.com/office/drawing/2014/main" id="{59A91573-8C3B-7232-E411-82B48FAF335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Summing Junction 122">
                  <a:extLst>
                    <a:ext uri="{FF2B5EF4-FFF2-40B4-BE49-F238E27FC236}">
                      <a16:creationId xmlns:a16="http://schemas.microsoft.com/office/drawing/2014/main" id="{26A6EA71-031E-FDCC-4598-7B53B32A6F60}"/>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83">
              <a:extLst>
                <a:ext uri="{FF2B5EF4-FFF2-40B4-BE49-F238E27FC236}">
                  <a16:creationId xmlns:a16="http://schemas.microsoft.com/office/drawing/2014/main" id="{89A3D7C0-7740-1110-69B4-33B2322D62C3}"/>
                </a:ext>
              </a:extLst>
            </p:cNvPr>
            <p:cNvGrpSpPr/>
            <p:nvPr/>
          </p:nvGrpSpPr>
          <p:grpSpPr>
            <a:xfrm rot="10800000">
              <a:off x="2306713" y="2509493"/>
              <a:ext cx="2318436" cy="2430257"/>
              <a:chOff x="1110564" y="792455"/>
              <a:chExt cx="4739687" cy="4968287"/>
            </a:xfrm>
          </p:grpSpPr>
          <p:grpSp>
            <p:nvGrpSpPr>
              <p:cNvPr id="81" name="Group 1">
                <a:extLst>
                  <a:ext uri="{FF2B5EF4-FFF2-40B4-BE49-F238E27FC236}">
                    <a16:creationId xmlns:a16="http://schemas.microsoft.com/office/drawing/2014/main" id="{348B1E22-738D-7F67-2E68-50002F0AD6AE}"/>
                  </a:ext>
                </a:extLst>
              </p:cNvPr>
              <p:cNvGrpSpPr/>
              <p:nvPr/>
            </p:nvGrpSpPr>
            <p:grpSpPr>
              <a:xfrm rot="18433119">
                <a:off x="916210" y="2135953"/>
                <a:ext cx="3063287" cy="376292"/>
                <a:chOff x="2819400" y="1600200"/>
                <a:chExt cx="8458200" cy="381000"/>
              </a:xfrm>
            </p:grpSpPr>
            <p:sp>
              <p:nvSpPr>
                <p:cNvPr id="106" name="Flowchart: Summing Junction 2">
                  <a:extLst>
                    <a:ext uri="{FF2B5EF4-FFF2-40B4-BE49-F238E27FC236}">
                      <a16:creationId xmlns:a16="http://schemas.microsoft.com/office/drawing/2014/main" id="{366B6A21-0C85-AE86-F9D9-D1761449BF1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Summing Junction 3">
                  <a:extLst>
                    <a:ext uri="{FF2B5EF4-FFF2-40B4-BE49-F238E27FC236}">
                      <a16:creationId xmlns:a16="http://schemas.microsoft.com/office/drawing/2014/main" id="{96ED93F8-0909-34F5-8EB1-C0EC648D7F83}"/>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Summing Junction 4">
                  <a:extLst>
                    <a:ext uri="{FF2B5EF4-FFF2-40B4-BE49-F238E27FC236}">
                      <a16:creationId xmlns:a16="http://schemas.microsoft.com/office/drawing/2014/main" id="{C10803D8-8C7E-F954-3B6C-A9B3D82EBCB4}"/>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Summing Junction 5">
                  <a:extLst>
                    <a:ext uri="{FF2B5EF4-FFF2-40B4-BE49-F238E27FC236}">
                      <a16:creationId xmlns:a16="http://schemas.microsoft.com/office/drawing/2014/main" id="{974926A6-E382-DA51-6CF8-81E933E07047}"/>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6">
                  <a:extLst>
                    <a:ext uri="{FF2B5EF4-FFF2-40B4-BE49-F238E27FC236}">
                      <a16:creationId xmlns:a16="http://schemas.microsoft.com/office/drawing/2014/main" id="{CBCCDFDA-B57F-270B-B4CB-A5604BF50EC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7">
                  <a:extLst>
                    <a:ext uri="{FF2B5EF4-FFF2-40B4-BE49-F238E27FC236}">
                      <a16:creationId xmlns:a16="http://schemas.microsoft.com/office/drawing/2014/main" id="{D316713F-7031-ADC9-E4A2-F65FBFBD08A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8">
                  <a:extLst>
                    <a:ext uri="{FF2B5EF4-FFF2-40B4-BE49-F238E27FC236}">
                      <a16:creationId xmlns:a16="http://schemas.microsoft.com/office/drawing/2014/main" id="{062DA744-95D4-EA53-DC71-B85DAFFC1ADE}"/>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9">
                <a:extLst>
                  <a:ext uri="{FF2B5EF4-FFF2-40B4-BE49-F238E27FC236}">
                    <a16:creationId xmlns:a16="http://schemas.microsoft.com/office/drawing/2014/main" id="{B9C7E5EB-0DE1-538A-EA8C-CAD95344285D}"/>
                  </a:ext>
                </a:extLst>
              </p:cNvPr>
              <p:cNvGrpSpPr/>
              <p:nvPr/>
            </p:nvGrpSpPr>
            <p:grpSpPr>
              <a:xfrm rot="2494695">
                <a:off x="2786964" y="2035859"/>
                <a:ext cx="3063287" cy="376292"/>
                <a:chOff x="2819400" y="1600200"/>
                <a:chExt cx="8458200" cy="381000"/>
              </a:xfrm>
            </p:grpSpPr>
            <p:sp>
              <p:nvSpPr>
                <p:cNvPr id="99" name="Flowchart: Summing Junction 98">
                  <a:extLst>
                    <a:ext uri="{FF2B5EF4-FFF2-40B4-BE49-F238E27FC236}">
                      <a16:creationId xmlns:a16="http://schemas.microsoft.com/office/drawing/2014/main" id="{BCA1C2AE-B48C-7338-8EEF-1282EC08301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99">
                  <a:extLst>
                    <a:ext uri="{FF2B5EF4-FFF2-40B4-BE49-F238E27FC236}">
                      <a16:creationId xmlns:a16="http://schemas.microsoft.com/office/drawing/2014/main" id="{1326D4D4-6801-17FD-8CBC-D10C9D05DFB2}"/>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100">
                  <a:extLst>
                    <a:ext uri="{FF2B5EF4-FFF2-40B4-BE49-F238E27FC236}">
                      <a16:creationId xmlns:a16="http://schemas.microsoft.com/office/drawing/2014/main" id="{53F0092D-D449-AC35-61CB-A046797EC16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101">
                  <a:extLst>
                    <a:ext uri="{FF2B5EF4-FFF2-40B4-BE49-F238E27FC236}">
                      <a16:creationId xmlns:a16="http://schemas.microsoft.com/office/drawing/2014/main" id="{86477A98-718D-DFC3-A469-872DC7039877}"/>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102">
                  <a:extLst>
                    <a:ext uri="{FF2B5EF4-FFF2-40B4-BE49-F238E27FC236}">
                      <a16:creationId xmlns:a16="http://schemas.microsoft.com/office/drawing/2014/main" id="{F27AC86D-002F-698F-E9BA-DB45668CAFF8}"/>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103">
                  <a:extLst>
                    <a:ext uri="{FF2B5EF4-FFF2-40B4-BE49-F238E27FC236}">
                      <a16:creationId xmlns:a16="http://schemas.microsoft.com/office/drawing/2014/main" id="{8CEBD697-93D9-3950-E629-A370B94089C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umming Junction 104">
                  <a:extLst>
                    <a:ext uri="{FF2B5EF4-FFF2-40B4-BE49-F238E27FC236}">
                      <a16:creationId xmlns:a16="http://schemas.microsoft.com/office/drawing/2014/main" id="{A667773A-49BA-DF5C-69EB-FD0B5446AC75}"/>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7">
                <a:extLst>
                  <a:ext uri="{FF2B5EF4-FFF2-40B4-BE49-F238E27FC236}">
                    <a16:creationId xmlns:a16="http://schemas.microsoft.com/office/drawing/2014/main" id="{963B0474-3017-1DC8-6DD9-D2B0BA823106}"/>
                  </a:ext>
                </a:extLst>
              </p:cNvPr>
              <p:cNvGrpSpPr/>
              <p:nvPr/>
            </p:nvGrpSpPr>
            <p:grpSpPr>
              <a:xfrm rot="18433119">
                <a:off x="2897410" y="4040953"/>
                <a:ext cx="3063287" cy="376292"/>
                <a:chOff x="2819400" y="1600200"/>
                <a:chExt cx="8458200" cy="381000"/>
              </a:xfrm>
            </p:grpSpPr>
            <p:sp>
              <p:nvSpPr>
                <p:cNvPr id="92" name="Flowchart: Summing Junction 91">
                  <a:extLst>
                    <a:ext uri="{FF2B5EF4-FFF2-40B4-BE49-F238E27FC236}">
                      <a16:creationId xmlns:a16="http://schemas.microsoft.com/office/drawing/2014/main" id="{1F255F16-34A0-BEB2-C98C-5ED74036C7D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a:extLst>
                    <a:ext uri="{FF2B5EF4-FFF2-40B4-BE49-F238E27FC236}">
                      <a16:creationId xmlns:a16="http://schemas.microsoft.com/office/drawing/2014/main" id="{6FBA63E6-D11A-D755-B738-5B7A9C077400}"/>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a:extLst>
                    <a:ext uri="{FF2B5EF4-FFF2-40B4-BE49-F238E27FC236}">
                      <a16:creationId xmlns:a16="http://schemas.microsoft.com/office/drawing/2014/main" id="{1485C3BA-A005-EAB8-6D8F-033E07C062AD}"/>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a:extLst>
                    <a:ext uri="{FF2B5EF4-FFF2-40B4-BE49-F238E27FC236}">
                      <a16:creationId xmlns:a16="http://schemas.microsoft.com/office/drawing/2014/main" id="{3EDD3D2D-CB8E-9A67-EDA1-0AB268D9B03D}"/>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a:extLst>
                    <a:ext uri="{FF2B5EF4-FFF2-40B4-BE49-F238E27FC236}">
                      <a16:creationId xmlns:a16="http://schemas.microsoft.com/office/drawing/2014/main" id="{FF648B13-CBD3-978A-95ED-76FF1FC81DD3}"/>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a:extLst>
                    <a:ext uri="{FF2B5EF4-FFF2-40B4-BE49-F238E27FC236}">
                      <a16:creationId xmlns:a16="http://schemas.microsoft.com/office/drawing/2014/main" id="{C5A1C7B5-624F-62AC-FD5F-F87FAF9F0E5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a:extLst>
                    <a:ext uri="{FF2B5EF4-FFF2-40B4-BE49-F238E27FC236}">
                      <a16:creationId xmlns:a16="http://schemas.microsoft.com/office/drawing/2014/main" id="{F98B58DA-068D-6E87-F4B2-C7D01C94D200}"/>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5">
                <a:extLst>
                  <a:ext uri="{FF2B5EF4-FFF2-40B4-BE49-F238E27FC236}">
                    <a16:creationId xmlns:a16="http://schemas.microsoft.com/office/drawing/2014/main" id="{EC76AC73-FCDB-A4F0-801F-C77BFCB8D66B}"/>
                  </a:ext>
                </a:extLst>
              </p:cNvPr>
              <p:cNvGrpSpPr/>
              <p:nvPr/>
            </p:nvGrpSpPr>
            <p:grpSpPr>
              <a:xfrm rot="2494695">
                <a:off x="1110564" y="4169459"/>
                <a:ext cx="3063287" cy="376292"/>
                <a:chOff x="2819400" y="1600200"/>
                <a:chExt cx="8458200" cy="381000"/>
              </a:xfrm>
            </p:grpSpPr>
            <p:sp>
              <p:nvSpPr>
                <p:cNvPr id="85" name="Flowchart: Summing Junction 84">
                  <a:extLst>
                    <a:ext uri="{FF2B5EF4-FFF2-40B4-BE49-F238E27FC236}">
                      <a16:creationId xmlns:a16="http://schemas.microsoft.com/office/drawing/2014/main" id="{0B3B5F65-AFAE-360E-31C3-B9589BCFA5EE}"/>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a:extLst>
                    <a:ext uri="{FF2B5EF4-FFF2-40B4-BE49-F238E27FC236}">
                      <a16:creationId xmlns:a16="http://schemas.microsoft.com/office/drawing/2014/main" id="{1A412283-10D1-F8C2-2CC2-5601D3475771}"/>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a:extLst>
                    <a:ext uri="{FF2B5EF4-FFF2-40B4-BE49-F238E27FC236}">
                      <a16:creationId xmlns:a16="http://schemas.microsoft.com/office/drawing/2014/main" id="{E038F334-7ED9-87CA-0188-3F213A1232E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Summing Junction 87">
                  <a:extLst>
                    <a:ext uri="{FF2B5EF4-FFF2-40B4-BE49-F238E27FC236}">
                      <a16:creationId xmlns:a16="http://schemas.microsoft.com/office/drawing/2014/main" id="{EBB0303A-9E17-16AA-582F-A02F26340B60}"/>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a:extLst>
                    <a:ext uri="{FF2B5EF4-FFF2-40B4-BE49-F238E27FC236}">
                      <a16:creationId xmlns:a16="http://schemas.microsoft.com/office/drawing/2014/main" id="{3EA9055D-F519-FBA6-B83A-42C87A21491E}"/>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a:extLst>
                    <a:ext uri="{FF2B5EF4-FFF2-40B4-BE49-F238E27FC236}">
                      <a16:creationId xmlns:a16="http://schemas.microsoft.com/office/drawing/2014/main" id="{BBDD0CD5-711C-2EDD-170C-ABF2857AB4CC}"/>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a:extLst>
                    <a:ext uri="{FF2B5EF4-FFF2-40B4-BE49-F238E27FC236}">
                      <a16:creationId xmlns:a16="http://schemas.microsoft.com/office/drawing/2014/main" id="{F80DD896-92FC-6A5B-C8F4-33BAD06B1807}"/>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16">
              <a:extLst>
                <a:ext uri="{FF2B5EF4-FFF2-40B4-BE49-F238E27FC236}">
                  <a16:creationId xmlns:a16="http://schemas.microsoft.com/office/drawing/2014/main" id="{AC237E18-0811-0D5E-59A7-485741619EB6}"/>
                </a:ext>
              </a:extLst>
            </p:cNvPr>
            <p:cNvGrpSpPr/>
            <p:nvPr/>
          </p:nvGrpSpPr>
          <p:grpSpPr>
            <a:xfrm rot="10800000">
              <a:off x="554113" y="2661893"/>
              <a:ext cx="2318436" cy="2430257"/>
              <a:chOff x="1110564" y="792455"/>
              <a:chExt cx="4739687" cy="4968287"/>
            </a:xfrm>
          </p:grpSpPr>
          <p:grpSp>
            <p:nvGrpSpPr>
              <p:cNvPr id="49" name="Group 1">
                <a:extLst>
                  <a:ext uri="{FF2B5EF4-FFF2-40B4-BE49-F238E27FC236}">
                    <a16:creationId xmlns:a16="http://schemas.microsoft.com/office/drawing/2014/main" id="{29D43E40-86BA-EF05-BCE5-56B81A663C62}"/>
                  </a:ext>
                </a:extLst>
              </p:cNvPr>
              <p:cNvGrpSpPr/>
              <p:nvPr/>
            </p:nvGrpSpPr>
            <p:grpSpPr>
              <a:xfrm rot="18433119">
                <a:off x="916210" y="2135953"/>
                <a:ext cx="3063287" cy="376292"/>
                <a:chOff x="2819400" y="1600200"/>
                <a:chExt cx="8458200" cy="381000"/>
              </a:xfrm>
            </p:grpSpPr>
            <p:sp>
              <p:nvSpPr>
                <p:cNvPr id="74" name="Flowchart: Summing Junction 2">
                  <a:extLst>
                    <a:ext uri="{FF2B5EF4-FFF2-40B4-BE49-F238E27FC236}">
                      <a16:creationId xmlns:a16="http://schemas.microsoft.com/office/drawing/2014/main" id="{427EE92B-6644-0D5D-FE3D-2B90AF77E705}"/>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Summing Junction 3">
                  <a:extLst>
                    <a:ext uri="{FF2B5EF4-FFF2-40B4-BE49-F238E27FC236}">
                      <a16:creationId xmlns:a16="http://schemas.microsoft.com/office/drawing/2014/main" id="{CEC5276B-A884-CA97-5069-C5945CF3521E}"/>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umming Junction 4">
                  <a:extLst>
                    <a:ext uri="{FF2B5EF4-FFF2-40B4-BE49-F238E27FC236}">
                      <a16:creationId xmlns:a16="http://schemas.microsoft.com/office/drawing/2014/main" id="{544EBBDE-19A9-9213-04ED-38C5D8EFC6E3}"/>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umming Junction 5">
                  <a:extLst>
                    <a:ext uri="{FF2B5EF4-FFF2-40B4-BE49-F238E27FC236}">
                      <a16:creationId xmlns:a16="http://schemas.microsoft.com/office/drawing/2014/main" id="{CE5B7340-A584-CD99-424F-1B37206A758F}"/>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6">
                  <a:extLst>
                    <a:ext uri="{FF2B5EF4-FFF2-40B4-BE49-F238E27FC236}">
                      <a16:creationId xmlns:a16="http://schemas.microsoft.com/office/drawing/2014/main" id="{5076B288-5047-D0D5-B548-F6CE89344877}"/>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
                  <a:extLst>
                    <a:ext uri="{FF2B5EF4-FFF2-40B4-BE49-F238E27FC236}">
                      <a16:creationId xmlns:a16="http://schemas.microsoft.com/office/drawing/2014/main" id="{79DD4855-1396-3214-0F03-A3D18664AC85}"/>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umming Junction 8">
                  <a:extLst>
                    <a:ext uri="{FF2B5EF4-FFF2-40B4-BE49-F238E27FC236}">
                      <a16:creationId xmlns:a16="http://schemas.microsoft.com/office/drawing/2014/main" id="{9C0A36B4-4301-04D3-7FED-C0D5F26C4107}"/>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9">
                <a:extLst>
                  <a:ext uri="{FF2B5EF4-FFF2-40B4-BE49-F238E27FC236}">
                    <a16:creationId xmlns:a16="http://schemas.microsoft.com/office/drawing/2014/main" id="{0E44B526-4BA9-108B-BC1C-C87A4072B0F0}"/>
                  </a:ext>
                </a:extLst>
              </p:cNvPr>
              <p:cNvGrpSpPr/>
              <p:nvPr/>
            </p:nvGrpSpPr>
            <p:grpSpPr>
              <a:xfrm rot="2494695">
                <a:off x="2786964" y="2035859"/>
                <a:ext cx="3063287" cy="376292"/>
                <a:chOff x="2819400" y="1600200"/>
                <a:chExt cx="8458200" cy="381000"/>
              </a:xfrm>
            </p:grpSpPr>
            <p:sp>
              <p:nvSpPr>
                <p:cNvPr id="67" name="Flowchart: Summing Junction 66">
                  <a:extLst>
                    <a:ext uri="{FF2B5EF4-FFF2-40B4-BE49-F238E27FC236}">
                      <a16:creationId xmlns:a16="http://schemas.microsoft.com/office/drawing/2014/main" id="{32D22D67-0AD0-5FA9-CF4A-5D62E3D75426}"/>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67">
                  <a:extLst>
                    <a:ext uri="{FF2B5EF4-FFF2-40B4-BE49-F238E27FC236}">
                      <a16:creationId xmlns:a16="http://schemas.microsoft.com/office/drawing/2014/main" id="{68B45664-87B1-B560-2C45-BFEBD679E00F}"/>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Summing Junction 68">
                  <a:extLst>
                    <a:ext uri="{FF2B5EF4-FFF2-40B4-BE49-F238E27FC236}">
                      <a16:creationId xmlns:a16="http://schemas.microsoft.com/office/drawing/2014/main" id="{8339F86E-EE40-74D1-7A9E-9BF342B2ACD7}"/>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a:extLst>
                    <a:ext uri="{FF2B5EF4-FFF2-40B4-BE49-F238E27FC236}">
                      <a16:creationId xmlns:a16="http://schemas.microsoft.com/office/drawing/2014/main" id="{68B80DA8-E679-7018-5796-4893CD1D0270}"/>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a:extLst>
                    <a:ext uri="{FF2B5EF4-FFF2-40B4-BE49-F238E27FC236}">
                      <a16:creationId xmlns:a16="http://schemas.microsoft.com/office/drawing/2014/main" id="{94D1C6F7-50DB-4938-6AF4-E090DFE0AF84}"/>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a:extLst>
                    <a:ext uri="{FF2B5EF4-FFF2-40B4-BE49-F238E27FC236}">
                      <a16:creationId xmlns:a16="http://schemas.microsoft.com/office/drawing/2014/main" id="{2203B6C0-FEA3-B416-8724-98212DB87898}"/>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Summing Junction 72">
                  <a:extLst>
                    <a:ext uri="{FF2B5EF4-FFF2-40B4-BE49-F238E27FC236}">
                      <a16:creationId xmlns:a16="http://schemas.microsoft.com/office/drawing/2014/main" id="{195CB930-8D27-DB9D-ED70-664C153938C8}"/>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7">
                <a:extLst>
                  <a:ext uri="{FF2B5EF4-FFF2-40B4-BE49-F238E27FC236}">
                    <a16:creationId xmlns:a16="http://schemas.microsoft.com/office/drawing/2014/main" id="{F373BE11-EBE7-DB7C-8861-1CDC27F3DE8A}"/>
                  </a:ext>
                </a:extLst>
              </p:cNvPr>
              <p:cNvGrpSpPr/>
              <p:nvPr/>
            </p:nvGrpSpPr>
            <p:grpSpPr>
              <a:xfrm rot="18433119">
                <a:off x="2897410" y="4040953"/>
                <a:ext cx="3063287" cy="376292"/>
                <a:chOff x="2819400" y="1600200"/>
                <a:chExt cx="8458200" cy="381000"/>
              </a:xfrm>
            </p:grpSpPr>
            <p:sp>
              <p:nvSpPr>
                <p:cNvPr id="60" name="Flowchart: Summing Junction 59">
                  <a:extLst>
                    <a:ext uri="{FF2B5EF4-FFF2-40B4-BE49-F238E27FC236}">
                      <a16:creationId xmlns:a16="http://schemas.microsoft.com/office/drawing/2014/main" id="{704D8707-775F-B5D5-0ED6-7E18C21E3284}"/>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a:extLst>
                    <a:ext uri="{FF2B5EF4-FFF2-40B4-BE49-F238E27FC236}">
                      <a16:creationId xmlns:a16="http://schemas.microsoft.com/office/drawing/2014/main" id="{4D8C50BE-3E85-B6C0-C658-71C0B59E592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a:extLst>
                    <a:ext uri="{FF2B5EF4-FFF2-40B4-BE49-F238E27FC236}">
                      <a16:creationId xmlns:a16="http://schemas.microsoft.com/office/drawing/2014/main" id="{939474A4-E49A-4840-7A1F-9226BF86EED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a:extLst>
                    <a:ext uri="{FF2B5EF4-FFF2-40B4-BE49-F238E27FC236}">
                      <a16:creationId xmlns:a16="http://schemas.microsoft.com/office/drawing/2014/main" id="{CD5D3E97-DB5E-03E7-C80F-9649072104C8}"/>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a:extLst>
                    <a:ext uri="{FF2B5EF4-FFF2-40B4-BE49-F238E27FC236}">
                      <a16:creationId xmlns:a16="http://schemas.microsoft.com/office/drawing/2014/main" id="{51FE97AE-1C69-4CF5-1D05-485CDA7816C9}"/>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a:extLst>
                    <a:ext uri="{FF2B5EF4-FFF2-40B4-BE49-F238E27FC236}">
                      <a16:creationId xmlns:a16="http://schemas.microsoft.com/office/drawing/2014/main" id="{489F875E-D5DD-947D-5059-E242A056BE2D}"/>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a:extLst>
                    <a:ext uri="{FF2B5EF4-FFF2-40B4-BE49-F238E27FC236}">
                      <a16:creationId xmlns:a16="http://schemas.microsoft.com/office/drawing/2014/main" id="{E8D391AD-14FA-C3CA-5A0E-07A990CBF27D}"/>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5">
                <a:extLst>
                  <a:ext uri="{FF2B5EF4-FFF2-40B4-BE49-F238E27FC236}">
                    <a16:creationId xmlns:a16="http://schemas.microsoft.com/office/drawing/2014/main" id="{E4D1F530-02A8-019A-7559-2B8F78FDB371}"/>
                  </a:ext>
                </a:extLst>
              </p:cNvPr>
              <p:cNvGrpSpPr/>
              <p:nvPr/>
            </p:nvGrpSpPr>
            <p:grpSpPr>
              <a:xfrm rot="2494695">
                <a:off x="1110564" y="4169459"/>
                <a:ext cx="3063287" cy="376292"/>
                <a:chOff x="2819400" y="1600200"/>
                <a:chExt cx="8458200" cy="381000"/>
              </a:xfrm>
            </p:grpSpPr>
            <p:sp>
              <p:nvSpPr>
                <p:cNvPr id="53" name="Flowchart: Summing Junction 52">
                  <a:extLst>
                    <a:ext uri="{FF2B5EF4-FFF2-40B4-BE49-F238E27FC236}">
                      <a16:creationId xmlns:a16="http://schemas.microsoft.com/office/drawing/2014/main" id="{BECB6807-9178-DCD2-8507-DBCA7FA3C451}"/>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a:extLst>
                    <a:ext uri="{FF2B5EF4-FFF2-40B4-BE49-F238E27FC236}">
                      <a16:creationId xmlns:a16="http://schemas.microsoft.com/office/drawing/2014/main" id="{1603743D-BC29-1FFC-148B-12FE6E115E45}"/>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a:extLst>
                    <a:ext uri="{FF2B5EF4-FFF2-40B4-BE49-F238E27FC236}">
                      <a16:creationId xmlns:a16="http://schemas.microsoft.com/office/drawing/2014/main" id="{38AA2D66-8FC0-01D5-6B84-82B634DC899F}"/>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55">
                  <a:extLst>
                    <a:ext uri="{FF2B5EF4-FFF2-40B4-BE49-F238E27FC236}">
                      <a16:creationId xmlns:a16="http://schemas.microsoft.com/office/drawing/2014/main" id="{966B64BC-36C9-BB96-0ACE-4F567E9EDE10}"/>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a:extLst>
                    <a:ext uri="{FF2B5EF4-FFF2-40B4-BE49-F238E27FC236}">
                      <a16:creationId xmlns:a16="http://schemas.microsoft.com/office/drawing/2014/main" id="{240809AB-B0DD-E700-A541-3BF2A7056E00}"/>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a:extLst>
                    <a:ext uri="{FF2B5EF4-FFF2-40B4-BE49-F238E27FC236}">
                      <a16:creationId xmlns:a16="http://schemas.microsoft.com/office/drawing/2014/main" id="{77A34C5D-28BC-4F47-14DD-52CA6682F192}"/>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a:extLst>
                    <a:ext uri="{FF2B5EF4-FFF2-40B4-BE49-F238E27FC236}">
                      <a16:creationId xmlns:a16="http://schemas.microsoft.com/office/drawing/2014/main" id="{0BAD65F2-C8C4-ECC1-9376-3D95FEF2CCFE}"/>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49">
              <a:extLst>
                <a:ext uri="{FF2B5EF4-FFF2-40B4-BE49-F238E27FC236}">
                  <a16:creationId xmlns:a16="http://schemas.microsoft.com/office/drawing/2014/main" id="{032B21A0-A4FB-C988-3CA0-30EE564CFAB5}"/>
                </a:ext>
              </a:extLst>
            </p:cNvPr>
            <p:cNvGrpSpPr/>
            <p:nvPr/>
          </p:nvGrpSpPr>
          <p:grpSpPr>
            <a:xfrm rot="10246076">
              <a:off x="3538612" y="4465356"/>
              <a:ext cx="2000937" cy="245794"/>
              <a:chOff x="2819400" y="1600200"/>
              <a:chExt cx="8458200" cy="381000"/>
            </a:xfrm>
          </p:grpSpPr>
          <p:sp>
            <p:nvSpPr>
              <p:cNvPr id="42" name="Flowchart: Summing Junction 41">
                <a:extLst>
                  <a:ext uri="{FF2B5EF4-FFF2-40B4-BE49-F238E27FC236}">
                    <a16:creationId xmlns:a16="http://schemas.microsoft.com/office/drawing/2014/main" id="{FA164C2D-7F5A-FC72-A92E-692AEC4FFC8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Summing Junction 42">
                <a:extLst>
                  <a:ext uri="{FF2B5EF4-FFF2-40B4-BE49-F238E27FC236}">
                    <a16:creationId xmlns:a16="http://schemas.microsoft.com/office/drawing/2014/main" id="{8772CFD1-09C6-C45C-BD4A-5031A061C0D4}"/>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Summing Junction 43">
                <a:extLst>
                  <a:ext uri="{FF2B5EF4-FFF2-40B4-BE49-F238E27FC236}">
                    <a16:creationId xmlns:a16="http://schemas.microsoft.com/office/drawing/2014/main" id="{A3C84A21-B278-7A6E-0340-9866145CC5E1}"/>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Summing Junction 44">
                <a:extLst>
                  <a:ext uri="{FF2B5EF4-FFF2-40B4-BE49-F238E27FC236}">
                    <a16:creationId xmlns:a16="http://schemas.microsoft.com/office/drawing/2014/main" id="{5F020CF1-8F27-3684-78D4-64B723922AB5}"/>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umming Junction 45">
                <a:extLst>
                  <a:ext uri="{FF2B5EF4-FFF2-40B4-BE49-F238E27FC236}">
                    <a16:creationId xmlns:a16="http://schemas.microsoft.com/office/drawing/2014/main" id="{93660335-E266-F19B-C8AA-CFDFAD0F05DF}"/>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a:extLst>
                  <a:ext uri="{FF2B5EF4-FFF2-40B4-BE49-F238E27FC236}">
                    <a16:creationId xmlns:a16="http://schemas.microsoft.com/office/drawing/2014/main" id="{5714E636-F640-FD00-DF73-5C1025B0F9AA}"/>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a:extLst>
                  <a:ext uri="{FF2B5EF4-FFF2-40B4-BE49-F238E27FC236}">
                    <a16:creationId xmlns:a16="http://schemas.microsoft.com/office/drawing/2014/main" id="{451378F8-2010-38B1-E824-FA4136AF6C26}"/>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7">
              <a:extLst>
                <a:ext uri="{FF2B5EF4-FFF2-40B4-BE49-F238E27FC236}">
                  <a16:creationId xmlns:a16="http://schemas.microsoft.com/office/drawing/2014/main" id="{C2A2491D-53CC-7B7D-6773-A53F3C786FB1}"/>
                </a:ext>
              </a:extLst>
            </p:cNvPr>
            <p:cNvGrpSpPr/>
            <p:nvPr/>
          </p:nvGrpSpPr>
          <p:grpSpPr>
            <a:xfrm rot="10246076">
              <a:off x="1703055" y="4687440"/>
              <a:ext cx="2000937" cy="245794"/>
              <a:chOff x="2819400" y="1600200"/>
              <a:chExt cx="8458200" cy="381000"/>
            </a:xfrm>
          </p:grpSpPr>
          <p:sp>
            <p:nvSpPr>
              <p:cNvPr id="35" name="Flowchart: Summing Junction 34">
                <a:extLst>
                  <a:ext uri="{FF2B5EF4-FFF2-40B4-BE49-F238E27FC236}">
                    <a16:creationId xmlns:a16="http://schemas.microsoft.com/office/drawing/2014/main" id="{664FC334-D891-671C-9A5D-6AC5438FC579}"/>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a:extLst>
                  <a:ext uri="{FF2B5EF4-FFF2-40B4-BE49-F238E27FC236}">
                    <a16:creationId xmlns:a16="http://schemas.microsoft.com/office/drawing/2014/main" id="{54C6BCEA-E865-2B6E-CE46-1E15FBB4A9A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a:extLst>
                  <a:ext uri="{FF2B5EF4-FFF2-40B4-BE49-F238E27FC236}">
                    <a16:creationId xmlns:a16="http://schemas.microsoft.com/office/drawing/2014/main" id="{458F84E5-49F9-61AB-27CA-2280D35D5DA8}"/>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a:extLst>
                  <a:ext uri="{FF2B5EF4-FFF2-40B4-BE49-F238E27FC236}">
                    <a16:creationId xmlns:a16="http://schemas.microsoft.com/office/drawing/2014/main" id="{DC53AA69-2B0C-69DB-66E6-853E859017F1}"/>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a:extLst>
                  <a:ext uri="{FF2B5EF4-FFF2-40B4-BE49-F238E27FC236}">
                    <a16:creationId xmlns:a16="http://schemas.microsoft.com/office/drawing/2014/main" id="{4C0A7B7F-C804-6314-3CB8-0709034322F1}"/>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a:extLst>
                  <a:ext uri="{FF2B5EF4-FFF2-40B4-BE49-F238E27FC236}">
                    <a16:creationId xmlns:a16="http://schemas.microsoft.com/office/drawing/2014/main" id="{A3A5B703-E9BD-182C-46E2-B69702BEA541}"/>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a:extLst>
                  <a:ext uri="{FF2B5EF4-FFF2-40B4-BE49-F238E27FC236}">
                    <a16:creationId xmlns:a16="http://schemas.microsoft.com/office/drawing/2014/main" id="{58F93320-D277-8CE5-0580-E3180FD3D62A}"/>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57">
              <a:extLst>
                <a:ext uri="{FF2B5EF4-FFF2-40B4-BE49-F238E27FC236}">
                  <a16:creationId xmlns:a16="http://schemas.microsoft.com/office/drawing/2014/main" id="{C33AD414-81B8-2911-81C1-6D5E651CBE45}"/>
                </a:ext>
              </a:extLst>
            </p:cNvPr>
            <p:cNvGrpSpPr/>
            <p:nvPr/>
          </p:nvGrpSpPr>
          <p:grpSpPr>
            <a:xfrm rot="16200000">
              <a:off x="-267970" y="2782572"/>
              <a:ext cx="2000937" cy="245794"/>
              <a:chOff x="2819400" y="1600200"/>
              <a:chExt cx="8458200" cy="381000"/>
            </a:xfrm>
          </p:grpSpPr>
          <p:sp>
            <p:nvSpPr>
              <p:cNvPr id="28" name="Flowchart: Summing Junction 27">
                <a:extLst>
                  <a:ext uri="{FF2B5EF4-FFF2-40B4-BE49-F238E27FC236}">
                    <a16:creationId xmlns:a16="http://schemas.microsoft.com/office/drawing/2014/main" id="{A7C5FD2B-65EB-68BA-0D6B-EFEF029E3582}"/>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a:extLst>
                  <a:ext uri="{FF2B5EF4-FFF2-40B4-BE49-F238E27FC236}">
                    <a16:creationId xmlns:a16="http://schemas.microsoft.com/office/drawing/2014/main" id="{931381F7-C71A-F32C-455D-4E98DF1AB06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a:extLst>
                  <a:ext uri="{FF2B5EF4-FFF2-40B4-BE49-F238E27FC236}">
                    <a16:creationId xmlns:a16="http://schemas.microsoft.com/office/drawing/2014/main" id="{15478932-2459-4EE4-529B-C1B1CA9468CB}"/>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a:extLst>
                  <a:ext uri="{FF2B5EF4-FFF2-40B4-BE49-F238E27FC236}">
                    <a16:creationId xmlns:a16="http://schemas.microsoft.com/office/drawing/2014/main" id="{A2BEBB27-C933-2F47-AEAE-BC4F664A9543}"/>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a:extLst>
                  <a:ext uri="{FF2B5EF4-FFF2-40B4-BE49-F238E27FC236}">
                    <a16:creationId xmlns:a16="http://schemas.microsoft.com/office/drawing/2014/main" id="{CC5C4DB4-6194-8E0C-48E2-3820BAFC3112}"/>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a:extLst>
                  <a:ext uri="{FF2B5EF4-FFF2-40B4-BE49-F238E27FC236}">
                    <a16:creationId xmlns:a16="http://schemas.microsoft.com/office/drawing/2014/main" id="{B041E386-BC97-91B2-4F3C-ACF3BD4AC3AD}"/>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a:extLst>
                  <a:ext uri="{FF2B5EF4-FFF2-40B4-BE49-F238E27FC236}">
                    <a16:creationId xmlns:a16="http://schemas.microsoft.com/office/drawing/2014/main" id="{5FFD152A-E60E-11EA-FB4B-F99E2AB8DF27}"/>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7">
              <a:extLst>
                <a:ext uri="{FF2B5EF4-FFF2-40B4-BE49-F238E27FC236}">
                  <a16:creationId xmlns:a16="http://schemas.microsoft.com/office/drawing/2014/main" id="{CDD9226C-1591-D60B-419E-15BDA6601A13}"/>
                </a:ext>
              </a:extLst>
            </p:cNvPr>
            <p:cNvGrpSpPr/>
            <p:nvPr/>
          </p:nvGrpSpPr>
          <p:grpSpPr>
            <a:xfrm rot="16200000">
              <a:off x="7047230" y="2249172"/>
              <a:ext cx="2000937" cy="245794"/>
              <a:chOff x="2819400" y="1600200"/>
              <a:chExt cx="8458200" cy="381000"/>
            </a:xfrm>
          </p:grpSpPr>
          <p:sp>
            <p:nvSpPr>
              <p:cNvPr id="21" name="Flowchart: Summing Junction 20">
                <a:extLst>
                  <a:ext uri="{FF2B5EF4-FFF2-40B4-BE49-F238E27FC236}">
                    <a16:creationId xmlns:a16="http://schemas.microsoft.com/office/drawing/2014/main" id="{50271D7A-460F-9B45-AD66-AD89C192111F}"/>
                  </a:ext>
                </a:extLst>
              </p:cNvPr>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a:extLst>
                  <a:ext uri="{FF2B5EF4-FFF2-40B4-BE49-F238E27FC236}">
                    <a16:creationId xmlns:a16="http://schemas.microsoft.com/office/drawing/2014/main" id="{FF82AF2A-F383-7BB9-3210-E6F4703BAADA}"/>
                  </a:ext>
                </a:extLst>
              </p:cNvPr>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a:extLst>
                  <a:ext uri="{FF2B5EF4-FFF2-40B4-BE49-F238E27FC236}">
                    <a16:creationId xmlns:a16="http://schemas.microsoft.com/office/drawing/2014/main" id="{199FDCC7-F986-BDF9-87C9-A70DCF3FCA3A}"/>
                  </a:ext>
                </a:extLst>
              </p:cNvPr>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a:extLst>
                  <a:ext uri="{FF2B5EF4-FFF2-40B4-BE49-F238E27FC236}">
                    <a16:creationId xmlns:a16="http://schemas.microsoft.com/office/drawing/2014/main" id="{FB25A3A1-1FD5-289E-C46A-76EC0AB72DCB}"/>
                  </a:ext>
                </a:extLst>
              </p:cNvPr>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a:extLst>
                  <a:ext uri="{FF2B5EF4-FFF2-40B4-BE49-F238E27FC236}">
                    <a16:creationId xmlns:a16="http://schemas.microsoft.com/office/drawing/2014/main" id="{DA4B85E6-1A4A-5370-D3B9-24436D473129}"/>
                  </a:ext>
                </a:extLst>
              </p:cNvPr>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a:extLst>
                  <a:ext uri="{FF2B5EF4-FFF2-40B4-BE49-F238E27FC236}">
                    <a16:creationId xmlns:a16="http://schemas.microsoft.com/office/drawing/2014/main" id="{299DF552-E5B4-33B8-67C4-8D97881B9F79}"/>
                  </a:ext>
                </a:extLst>
              </p:cNvPr>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a:extLst>
                  <a:ext uri="{FF2B5EF4-FFF2-40B4-BE49-F238E27FC236}">
                    <a16:creationId xmlns:a16="http://schemas.microsoft.com/office/drawing/2014/main" id="{9ED8626C-FB94-D143-0B4F-017AEA0393DA}"/>
                  </a:ext>
                </a:extLst>
              </p:cNvPr>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59868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97232" y="149085"/>
          <a:ext cx="10434045" cy="2063808"/>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Jesus Cleanses a Leper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1:40-45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5:12-16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Heals a Man with Palsy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2:1-12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5:17-26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Matthew Follows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2:13-14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5:27, 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Jesus Came to Call Sinners to Repentance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9:10-13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2:15-17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5:29-32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Jesus is the New law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9:14-17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2:18-22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5:33-39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2"/>
          <p:cNvSpPr/>
          <p:nvPr/>
        </p:nvSpPr>
        <p:spPr>
          <a:xfrm>
            <a:off x="5821680" y="2459381"/>
            <a:ext cx="5925312" cy="3416320"/>
          </a:xfrm>
          <a:prstGeom prst="rect">
            <a:avLst/>
          </a:prstGeom>
          <a:ln>
            <a:solidFill>
              <a:schemeClr val="tx1"/>
            </a:solidFill>
          </a:ln>
        </p:spPr>
        <p:txBody>
          <a:bodyPr wrap="square">
            <a:spAutoFit/>
          </a:bodyPr>
          <a:lstStyle/>
          <a:p>
            <a:r>
              <a:rPr lang="en-US" sz="1200" b="1" dirty="0"/>
              <a:t>New wine in Old bottles Luke 5:36-39</a:t>
            </a:r>
          </a:p>
          <a:p>
            <a:endParaRPr lang="en-US" sz="1200" dirty="0"/>
          </a:p>
          <a:p>
            <a:r>
              <a:rPr lang="en-US" sz="1200" dirty="0"/>
              <a:t> "In such wise did our Lord proclaim the newness and completeness of His gospel. It was in no sense a patching up of Judaism. He had not come to mend old and torn garments; the cloth He provided was new, and to sew it on the old would be but to tear afresh the threadbare fabric and leave a more unsightly rent than at first. Or to change the figure, new wine could not safely be entrusted to old bottles. The bottles here referred to were really bags, made of the skins of animals, and of course they deteriorated with age. Just as old leather splits or tears under even slight strain, so the old bottle-skins would burst from the pressure of fermenting juice, and the good wine would be lost. </a:t>
            </a:r>
          </a:p>
          <a:p>
            <a:endParaRPr lang="en-US" sz="1200" dirty="0"/>
          </a:p>
          <a:p>
            <a:r>
              <a:rPr lang="en-US" sz="1200" dirty="0"/>
              <a:t>The gospel taught by Christ was a new revelation, superseding the past, and marking the fulfillment of the law; it was no mere addendum, nor was it a reenactment of past requirements; it embodied a new and an everlasting covenant. Attempts to patch the </a:t>
            </a:r>
            <a:r>
              <a:rPr lang="en-US" sz="1200" dirty="0" err="1"/>
              <a:t>Judaistic</a:t>
            </a:r>
            <a:r>
              <a:rPr lang="en-US" sz="1200" dirty="0"/>
              <a:t> robe of traditionalism with the new fabric of the covenant could result in nothing more </a:t>
            </a:r>
            <a:r>
              <a:rPr lang="en-US" sz="1200" dirty="0" err="1"/>
              <a:t>sightly</a:t>
            </a:r>
            <a:r>
              <a:rPr lang="en-US" sz="1200" dirty="0"/>
              <a:t> than a rending of the fabric. The new wine of the gospel could not be held in the old time-worn containers of Mosaic libations. Judaism would be belittled and Christianity perverted by any such incongruous association."  James E. </a:t>
            </a:r>
            <a:r>
              <a:rPr lang="en-US" sz="1200" dirty="0" err="1"/>
              <a:t>Talmage</a:t>
            </a:r>
            <a:r>
              <a:rPr lang="en-US" sz="1200" dirty="0"/>
              <a:t> (</a:t>
            </a:r>
            <a:r>
              <a:rPr lang="en-US" sz="1200" i="1" dirty="0"/>
              <a:t>Jesus the Christ</a:t>
            </a:r>
            <a:r>
              <a:rPr lang="en-US" sz="1200" dirty="0"/>
              <a:t>, 184)</a:t>
            </a:r>
          </a:p>
        </p:txBody>
      </p:sp>
      <p:sp>
        <p:nvSpPr>
          <p:cNvPr id="4" name="Rectangle 3"/>
          <p:cNvSpPr/>
          <p:nvPr/>
        </p:nvSpPr>
        <p:spPr>
          <a:xfrm>
            <a:off x="0" y="2459381"/>
            <a:ext cx="5821680" cy="1384995"/>
          </a:xfrm>
          <a:prstGeom prst="rect">
            <a:avLst/>
          </a:prstGeom>
          <a:ln>
            <a:solidFill>
              <a:schemeClr val="tx1"/>
            </a:solidFill>
          </a:ln>
        </p:spPr>
        <p:txBody>
          <a:bodyPr wrap="square">
            <a:spAutoFit/>
          </a:bodyPr>
          <a:lstStyle/>
          <a:p>
            <a:r>
              <a:rPr lang="en-US" sz="1200" b="1" dirty="0"/>
              <a:t>Miracles:</a:t>
            </a:r>
          </a:p>
          <a:p>
            <a:r>
              <a:rPr lang="en-US" sz="1200" dirty="0"/>
              <a:t>“The greatest miracles I see today are not necessarily the healing of sick bodies, but the greatest miracles I see are the healing of sick souls, those who are sick in soul and spirit and are downhearted and distraught, on the verge of nervous breakdowns. We are reaching out to all such, because they are precious in the sight of the Lord, and we want no one to feel that they are forgotten” President Harold B. Lee  (“Stand Ye in Holy Places”</a:t>
            </a:r>
            <a:r>
              <a:rPr lang="en-US" sz="1200" i="1" dirty="0"/>
              <a:t> Ensign,</a:t>
            </a:r>
            <a:r>
              <a:rPr lang="en-US" sz="1200" dirty="0"/>
              <a:t> July 1973, 123).</a:t>
            </a:r>
          </a:p>
        </p:txBody>
      </p:sp>
      <p:sp>
        <p:nvSpPr>
          <p:cNvPr id="5" name="Rectangle 4"/>
          <p:cNvSpPr/>
          <p:nvPr/>
        </p:nvSpPr>
        <p:spPr>
          <a:xfrm>
            <a:off x="0" y="3844376"/>
            <a:ext cx="5821680" cy="1938992"/>
          </a:xfrm>
          <a:prstGeom prst="rect">
            <a:avLst/>
          </a:prstGeom>
          <a:ln>
            <a:solidFill>
              <a:schemeClr val="tx1"/>
            </a:solidFill>
          </a:ln>
        </p:spPr>
        <p:txBody>
          <a:bodyPr wrap="square">
            <a:spAutoFit/>
          </a:bodyPr>
          <a:lstStyle/>
          <a:p>
            <a:r>
              <a:rPr lang="en-US" sz="1200" b="1" dirty="0"/>
              <a:t>Four Men of Faith: Luke 5:18-25:</a:t>
            </a:r>
          </a:p>
          <a:p>
            <a:r>
              <a:rPr lang="en-US" sz="1200" dirty="0"/>
              <a:t>“Who were those people that Jesus mentioned? They could well include the four who carried the man with palsy, the man himself, the people who had prayed for him, and all those who were there listening to the preaching of Jesus and cheering quietly in their hearts for the soon-to-come miracle. They could also include a spouse, a parent, a son or a daughter, a missionary, a quorum president, a Relief Society president, a bishop, and a faraway friend. We can all help one another. We should always be anxiously engaged in seeking to rescue those in need” (“Rescue in Unity,”</a:t>
            </a:r>
            <a:r>
              <a:rPr lang="en-US" sz="1200" i="1" dirty="0"/>
              <a:t> Ensign</a:t>
            </a:r>
            <a:r>
              <a:rPr lang="en-US" sz="1200" dirty="0"/>
              <a:t> or </a:t>
            </a:r>
            <a:r>
              <a:rPr lang="en-US" sz="1200" i="1" dirty="0" err="1"/>
              <a:t>Liahona</a:t>
            </a:r>
            <a:r>
              <a:rPr lang="en-US" sz="1200" i="1" dirty="0"/>
              <a:t>,</a:t>
            </a:r>
            <a:r>
              <a:rPr lang="en-US" sz="1200" dirty="0"/>
              <a:t> Nov. 2014, 16).perverted by any such incongruous association."  James E. </a:t>
            </a:r>
            <a:r>
              <a:rPr lang="en-US" sz="1200" dirty="0" err="1"/>
              <a:t>Talmage</a:t>
            </a:r>
            <a:r>
              <a:rPr lang="en-US" sz="1200" dirty="0"/>
              <a:t> (</a:t>
            </a:r>
            <a:r>
              <a:rPr lang="en-US" sz="1200" i="1" dirty="0"/>
              <a:t>Jesus the Christ</a:t>
            </a:r>
            <a:r>
              <a:rPr lang="en-US" sz="1200" dirty="0"/>
              <a:t>, 184)</a:t>
            </a:r>
          </a:p>
        </p:txBody>
      </p:sp>
    </p:spTree>
    <p:extLst>
      <p:ext uri="{BB962C8B-B14F-4D97-AF65-F5344CB8AC3E}">
        <p14:creationId xmlns:p14="http://schemas.microsoft.com/office/powerpoint/2010/main" val="1150608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D821C-7266-5D37-0CAA-AE9CF762157F}"/>
              </a:ext>
            </a:extLst>
          </p:cNvPr>
          <p:cNvPicPr>
            <a:picLocks noChangeAspect="1"/>
          </p:cNvPicPr>
          <p:nvPr/>
        </p:nvPicPr>
        <p:blipFill rotWithShape="1">
          <a:blip r:embed="rId2"/>
          <a:srcRect b="55294"/>
          <a:stretch/>
        </p:blipFill>
        <p:spPr>
          <a:xfrm>
            <a:off x="0" y="0"/>
            <a:ext cx="12192000" cy="6857999"/>
          </a:xfrm>
          <a:prstGeom prst="rect">
            <a:avLst/>
          </a:prstGeom>
        </p:spPr>
      </p:pic>
      <p:sp>
        <p:nvSpPr>
          <p:cNvPr id="2" name="TextBox 1">
            <a:extLst>
              <a:ext uri="{FF2B5EF4-FFF2-40B4-BE49-F238E27FC236}">
                <a16:creationId xmlns:a16="http://schemas.microsoft.com/office/drawing/2014/main" id="{7BF1C67E-2FA1-C032-5908-E48A38B2CC4C}"/>
              </a:ext>
            </a:extLst>
          </p:cNvPr>
          <p:cNvSpPr txBox="1"/>
          <p:nvPr/>
        </p:nvSpPr>
        <p:spPr>
          <a:xfrm>
            <a:off x="0" y="840463"/>
            <a:ext cx="12192000"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John 3:1-8</a:t>
            </a:r>
          </a:p>
        </p:txBody>
      </p:sp>
      <p:sp>
        <p:nvSpPr>
          <p:cNvPr id="3" name="TextBox 2">
            <a:extLst>
              <a:ext uri="{FF2B5EF4-FFF2-40B4-BE49-F238E27FC236}">
                <a16:creationId xmlns:a16="http://schemas.microsoft.com/office/drawing/2014/main" id="{BEC299E6-C79B-309D-C285-C9D4F4BE8172}"/>
              </a:ext>
            </a:extLst>
          </p:cNvPr>
          <p:cNvSpPr txBox="1"/>
          <p:nvPr/>
        </p:nvSpPr>
        <p:spPr>
          <a:xfrm>
            <a:off x="693065" y="192886"/>
            <a:ext cx="10805870" cy="830997"/>
          </a:xfrm>
          <a:prstGeom prst="rect">
            <a:avLst/>
          </a:prstGeom>
          <a:noFill/>
        </p:spPr>
        <p:txBody>
          <a:bodyPr wrap="square">
            <a:spAutoFit/>
          </a:bodyPr>
          <a:lstStyle/>
          <a:p>
            <a:pPr algn="ctr"/>
            <a:r>
              <a:rPr lang="en-US" sz="4800" b="0" i="0" dirty="0">
                <a:solidFill>
                  <a:schemeClr val="bg1"/>
                </a:solidFill>
                <a:effectLst/>
                <a:latin typeface="Algerian" panose="04020705040A02060702" pitchFamily="82" charset="0"/>
              </a:rPr>
              <a:t>“Ye Must be born again”</a:t>
            </a:r>
            <a:endParaRPr lang="en-US" sz="4800" dirty="0">
              <a:solidFill>
                <a:schemeClr val="bg1"/>
              </a:solidFill>
              <a:latin typeface="Algerian" panose="04020705040A02060702" pitchFamily="82" charset="0"/>
            </a:endParaRPr>
          </a:p>
        </p:txBody>
      </p:sp>
      <p:sp>
        <p:nvSpPr>
          <p:cNvPr id="6" name="Rectangle 5">
            <a:extLst>
              <a:ext uri="{FF2B5EF4-FFF2-40B4-BE49-F238E27FC236}">
                <a16:creationId xmlns:a16="http://schemas.microsoft.com/office/drawing/2014/main" id="{74A1B18C-874B-5225-2B6C-098E167AC3AE}"/>
              </a:ext>
            </a:extLst>
          </p:cNvPr>
          <p:cNvSpPr/>
          <p:nvPr/>
        </p:nvSpPr>
        <p:spPr>
          <a:xfrm>
            <a:off x="3165988" y="2874606"/>
            <a:ext cx="6096000" cy="2585323"/>
          </a:xfrm>
          <a:prstGeom prst="rect">
            <a:avLst/>
          </a:prstGeom>
        </p:spPr>
        <p:txBody>
          <a:bodyPr>
            <a:spAutoFit/>
          </a:bodyPr>
          <a:lstStyle/>
          <a:p>
            <a:pPr algn="ctr"/>
            <a:r>
              <a:rPr lang="en-US" i="1" dirty="0">
                <a:solidFill>
                  <a:schemeClr val="bg1"/>
                </a:solidFill>
              </a:rPr>
              <a:t>For the natural man is an enemy to God, and has been from the fall of Adam, and will be, forever and ever, unless he yields to the </a:t>
            </a:r>
            <a:r>
              <a:rPr lang="en-US" i="1" dirty="0" err="1">
                <a:solidFill>
                  <a:schemeClr val="bg1"/>
                </a:solidFill>
              </a:rPr>
              <a:t>enticings</a:t>
            </a:r>
            <a:r>
              <a:rPr lang="en-US" i="1" dirty="0">
                <a:solidFill>
                  <a:schemeClr val="bg1"/>
                </a:solidFill>
              </a:rPr>
              <a:t> of the Holy Spirit, and </a:t>
            </a:r>
            <a:r>
              <a:rPr lang="en-US" i="1" dirty="0" err="1">
                <a:solidFill>
                  <a:schemeClr val="bg1"/>
                </a:solidFill>
              </a:rPr>
              <a:t>putteth</a:t>
            </a:r>
            <a:r>
              <a:rPr lang="en-US" i="1" dirty="0">
                <a:solidFill>
                  <a:schemeClr val="bg1"/>
                </a:solidFill>
              </a:rPr>
              <a:t> off the natural man and </a:t>
            </a:r>
            <a:r>
              <a:rPr lang="en-US" i="1" dirty="0" err="1">
                <a:solidFill>
                  <a:schemeClr val="bg1"/>
                </a:solidFill>
              </a:rPr>
              <a:t>becometh</a:t>
            </a:r>
            <a:r>
              <a:rPr lang="en-US" i="1" dirty="0">
                <a:solidFill>
                  <a:schemeClr val="bg1"/>
                </a:solidFill>
              </a:rPr>
              <a:t> a saint through the atonement of Christ the Lord, and </a:t>
            </a:r>
            <a:r>
              <a:rPr lang="en-US" i="1" dirty="0" err="1">
                <a:solidFill>
                  <a:schemeClr val="bg1"/>
                </a:solidFill>
              </a:rPr>
              <a:t>becometh</a:t>
            </a:r>
            <a:r>
              <a:rPr lang="en-US" i="1" dirty="0">
                <a:solidFill>
                  <a:schemeClr val="bg1"/>
                </a:solidFill>
              </a:rPr>
              <a:t> as a child, submissive, meek, humble, patient, full of love, willing to submit to all things which the Lord </a:t>
            </a:r>
            <a:r>
              <a:rPr lang="en-US" i="1" dirty="0" err="1">
                <a:solidFill>
                  <a:schemeClr val="bg1"/>
                </a:solidFill>
              </a:rPr>
              <a:t>seeth</a:t>
            </a:r>
            <a:r>
              <a:rPr lang="en-US" i="1" dirty="0">
                <a:solidFill>
                  <a:schemeClr val="bg1"/>
                </a:solidFill>
              </a:rPr>
              <a:t> fit to inflict upon him, even as a child doth submit to his father.</a:t>
            </a:r>
          </a:p>
          <a:p>
            <a:pPr algn="ctr"/>
            <a:r>
              <a:rPr lang="en-US" i="1" dirty="0">
                <a:solidFill>
                  <a:schemeClr val="bg1"/>
                </a:solidFill>
              </a:rPr>
              <a:t>Mosiah 3:19</a:t>
            </a:r>
          </a:p>
        </p:txBody>
      </p:sp>
      <p:grpSp>
        <p:nvGrpSpPr>
          <p:cNvPr id="7" name="Group 6">
            <a:extLst>
              <a:ext uri="{FF2B5EF4-FFF2-40B4-BE49-F238E27FC236}">
                <a16:creationId xmlns:a16="http://schemas.microsoft.com/office/drawing/2014/main" id="{632219CF-451A-2E01-B426-9F169D3928A4}"/>
              </a:ext>
            </a:extLst>
          </p:cNvPr>
          <p:cNvGrpSpPr/>
          <p:nvPr/>
        </p:nvGrpSpPr>
        <p:grpSpPr>
          <a:xfrm>
            <a:off x="9331686" y="2090709"/>
            <a:ext cx="1799777" cy="4085402"/>
            <a:chOff x="893708" y="1400998"/>
            <a:chExt cx="1799777" cy="4085402"/>
          </a:xfrm>
        </p:grpSpPr>
        <p:sp>
          <p:nvSpPr>
            <p:cNvPr id="8" name="Freeform 62">
              <a:extLst>
                <a:ext uri="{FF2B5EF4-FFF2-40B4-BE49-F238E27FC236}">
                  <a16:creationId xmlns:a16="http://schemas.microsoft.com/office/drawing/2014/main" id="{840EED25-2C21-AC90-B898-2B06E7FB2A33}"/>
                </a:ext>
              </a:extLst>
            </p:cNvPr>
            <p:cNvSpPr/>
            <p:nvPr/>
          </p:nvSpPr>
          <p:spPr>
            <a:xfrm rot="16200000">
              <a:off x="1667875" y="626831"/>
              <a:ext cx="251444" cy="1799777"/>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5">
              <a:extLst>
                <a:ext uri="{FF2B5EF4-FFF2-40B4-BE49-F238E27FC236}">
                  <a16:creationId xmlns:a16="http://schemas.microsoft.com/office/drawing/2014/main" id="{53585113-8F11-99B5-432B-E193047699AD}"/>
                </a:ext>
              </a:extLst>
            </p:cNvPr>
            <p:cNvGrpSpPr/>
            <p:nvPr/>
          </p:nvGrpSpPr>
          <p:grpSpPr>
            <a:xfrm>
              <a:off x="1219200" y="1400998"/>
              <a:ext cx="1062446" cy="4085402"/>
              <a:chOff x="1219200" y="1400998"/>
              <a:chExt cx="1062446" cy="4085402"/>
            </a:xfrm>
          </p:grpSpPr>
          <p:sp>
            <p:nvSpPr>
              <p:cNvPr id="10" name="Freeform 64">
                <a:extLst>
                  <a:ext uri="{FF2B5EF4-FFF2-40B4-BE49-F238E27FC236}">
                    <a16:creationId xmlns:a16="http://schemas.microsoft.com/office/drawing/2014/main" id="{CED2BFB7-FB78-46CC-89CC-B61A0899C5D0}"/>
                  </a:ext>
                </a:extLst>
              </p:cNvPr>
              <p:cNvSpPr/>
              <p:nvPr/>
            </p:nvSpPr>
            <p:spPr>
              <a:xfrm>
                <a:off x="1676400" y="1400998"/>
                <a:ext cx="286647" cy="4085402"/>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5">
                <a:extLst>
                  <a:ext uri="{FF2B5EF4-FFF2-40B4-BE49-F238E27FC236}">
                    <a16:creationId xmlns:a16="http://schemas.microsoft.com/office/drawing/2014/main" id="{860F9ABC-2667-FAE4-26E9-DADFA2D579B6}"/>
                  </a:ext>
                </a:extLst>
              </p:cNvPr>
              <p:cNvSpPr/>
              <p:nvPr/>
            </p:nvSpPr>
            <p:spPr>
              <a:xfrm>
                <a:off x="1219200" y="1438003"/>
                <a:ext cx="1062446" cy="3753394"/>
              </a:xfrm>
              <a:custGeom>
                <a:avLst/>
                <a:gdLst>
                  <a:gd name="connsiteX0" fmla="*/ 243840 w 1062446"/>
                  <a:gd name="connsiteY0" fmla="*/ 34834 h 3753394"/>
                  <a:gd name="connsiteX1" fmla="*/ 243840 w 1062446"/>
                  <a:gd name="connsiteY1" fmla="*/ 34834 h 3753394"/>
                  <a:gd name="connsiteX2" fmla="*/ 174172 w 1062446"/>
                  <a:gd name="connsiteY2" fmla="*/ 69668 h 3753394"/>
                  <a:gd name="connsiteX3" fmla="*/ 148046 w 1062446"/>
                  <a:gd name="connsiteY3" fmla="*/ 87085 h 3753394"/>
                  <a:gd name="connsiteX4" fmla="*/ 121920 w 1062446"/>
                  <a:gd name="connsiteY4" fmla="*/ 95794 h 3753394"/>
                  <a:gd name="connsiteX5" fmla="*/ 78377 w 1062446"/>
                  <a:gd name="connsiteY5" fmla="*/ 130628 h 3753394"/>
                  <a:gd name="connsiteX6" fmla="*/ 34835 w 1062446"/>
                  <a:gd name="connsiteY6" fmla="*/ 165463 h 3753394"/>
                  <a:gd name="connsiteX7" fmla="*/ 8709 w 1062446"/>
                  <a:gd name="connsiteY7" fmla="*/ 226423 h 3753394"/>
                  <a:gd name="connsiteX8" fmla="*/ 0 w 1062446"/>
                  <a:gd name="connsiteY8" fmla="*/ 252548 h 3753394"/>
                  <a:gd name="connsiteX9" fmla="*/ 156755 w 1062446"/>
                  <a:gd name="connsiteY9" fmla="*/ 278674 h 3753394"/>
                  <a:gd name="connsiteX10" fmla="*/ 87086 w 1062446"/>
                  <a:gd name="connsiteY10" fmla="*/ 296091 h 3753394"/>
                  <a:gd name="connsiteX11" fmla="*/ 60960 w 1062446"/>
                  <a:gd name="connsiteY11" fmla="*/ 313508 h 3753394"/>
                  <a:gd name="connsiteX12" fmla="*/ 60960 w 1062446"/>
                  <a:gd name="connsiteY12" fmla="*/ 374468 h 3753394"/>
                  <a:gd name="connsiteX13" fmla="*/ 113212 w 1062446"/>
                  <a:gd name="connsiteY13" fmla="*/ 391885 h 3753394"/>
                  <a:gd name="connsiteX14" fmla="*/ 182880 w 1062446"/>
                  <a:gd name="connsiteY14" fmla="*/ 409303 h 3753394"/>
                  <a:gd name="connsiteX15" fmla="*/ 313509 w 1062446"/>
                  <a:gd name="connsiteY15" fmla="*/ 400594 h 3753394"/>
                  <a:gd name="connsiteX16" fmla="*/ 339635 w 1062446"/>
                  <a:gd name="connsiteY16" fmla="*/ 383177 h 3753394"/>
                  <a:gd name="connsiteX17" fmla="*/ 365760 w 1062446"/>
                  <a:gd name="connsiteY17" fmla="*/ 296091 h 3753394"/>
                  <a:gd name="connsiteX18" fmla="*/ 374469 w 1062446"/>
                  <a:gd name="connsiteY18" fmla="*/ 269965 h 3753394"/>
                  <a:gd name="connsiteX19" fmla="*/ 400595 w 1062446"/>
                  <a:gd name="connsiteY19" fmla="*/ 261257 h 3753394"/>
                  <a:gd name="connsiteX20" fmla="*/ 513806 w 1062446"/>
                  <a:gd name="connsiteY20" fmla="*/ 269965 h 3753394"/>
                  <a:gd name="connsiteX21" fmla="*/ 531223 w 1062446"/>
                  <a:gd name="connsiteY21" fmla="*/ 287383 h 3753394"/>
                  <a:gd name="connsiteX22" fmla="*/ 566057 w 1062446"/>
                  <a:gd name="connsiteY22" fmla="*/ 296091 h 3753394"/>
                  <a:gd name="connsiteX23" fmla="*/ 583475 w 1062446"/>
                  <a:gd name="connsiteY23" fmla="*/ 322217 h 3753394"/>
                  <a:gd name="connsiteX24" fmla="*/ 609600 w 1062446"/>
                  <a:gd name="connsiteY24" fmla="*/ 339634 h 3753394"/>
                  <a:gd name="connsiteX25" fmla="*/ 653143 w 1062446"/>
                  <a:gd name="connsiteY25" fmla="*/ 391885 h 3753394"/>
                  <a:gd name="connsiteX26" fmla="*/ 661852 w 1062446"/>
                  <a:gd name="connsiteY26" fmla="*/ 418011 h 3753394"/>
                  <a:gd name="connsiteX27" fmla="*/ 687977 w 1062446"/>
                  <a:gd name="connsiteY27" fmla="*/ 513805 h 3753394"/>
                  <a:gd name="connsiteX28" fmla="*/ 696686 w 1062446"/>
                  <a:gd name="connsiteY28" fmla="*/ 539931 h 3753394"/>
                  <a:gd name="connsiteX29" fmla="*/ 687977 w 1062446"/>
                  <a:gd name="connsiteY29" fmla="*/ 748937 h 3753394"/>
                  <a:gd name="connsiteX30" fmla="*/ 653143 w 1062446"/>
                  <a:gd name="connsiteY30" fmla="*/ 801188 h 3753394"/>
                  <a:gd name="connsiteX31" fmla="*/ 635726 w 1062446"/>
                  <a:gd name="connsiteY31" fmla="*/ 853440 h 3753394"/>
                  <a:gd name="connsiteX32" fmla="*/ 618309 w 1062446"/>
                  <a:gd name="connsiteY32" fmla="*/ 879565 h 3753394"/>
                  <a:gd name="connsiteX33" fmla="*/ 609600 w 1062446"/>
                  <a:gd name="connsiteY33" fmla="*/ 905691 h 3753394"/>
                  <a:gd name="connsiteX34" fmla="*/ 566057 w 1062446"/>
                  <a:gd name="connsiteY34" fmla="*/ 957943 h 3753394"/>
                  <a:gd name="connsiteX35" fmla="*/ 531223 w 1062446"/>
                  <a:gd name="connsiteY35" fmla="*/ 1001485 h 3753394"/>
                  <a:gd name="connsiteX36" fmla="*/ 522515 w 1062446"/>
                  <a:gd name="connsiteY36" fmla="*/ 1027611 h 3753394"/>
                  <a:gd name="connsiteX37" fmla="*/ 496389 w 1062446"/>
                  <a:gd name="connsiteY37" fmla="*/ 1045028 h 3753394"/>
                  <a:gd name="connsiteX38" fmla="*/ 444137 w 1062446"/>
                  <a:gd name="connsiteY38" fmla="*/ 1088571 h 3753394"/>
                  <a:gd name="connsiteX39" fmla="*/ 426720 w 1062446"/>
                  <a:gd name="connsiteY39" fmla="*/ 1114697 h 3753394"/>
                  <a:gd name="connsiteX40" fmla="*/ 383177 w 1062446"/>
                  <a:gd name="connsiteY40" fmla="*/ 1158240 h 3753394"/>
                  <a:gd name="connsiteX41" fmla="*/ 357052 w 1062446"/>
                  <a:gd name="connsiteY41" fmla="*/ 1236617 h 3753394"/>
                  <a:gd name="connsiteX42" fmla="*/ 348343 w 1062446"/>
                  <a:gd name="connsiteY42" fmla="*/ 1262743 h 3753394"/>
                  <a:gd name="connsiteX43" fmla="*/ 357052 w 1062446"/>
                  <a:gd name="connsiteY43" fmla="*/ 1550125 h 3753394"/>
                  <a:gd name="connsiteX44" fmla="*/ 374469 w 1062446"/>
                  <a:gd name="connsiteY44" fmla="*/ 1602377 h 3753394"/>
                  <a:gd name="connsiteX45" fmla="*/ 400595 w 1062446"/>
                  <a:gd name="connsiteY45" fmla="*/ 1628503 h 3753394"/>
                  <a:gd name="connsiteX46" fmla="*/ 418012 w 1062446"/>
                  <a:gd name="connsiteY46" fmla="*/ 1663337 h 3753394"/>
                  <a:gd name="connsiteX47" fmla="*/ 435429 w 1062446"/>
                  <a:gd name="connsiteY47" fmla="*/ 1689463 h 3753394"/>
                  <a:gd name="connsiteX48" fmla="*/ 452846 w 1062446"/>
                  <a:gd name="connsiteY48" fmla="*/ 1724297 h 3753394"/>
                  <a:gd name="connsiteX49" fmla="*/ 478972 w 1062446"/>
                  <a:gd name="connsiteY49" fmla="*/ 1741714 h 3753394"/>
                  <a:gd name="connsiteX50" fmla="*/ 505097 w 1062446"/>
                  <a:gd name="connsiteY50" fmla="*/ 1776548 h 3753394"/>
                  <a:gd name="connsiteX51" fmla="*/ 522515 w 1062446"/>
                  <a:gd name="connsiteY51" fmla="*/ 1793965 h 3753394"/>
                  <a:gd name="connsiteX52" fmla="*/ 531223 w 1062446"/>
                  <a:gd name="connsiteY52" fmla="*/ 1820091 h 3753394"/>
                  <a:gd name="connsiteX53" fmla="*/ 583475 w 1062446"/>
                  <a:gd name="connsiteY53" fmla="*/ 1889760 h 3753394"/>
                  <a:gd name="connsiteX54" fmla="*/ 600892 w 1062446"/>
                  <a:gd name="connsiteY54" fmla="*/ 1924594 h 3753394"/>
                  <a:gd name="connsiteX55" fmla="*/ 627017 w 1062446"/>
                  <a:gd name="connsiteY55" fmla="*/ 1942011 h 3753394"/>
                  <a:gd name="connsiteX56" fmla="*/ 661852 w 1062446"/>
                  <a:gd name="connsiteY56" fmla="*/ 1985554 h 3753394"/>
                  <a:gd name="connsiteX57" fmla="*/ 705395 w 1062446"/>
                  <a:gd name="connsiteY57" fmla="*/ 2029097 h 3753394"/>
                  <a:gd name="connsiteX58" fmla="*/ 722812 w 1062446"/>
                  <a:gd name="connsiteY58" fmla="*/ 2055223 h 3753394"/>
                  <a:gd name="connsiteX59" fmla="*/ 748937 w 1062446"/>
                  <a:gd name="connsiteY59" fmla="*/ 2081348 h 3753394"/>
                  <a:gd name="connsiteX60" fmla="*/ 757646 w 1062446"/>
                  <a:gd name="connsiteY60" fmla="*/ 2107474 h 3753394"/>
                  <a:gd name="connsiteX61" fmla="*/ 775063 w 1062446"/>
                  <a:gd name="connsiteY61" fmla="*/ 2133600 h 3753394"/>
                  <a:gd name="connsiteX62" fmla="*/ 783772 w 1062446"/>
                  <a:gd name="connsiteY62" fmla="*/ 2203268 h 3753394"/>
                  <a:gd name="connsiteX63" fmla="*/ 783772 w 1062446"/>
                  <a:gd name="connsiteY63" fmla="*/ 2481943 h 3753394"/>
                  <a:gd name="connsiteX64" fmla="*/ 766355 w 1062446"/>
                  <a:gd name="connsiteY64" fmla="*/ 2551611 h 3753394"/>
                  <a:gd name="connsiteX65" fmla="*/ 748937 w 1062446"/>
                  <a:gd name="connsiteY65" fmla="*/ 2569028 h 3753394"/>
                  <a:gd name="connsiteX66" fmla="*/ 696686 w 1062446"/>
                  <a:gd name="connsiteY66" fmla="*/ 2673531 h 3753394"/>
                  <a:gd name="connsiteX67" fmla="*/ 644435 w 1062446"/>
                  <a:gd name="connsiteY67" fmla="*/ 2725783 h 3753394"/>
                  <a:gd name="connsiteX68" fmla="*/ 627017 w 1062446"/>
                  <a:gd name="connsiteY68" fmla="*/ 2743200 h 3753394"/>
                  <a:gd name="connsiteX69" fmla="*/ 592183 w 1062446"/>
                  <a:gd name="connsiteY69" fmla="*/ 2786743 h 3753394"/>
                  <a:gd name="connsiteX70" fmla="*/ 566057 w 1062446"/>
                  <a:gd name="connsiteY70" fmla="*/ 2804160 h 3753394"/>
                  <a:gd name="connsiteX71" fmla="*/ 557349 w 1062446"/>
                  <a:gd name="connsiteY71" fmla="*/ 2830285 h 3753394"/>
                  <a:gd name="connsiteX72" fmla="*/ 487680 w 1062446"/>
                  <a:gd name="connsiteY72" fmla="*/ 2882537 h 3753394"/>
                  <a:gd name="connsiteX73" fmla="*/ 461555 w 1062446"/>
                  <a:gd name="connsiteY73" fmla="*/ 2908663 h 3753394"/>
                  <a:gd name="connsiteX74" fmla="*/ 435429 w 1062446"/>
                  <a:gd name="connsiteY74" fmla="*/ 2917371 h 3753394"/>
                  <a:gd name="connsiteX75" fmla="*/ 383177 w 1062446"/>
                  <a:gd name="connsiteY75" fmla="*/ 2952205 h 3753394"/>
                  <a:gd name="connsiteX76" fmla="*/ 365760 w 1062446"/>
                  <a:gd name="connsiteY76" fmla="*/ 2969623 h 3753394"/>
                  <a:gd name="connsiteX77" fmla="*/ 339635 w 1062446"/>
                  <a:gd name="connsiteY77" fmla="*/ 2978331 h 3753394"/>
                  <a:gd name="connsiteX78" fmla="*/ 322217 w 1062446"/>
                  <a:gd name="connsiteY78" fmla="*/ 3004457 h 3753394"/>
                  <a:gd name="connsiteX79" fmla="*/ 296092 w 1062446"/>
                  <a:gd name="connsiteY79" fmla="*/ 3021874 h 3753394"/>
                  <a:gd name="connsiteX80" fmla="*/ 261257 w 1062446"/>
                  <a:gd name="connsiteY80" fmla="*/ 3065417 h 3753394"/>
                  <a:gd name="connsiteX81" fmla="*/ 217715 w 1062446"/>
                  <a:gd name="connsiteY81" fmla="*/ 3100251 h 3753394"/>
                  <a:gd name="connsiteX82" fmla="*/ 182880 w 1062446"/>
                  <a:gd name="connsiteY82" fmla="*/ 3178628 h 3753394"/>
                  <a:gd name="connsiteX83" fmla="*/ 174172 w 1062446"/>
                  <a:gd name="connsiteY83" fmla="*/ 3204754 h 3753394"/>
                  <a:gd name="connsiteX84" fmla="*/ 191589 w 1062446"/>
                  <a:gd name="connsiteY84" fmla="*/ 3405051 h 3753394"/>
                  <a:gd name="connsiteX85" fmla="*/ 200297 w 1062446"/>
                  <a:gd name="connsiteY85" fmla="*/ 3439885 h 3753394"/>
                  <a:gd name="connsiteX86" fmla="*/ 217715 w 1062446"/>
                  <a:gd name="connsiteY86" fmla="*/ 3466011 h 3753394"/>
                  <a:gd name="connsiteX87" fmla="*/ 226423 w 1062446"/>
                  <a:gd name="connsiteY87" fmla="*/ 3492137 h 3753394"/>
                  <a:gd name="connsiteX88" fmla="*/ 235132 w 1062446"/>
                  <a:gd name="connsiteY88" fmla="*/ 3526971 h 3753394"/>
                  <a:gd name="connsiteX89" fmla="*/ 261257 w 1062446"/>
                  <a:gd name="connsiteY89" fmla="*/ 3544388 h 3753394"/>
                  <a:gd name="connsiteX90" fmla="*/ 287383 w 1062446"/>
                  <a:gd name="connsiteY90" fmla="*/ 3605348 h 3753394"/>
                  <a:gd name="connsiteX91" fmla="*/ 313509 w 1062446"/>
                  <a:gd name="connsiteY91" fmla="*/ 3622765 h 3753394"/>
                  <a:gd name="connsiteX92" fmla="*/ 357052 w 1062446"/>
                  <a:gd name="connsiteY92" fmla="*/ 3675017 h 3753394"/>
                  <a:gd name="connsiteX93" fmla="*/ 374469 w 1062446"/>
                  <a:gd name="connsiteY93" fmla="*/ 3701143 h 3753394"/>
                  <a:gd name="connsiteX94" fmla="*/ 400595 w 1062446"/>
                  <a:gd name="connsiteY94" fmla="*/ 3718560 h 3753394"/>
                  <a:gd name="connsiteX95" fmla="*/ 513806 w 1062446"/>
                  <a:gd name="connsiteY95" fmla="*/ 3753394 h 3753394"/>
                  <a:gd name="connsiteX96" fmla="*/ 600892 w 1062446"/>
                  <a:gd name="connsiteY96" fmla="*/ 3744685 h 3753394"/>
                  <a:gd name="connsiteX97" fmla="*/ 600892 w 1062446"/>
                  <a:gd name="connsiteY97" fmla="*/ 3657600 h 3753394"/>
                  <a:gd name="connsiteX98" fmla="*/ 557349 w 1062446"/>
                  <a:gd name="connsiteY98" fmla="*/ 3622765 h 3753394"/>
                  <a:gd name="connsiteX99" fmla="*/ 522515 w 1062446"/>
                  <a:gd name="connsiteY99" fmla="*/ 3570514 h 3753394"/>
                  <a:gd name="connsiteX100" fmla="*/ 496389 w 1062446"/>
                  <a:gd name="connsiteY100" fmla="*/ 3553097 h 3753394"/>
                  <a:gd name="connsiteX101" fmla="*/ 470263 w 1062446"/>
                  <a:gd name="connsiteY101" fmla="*/ 3518263 h 3753394"/>
                  <a:gd name="connsiteX102" fmla="*/ 452846 w 1062446"/>
                  <a:gd name="connsiteY102" fmla="*/ 3500845 h 3753394"/>
                  <a:gd name="connsiteX103" fmla="*/ 426720 w 1062446"/>
                  <a:gd name="connsiteY103" fmla="*/ 3422468 h 3753394"/>
                  <a:gd name="connsiteX104" fmla="*/ 418012 w 1062446"/>
                  <a:gd name="connsiteY104" fmla="*/ 3396343 h 3753394"/>
                  <a:gd name="connsiteX105" fmla="*/ 426720 w 1062446"/>
                  <a:gd name="connsiteY105" fmla="*/ 3230880 h 3753394"/>
                  <a:gd name="connsiteX106" fmla="*/ 478972 w 1062446"/>
                  <a:gd name="connsiteY106" fmla="*/ 3169920 h 3753394"/>
                  <a:gd name="connsiteX107" fmla="*/ 496389 w 1062446"/>
                  <a:gd name="connsiteY107" fmla="*/ 3143794 h 3753394"/>
                  <a:gd name="connsiteX108" fmla="*/ 574766 w 1062446"/>
                  <a:gd name="connsiteY108" fmla="*/ 3100251 h 3753394"/>
                  <a:gd name="connsiteX109" fmla="*/ 627017 w 1062446"/>
                  <a:gd name="connsiteY109" fmla="*/ 3056708 h 3753394"/>
                  <a:gd name="connsiteX110" fmla="*/ 653143 w 1062446"/>
                  <a:gd name="connsiteY110" fmla="*/ 3048000 h 3753394"/>
                  <a:gd name="connsiteX111" fmla="*/ 679269 w 1062446"/>
                  <a:gd name="connsiteY111" fmla="*/ 3030583 h 3753394"/>
                  <a:gd name="connsiteX112" fmla="*/ 696686 w 1062446"/>
                  <a:gd name="connsiteY112" fmla="*/ 3004457 h 3753394"/>
                  <a:gd name="connsiteX113" fmla="*/ 722812 w 1062446"/>
                  <a:gd name="connsiteY113" fmla="*/ 2995748 h 3753394"/>
                  <a:gd name="connsiteX114" fmla="*/ 748937 w 1062446"/>
                  <a:gd name="connsiteY114" fmla="*/ 2969623 h 3753394"/>
                  <a:gd name="connsiteX115" fmla="*/ 775063 w 1062446"/>
                  <a:gd name="connsiteY115" fmla="*/ 2960914 h 3753394"/>
                  <a:gd name="connsiteX116" fmla="*/ 792480 w 1062446"/>
                  <a:gd name="connsiteY116" fmla="*/ 2934788 h 3753394"/>
                  <a:gd name="connsiteX117" fmla="*/ 844732 w 1062446"/>
                  <a:gd name="connsiteY117" fmla="*/ 2899954 h 3753394"/>
                  <a:gd name="connsiteX118" fmla="*/ 870857 w 1062446"/>
                  <a:gd name="connsiteY118" fmla="*/ 2882537 h 3753394"/>
                  <a:gd name="connsiteX119" fmla="*/ 888275 w 1062446"/>
                  <a:gd name="connsiteY119" fmla="*/ 2865120 h 3753394"/>
                  <a:gd name="connsiteX120" fmla="*/ 931817 w 1062446"/>
                  <a:gd name="connsiteY120" fmla="*/ 2830285 h 3753394"/>
                  <a:gd name="connsiteX121" fmla="*/ 966652 w 1062446"/>
                  <a:gd name="connsiteY121" fmla="*/ 2778034 h 3753394"/>
                  <a:gd name="connsiteX122" fmla="*/ 984069 w 1062446"/>
                  <a:gd name="connsiteY122" fmla="*/ 2751908 h 3753394"/>
                  <a:gd name="connsiteX123" fmla="*/ 1001486 w 1062446"/>
                  <a:gd name="connsiteY123" fmla="*/ 2725783 h 3753394"/>
                  <a:gd name="connsiteX124" fmla="*/ 1036320 w 1062446"/>
                  <a:gd name="connsiteY124" fmla="*/ 2664823 h 3753394"/>
                  <a:gd name="connsiteX125" fmla="*/ 1045029 w 1062446"/>
                  <a:gd name="connsiteY125" fmla="*/ 2621280 h 3753394"/>
                  <a:gd name="connsiteX126" fmla="*/ 1062446 w 1062446"/>
                  <a:gd name="connsiteY126" fmla="*/ 2542903 h 3753394"/>
                  <a:gd name="connsiteX127" fmla="*/ 1045029 w 1062446"/>
                  <a:gd name="connsiteY127" fmla="*/ 2159725 h 3753394"/>
                  <a:gd name="connsiteX128" fmla="*/ 1027612 w 1062446"/>
                  <a:gd name="connsiteY128" fmla="*/ 2116183 h 3753394"/>
                  <a:gd name="connsiteX129" fmla="*/ 992777 w 1062446"/>
                  <a:gd name="connsiteY129" fmla="*/ 2055223 h 3753394"/>
                  <a:gd name="connsiteX130" fmla="*/ 957943 w 1062446"/>
                  <a:gd name="connsiteY130" fmla="*/ 1985554 h 3753394"/>
                  <a:gd name="connsiteX131" fmla="*/ 914400 w 1062446"/>
                  <a:gd name="connsiteY131" fmla="*/ 1915885 h 3753394"/>
                  <a:gd name="connsiteX132" fmla="*/ 896983 w 1062446"/>
                  <a:gd name="connsiteY132" fmla="*/ 1889760 h 3753394"/>
                  <a:gd name="connsiteX133" fmla="*/ 862149 w 1062446"/>
                  <a:gd name="connsiteY133" fmla="*/ 1854925 h 3753394"/>
                  <a:gd name="connsiteX134" fmla="*/ 844732 w 1062446"/>
                  <a:gd name="connsiteY134" fmla="*/ 1828800 h 3753394"/>
                  <a:gd name="connsiteX135" fmla="*/ 801189 w 1062446"/>
                  <a:gd name="connsiteY135" fmla="*/ 1793965 h 3753394"/>
                  <a:gd name="connsiteX136" fmla="*/ 766355 w 1062446"/>
                  <a:gd name="connsiteY136" fmla="*/ 1750423 h 3753394"/>
                  <a:gd name="connsiteX137" fmla="*/ 722812 w 1062446"/>
                  <a:gd name="connsiteY137" fmla="*/ 1715588 h 3753394"/>
                  <a:gd name="connsiteX138" fmla="*/ 696686 w 1062446"/>
                  <a:gd name="connsiteY138" fmla="*/ 1680754 h 3753394"/>
                  <a:gd name="connsiteX139" fmla="*/ 670560 w 1062446"/>
                  <a:gd name="connsiteY139" fmla="*/ 1663337 h 3753394"/>
                  <a:gd name="connsiteX140" fmla="*/ 592183 w 1062446"/>
                  <a:gd name="connsiteY140" fmla="*/ 1576251 h 3753394"/>
                  <a:gd name="connsiteX141" fmla="*/ 583475 w 1062446"/>
                  <a:gd name="connsiteY141" fmla="*/ 1550125 h 3753394"/>
                  <a:gd name="connsiteX142" fmla="*/ 566057 w 1062446"/>
                  <a:gd name="connsiteY142" fmla="*/ 1532708 h 3753394"/>
                  <a:gd name="connsiteX143" fmla="*/ 548640 w 1062446"/>
                  <a:gd name="connsiteY143" fmla="*/ 1480457 h 3753394"/>
                  <a:gd name="connsiteX144" fmla="*/ 539932 w 1062446"/>
                  <a:gd name="connsiteY144" fmla="*/ 1419497 h 3753394"/>
                  <a:gd name="connsiteX145" fmla="*/ 531223 w 1062446"/>
                  <a:gd name="connsiteY145" fmla="*/ 1367245 h 3753394"/>
                  <a:gd name="connsiteX146" fmla="*/ 557349 w 1062446"/>
                  <a:gd name="connsiteY146" fmla="*/ 1201783 h 3753394"/>
                  <a:gd name="connsiteX147" fmla="*/ 566057 w 1062446"/>
                  <a:gd name="connsiteY147" fmla="*/ 1175657 h 3753394"/>
                  <a:gd name="connsiteX148" fmla="*/ 574766 w 1062446"/>
                  <a:gd name="connsiteY148" fmla="*/ 1088571 h 3753394"/>
                  <a:gd name="connsiteX149" fmla="*/ 592183 w 1062446"/>
                  <a:gd name="connsiteY149" fmla="*/ 1062445 h 3753394"/>
                  <a:gd name="connsiteX150" fmla="*/ 618309 w 1062446"/>
                  <a:gd name="connsiteY150" fmla="*/ 1027611 h 3753394"/>
                  <a:gd name="connsiteX151" fmla="*/ 644435 w 1062446"/>
                  <a:gd name="connsiteY151" fmla="*/ 1018903 h 3753394"/>
                  <a:gd name="connsiteX152" fmla="*/ 661852 w 1062446"/>
                  <a:gd name="connsiteY152" fmla="*/ 1001485 h 3753394"/>
                  <a:gd name="connsiteX153" fmla="*/ 670560 w 1062446"/>
                  <a:gd name="connsiteY153" fmla="*/ 975360 h 3753394"/>
                  <a:gd name="connsiteX154" fmla="*/ 696686 w 1062446"/>
                  <a:gd name="connsiteY154" fmla="*/ 957943 h 3753394"/>
                  <a:gd name="connsiteX155" fmla="*/ 731520 w 1062446"/>
                  <a:gd name="connsiteY155" fmla="*/ 905691 h 3753394"/>
                  <a:gd name="connsiteX156" fmla="*/ 740229 w 1062446"/>
                  <a:gd name="connsiteY156" fmla="*/ 879565 h 3753394"/>
                  <a:gd name="connsiteX157" fmla="*/ 775063 w 1062446"/>
                  <a:gd name="connsiteY157" fmla="*/ 827314 h 3753394"/>
                  <a:gd name="connsiteX158" fmla="*/ 792480 w 1062446"/>
                  <a:gd name="connsiteY158" fmla="*/ 775063 h 3753394"/>
                  <a:gd name="connsiteX159" fmla="*/ 827315 w 1062446"/>
                  <a:gd name="connsiteY159" fmla="*/ 722811 h 3753394"/>
                  <a:gd name="connsiteX160" fmla="*/ 844732 w 1062446"/>
                  <a:gd name="connsiteY160" fmla="*/ 696685 h 3753394"/>
                  <a:gd name="connsiteX161" fmla="*/ 870857 w 1062446"/>
                  <a:gd name="connsiteY161" fmla="*/ 670560 h 3753394"/>
                  <a:gd name="connsiteX162" fmla="*/ 888275 w 1062446"/>
                  <a:gd name="connsiteY162" fmla="*/ 618308 h 3753394"/>
                  <a:gd name="connsiteX163" fmla="*/ 905692 w 1062446"/>
                  <a:gd name="connsiteY163" fmla="*/ 557348 h 3753394"/>
                  <a:gd name="connsiteX164" fmla="*/ 896983 w 1062446"/>
                  <a:gd name="connsiteY164" fmla="*/ 243840 h 3753394"/>
                  <a:gd name="connsiteX165" fmla="*/ 888275 w 1062446"/>
                  <a:gd name="connsiteY165" fmla="*/ 217714 h 3753394"/>
                  <a:gd name="connsiteX166" fmla="*/ 818606 w 1062446"/>
                  <a:gd name="connsiteY166" fmla="*/ 130628 h 3753394"/>
                  <a:gd name="connsiteX167" fmla="*/ 757646 w 1062446"/>
                  <a:gd name="connsiteY167" fmla="*/ 78377 h 3753394"/>
                  <a:gd name="connsiteX168" fmla="*/ 722812 w 1062446"/>
                  <a:gd name="connsiteY168" fmla="*/ 60960 h 3753394"/>
                  <a:gd name="connsiteX169" fmla="*/ 618309 w 1062446"/>
                  <a:gd name="connsiteY169" fmla="*/ 8708 h 3753394"/>
                  <a:gd name="connsiteX170" fmla="*/ 548640 w 1062446"/>
                  <a:gd name="connsiteY170" fmla="*/ 0 h 3753394"/>
                  <a:gd name="connsiteX171" fmla="*/ 296092 w 1062446"/>
                  <a:gd name="connsiteY171" fmla="*/ 8708 h 3753394"/>
                  <a:gd name="connsiteX172" fmla="*/ 269966 w 1062446"/>
                  <a:gd name="connsiteY172" fmla="*/ 26125 h 3753394"/>
                  <a:gd name="connsiteX173" fmla="*/ 243840 w 1062446"/>
                  <a:gd name="connsiteY173" fmla="*/ 34834 h 375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062446" h="3753394">
                    <a:moveTo>
                      <a:pt x="243840" y="34834"/>
                    </a:moveTo>
                    <a:lnTo>
                      <a:pt x="243840" y="34834"/>
                    </a:lnTo>
                    <a:cubicBezTo>
                      <a:pt x="220617" y="46445"/>
                      <a:pt x="196965" y="57235"/>
                      <a:pt x="174172" y="69668"/>
                    </a:cubicBezTo>
                    <a:cubicBezTo>
                      <a:pt x="164984" y="74680"/>
                      <a:pt x="157407" y="82404"/>
                      <a:pt x="148046" y="87085"/>
                    </a:cubicBezTo>
                    <a:cubicBezTo>
                      <a:pt x="139835" y="91190"/>
                      <a:pt x="130131" y="91689"/>
                      <a:pt x="121920" y="95794"/>
                    </a:cubicBezTo>
                    <a:cubicBezTo>
                      <a:pt x="86187" y="113661"/>
                      <a:pt x="105374" y="109031"/>
                      <a:pt x="78377" y="130628"/>
                    </a:cubicBezTo>
                    <a:cubicBezTo>
                      <a:pt x="23460" y="174561"/>
                      <a:pt x="76880" y="123415"/>
                      <a:pt x="34835" y="165463"/>
                    </a:cubicBezTo>
                    <a:cubicBezTo>
                      <a:pt x="14411" y="226730"/>
                      <a:pt x="40993" y="151095"/>
                      <a:pt x="8709" y="226423"/>
                    </a:cubicBezTo>
                    <a:cubicBezTo>
                      <a:pt x="5093" y="234860"/>
                      <a:pt x="2903" y="243840"/>
                      <a:pt x="0" y="252548"/>
                    </a:cubicBezTo>
                    <a:cubicBezTo>
                      <a:pt x="85413" y="281019"/>
                      <a:pt x="33956" y="268440"/>
                      <a:pt x="156755" y="278674"/>
                    </a:cubicBezTo>
                    <a:cubicBezTo>
                      <a:pt x="140198" y="281985"/>
                      <a:pt x="104936" y="287167"/>
                      <a:pt x="87086" y="296091"/>
                    </a:cubicBezTo>
                    <a:cubicBezTo>
                      <a:pt x="77724" y="300772"/>
                      <a:pt x="69669" y="307702"/>
                      <a:pt x="60960" y="313508"/>
                    </a:cubicBezTo>
                    <a:cubicBezTo>
                      <a:pt x="55301" y="330487"/>
                      <a:pt x="41116" y="357459"/>
                      <a:pt x="60960" y="374468"/>
                    </a:cubicBezTo>
                    <a:cubicBezTo>
                      <a:pt x="74900" y="386416"/>
                      <a:pt x="95401" y="387432"/>
                      <a:pt x="113212" y="391885"/>
                    </a:cubicBezTo>
                    <a:lnTo>
                      <a:pt x="182880" y="409303"/>
                    </a:lnTo>
                    <a:cubicBezTo>
                      <a:pt x="226423" y="406400"/>
                      <a:pt x="270463" y="407768"/>
                      <a:pt x="313509" y="400594"/>
                    </a:cubicBezTo>
                    <a:cubicBezTo>
                      <a:pt x="323833" y="398873"/>
                      <a:pt x="334088" y="392053"/>
                      <a:pt x="339635" y="383177"/>
                    </a:cubicBezTo>
                    <a:cubicBezTo>
                      <a:pt x="350529" y="365747"/>
                      <a:pt x="359319" y="318634"/>
                      <a:pt x="365760" y="296091"/>
                    </a:cubicBezTo>
                    <a:cubicBezTo>
                      <a:pt x="368282" y="287264"/>
                      <a:pt x="367978" y="276456"/>
                      <a:pt x="374469" y="269965"/>
                    </a:cubicBezTo>
                    <a:cubicBezTo>
                      <a:pt x="380960" y="263474"/>
                      <a:pt x="391886" y="264160"/>
                      <a:pt x="400595" y="261257"/>
                    </a:cubicBezTo>
                    <a:cubicBezTo>
                      <a:pt x="438332" y="264160"/>
                      <a:pt x="476693" y="262542"/>
                      <a:pt x="513806" y="269965"/>
                    </a:cubicBezTo>
                    <a:cubicBezTo>
                      <a:pt x="521857" y="271575"/>
                      <a:pt x="523879" y="283711"/>
                      <a:pt x="531223" y="287383"/>
                    </a:cubicBezTo>
                    <a:cubicBezTo>
                      <a:pt x="541928" y="292736"/>
                      <a:pt x="554446" y="293188"/>
                      <a:pt x="566057" y="296091"/>
                    </a:cubicBezTo>
                    <a:cubicBezTo>
                      <a:pt x="571863" y="304800"/>
                      <a:pt x="576074" y="314816"/>
                      <a:pt x="583475" y="322217"/>
                    </a:cubicBezTo>
                    <a:cubicBezTo>
                      <a:pt x="590876" y="329618"/>
                      <a:pt x="601560" y="332934"/>
                      <a:pt x="609600" y="339634"/>
                    </a:cubicBezTo>
                    <a:cubicBezTo>
                      <a:pt x="626108" y="353391"/>
                      <a:pt x="643357" y="372313"/>
                      <a:pt x="653143" y="391885"/>
                    </a:cubicBezTo>
                    <a:cubicBezTo>
                      <a:pt x="657248" y="400096"/>
                      <a:pt x="659626" y="409105"/>
                      <a:pt x="661852" y="418011"/>
                    </a:cubicBezTo>
                    <a:cubicBezTo>
                      <a:pt x="686470" y="516485"/>
                      <a:pt x="650611" y="401708"/>
                      <a:pt x="687977" y="513805"/>
                    </a:cubicBezTo>
                    <a:lnTo>
                      <a:pt x="696686" y="539931"/>
                    </a:lnTo>
                    <a:cubicBezTo>
                      <a:pt x="693783" y="609600"/>
                      <a:pt x="699440" y="680157"/>
                      <a:pt x="687977" y="748937"/>
                    </a:cubicBezTo>
                    <a:cubicBezTo>
                      <a:pt x="684536" y="769585"/>
                      <a:pt x="653143" y="801188"/>
                      <a:pt x="653143" y="801188"/>
                    </a:cubicBezTo>
                    <a:cubicBezTo>
                      <a:pt x="647337" y="818605"/>
                      <a:pt x="645910" y="838164"/>
                      <a:pt x="635726" y="853440"/>
                    </a:cubicBezTo>
                    <a:cubicBezTo>
                      <a:pt x="629920" y="862148"/>
                      <a:pt x="622990" y="870204"/>
                      <a:pt x="618309" y="879565"/>
                    </a:cubicBezTo>
                    <a:cubicBezTo>
                      <a:pt x="614204" y="887776"/>
                      <a:pt x="613705" y="897480"/>
                      <a:pt x="609600" y="905691"/>
                    </a:cubicBezTo>
                    <a:cubicBezTo>
                      <a:pt x="597475" y="929941"/>
                      <a:pt x="585318" y="938682"/>
                      <a:pt x="566057" y="957943"/>
                    </a:cubicBezTo>
                    <a:cubicBezTo>
                      <a:pt x="544169" y="1023610"/>
                      <a:pt x="576241" y="945212"/>
                      <a:pt x="531223" y="1001485"/>
                    </a:cubicBezTo>
                    <a:cubicBezTo>
                      <a:pt x="525489" y="1008653"/>
                      <a:pt x="528249" y="1020443"/>
                      <a:pt x="522515" y="1027611"/>
                    </a:cubicBezTo>
                    <a:cubicBezTo>
                      <a:pt x="515977" y="1035784"/>
                      <a:pt x="504430" y="1038328"/>
                      <a:pt x="496389" y="1045028"/>
                    </a:cubicBezTo>
                    <a:cubicBezTo>
                      <a:pt x="429335" y="1100906"/>
                      <a:pt x="509003" y="1045328"/>
                      <a:pt x="444137" y="1088571"/>
                    </a:cubicBezTo>
                    <a:cubicBezTo>
                      <a:pt x="438331" y="1097280"/>
                      <a:pt x="434121" y="1107296"/>
                      <a:pt x="426720" y="1114697"/>
                    </a:cubicBezTo>
                    <a:cubicBezTo>
                      <a:pt x="368659" y="1172759"/>
                      <a:pt x="429629" y="1088565"/>
                      <a:pt x="383177" y="1158240"/>
                    </a:cubicBezTo>
                    <a:lnTo>
                      <a:pt x="357052" y="1236617"/>
                    </a:lnTo>
                    <a:lnTo>
                      <a:pt x="348343" y="1262743"/>
                    </a:lnTo>
                    <a:cubicBezTo>
                      <a:pt x="351246" y="1358537"/>
                      <a:pt x="349701" y="1454569"/>
                      <a:pt x="357052" y="1550125"/>
                    </a:cubicBezTo>
                    <a:cubicBezTo>
                      <a:pt x="358460" y="1568430"/>
                      <a:pt x="361487" y="1589395"/>
                      <a:pt x="374469" y="1602377"/>
                    </a:cubicBezTo>
                    <a:cubicBezTo>
                      <a:pt x="383178" y="1611086"/>
                      <a:pt x="393437" y="1618481"/>
                      <a:pt x="400595" y="1628503"/>
                    </a:cubicBezTo>
                    <a:cubicBezTo>
                      <a:pt x="408141" y="1639067"/>
                      <a:pt x="411571" y="1652066"/>
                      <a:pt x="418012" y="1663337"/>
                    </a:cubicBezTo>
                    <a:cubicBezTo>
                      <a:pt x="423205" y="1672424"/>
                      <a:pt x="430236" y="1680376"/>
                      <a:pt x="435429" y="1689463"/>
                    </a:cubicBezTo>
                    <a:cubicBezTo>
                      <a:pt x="441870" y="1700734"/>
                      <a:pt x="444535" y="1714324"/>
                      <a:pt x="452846" y="1724297"/>
                    </a:cubicBezTo>
                    <a:cubicBezTo>
                      <a:pt x="459547" y="1732338"/>
                      <a:pt x="470263" y="1735908"/>
                      <a:pt x="478972" y="1741714"/>
                    </a:cubicBezTo>
                    <a:cubicBezTo>
                      <a:pt x="487680" y="1753325"/>
                      <a:pt x="495805" y="1765398"/>
                      <a:pt x="505097" y="1776548"/>
                    </a:cubicBezTo>
                    <a:cubicBezTo>
                      <a:pt x="510353" y="1782856"/>
                      <a:pt x="518291" y="1786924"/>
                      <a:pt x="522515" y="1793965"/>
                    </a:cubicBezTo>
                    <a:cubicBezTo>
                      <a:pt x="527238" y="1801836"/>
                      <a:pt x="526765" y="1812066"/>
                      <a:pt x="531223" y="1820091"/>
                    </a:cubicBezTo>
                    <a:cubicBezTo>
                      <a:pt x="555842" y="1864406"/>
                      <a:pt x="557048" y="1863335"/>
                      <a:pt x="583475" y="1889760"/>
                    </a:cubicBezTo>
                    <a:cubicBezTo>
                      <a:pt x="589281" y="1901371"/>
                      <a:pt x="592581" y="1914621"/>
                      <a:pt x="600892" y="1924594"/>
                    </a:cubicBezTo>
                    <a:cubicBezTo>
                      <a:pt x="607592" y="1932634"/>
                      <a:pt x="620479" y="1933838"/>
                      <a:pt x="627017" y="1942011"/>
                    </a:cubicBezTo>
                    <a:cubicBezTo>
                      <a:pt x="675088" y="2002101"/>
                      <a:pt x="586982" y="1935642"/>
                      <a:pt x="661852" y="1985554"/>
                    </a:cubicBezTo>
                    <a:cubicBezTo>
                      <a:pt x="708297" y="2055223"/>
                      <a:pt x="647338" y="1971040"/>
                      <a:pt x="705395" y="2029097"/>
                    </a:cubicBezTo>
                    <a:cubicBezTo>
                      <a:pt x="712796" y="2036498"/>
                      <a:pt x="716112" y="2047182"/>
                      <a:pt x="722812" y="2055223"/>
                    </a:cubicBezTo>
                    <a:cubicBezTo>
                      <a:pt x="730696" y="2064684"/>
                      <a:pt x="740229" y="2072640"/>
                      <a:pt x="748937" y="2081348"/>
                    </a:cubicBezTo>
                    <a:cubicBezTo>
                      <a:pt x="751840" y="2090057"/>
                      <a:pt x="753541" y="2099263"/>
                      <a:pt x="757646" y="2107474"/>
                    </a:cubicBezTo>
                    <a:cubicBezTo>
                      <a:pt x="762327" y="2116835"/>
                      <a:pt x="772309" y="2123502"/>
                      <a:pt x="775063" y="2133600"/>
                    </a:cubicBezTo>
                    <a:cubicBezTo>
                      <a:pt x="781221" y="2156179"/>
                      <a:pt x="780869" y="2180045"/>
                      <a:pt x="783772" y="2203268"/>
                    </a:cubicBezTo>
                    <a:cubicBezTo>
                      <a:pt x="792973" y="2350487"/>
                      <a:pt x="797793" y="2334724"/>
                      <a:pt x="783772" y="2481943"/>
                    </a:cubicBezTo>
                    <a:cubicBezTo>
                      <a:pt x="783066" y="2489359"/>
                      <a:pt x="773664" y="2539430"/>
                      <a:pt x="766355" y="2551611"/>
                    </a:cubicBezTo>
                    <a:cubicBezTo>
                      <a:pt x="762131" y="2558652"/>
                      <a:pt x="754743" y="2563222"/>
                      <a:pt x="748937" y="2569028"/>
                    </a:cubicBezTo>
                    <a:cubicBezTo>
                      <a:pt x="734771" y="2611527"/>
                      <a:pt x="730450" y="2639766"/>
                      <a:pt x="696686" y="2673531"/>
                    </a:cubicBezTo>
                    <a:lnTo>
                      <a:pt x="644435" y="2725783"/>
                    </a:lnTo>
                    <a:cubicBezTo>
                      <a:pt x="638629" y="2731589"/>
                      <a:pt x="631572" y="2736368"/>
                      <a:pt x="627017" y="2743200"/>
                    </a:cubicBezTo>
                    <a:cubicBezTo>
                      <a:pt x="614087" y="2762595"/>
                      <a:pt x="609908" y="2772563"/>
                      <a:pt x="592183" y="2786743"/>
                    </a:cubicBezTo>
                    <a:cubicBezTo>
                      <a:pt x="584010" y="2793281"/>
                      <a:pt x="574766" y="2798354"/>
                      <a:pt x="566057" y="2804160"/>
                    </a:cubicBezTo>
                    <a:cubicBezTo>
                      <a:pt x="563154" y="2812868"/>
                      <a:pt x="562857" y="2822942"/>
                      <a:pt x="557349" y="2830285"/>
                    </a:cubicBezTo>
                    <a:cubicBezTo>
                      <a:pt x="523993" y="2874759"/>
                      <a:pt x="525820" y="2869823"/>
                      <a:pt x="487680" y="2882537"/>
                    </a:cubicBezTo>
                    <a:cubicBezTo>
                      <a:pt x="478972" y="2891246"/>
                      <a:pt x="471802" y="2901831"/>
                      <a:pt x="461555" y="2908663"/>
                    </a:cubicBezTo>
                    <a:cubicBezTo>
                      <a:pt x="453917" y="2913755"/>
                      <a:pt x="442597" y="2911637"/>
                      <a:pt x="435429" y="2917371"/>
                    </a:cubicBezTo>
                    <a:cubicBezTo>
                      <a:pt x="380755" y="2961110"/>
                      <a:pt x="463179" y="2932206"/>
                      <a:pt x="383177" y="2952205"/>
                    </a:cubicBezTo>
                    <a:cubicBezTo>
                      <a:pt x="377371" y="2958011"/>
                      <a:pt x="372801" y="2965399"/>
                      <a:pt x="365760" y="2969623"/>
                    </a:cubicBezTo>
                    <a:cubicBezTo>
                      <a:pt x="357889" y="2974346"/>
                      <a:pt x="346803" y="2972597"/>
                      <a:pt x="339635" y="2978331"/>
                    </a:cubicBezTo>
                    <a:cubicBezTo>
                      <a:pt x="331462" y="2984869"/>
                      <a:pt x="329618" y="2997056"/>
                      <a:pt x="322217" y="3004457"/>
                    </a:cubicBezTo>
                    <a:cubicBezTo>
                      <a:pt x="314816" y="3011858"/>
                      <a:pt x="304800" y="3016068"/>
                      <a:pt x="296092" y="3021874"/>
                    </a:cubicBezTo>
                    <a:cubicBezTo>
                      <a:pt x="279137" y="3072737"/>
                      <a:pt x="300649" y="3026025"/>
                      <a:pt x="261257" y="3065417"/>
                    </a:cubicBezTo>
                    <a:cubicBezTo>
                      <a:pt x="221866" y="3104808"/>
                      <a:pt x="268576" y="3083298"/>
                      <a:pt x="217715" y="3100251"/>
                    </a:cubicBezTo>
                    <a:cubicBezTo>
                      <a:pt x="190114" y="3141652"/>
                      <a:pt x="203606" y="3116449"/>
                      <a:pt x="182880" y="3178628"/>
                    </a:cubicBezTo>
                    <a:lnTo>
                      <a:pt x="174172" y="3204754"/>
                    </a:lnTo>
                    <a:cubicBezTo>
                      <a:pt x="179978" y="3271520"/>
                      <a:pt x="184188" y="3338443"/>
                      <a:pt x="191589" y="3405051"/>
                    </a:cubicBezTo>
                    <a:cubicBezTo>
                      <a:pt x="192911" y="3416946"/>
                      <a:pt x="195582" y="3428884"/>
                      <a:pt x="200297" y="3439885"/>
                    </a:cubicBezTo>
                    <a:cubicBezTo>
                      <a:pt x="204420" y="3449505"/>
                      <a:pt x="211909" y="3457302"/>
                      <a:pt x="217715" y="3466011"/>
                    </a:cubicBezTo>
                    <a:cubicBezTo>
                      <a:pt x="220618" y="3474720"/>
                      <a:pt x="223901" y="3483311"/>
                      <a:pt x="226423" y="3492137"/>
                    </a:cubicBezTo>
                    <a:cubicBezTo>
                      <a:pt x="229711" y="3503645"/>
                      <a:pt x="228493" y="3517012"/>
                      <a:pt x="235132" y="3526971"/>
                    </a:cubicBezTo>
                    <a:cubicBezTo>
                      <a:pt x="240938" y="3535679"/>
                      <a:pt x="252549" y="3538582"/>
                      <a:pt x="261257" y="3544388"/>
                    </a:cubicBezTo>
                    <a:cubicBezTo>
                      <a:pt x="267307" y="3562537"/>
                      <a:pt x="275427" y="3591001"/>
                      <a:pt x="287383" y="3605348"/>
                    </a:cubicBezTo>
                    <a:cubicBezTo>
                      <a:pt x="294084" y="3613389"/>
                      <a:pt x="304800" y="3616959"/>
                      <a:pt x="313509" y="3622765"/>
                    </a:cubicBezTo>
                    <a:cubicBezTo>
                      <a:pt x="356752" y="3687631"/>
                      <a:pt x="301174" y="3607963"/>
                      <a:pt x="357052" y="3675017"/>
                    </a:cubicBezTo>
                    <a:cubicBezTo>
                      <a:pt x="363752" y="3683058"/>
                      <a:pt x="367068" y="3693742"/>
                      <a:pt x="374469" y="3701143"/>
                    </a:cubicBezTo>
                    <a:cubicBezTo>
                      <a:pt x="381870" y="3708544"/>
                      <a:pt x="391031" y="3714309"/>
                      <a:pt x="400595" y="3718560"/>
                    </a:cubicBezTo>
                    <a:cubicBezTo>
                      <a:pt x="422286" y="3728200"/>
                      <a:pt x="493449" y="3747578"/>
                      <a:pt x="513806" y="3753394"/>
                    </a:cubicBezTo>
                    <a:cubicBezTo>
                      <a:pt x="542835" y="3750491"/>
                      <a:pt x="573963" y="3755906"/>
                      <a:pt x="600892" y="3744685"/>
                    </a:cubicBezTo>
                    <a:cubicBezTo>
                      <a:pt x="631196" y="3732058"/>
                      <a:pt x="615800" y="3667538"/>
                      <a:pt x="600892" y="3657600"/>
                    </a:cubicBezTo>
                    <a:cubicBezTo>
                      <a:pt x="583750" y="3646172"/>
                      <a:pt x="569760" y="3639313"/>
                      <a:pt x="557349" y="3622765"/>
                    </a:cubicBezTo>
                    <a:cubicBezTo>
                      <a:pt x="544790" y="3606019"/>
                      <a:pt x="539932" y="3582125"/>
                      <a:pt x="522515" y="3570514"/>
                    </a:cubicBezTo>
                    <a:cubicBezTo>
                      <a:pt x="513806" y="3564708"/>
                      <a:pt x="503790" y="3560498"/>
                      <a:pt x="496389" y="3553097"/>
                    </a:cubicBezTo>
                    <a:cubicBezTo>
                      <a:pt x="486126" y="3542834"/>
                      <a:pt x="479555" y="3529413"/>
                      <a:pt x="470263" y="3518263"/>
                    </a:cubicBezTo>
                    <a:cubicBezTo>
                      <a:pt x="465007" y="3511955"/>
                      <a:pt x="458652" y="3506651"/>
                      <a:pt x="452846" y="3500845"/>
                    </a:cubicBezTo>
                    <a:lnTo>
                      <a:pt x="426720" y="3422468"/>
                    </a:lnTo>
                    <a:lnTo>
                      <a:pt x="418012" y="3396343"/>
                    </a:lnTo>
                    <a:cubicBezTo>
                      <a:pt x="420915" y="3341189"/>
                      <a:pt x="417257" y="3285294"/>
                      <a:pt x="426720" y="3230880"/>
                    </a:cubicBezTo>
                    <a:cubicBezTo>
                      <a:pt x="429588" y="3214391"/>
                      <a:pt x="468587" y="3182382"/>
                      <a:pt x="478972" y="3169920"/>
                    </a:cubicBezTo>
                    <a:cubicBezTo>
                      <a:pt x="485673" y="3161879"/>
                      <a:pt x="488512" y="3150686"/>
                      <a:pt x="496389" y="3143794"/>
                    </a:cubicBezTo>
                    <a:cubicBezTo>
                      <a:pt x="569605" y="3079730"/>
                      <a:pt x="522937" y="3126165"/>
                      <a:pt x="574766" y="3100251"/>
                    </a:cubicBezTo>
                    <a:cubicBezTo>
                      <a:pt x="631759" y="3071755"/>
                      <a:pt x="569229" y="3095234"/>
                      <a:pt x="627017" y="3056708"/>
                    </a:cubicBezTo>
                    <a:cubicBezTo>
                      <a:pt x="634655" y="3051616"/>
                      <a:pt x="644434" y="3050903"/>
                      <a:pt x="653143" y="3048000"/>
                    </a:cubicBezTo>
                    <a:cubicBezTo>
                      <a:pt x="661852" y="3042194"/>
                      <a:pt x="671868" y="3037984"/>
                      <a:pt x="679269" y="3030583"/>
                    </a:cubicBezTo>
                    <a:cubicBezTo>
                      <a:pt x="686670" y="3023182"/>
                      <a:pt x="688513" y="3010995"/>
                      <a:pt x="696686" y="3004457"/>
                    </a:cubicBezTo>
                    <a:cubicBezTo>
                      <a:pt x="703854" y="2998722"/>
                      <a:pt x="714103" y="2998651"/>
                      <a:pt x="722812" y="2995748"/>
                    </a:cubicBezTo>
                    <a:cubicBezTo>
                      <a:pt x="731520" y="2987040"/>
                      <a:pt x="738690" y="2976454"/>
                      <a:pt x="748937" y="2969623"/>
                    </a:cubicBezTo>
                    <a:cubicBezTo>
                      <a:pt x="756575" y="2964531"/>
                      <a:pt x="767895" y="2966649"/>
                      <a:pt x="775063" y="2960914"/>
                    </a:cubicBezTo>
                    <a:cubicBezTo>
                      <a:pt x="783236" y="2954376"/>
                      <a:pt x="784603" y="2941680"/>
                      <a:pt x="792480" y="2934788"/>
                    </a:cubicBezTo>
                    <a:cubicBezTo>
                      <a:pt x="808234" y="2921004"/>
                      <a:pt x="827315" y="2911565"/>
                      <a:pt x="844732" y="2899954"/>
                    </a:cubicBezTo>
                    <a:cubicBezTo>
                      <a:pt x="853440" y="2894148"/>
                      <a:pt x="863456" y="2889937"/>
                      <a:pt x="870857" y="2882537"/>
                    </a:cubicBezTo>
                    <a:cubicBezTo>
                      <a:pt x="876663" y="2876731"/>
                      <a:pt x="881864" y="2870249"/>
                      <a:pt x="888275" y="2865120"/>
                    </a:cubicBezTo>
                    <a:cubicBezTo>
                      <a:pt x="909702" y="2847979"/>
                      <a:pt x="916045" y="2851314"/>
                      <a:pt x="931817" y="2830285"/>
                    </a:cubicBezTo>
                    <a:cubicBezTo>
                      <a:pt x="944377" y="2813539"/>
                      <a:pt x="955040" y="2795451"/>
                      <a:pt x="966652" y="2778034"/>
                    </a:cubicBezTo>
                    <a:lnTo>
                      <a:pt x="984069" y="2751908"/>
                    </a:lnTo>
                    <a:cubicBezTo>
                      <a:pt x="989875" y="2743200"/>
                      <a:pt x="996805" y="2735144"/>
                      <a:pt x="1001486" y="2725783"/>
                    </a:cubicBezTo>
                    <a:cubicBezTo>
                      <a:pt x="1023584" y="2681587"/>
                      <a:pt x="1011702" y="2701750"/>
                      <a:pt x="1036320" y="2664823"/>
                    </a:cubicBezTo>
                    <a:cubicBezTo>
                      <a:pt x="1039223" y="2650309"/>
                      <a:pt x="1041818" y="2635729"/>
                      <a:pt x="1045029" y="2621280"/>
                    </a:cubicBezTo>
                    <a:cubicBezTo>
                      <a:pt x="1069628" y="2510580"/>
                      <a:pt x="1036176" y="2674242"/>
                      <a:pt x="1062446" y="2542903"/>
                    </a:cubicBezTo>
                    <a:cubicBezTo>
                      <a:pt x="1056640" y="2415177"/>
                      <a:pt x="1055432" y="2287159"/>
                      <a:pt x="1045029" y="2159725"/>
                    </a:cubicBezTo>
                    <a:cubicBezTo>
                      <a:pt x="1043757" y="2144145"/>
                      <a:pt x="1033961" y="2130468"/>
                      <a:pt x="1027612" y="2116183"/>
                    </a:cubicBezTo>
                    <a:cubicBezTo>
                      <a:pt x="966538" y="1978765"/>
                      <a:pt x="1048820" y="2167306"/>
                      <a:pt x="992777" y="2055223"/>
                    </a:cubicBezTo>
                    <a:cubicBezTo>
                      <a:pt x="950161" y="1969994"/>
                      <a:pt x="998300" y="2046091"/>
                      <a:pt x="957943" y="1985554"/>
                    </a:cubicBezTo>
                    <a:cubicBezTo>
                      <a:pt x="942356" y="1938789"/>
                      <a:pt x="956998" y="1972681"/>
                      <a:pt x="914400" y="1915885"/>
                    </a:cubicBezTo>
                    <a:cubicBezTo>
                      <a:pt x="908120" y="1907512"/>
                      <a:pt x="903794" y="1897707"/>
                      <a:pt x="896983" y="1889760"/>
                    </a:cubicBezTo>
                    <a:cubicBezTo>
                      <a:pt x="886296" y="1877292"/>
                      <a:pt x="872836" y="1867393"/>
                      <a:pt x="862149" y="1854925"/>
                    </a:cubicBezTo>
                    <a:cubicBezTo>
                      <a:pt x="855338" y="1846978"/>
                      <a:pt x="852133" y="1836201"/>
                      <a:pt x="844732" y="1828800"/>
                    </a:cubicBezTo>
                    <a:cubicBezTo>
                      <a:pt x="831589" y="1815657"/>
                      <a:pt x="815703" y="1805577"/>
                      <a:pt x="801189" y="1793965"/>
                    </a:cubicBezTo>
                    <a:cubicBezTo>
                      <a:pt x="784234" y="1743105"/>
                      <a:pt x="805745" y="1789813"/>
                      <a:pt x="766355" y="1750423"/>
                    </a:cubicBezTo>
                    <a:cubicBezTo>
                      <a:pt x="726964" y="1711032"/>
                      <a:pt x="773672" y="1732543"/>
                      <a:pt x="722812" y="1715588"/>
                    </a:cubicBezTo>
                    <a:cubicBezTo>
                      <a:pt x="714103" y="1703977"/>
                      <a:pt x="706949" y="1691017"/>
                      <a:pt x="696686" y="1680754"/>
                    </a:cubicBezTo>
                    <a:cubicBezTo>
                      <a:pt x="689285" y="1673353"/>
                      <a:pt x="678340" y="1670339"/>
                      <a:pt x="670560" y="1663337"/>
                    </a:cubicBezTo>
                    <a:cubicBezTo>
                      <a:pt x="613592" y="1612066"/>
                      <a:pt x="621390" y="1620063"/>
                      <a:pt x="592183" y="1576251"/>
                    </a:cubicBezTo>
                    <a:cubicBezTo>
                      <a:pt x="589280" y="1567542"/>
                      <a:pt x="588198" y="1557996"/>
                      <a:pt x="583475" y="1550125"/>
                    </a:cubicBezTo>
                    <a:cubicBezTo>
                      <a:pt x="579251" y="1543084"/>
                      <a:pt x="569729" y="1540052"/>
                      <a:pt x="566057" y="1532708"/>
                    </a:cubicBezTo>
                    <a:cubicBezTo>
                      <a:pt x="557846" y="1516287"/>
                      <a:pt x="548640" y="1480457"/>
                      <a:pt x="548640" y="1480457"/>
                    </a:cubicBezTo>
                    <a:cubicBezTo>
                      <a:pt x="545737" y="1460137"/>
                      <a:pt x="543053" y="1439785"/>
                      <a:pt x="539932" y="1419497"/>
                    </a:cubicBezTo>
                    <a:cubicBezTo>
                      <a:pt x="537247" y="1402045"/>
                      <a:pt x="530383" y="1384883"/>
                      <a:pt x="531223" y="1367245"/>
                    </a:cubicBezTo>
                    <a:cubicBezTo>
                      <a:pt x="533536" y="1318671"/>
                      <a:pt x="542532" y="1253644"/>
                      <a:pt x="557349" y="1201783"/>
                    </a:cubicBezTo>
                    <a:cubicBezTo>
                      <a:pt x="559871" y="1192957"/>
                      <a:pt x="563154" y="1184366"/>
                      <a:pt x="566057" y="1175657"/>
                    </a:cubicBezTo>
                    <a:cubicBezTo>
                      <a:pt x="568960" y="1146628"/>
                      <a:pt x="568206" y="1116997"/>
                      <a:pt x="574766" y="1088571"/>
                    </a:cubicBezTo>
                    <a:cubicBezTo>
                      <a:pt x="577119" y="1078373"/>
                      <a:pt x="586099" y="1070962"/>
                      <a:pt x="592183" y="1062445"/>
                    </a:cubicBezTo>
                    <a:cubicBezTo>
                      <a:pt x="600619" y="1050634"/>
                      <a:pt x="607159" y="1036903"/>
                      <a:pt x="618309" y="1027611"/>
                    </a:cubicBezTo>
                    <a:cubicBezTo>
                      <a:pt x="625361" y="1021734"/>
                      <a:pt x="635726" y="1021806"/>
                      <a:pt x="644435" y="1018903"/>
                    </a:cubicBezTo>
                    <a:cubicBezTo>
                      <a:pt x="650241" y="1013097"/>
                      <a:pt x="657628" y="1008526"/>
                      <a:pt x="661852" y="1001485"/>
                    </a:cubicBezTo>
                    <a:cubicBezTo>
                      <a:pt x="666575" y="993614"/>
                      <a:pt x="664826" y="982528"/>
                      <a:pt x="670560" y="975360"/>
                    </a:cubicBezTo>
                    <a:cubicBezTo>
                      <a:pt x="677098" y="967187"/>
                      <a:pt x="687977" y="963749"/>
                      <a:pt x="696686" y="957943"/>
                    </a:cubicBezTo>
                    <a:cubicBezTo>
                      <a:pt x="717394" y="895821"/>
                      <a:pt x="688031" y="970925"/>
                      <a:pt x="731520" y="905691"/>
                    </a:cubicBezTo>
                    <a:cubicBezTo>
                      <a:pt x="736612" y="898053"/>
                      <a:pt x="735771" y="887590"/>
                      <a:pt x="740229" y="879565"/>
                    </a:cubicBezTo>
                    <a:cubicBezTo>
                      <a:pt x="750395" y="861267"/>
                      <a:pt x="768444" y="847172"/>
                      <a:pt x="775063" y="827314"/>
                    </a:cubicBezTo>
                    <a:cubicBezTo>
                      <a:pt x="780869" y="809897"/>
                      <a:pt x="782296" y="790339"/>
                      <a:pt x="792480" y="775063"/>
                    </a:cubicBezTo>
                    <a:lnTo>
                      <a:pt x="827315" y="722811"/>
                    </a:lnTo>
                    <a:cubicBezTo>
                      <a:pt x="833121" y="714102"/>
                      <a:pt x="837331" y="704086"/>
                      <a:pt x="844732" y="696685"/>
                    </a:cubicBezTo>
                    <a:lnTo>
                      <a:pt x="870857" y="670560"/>
                    </a:lnTo>
                    <a:cubicBezTo>
                      <a:pt x="876663" y="653143"/>
                      <a:pt x="883822" y="636119"/>
                      <a:pt x="888275" y="618308"/>
                    </a:cubicBezTo>
                    <a:cubicBezTo>
                      <a:pt x="899209" y="574568"/>
                      <a:pt x="893198" y="594828"/>
                      <a:pt x="905692" y="557348"/>
                    </a:cubicBezTo>
                    <a:cubicBezTo>
                      <a:pt x="902789" y="452845"/>
                      <a:pt x="902337" y="348246"/>
                      <a:pt x="896983" y="243840"/>
                    </a:cubicBezTo>
                    <a:cubicBezTo>
                      <a:pt x="896513" y="234672"/>
                      <a:pt x="891891" y="226151"/>
                      <a:pt x="888275" y="217714"/>
                    </a:cubicBezTo>
                    <a:cubicBezTo>
                      <a:pt x="866952" y="167961"/>
                      <a:pt x="866544" y="178566"/>
                      <a:pt x="818606" y="130628"/>
                    </a:cubicBezTo>
                    <a:cubicBezTo>
                      <a:pt x="794861" y="106883"/>
                      <a:pt x="787431" y="96993"/>
                      <a:pt x="757646" y="78377"/>
                    </a:cubicBezTo>
                    <a:cubicBezTo>
                      <a:pt x="746637" y="71497"/>
                      <a:pt x="733944" y="67639"/>
                      <a:pt x="722812" y="60960"/>
                    </a:cubicBezTo>
                    <a:cubicBezTo>
                      <a:pt x="668990" y="28666"/>
                      <a:pt x="678399" y="21584"/>
                      <a:pt x="618309" y="8708"/>
                    </a:cubicBezTo>
                    <a:cubicBezTo>
                      <a:pt x="595425" y="3804"/>
                      <a:pt x="571863" y="2903"/>
                      <a:pt x="548640" y="0"/>
                    </a:cubicBezTo>
                    <a:cubicBezTo>
                      <a:pt x="464457" y="2903"/>
                      <a:pt x="379957" y="846"/>
                      <a:pt x="296092" y="8708"/>
                    </a:cubicBezTo>
                    <a:cubicBezTo>
                      <a:pt x="285671" y="9685"/>
                      <a:pt x="279327" y="21444"/>
                      <a:pt x="269966" y="26125"/>
                    </a:cubicBezTo>
                    <a:cubicBezTo>
                      <a:pt x="234096" y="44060"/>
                      <a:pt x="248194" y="33383"/>
                      <a:pt x="243840" y="34834"/>
                    </a:cubicBezTo>
                    <a:close/>
                  </a:path>
                </a:pathLst>
              </a:cu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A7E29F-DE75-076C-0A32-B6B6A5B268E6}"/>
                  </a:ext>
                </a:extLst>
              </p:cNvPr>
              <p:cNvSpPr/>
              <p:nvPr/>
            </p:nvSpPr>
            <p:spPr>
              <a:xfrm>
                <a:off x="1793597" y="2166258"/>
                <a:ext cx="143324" cy="38100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E7D7D8-D16D-272E-A282-ECC8998E98AA}"/>
                  </a:ext>
                </a:extLst>
              </p:cNvPr>
              <p:cNvSpPr/>
              <p:nvPr/>
            </p:nvSpPr>
            <p:spPr>
              <a:xfrm>
                <a:off x="1750423" y="4038600"/>
                <a:ext cx="154577" cy="53340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62">
            <a:extLst>
              <a:ext uri="{FF2B5EF4-FFF2-40B4-BE49-F238E27FC236}">
                <a16:creationId xmlns:a16="http://schemas.microsoft.com/office/drawing/2014/main" id="{A15E11F3-8F22-84C1-7477-90780F4706A2}"/>
              </a:ext>
            </a:extLst>
          </p:cNvPr>
          <p:cNvGrpSpPr/>
          <p:nvPr/>
        </p:nvGrpSpPr>
        <p:grpSpPr>
          <a:xfrm>
            <a:off x="739741" y="1281681"/>
            <a:ext cx="2263501" cy="4790497"/>
            <a:chOff x="381000" y="457200"/>
            <a:chExt cx="2520305" cy="5333999"/>
          </a:xfrm>
        </p:grpSpPr>
        <p:sp>
          <p:nvSpPr>
            <p:cNvPr id="15" name="Oval 14">
              <a:extLst>
                <a:ext uri="{FF2B5EF4-FFF2-40B4-BE49-F238E27FC236}">
                  <a16:creationId xmlns:a16="http://schemas.microsoft.com/office/drawing/2014/main" id="{AF670E0F-849A-5CC6-5C20-80045D80211E}"/>
                </a:ext>
              </a:extLst>
            </p:cNvPr>
            <p:cNvSpPr/>
            <p:nvPr/>
          </p:nvSpPr>
          <p:spPr>
            <a:xfrm rot="2901859">
              <a:off x="488257" y="3428801"/>
              <a:ext cx="470737" cy="6852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F508D6F-A9DA-90CE-D08D-79C063729461}"/>
                </a:ext>
              </a:extLst>
            </p:cNvPr>
            <p:cNvSpPr/>
            <p:nvPr/>
          </p:nvSpPr>
          <p:spPr>
            <a:xfrm rot="1442139">
              <a:off x="730443" y="2368808"/>
              <a:ext cx="740567"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24887E-5F0F-C2CF-4944-447AA3DCBF8A}"/>
                </a:ext>
              </a:extLst>
            </p:cNvPr>
            <p:cNvSpPr/>
            <p:nvPr/>
          </p:nvSpPr>
          <p:spPr>
            <a:xfrm rot="20226769">
              <a:off x="2355482" y="3464741"/>
              <a:ext cx="545823" cy="7006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73A5DF93-2F82-3A00-8C03-EE22DA094C35}"/>
                </a:ext>
              </a:extLst>
            </p:cNvPr>
            <p:cNvSpPr/>
            <p:nvPr/>
          </p:nvSpPr>
          <p:spPr>
            <a:xfrm rot="20249249">
              <a:off x="2024693" y="2430513"/>
              <a:ext cx="666092"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3BC4386C-8058-E75E-5569-222802453FDB}"/>
                </a:ext>
              </a:extLst>
            </p:cNvPr>
            <p:cNvSpPr/>
            <p:nvPr/>
          </p:nvSpPr>
          <p:spPr>
            <a:xfrm rot="11274506">
              <a:off x="577468" y="1140778"/>
              <a:ext cx="2209800" cy="1757796"/>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3EF86C8-A7B2-D1EC-9841-152D716B082B}"/>
                </a:ext>
              </a:extLst>
            </p:cNvPr>
            <p:cNvSpPr/>
            <p:nvPr/>
          </p:nvSpPr>
          <p:spPr>
            <a:xfrm rot="6128217">
              <a:off x="1837209" y="5175877"/>
              <a:ext cx="474843" cy="75580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32050B-A23A-27B8-1236-478358E7413F}"/>
                </a:ext>
              </a:extLst>
            </p:cNvPr>
            <p:cNvSpPr/>
            <p:nvPr/>
          </p:nvSpPr>
          <p:spPr>
            <a:xfrm rot="4472555">
              <a:off x="1116645" y="5134595"/>
              <a:ext cx="410712" cy="837141"/>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98DD97F3-731F-909A-F2F4-89F34C86494E}"/>
                </a:ext>
              </a:extLst>
            </p:cNvPr>
            <p:cNvSpPr/>
            <p:nvPr/>
          </p:nvSpPr>
          <p:spPr>
            <a:xfrm>
              <a:off x="805882" y="2499725"/>
              <a:ext cx="1840063" cy="2965624"/>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8C5E75FF-D409-F77C-D577-E7937A9D1B29}"/>
                </a:ext>
              </a:extLst>
            </p:cNvPr>
            <p:cNvSpPr/>
            <p:nvPr/>
          </p:nvSpPr>
          <p:spPr>
            <a:xfrm rot="10800000">
              <a:off x="1295400" y="2590800"/>
              <a:ext cx="774074" cy="426119"/>
            </a:xfrm>
            <a:prstGeom prst="trapezoid">
              <a:avLst>
                <a:gd name="adj" fmla="val 29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42">
              <a:extLst>
                <a:ext uri="{FF2B5EF4-FFF2-40B4-BE49-F238E27FC236}">
                  <a16:creationId xmlns:a16="http://schemas.microsoft.com/office/drawing/2014/main" id="{23B2DACE-CF7F-BA99-2954-5E85F54E3534}"/>
                </a:ext>
              </a:extLst>
            </p:cNvPr>
            <p:cNvGrpSpPr/>
            <p:nvPr/>
          </p:nvGrpSpPr>
          <p:grpSpPr>
            <a:xfrm>
              <a:off x="1219200" y="2667000"/>
              <a:ext cx="914400" cy="1268963"/>
              <a:chOff x="5943600" y="3048000"/>
              <a:chExt cx="1676400" cy="2590800"/>
            </a:xfrm>
          </p:grpSpPr>
          <p:sp>
            <p:nvSpPr>
              <p:cNvPr id="47" name="Rectangle 46">
                <a:extLst>
                  <a:ext uri="{FF2B5EF4-FFF2-40B4-BE49-F238E27FC236}">
                    <a16:creationId xmlns:a16="http://schemas.microsoft.com/office/drawing/2014/main" id="{2AF5C098-6FF5-65F9-8E23-70CDA62C44F3}"/>
                  </a:ext>
                </a:extLst>
              </p:cNvPr>
              <p:cNvSpPr/>
              <p:nvPr/>
            </p:nvSpPr>
            <p:spPr>
              <a:xfrm>
                <a:off x="5943600" y="3810000"/>
                <a:ext cx="1676400" cy="18288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nut 26">
                <a:extLst>
                  <a:ext uri="{FF2B5EF4-FFF2-40B4-BE49-F238E27FC236}">
                    <a16:creationId xmlns:a16="http://schemas.microsoft.com/office/drawing/2014/main" id="{AB4A20A9-E950-3B04-0A41-AB7B001AD777}"/>
                  </a:ext>
                </a:extLst>
              </p:cNvPr>
              <p:cNvSpPr/>
              <p:nvPr/>
            </p:nvSpPr>
            <p:spPr>
              <a:xfrm>
                <a:off x="6096000" y="3048000"/>
                <a:ext cx="304800" cy="914400"/>
              </a:xfrm>
              <a:prstGeom prst="donut">
                <a:avLst/>
              </a:prstGeom>
              <a:solidFill>
                <a:srgbClr val="D695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27">
                <a:extLst>
                  <a:ext uri="{FF2B5EF4-FFF2-40B4-BE49-F238E27FC236}">
                    <a16:creationId xmlns:a16="http://schemas.microsoft.com/office/drawing/2014/main" id="{37B84F96-C97B-0541-8021-A841EC861C21}"/>
                  </a:ext>
                </a:extLst>
              </p:cNvPr>
              <p:cNvSpPr/>
              <p:nvPr/>
            </p:nvSpPr>
            <p:spPr>
              <a:xfrm>
                <a:off x="7010400" y="3048000"/>
                <a:ext cx="304800" cy="914400"/>
              </a:xfrm>
              <a:prstGeom prst="donut">
                <a:avLst/>
              </a:prstGeom>
              <a:solidFill>
                <a:srgbClr val="D695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 name="Group 33">
                <a:extLst>
                  <a:ext uri="{FF2B5EF4-FFF2-40B4-BE49-F238E27FC236}">
                    <a16:creationId xmlns:a16="http://schemas.microsoft.com/office/drawing/2014/main" id="{967DA01B-A1E7-1721-AAE7-8AF803031B26}"/>
                  </a:ext>
                </a:extLst>
              </p:cNvPr>
              <p:cNvGrpSpPr/>
              <p:nvPr/>
            </p:nvGrpSpPr>
            <p:grpSpPr>
              <a:xfrm>
                <a:off x="6096000" y="3953656"/>
                <a:ext cx="1357859" cy="424381"/>
                <a:chOff x="6096000" y="3953656"/>
                <a:chExt cx="1357859" cy="424381"/>
              </a:xfrm>
            </p:grpSpPr>
            <p:sp>
              <p:nvSpPr>
                <p:cNvPr id="59" name="Rectangle 58">
                  <a:extLst>
                    <a:ext uri="{FF2B5EF4-FFF2-40B4-BE49-F238E27FC236}">
                      <a16:creationId xmlns:a16="http://schemas.microsoft.com/office/drawing/2014/main" id="{64534D8A-9850-C016-0192-6963E610E400}"/>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5C1F744-07CF-6590-5FD4-A552C3E89F8C}"/>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E07EA7F-47FF-3DC7-0FA0-4C3AD4EE91B6}"/>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34">
                <a:extLst>
                  <a:ext uri="{FF2B5EF4-FFF2-40B4-BE49-F238E27FC236}">
                    <a16:creationId xmlns:a16="http://schemas.microsoft.com/office/drawing/2014/main" id="{9A2C8146-C9C3-6536-DD1B-2B826F194B20}"/>
                  </a:ext>
                </a:extLst>
              </p:cNvPr>
              <p:cNvGrpSpPr/>
              <p:nvPr/>
            </p:nvGrpSpPr>
            <p:grpSpPr>
              <a:xfrm>
                <a:off x="6083509" y="4480810"/>
                <a:ext cx="1357859" cy="424381"/>
                <a:chOff x="6096000" y="3953656"/>
                <a:chExt cx="1357859" cy="424381"/>
              </a:xfrm>
            </p:grpSpPr>
            <p:sp>
              <p:nvSpPr>
                <p:cNvPr id="56" name="Rectangle 55">
                  <a:extLst>
                    <a:ext uri="{FF2B5EF4-FFF2-40B4-BE49-F238E27FC236}">
                      <a16:creationId xmlns:a16="http://schemas.microsoft.com/office/drawing/2014/main" id="{0FEE78CD-4026-8307-0838-303BAA95735A}"/>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27DF8B-EAB1-3AF5-6E79-C3F0A735701A}"/>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878E884-7206-0DF7-AE38-F92943A3D182}"/>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38">
                <a:extLst>
                  <a:ext uri="{FF2B5EF4-FFF2-40B4-BE49-F238E27FC236}">
                    <a16:creationId xmlns:a16="http://schemas.microsoft.com/office/drawing/2014/main" id="{56C367AD-A0FD-1C9F-0D0A-5ED9BC7E93B9}"/>
                  </a:ext>
                </a:extLst>
              </p:cNvPr>
              <p:cNvGrpSpPr/>
              <p:nvPr/>
            </p:nvGrpSpPr>
            <p:grpSpPr>
              <a:xfrm>
                <a:off x="6098498" y="4975486"/>
                <a:ext cx="1357859" cy="424381"/>
                <a:chOff x="6096000" y="3953656"/>
                <a:chExt cx="1357859" cy="424381"/>
              </a:xfrm>
            </p:grpSpPr>
            <p:sp>
              <p:nvSpPr>
                <p:cNvPr id="53" name="Rectangle 52">
                  <a:extLst>
                    <a:ext uri="{FF2B5EF4-FFF2-40B4-BE49-F238E27FC236}">
                      <a16:creationId xmlns:a16="http://schemas.microsoft.com/office/drawing/2014/main" id="{B904F6CD-42B6-BDC3-FCFB-994722258D5B}"/>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F7B9D88-E2D5-9261-675B-958B82FC238E}"/>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77B5373-379E-F95F-86B4-88376E4B4C75}"/>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E2E4232B-4601-22DB-5546-304858CEEB4F}"/>
                </a:ext>
              </a:extLst>
            </p:cNvPr>
            <p:cNvSpPr/>
            <p:nvPr/>
          </p:nvSpPr>
          <p:spPr>
            <a:xfrm>
              <a:off x="990400" y="1176771"/>
              <a:ext cx="1344662" cy="1658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50">
              <a:extLst>
                <a:ext uri="{FF2B5EF4-FFF2-40B4-BE49-F238E27FC236}">
                  <a16:creationId xmlns:a16="http://schemas.microsoft.com/office/drawing/2014/main" id="{6CB621F3-F423-64A2-2010-B62C8CC7455C}"/>
                </a:ext>
              </a:extLst>
            </p:cNvPr>
            <p:cNvGrpSpPr/>
            <p:nvPr/>
          </p:nvGrpSpPr>
          <p:grpSpPr>
            <a:xfrm>
              <a:off x="893164" y="5105400"/>
              <a:ext cx="1600200" cy="300904"/>
              <a:chOff x="5867400" y="3538928"/>
              <a:chExt cx="3356548" cy="811967"/>
            </a:xfrm>
          </p:grpSpPr>
          <p:sp>
            <p:nvSpPr>
              <p:cNvPr id="40" name="Flowchart: Or 39">
                <a:extLst>
                  <a:ext uri="{FF2B5EF4-FFF2-40B4-BE49-F238E27FC236}">
                    <a16:creationId xmlns:a16="http://schemas.microsoft.com/office/drawing/2014/main" id="{8B7C3535-BB24-A4FF-564C-398EA3AC09F4}"/>
                  </a:ext>
                </a:extLst>
              </p:cNvPr>
              <p:cNvSpPr/>
              <p:nvPr/>
            </p:nvSpPr>
            <p:spPr>
              <a:xfrm>
                <a:off x="58674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Or 40">
                <a:extLst>
                  <a:ext uri="{FF2B5EF4-FFF2-40B4-BE49-F238E27FC236}">
                    <a16:creationId xmlns:a16="http://schemas.microsoft.com/office/drawing/2014/main" id="{84839BCE-E57E-7CAA-54AC-955CC5AC72C6}"/>
                  </a:ext>
                </a:extLst>
              </p:cNvPr>
              <p:cNvSpPr/>
              <p:nvPr/>
            </p:nvSpPr>
            <p:spPr>
              <a:xfrm>
                <a:off x="67056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Or 41">
                <a:extLst>
                  <a:ext uri="{FF2B5EF4-FFF2-40B4-BE49-F238E27FC236}">
                    <a16:creationId xmlns:a16="http://schemas.microsoft.com/office/drawing/2014/main" id="{4578C62E-3023-27AC-968C-069E7AD0D99B}"/>
                  </a:ext>
                </a:extLst>
              </p:cNvPr>
              <p:cNvSpPr/>
              <p:nvPr/>
            </p:nvSpPr>
            <p:spPr>
              <a:xfrm>
                <a:off x="75438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Or 42">
                <a:extLst>
                  <a:ext uri="{FF2B5EF4-FFF2-40B4-BE49-F238E27FC236}">
                    <a16:creationId xmlns:a16="http://schemas.microsoft.com/office/drawing/2014/main" id="{4E1BF768-5DA0-7164-CA10-3DBDE4B48858}"/>
                  </a:ext>
                </a:extLst>
              </p:cNvPr>
              <p:cNvSpPr/>
              <p:nvPr/>
            </p:nvSpPr>
            <p:spPr>
              <a:xfrm>
                <a:off x="8385748" y="3588895"/>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A0194BFB-5ED6-223D-CB98-684EAB65D463}"/>
                  </a:ext>
                </a:extLst>
              </p:cNvPr>
              <p:cNvSpPr/>
              <p:nvPr/>
            </p:nvSpPr>
            <p:spPr>
              <a:xfrm>
                <a:off x="6477000" y="3581400"/>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9576C3AC-4707-65B2-CE64-9D6E0D24A124}"/>
                  </a:ext>
                </a:extLst>
              </p:cNvPr>
              <p:cNvSpPr/>
              <p:nvPr/>
            </p:nvSpPr>
            <p:spPr>
              <a:xfrm>
                <a:off x="7312702" y="3560164"/>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B2F25E44-8784-214C-4925-97FF02309CF6}"/>
                  </a:ext>
                </a:extLst>
              </p:cNvPr>
              <p:cNvSpPr/>
              <p:nvPr/>
            </p:nvSpPr>
            <p:spPr>
              <a:xfrm>
                <a:off x="8148404" y="3538928"/>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61">
              <a:extLst>
                <a:ext uri="{FF2B5EF4-FFF2-40B4-BE49-F238E27FC236}">
                  <a16:creationId xmlns:a16="http://schemas.microsoft.com/office/drawing/2014/main" id="{94DD0EBA-6C36-4460-C1CB-465022FEEB85}"/>
                </a:ext>
              </a:extLst>
            </p:cNvPr>
            <p:cNvGrpSpPr/>
            <p:nvPr/>
          </p:nvGrpSpPr>
          <p:grpSpPr>
            <a:xfrm>
              <a:off x="914400" y="457200"/>
              <a:ext cx="1582762" cy="1324962"/>
              <a:chOff x="3657600" y="3963724"/>
              <a:chExt cx="1582762" cy="1324962"/>
            </a:xfrm>
          </p:grpSpPr>
          <p:sp>
            <p:nvSpPr>
              <p:cNvPr id="28" name="Moon 27">
                <a:extLst>
                  <a:ext uri="{FF2B5EF4-FFF2-40B4-BE49-F238E27FC236}">
                    <a16:creationId xmlns:a16="http://schemas.microsoft.com/office/drawing/2014/main" id="{9F2D19E9-7345-210F-7B63-896B37F77E64}"/>
                  </a:ext>
                </a:extLst>
              </p:cNvPr>
              <p:cNvSpPr/>
              <p:nvPr/>
            </p:nvSpPr>
            <p:spPr>
              <a:xfrm rot="5720381">
                <a:off x="4033796" y="3667089"/>
                <a:ext cx="909932" cy="1503201"/>
              </a:xfrm>
              <a:prstGeom prst="moon">
                <a:avLst>
                  <a:gd name="adj" fmla="val 74044"/>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C25453CD-10C3-9CE4-F577-AC9D8EA40236}"/>
                  </a:ext>
                </a:extLst>
              </p:cNvPr>
              <p:cNvSpPr/>
              <p:nvPr/>
            </p:nvSpPr>
            <p:spPr>
              <a:xfrm rot="5720381">
                <a:off x="4140189" y="3948698"/>
                <a:ext cx="609600" cy="1371600"/>
              </a:xfrm>
              <a:prstGeom prst="moon">
                <a:avLst>
                  <a:gd name="adj" fmla="val 74044"/>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a:extLst>
                  <a:ext uri="{FF2B5EF4-FFF2-40B4-BE49-F238E27FC236}">
                    <a16:creationId xmlns:a16="http://schemas.microsoft.com/office/drawing/2014/main" id="{A48D7C13-38CB-2EBB-C318-33F5C8D19CA8}"/>
                  </a:ext>
                </a:extLst>
              </p:cNvPr>
              <p:cNvSpPr/>
              <p:nvPr/>
            </p:nvSpPr>
            <p:spPr>
              <a:xfrm rot="5400000">
                <a:off x="4146378" y="4235622"/>
                <a:ext cx="564286" cy="1541842"/>
              </a:xfrm>
              <a:prstGeom prst="roundRect">
                <a:avLst>
                  <a:gd name="adj" fmla="val 50000"/>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7">
                <a:extLst>
                  <a:ext uri="{FF2B5EF4-FFF2-40B4-BE49-F238E27FC236}">
                    <a16:creationId xmlns:a16="http://schemas.microsoft.com/office/drawing/2014/main" id="{F1993E1E-D88D-961F-DDE5-D01FB4EE360C}"/>
                  </a:ext>
                </a:extLst>
              </p:cNvPr>
              <p:cNvSpPr/>
              <p:nvPr/>
            </p:nvSpPr>
            <p:spPr>
              <a:xfrm flipV="1">
                <a:off x="3733800" y="4953000"/>
                <a:ext cx="1371600" cy="321117"/>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52">
                <a:extLst>
                  <a:ext uri="{FF2B5EF4-FFF2-40B4-BE49-F238E27FC236}">
                    <a16:creationId xmlns:a16="http://schemas.microsoft.com/office/drawing/2014/main" id="{8FCE16C6-71D8-6DA3-40A4-486B180A79A6}"/>
                  </a:ext>
                </a:extLst>
              </p:cNvPr>
              <p:cNvGrpSpPr/>
              <p:nvPr/>
            </p:nvGrpSpPr>
            <p:grpSpPr>
              <a:xfrm>
                <a:off x="3733800" y="4953000"/>
                <a:ext cx="1295400" cy="243589"/>
                <a:chOff x="5867400" y="3538928"/>
                <a:chExt cx="3356548" cy="811967"/>
              </a:xfrm>
            </p:grpSpPr>
            <p:sp>
              <p:nvSpPr>
                <p:cNvPr id="33" name="Flowchart: Or 32">
                  <a:extLst>
                    <a:ext uri="{FF2B5EF4-FFF2-40B4-BE49-F238E27FC236}">
                      <a16:creationId xmlns:a16="http://schemas.microsoft.com/office/drawing/2014/main" id="{E00160EF-626E-FB53-4B50-85D0459B789C}"/>
                    </a:ext>
                  </a:extLst>
                </p:cNvPr>
                <p:cNvSpPr/>
                <p:nvPr/>
              </p:nvSpPr>
              <p:spPr>
                <a:xfrm>
                  <a:off x="58674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Or 33">
                  <a:extLst>
                    <a:ext uri="{FF2B5EF4-FFF2-40B4-BE49-F238E27FC236}">
                      <a16:creationId xmlns:a16="http://schemas.microsoft.com/office/drawing/2014/main" id="{393F9736-B1B3-5EFA-0011-B272A69DBD27}"/>
                    </a:ext>
                  </a:extLst>
                </p:cNvPr>
                <p:cNvSpPr/>
                <p:nvPr/>
              </p:nvSpPr>
              <p:spPr>
                <a:xfrm>
                  <a:off x="67056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Or 34">
                  <a:extLst>
                    <a:ext uri="{FF2B5EF4-FFF2-40B4-BE49-F238E27FC236}">
                      <a16:creationId xmlns:a16="http://schemas.microsoft.com/office/drawing/2014/main" id="{82F90782-7F34-DF61-1C60-0B30909E844E}"/>
                    </a:ext>
                  </a:extLst>
                </p:cNvPr>
                <p:cNvSpPr/>
                <p:nvPr/>
              </p:nvSpPr>
              <p:spPr>
                <a:xfrm>
                  <a:off x="75438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Or 35">
                  <a:extLst>
                    <a:ext uri="{FF2B5EF4-FFF2-40B4-BE49-F238E27FC236}">
                      <a16:creationId xmlns:a16="http://schemas.microsoft.com/office/drawing/2014/main" id="{E1C982C4-DC5C-C51B-AEAA-62FF5C5E22FD}"/>
                    </a:ext>
                  </a:extLst>
                </p:cNvPr>
                <p:cNvSpPr/>
                <p:nvPr/>
              </p:nvSpPr>
              <p:spPr>
                <a:xfrm>
                  <a:off x="8385748" y="3588895"/>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0B3AD68C-ED50-4F7F-45DA-0088EBDA27B9}"/>
                    </a:ext>
                  </a:extLst>
                </p:cNvPr>
                <p:cNvSpPr/>
                <p:nvPr/>
              </p:nvSpPr>
              <p:spPr>
                <a:xfrm>
                  <a:off x="6477000" y="3581400"/>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75752BDC-F003-C061-82E9-CAD0C424EAD0}"/>
                    </a:ext>
                  </a:extLst>
                </p:cNvPr>
                <p:cNvSpPr/>
                <p:nvPr/>
              </p:nvSpPr>
              <p:spPr>
                <a:xfrm>
                  <a:off x="7312702" y="3560164"/>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69353EDD-2451-7B1A-22E7-BB073C13CD90}"/>
                    </a:ext>
                  </a:extLst>
                </p:cNvPr>
                <p:cNvSpPr/>
                <p:nvPr/>
              </p:nvSpPr>
              <p:spPr>
                <a:xfrm>
                  <a:off x="8148404" y="3538928"/>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59108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BDC31-FBA2-01AB-D3AC-3F46015D829C}"/>
              </a:ext>
            </a:extLst>
          </p:cNvPr>
          <p:cNvPicPr>
            <a:picLocks noChangeAspect="1"/>
          </p:cNvPicPr>
          <p:nvPr/>
        </p:nvPicPr>
        <p:blipFill rotWithShape="1">
          <a:blip r:embed="rId2"/>
          <a:srcRect b="55294"/>
          <a:stretch/>
        </p:blipFill>
        <p:spPr>
          <a:xfrm>
            <a:off x="0" y="0"/>
            <a:ext cx="12192000" cy="6857999"/>
          </a:xfrm>
          <a:prstGeom prst="rect">
            <a:avLst/>
          </a:prstGeom>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Nicodemus</a:t>
            </a:r>
          </a:p>
        </p:txBody>
      </p:sp>
      <p:sp>
        <p:nvSpPr>
          <p:cNvPr id="58" name="TextBox 57"/>
          <p:cNvSpPr txBox="1"/>
          <p:nvPr/>
        </p:nvSpPr>
        <p:spPr>
          <a:xfrm>
            <a:off x="530941" y="1455174"/>
            <a:ext cx="8308259" cy="4708981"/>
          </a:xfrm>
          <a:prstGeom prst="rect">
            <a:avLst/>
          </a:prstGeom>
          <a:noFill/>
        </p:spPr>
        <p:txBody>
          <a:bodyPr wrap="square" rtlCol="0">
            <a:spAutoFit/>
          </a:bodyPr>
          <a:lstStyle/>
          <a:p>
            <a:r>
              <a:rPr lang="en-US" sz="2000" dirty="0">
                <a:solidFill>
                  <a:schemeClr val="bg1"/>
                </a:solidFill>
              </a:rPr>
              <a:t>He was a  Pharisee, a ruler of the Jews</a:t>
            </a:r>
          </a:p>
          <a:p>
            <a:endParaRPr lang="en-US" sz="2000" dirty="0">
              <a:solidFill>
                <a:schemeClr val="bg1"/>
              </a:solidFill>
            </a:endParaRPr>
          </a:p>
          <a:p>
            <a:r>
              <a:rPr lang="en-US" sz="2000" dirty="0">
                <a:solidFill>
                  <a:schemeClr val="bg1"/>
                </a:solidFill>
              </a:rPr>
              <a:t>He was a member of the Sanhedrin. The Sanhedrin was a governing council made up of Pharisees and Sadducees that directed many of the civil and religious affairs of the Jewish people</a:t>
            </a:r>
          </a:p>
          <a:p>
            <a:endParaRPr lang="en-US" sz="2000" dirty="0">
              <a:solidFill>
                <a:schemeClr val="bg1"/>
              </a:solidFill>
            </a:endParaRPr>
          </a:p>
          <a:p>
            <a:r>
              <a:rPr lang="en-US" sz="2000" dirty="0">
                <a:solidFill>
                  <a:schemeClr val="bg1"/>
                </a:solidFill>
              </a:rPr>
              <a:t>He came in secret to Jesus during the night hour to learn more of His teaching</a:t>
            </a:r>
          </a:p>
          <a:p>
            <a:endParaRPr lang="en-US" sz="2000" dirty="0">
              <a:solidFill>
                <a:schemeClr val="bg1"/>
              </a:solidFill>
            </a:endParaRPr>
          </a:p>
          <a:p>
            <a:r>
              <a:rPr lang="en-US" sz="2000" dirty="0">
                <a:solidFill>
                  <a:schemeClr val="bg1"/>
                </a:solidFill>
              </a:rPr>
              <a:t>Jesus taught him the fundamental doctrines of the gospel</a:t>
            </a:r>
          </a:p>
          <a:p>
            <a:endParaRPr lang="en-US" sz="2000" dirty="0">
              <a:solidFill>
                <a:schemeClr val="bg1"/>
              </a:solidFill>
            </a:endParaRPr>
          </a:p>
          <a:p>
            <a:r>
              <a:rPr lang="en-US" sz="2000" dirty="0">
                <a:solidFill>
                  <a:schemeClr val="bg1"/>
                </a:solidFill>
              </a:rPr>
              <a:t>He later defended the Savior to his Pharisee associates who were intent on destroying the Christian cause</a:t>
            </a:r>
          </a:p>
          <a:p>
            <a:endParaRPr lang="en-US" sz="2000" dirty="0">
              <a:solidFill>
                <a:schemeClr val="bg1"/>
              </a:solidFill>
            </a:endParaRPr>
          </a:p>
          <a:p>
            <a:r>
              <a:rPr lang="en-US" sz="2000" dirty="0">
                <a:solidFill>
                  <a:schemeClr val="bg1"/>
                </a:solidFill>
              </a:rPr>
              <a:t>He asked Pilate if he and Joseph of </a:t>
            </a:r>
            <a:r>
              <a:rPr lang="en-US" sz="2000" dirty="0" err="1">
                <a:solidFill>
                  <a:schemeClr val="bg1"/>
                </a:solidFill>
              </a:rPr>
              <a:t>Arimathaea</a:t>
            </a:r>
            <a:r>
              <a:rPr lang="en-US" sz="2000" dirty="0">
                <a:solidFill>
                  <a:schemeClr val="bg1"/>
                </a:solidFill>
              </a:rPr>
              <a:t> could have the body of Jesus and helped prepare Him for burial</a:t>
            </a:r>
          </a:p>
        </p:txBody>
      </p:sp>
      <p:sp>
        <p:nvSpPr>
          <p:cNvPr id="59" name="TextBox 58"/>
          <p:cNvSpPr txBox="1"/>
          <p:nvPr/>
        </p:nvSpPr>
        <p:spPr>
          <a:xfrm>
            <a:off x="11336594" y="6449961"/>
            <a:ext cx="648929" cy="369332"/>
          </a:xfrm>
          <a:prstGeom prst="rect">
            <a:avLst/>
          </a:prstGeom>
          <a:noFill/>
        </p:spPr>
        <p:txBody>
          <a:bodyPr wrap="square" rtlCol="0">
            <a:spAutoFit/>
          </a:bodyPr>
          <a:lstStyle/>
          <a:p>
            <a:pPr algn="r"/>
            <a:r>
              <a:rPr lang="en-US" dirty="0">
                <a:solidFill>
                  <a:schemeClr val="bg1"/>
                </a:solidFill>
              </a:rPr>
              <a:t>(2)</a:t>
            </a:r>
          </a:p>
        </p:txBody>
      </p:sp>
      <p:grpSp>
        <p:nvGrpSpPr>
          <p:cNvPr id="47" name="Group 62">
            <a:extLst>
              <a:ext uri="{FF2B5EF4-FFF2-40B4-BE49-F238E27FC236}">
                <a16:creationId xmlns:a16="http://schemas.microsoft.com/office/drawing/2014/main" id="{D195F6FC-FD36-97F3-052F-D89E159F8F15}"/>
              </a:ext>
            </a:extLst>
          </p:cNvPr>
          <p:cNvGrpSpPr/>
          <p:nvPr/>
        </p:nvGrpSpPr>
        <p:grpSpPr>
          <a:xfrm>
            <a:off x="8920064" y="688504"/>
            <a:ext cx="2589759" cy="5480992"/>
            <a:chOff x="381000" y="457200"/>
            <a:chExt cx="2520305" cy="5333999"/>
          </a:xfrm>
        </p:grpSpPr>
        <p:sp>
          <p:nvSpPr>
            <p:cNvPr id="57" name="Oval 56">
              <a:extLst>
                <a:ext uri="{FF2B5EF4-FFF2-40B4-BE49-F238E27FC236}">
                  <a16:creationId xmlns:a16="http://schemas.microsoft.com/office/drawing/2014/main" id="{DAB5DAB9-3B4B-8EDF-012B-C315A3BF83D8}"/>
                </a:ext>
              </a:extLst>
            </p:cNvPr>
            <p:cNvSpPr/>
            <p:nvPr/>
          </p:nvSpPr>
          <p:spPr>
            <a:xfrm rot="2901859">
              <a:off x="488257" y="3428801"/>
              <a:ext cx="470737" cy="6852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FC3EB18D-DADB-91B5-B184-DEFBF2F36574}"/>
                </a:ext>
              </a:extLst>
            </p:cNvPr>
            <p:cNvSpPr/>
            <p:nvPr/>
          </p:nvSpPr>
          <p:spPr>
            <a:xfrm rot="1442139">
              <a:off x="730443" y="2368808"/>
              <a:ext cx="740567"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0DFC0D0-578B-674E-927F-FF751DFFB046}"/>
                </a:ext>
              </a:extLst>
            </p:cNvPr>
            <p:cNvSpPr/>
            <p:nvPr/>
          </p:nvSpPr>
          <p:spPr>
            <a:xfrm rot="20226769">
              <a:off x="2355482" y="3464741"/>
              <a:ext cx="545823" cy="7006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7D902BEF-6418-D125-D1FB-C67E7C59D528}"/>
                </a:ext>
              </a:extLst>
            </p:cNvPr>
            <p:cNvSpPr/>
            <p:nvPr/>
          </p:nvSpPr>
          <p:spPr>
            <a:xfrm rot="20249249">
              <a:off x="2024693" y="2430513"/>
              <a:ext cx="666092"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A2C989FB-B7CD-F690-4559-0AC48EF21715}"/>
                </a:ext>
              </a:extLst>
            </p:cNvPr>
            <p:cNvSpPr/>
            <p:nvPr/>
          </p:nvSpPr>
          <p:spPr>
            <a:xfrm rot="11274506">
              <a:off x="577468" y="1140778"/>
              <a:ext cx="2209800" cy="1757796"/>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4" name="Oval 26623">
              <a:extLst>
                <a:ext uri="{FF2B5EF4-FFF2-40B4-BE49-F238E27FC236}">
                  <a16:creationId xmlns:a16="http://schemas.microsoft.com/office/drawing/2014/main" id="{3DA4A2F6-90DA-318D-EC82-3771B9748CF9}"/>
                </a:ext>
              </a:extLst>
            </p:cNvPr>
            <p:cNvSpPr/>
            <p:nvPr/>
          </p:nvSpPr>
          <p:spPr>
            <a:xfrm rot="6128217">
              <a:off x="1837209" y="5175877"/>
              <a:ext cx="474843" cy="75580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5" name="Oval 26624">
              <a:extLst>
                <a:ext uri="{FF2B5EF4-FFF2-40B4-BE49-F238E27FC236}">
                  <a16:creationId xmlns:a16="http://schemas.microsoft.com/office/drawing/2014/main" id="{9BCF6781-FD20-026D-5E0D-AA1F8438E6E6}"/>
                </a:ext>
              </a:extLst>
            </p:cNvPr>
            <p:cNvSpPr/>
            <p:nvPr/>
          </p:nvSpPr>
          <p:spPr>
            <a:xfrm rot="4472555">
              <a:off x="1116645" y="5134595"/>
              <a:ext cx="410712" cy="837141"/>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Trapezoid 26626">
              <a:extLst>
                <a:ext uri="{FF2B5EF4-FFF2-40B4-BE49-F238E27FC236}">
                  <a16:creationId xmlns:a16="http://schemas.microsoft.com/office/drawing/2014/main" id="{E79831F9-23F6-979D-361F-35C7C48A2B7F}"/>
                </a:ext>
              </a:extLst>
            </p:cNvPr>
            <p:cNvSpPr/>
            <p:nvPr/>
          </p:nvSpPr>
          <p:spPr>
            <a:xfrm>
              <a:off x="805882" y="2499725"/>
              <a:ext cx="1840063" cy="2965624"/>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8" name="Trapezoid 26627">
              <a:extLst>
                <a:ext uri="{FF2B5EF4-FFF2-40B4-BE49-F238E27FC236}">
                  <a16:creationId xmlns:a16="http://schemas.microsoft.com/office/drawing/2014/main" id="{86E3403F-A797-CAF0-5FD0-D7832F353ADC}"/>
                </a:ext>
              </a:extLst>
            </p:cNvPr>
            <p:cNvSpPr/>
            <p:nvPr/>
          </p:nvSpPr>
          <p:spPr>
            <a:xfrm rot="10800000">
              <a:off x="1295400" y="2590800"/>
              <a:ext cx="774074" cy="426119"/>
            </a:xfrm>
            <a:prstGeom prst="trapezoid">
              <a:avLst>
                <a:gd name="adj" fmla="val 29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29" name="Group 42">
              <a:extLst>
                <a:ext uri="{FF2B5EF4-FFF2-40B4-BE49-F238E27FC236}">
                  <a16:creationId xmlns:a16="http://schemas.microsoft.com/office/drawing/2014/main" id="{189A0CE4-9A2B-F73F-6427-03F49445D93F}"/>
                </a:ext>
              </a:extLst>
            </p:cNvPr>
            <p:cNvGrpSpPr/>
            <p:nvPr/>
          </p:nvGrpSpPr>
          <p:grpSpPr>
            <a:xfrm>
              <a:off x="1219200" y="2667000"/>
              <a:ext cx="914400" cy="1268963"/>
              <a:chOff x="5943600" y="3048000"/>
              <a:chExt cx="1676400" cy="2590800"/>
            </a:xfrm>
          </p:grpSpPr>
          <p:sp>
            <p:nvSpPr>
              <p:cNvPr id="26652" name="Rectangle 26651">
                <a:extLst>
                  <a:ext uri="{FF2B5EF4-FFF2-40B4-BE49-F238E27FC236}">
                    <a16:creationId xmlns:a16="http://schemas.microsoft.com/office/drawing/2014/main" id="{24D4ADD6-0E0A-788C-5DB8-E377306BE890}"/>
                  </a:ext>
                </a:extLst>
              </p:cNvPr>
              <p:cNvSpPr/>
              <p:nvPr/>
            </p:nvSpPr>
            <p:spPr>
              <a:xfrm>
                <a:off x="5943600" y="3810000"/>
                <a:ext cx="1676400" cy="18288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3" name="Donut 26">
                <a:extLst>
                  <a:ext uri="{FF2B5EF4-FFF2-40B4-BE49-F238E27FC236}">
                    <a16:creationId xmlns:a16="http://schemas.microsoft.com/office/drawing/2014/main" id="{BAF2B623-02AA-8692-AF84-E76BFD87B6B3}"/>
                  </a:ext>
                </a:extLst>
              </p:cNvPr>
              <p:cNvSpPr/>
              <p:nvPr/>
            </p:nvSpPr>
            <p:spPr>
              <a:xfrm>
                <a:off x="6096000" y="3048000"/>
                <a:ext cx="304800" cy="914400"/>
              </a:xfrm>
              <a:prstGeom prst="donut">
                <a:avLst/>
              </a:prstGeom>
              <a:solidFill>
                <a:srgbClr val="D695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54" name="Donut 27">
                <a:extLst>
                  <a:ext uri="{FF2B5EF4-FFF2-40B4-BE49-F238E27FC236}">
                    <a16:creationId xmlns:a16="http://schemas.microsoft.com/office/drawing/2014/main" id="{D09C0084-1E58-F663-4A30-B6CD74DC7DAF}"/>
                  </a:ext>
                </a:extLst>
              </p:cNvPr>
              <p:cNvSpPr/>
              <p:nvPr/>
            </p:nvSpPr>
            <p:spPr>
              <a:xfrm>
                <a:off x="7010400" y="3048000"/>
                <a:ext cx="304800" cy="914400"/>
              </a:xfrm>
              <a:prstGeom prst="donut">
                <a:avLst/>
              </a:prstGeom>
              <a:solidFill>
                <a:srgbClr val="D695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655" name="Group 33">
                <a:extLst>
                  <a:ext uri="{FF2B5EF4-FFF2-40B4-BE49-F238E27FC236}">
                    <a16:creationId xmlns:a16="http://schemas.microsoft.com/office/drawing/2014/main" id="{D24B5C8A-1A6B-DF66-DC3E-2049D4A10B08}"/>
                  </a:ext>
                </a:extLst>
              </p:cNvPr>
              <p:cNvGrpSpPr/>
              <p:nvPr/>
            </p:nvGrpSpPr>
            <p:grpSpPr>
              <a:xfrm>
                <a:off x="6096000" y="3953656"/>
                <a:ext cx="1357859" cy="424381"/>
                <a:chOff x="6096000" y="3953656"/>
                <a:chExt cx="1357859" cy="424381"/>
              </a:xfrm>
            </p:grpSpPr>
            <p:sp>
              <p:nvSpPr>
                <p:cNvPr id="26664" name="Rectangle 26663">
                  <a:extLst>
                    <a:ext uri="{FF2B5EF4-FFF2-40B4-BE49-F238E27FC236}">
                      <a16:creationId xmlns:a16="http://schemas.microsoft.com/office/drawing/2014/main" id="{38FB247E-BCAB-76FF-C402-2C6499E3ABE7}"/>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5" name="Rectangle 26664">
                  <a:extLst>
                    <a:ext uri="{FF2B5EF4-FFF2-40B4-BE49-F238E27FC236}">
                      <a16:creationId xmlns:a16="http://schemas.microsoft.com/office/drawing/2014/main" id="{9A3253BC-4C5C-1C95-AC09-E8FECB9429EE}"/>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6" name="Rectangle 26665">
                  <a:extLst>
                    <a:ext uri="{FF2B5EF4-FFF2-40B4-BE49-F238E27FC236}">
                      <a16:creationId xmlns:a16="http://schemas.microsoft.com/office/drawing/2014/main" id="{389A9C1E-F191-6ECC-4322-AEE3AA7F363E}"/>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56" name="Group 34">
                <a:extLst>
                  <a:ext uri="{FF2B5EF4-FFF2-40B4-BE49-F238E27FC236}">
                    <a16:creationId xmlns:a16="http://schemas.microsoft.com/office/drawing/2014/main" id="{F2D54BF4-5B06-5126-D6F8-46D7FD4BEDF6}"/>
                  </a:ext>
                </a:extLst>
              </p:cNvPr>
              <p:cNvGrpSpPr/>
              <p:nvPr/>
            </p:nvGrpSpPr>
            <p:grpSpPr>
              <a:xfrm>
                <a:off x="6083509" y="4480810"/>
                <a:ext cx="1357859" cy="424381"/>
                <a:chOff x="6096000" y="3953656"/>
                <a:chExt cx="1357859" cy="424381"/>
              </a:xfrm>
            </p:grpSpPr>
            <p:sp>
              <p:nvSpPr>
                <p:cNvPr id="26661" name="Rectangle 26660">
                  <a:extLst>
                    <a:ext uri="{FF2B5EF4-FFF2-40B4-BE49-F238E27FC236}">
                      <a16:creationId xmlns:a16="http://schemas.microsoft.com/office/drawing/2014/main" id="{9966E3D8-4127-35AC-B0E7-CB04328093DB}"/>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2" name="Rectangle 26661">
                  <a:extLst>
                    <a:ext uri="{FF2B5EF4-FFF2-40B4-BE49-F238E27FC236}">
                      <a16:creationId xmlns:a16="http://schemas.microsoft.com/office/drawing/2014/main" id="{5E698009-FA8D-53FA-3F0C-CE5E7217DA7F}"/>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3" name="Rectangle 26662">
                  <a:extLst>
                    <a:ext uri="{FF2B5EF4-FFF2-40B4-BE49-F238E27FC236}">
                      <a16:creationId xmlns:a16="http://schemas.microsoft.com/office/drawing/2014/main" id="{50F7577F-F57A-5757-4612-89C7F28C9A27}"/>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57" name="Group 38">
                <a:extLst>
                  <a:ext uri="{FF2B5EF4-FFF2-40B4-BE49-F238E27FC236}">
                    <a16:creationId xmlns:a16="http://schemas.microsoft.com/office/drawing/2014/main" id="{83D3CB3E-BB37-DEE6-B288-97F3F5470324}"/>
                  </a:ext>
                </a:extLst>
              </p:cNvPr>
              <p:cNvGrpSpPr/>
              <p:nvPr/>
            </p:nvGrpSpPr>
            <p:grpSpPr>
              <a:xfrm>
                <a:off x="6098498" y="4975486"/>
                <a:ext cx="1357859" cy="424381"/>
                <a:chOff x="6096000" y="3953656"/>
                <a:chExt cx="1357859" cy="424381"/>
              </a:xfrm>
            </p:grpSpPr>
            <p:sp>
              <p:nvSpPr>
                <p:cNvPr id="26658" name="Rectangle 26657">
                  <a:extLst>
                    <a:ext uri="{FF2B5EF4-FFF2-40B4-BE49-F238E27FC236}">
                      <a16:creationId xmlns:a16="http://schemas.microsoft.com/office/drawing/2014/main" id="{8BCD7A26-E579-A0E0-C92F-FE10A7D6D4DC}"/>
                    </a:ext>
                  </a:extLst>
                </p:cNvPr>
                <p:cNvSpPr/>
                <p:nvPr/>
              </p:nvSpPr>
              <p:spPr>
                <a:xfrm>
                  <a:off x="6096000" y="3962401"/>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9" name="Rectangle 26658">
                  <a:extLst>
                    <a:ext uri="{FF2B5EF4-FFF2-40B4-BE49-F238E27FC236}">
                      <a16:creationId xmlns:a16="http://schemas.microsoft.com/office/drawing/2014/main" id="{AAEE08AE-8C39-9626-1967-3B1DDAB5B0A7}"/>
                    </a:ext>
                  </a:extLst>
                </p:cNvPr>
                <p:cNvSpPr/>
                <p:nvPr/>
              </p:nvSpPr>
              <p:spPr>
                <a:xfrm>
                  <a:off x="6561944" y="395365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0" name="Rectangle 26659">
                  <a:extLst>
                    <a:ext uri="{FF2B5EF4-FFF2-40B4-BE49-F238E27FC236}">
                      <a16:creationId xmlns:a16="http://schemas.microsoft.com/office/drawing/2014/main" id="{6520B88E-778C-32CE-38D5-7FBCC8E4418C}"/>
                    </a:ext>
                  </a:extLst>
                </p:cNvPr>
                <p:cNvSpPr/>
                <p:nvPr/>
              </p:nvSpPr>
              <p:spPr>
                <a:xfrm>
                  <a:off x="7072859" y="3954906"/>
                  <a:ext cx="381000" cy="415636"/>
                </a:xfrm>
                <a:prstGeom prst="rect">
                  <a:avLst/>
                </a:prstGeom>
                <a:solidFill>
                  <a:srgbClr val="D6953E"/>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630" name="Oval 26629">
              <a:extLst>
                <a:ext uri="{FF2B5EF4-FFF2-40B4-BE49-F238E27FC236}">
                  <a16:creationId xmlns:a16="http://schemas.microsoft.com/office/drawing/2014/main" id="{28738834-20EE-28F9-E080-F3F44859CF72}"/>
                </a:ext>
              </a:extLst>
            </p:cNvPr>
            <p:cNvSpPr/>
            <p:nvPr/>
          </p:nvSpPr>
          <p:spPr>
            <a:xfrm>
              <a:off x="990400" y="1176771"/>
              <a:ext cx="1344662" cy="1658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31" name="Group 50">
              <a:extLst>
                <a:ext uri="{FF2B5EF4-FFF2-40B4-BE49-F238E27FC236}">
                  <a16:creationId xmlns:a16="http://schemas.microsoft.com/office/drawing/2014/main" id="{FEC4EB78-C54A-C2D0-5B9C-495E92F40781}"/>
                </a:ext>
              </a:extLst>
            </p:cNvPr>
            <p:cNvGrpSpPr/>
            <p:nvPr/>
          </p:nvGrpSpPr>
          <p:grpSpPr>
            <a:xfrm>
              <a:off x="893164" y="5105400"/>
              <a:ext cx="1600200" cy="300904"/>
              <a:chOff x="5867400" y="3538928"/>
              <a:chExt cx="3356548" cy="811967"/>
            </a:xfrm>
          </p:grpSpPr>
          <p:sp>
            <p:nvSpPr>
              <p:cNvPr id="26645" name="Flowchart: Or 26644">
                <a:extLst>
                  <a:ext uri="{FF2B5EF4-FFF2-40B4-BE49-F238E27FC236}">
                    <a16:creationId xmlns:a16="http://schemas.microsoft.com/office/drawing/2014/main" id="{4DABA474-1865-77C8-7F94-5AE7031259E9}"/>
                  </a:ext>
                </a:extLst>
              </p:cNvPr>
              <p:cNvSpPr/>
              <p:nvPr/>
            </p:nvSpPr>
            <p:spPr>
              <a:xfrm>
                <a:off x="58674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6" name="Flowchart: Or 26645">
                <a:extLst>
                  <a:ext uri="{FF2B5EF4-FFF2-40B4-BE49-F238E27FC236}">
                    <a16:creationId xmlns:a16="http://schemas.microsoft.com/office/drawing/2014/main" id="{890CC88B-F957-AF36-A58D-3D24E396FCD3}"/>
                  </a:ext>
                </a:extLst>
              </p:cNvPr>
              <p:cNvSpPr/>
              <p:nvPr/>
            </p:nvSpPr>
            <p:spPr>
              <a:xfrm>
                <a:off x="67056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7" name="Flowchart: Or 26646">
                <a:extLst>
                  <a:ext uri="{FF2B5EF4-FFF2-40B4-BE49-F238E27FC236}">
                    <a16:creationId xmlns:a16="http://schemas.microsoft.com/office/drawing/2014/main" id="{6CE05CEF-D10B-F07E-47D0-D23874D476C7}"/>
                  </a:ext>
                </a:extLst>
              </p:cNvPr>
              <p:cNvSpPr/>
              <p:nvPr/>
            </p:nvSpPr>
            <p:spPr>
              <a:xfrm>
                <a:off x="75438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8" name="Flowchart: Or 26647">
                <a:extLst>
                  <a:ext uri="{FF2B5EF4-FFF2-40B4-BE49-F238E27FC236}">
                    <a16:creationId xmlns:a16="http://schemas.microsoft.com/office/drawing/2014/main" id="{DCEAB9AB-7046-B7A0-D45D-41667A433BB1}"/>
                  </a:ext>
                </a:extLst>
              </p:cNvPr>
              <p:cNvSpPr/>
              <p:nvPr/>
            </p:nvSpPr>
            <p:spPr>
              <a:xfrm>
                <a:off x="8385748" y="3588895"/>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9" name="Diamond 26648">
                <a:extLst>
                  <a:ext uri="{FF2B5EF4-FFF2-40B4-BE49-F238E27FC236}">
                    <a16:creationId xmlns:a16="http://schemas.microsoft.com/office/drawing/2014/main" id="{5DB19C04-3E8E-BAB6-3155-B3184B08E062}"/>
                  </a:ext>
                </a:extLst>
              </p:cNvPr>
              <p:cNvSpPr/>
              <p:nvPr/>
            </p:nvSpPr>
            <p:spPr>
              <a:xfrm>
                <a:off x="6477000" y="3581400"/>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0" name="Diamond 26649">
                <a:extLst>
                  <a:ext uri="{FF2B5EF4-FFF2-40B4-BE49-F238E27FC236}">
                    <a16:creationId xmlns:a16="http://schemas.microsoft.com/office/drawing/2014/main" id="{C3C1F165-0C26-D026-D225-C45A3237A2C8}"/>
                  </a:ext>
                </a:extLst>
              </p:cNvPr>
              <p:cNvSpPr/>
              <p:nvPr/>
            </p:nvSpPr>
            <p:spPr>
              <a:xfrm>
                <a:off x="7312702" y="3560164"/>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1" name="Diamond 26650">
                <a:extLst>
                  <a:ext uri="{FF2B5EF4-FFF2-40B4-BE49-F238E27FC236}">
                    <a16:creationId xmlns:a16="http://schemas.microsoft.com/office/drawing/2014/main" id="{B2B5E374-E845-49C6-A777-D46302FAD68E}"/>
                  </a:ext>
                </a:extLst>
              </p:cNvPr>
              <p:cNvSpPr/>
              <p:nvPr/>
            </p:nvSpPr>
            <p:spPr>
              <a:xfrm>
                <a:off x="8148404" y="3538928"/>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32" name="Group 61">
              <a:extLst>
                <a:ext uri="{FF2B5EF4-FFF2-40B4-BE49-F238E27FC236}">
                  <a16:creationId xmlns:a16="http://schemas.microsoft.com/office/drawing/2014/main" id="{CADCA977-3642-4DE5-D6D8-0C9A97514270}"/>
                </a:ext>
              </a:extLst>
            </p:cNvPr>
            <p:cNvGrpSpPr/>
            <p:nvPr/>
          </p:nvGrpSpPr>
          <p:grpSpPr>
            <a:xfrm>
              <a:off x="914400" y="457200"/>
              <a:ext cx="1582762" cy="1324962"/>
              <a:chOff x="3657600" y="3963724"/>
              <a:chExt cx="1582762" cy="1324962"/>
            </a:xfrm>
          </p:grpSpPr>
          <p:sp>
            <p:nvSpPr>
              <p:cNvPr id="26633" name="Moon 26632">
                <a:extLst>
                  <a:ext uri="{FF2B5EF4-FFF2-40B4-BE49-F238E27FC236}">
                    <a16:creationId xmlns:a16="http://schemas.microsoft.com/office/drawing/2014/main" id="{4E7140B4-59BD-07B8-FE5E-061A04F6BAAC}"/>
                  </a:ext>
                </a:extLst>
              </p:cNvPr>
              <p:cNvSpPr/>
              <p:nvPr/>
            </p:nvSpPr>
            <p:spPr>
              <a:xfrm rot="5720381">
                <a:off x="4033796" y="3667089"/>
                <a:ext cx="909932" cy="1503201"/>
              </a:xfrm>
              <a:prstGeom prst="moon">
                <a:avLst>
                  <a:gd name="adj" fmla="val 74044"/>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4" name="Moon 26633">
                <a:extLst>
                  <a:ext uri="{FF2B5EF4-FFF2-40B4-BE49-F238E27FC236}">
                    <a16:creationId xmlns:a16="http://schemas.microsoft.com/office/drawing/2014/main" id="{A10EB7D9-CE1A-C9EB-92EE-0CF27CA4639A}"/>
                  </a:ext>
                </a:extLst>
              </p:cNvPr>
              <p:cNvSpPr/>
              <p:nvPr/>
            </p:nvSpPr>
            <p:spPr>
              <a:xfrm rot="5720381">
                <a:off x="4140189" y="3948698"/>
                <a:ext cx="609600" cy="1371600"/>
              </a:xfrm>
              <a:prstGeom prst="moon">
                <a:avLst>
                  <a:gd name="adj" fmla="val 74044"/>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5" name="Rounded Rectangle 11">
                <a:extLst>
                  <a:ext uri="{FF2B5EF4-FFF2-40B4-BE49-F238E27FC236}">
                    <a16:creationId xmlns:a16="http://schemas.microsoft.com/office/drawing/2014/main" id="{912D85D8-CC29-363C-553A-2E91467A0783}"/>
                  </a:ext>
                </a:extLst>
              </p:cNvPr>
              <p:cNvSpPr/>
              <p:nvPr/>
            </p:nvSpPr>
            <p:spPr>
              <a:xfrm rot="5400000">
                <a:off x="4146378" y="4235622"/>
                <a:ext cx="564286" cy="1541842"/>
              </a:xfrm>
              <a:prstGeom prst="roundRect">
                <a:avLst>
                  <a:gd name="adj" fmla="val 50000"/>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6" name="Rounded Rectangle 17">
                <a:extLst>
                  <a:ext uri="{FF2B5EF4-FFF2-40B4-BE49-F238E27FC236}">
                    <a16:creationId xmlns:a16="http://schemas.microsoft.com/office/drawing/2014/main" id="{8781E706-9895-9F23-FE30-C3AB9A131613}"/>
                  </a:ext>
                </a:extLst>
              </p:cNvPr>
              <p:cNvSpPr/>
              <p:nvPr/>
            </p:nvSpPr>
            <p:spPr>
              <a:xfrm flipV="1">
                <a:off x="3733800" y="4953000"/>
                <a:ext cx="1371600" cy="321117"/>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37" name="Group 52">
                <a:extLst>
                  <a:ext uri="{FF2B5EF4-FFF2-40B4-BE49-F238E27FC236}">
                    <a16:creationId xmlns:a16="http://schemas.microsoft.com/office/drawing/2014/main" id="{942B8A9F-2B5F-BA5A-4DE8-815D91497BD1}"/>
                  </a:ext>
                </a:extLst>
              </p:cNvPr>
              <p:cNvGrpSpPr/>
              <p:nvPr/>
            </p:nvGrpSpPr>
            <p:grpSpPr>
              <a:xfrm>
                <a:off x="3733800" y="4953000"/>
                <a:ext cx="1295400" cy="243589"/>
                <a:chOff x="5867400" y="3538928"/>
                <a:chExt cx="3356548" cy="811967"/>
              </a:xfrm>
            </p:grpSpPr>
            <p:sp>
              <p:nvSpPr>
                <p:cNvPr id="26638" name="Flowchart: Or 26637">
                  <a:extLst>
                    <a:ext uri="{FF2B5EF4-FFF2-40B4-BE49-F238E27FC236}">
                      <a16:creationId xmlns:a16="http://schemas.microsoft.com/office/drawing/2014/main" id="{F11B5EA4-7C9C-BF5F-6480-7072BAAC244A}"/>
                    </a:ext>
                  </a:extLst>
                </p:cNvPr>
                <p:cNvSpPr/>
                <p:nvPr/>
              </p:nvSpPr>
              <p:spPr>
                <a:xfrm>
                  <a:off x="58674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9" name="Flowchart: Or 26638">
                  <a:extLst>
                    <a:ext uri="{FF2B5EF4-FFF2-40B4-BE49-F238E27FC236}">
                      <a16:creationId xmlns:a16="http://schemas.microsoft.com/office/drawing/2014/main" id="{4E187CC3-5D7B-EDBF-F172-C60524283589}"/>
                    </a:ext>
                  </a:extLst>
                </p:cNvPr>
                <p:cNvSpPr/>
                <p:nvPr/>
              </p:nvSpPr>
              <p:spPr>
                <a:xfrm>
                  <a:off x="67056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0" name="Flowchart: Or 26639">
                  <a:extLst>
                    <a:ext uri="{FF2B5EF4-FFF2-40B4-BE49-F238E27FC236}">
                      <a16:creationId xmlns:a16="http://schemas.microsoft.com/office/drawing/2014/main" id="{C11B2DCD-CC52-664B-61F5-CC057C97CC16}"/>
                    </a:ext>
                  </a:extLst>
                </p:cNvPr>
                <p:cNvSpPr/>
                <p:nvPr/>
              </p:nvSpPr>
              <p:spPr>
                <a:xfrm>
                  <a:off x="7543800" y="3581400"/>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1" name="Flowchart: Or 26640">
                  <a:extLst>
                    <a:ext uri="{FF2B5EF4-FFF2-40B4-BE49-F238E27FC236}">
                      <a16:creationId xmlns:a16="http://schemas.microsoft.com/office/drawing/2014/main" id="{1A714F9E-5F30-7DE0-CBFE-3C114BE7FC64}"/>
                    </a:ext>
                  </a:extLst>
                </p:cNvPr>
                <p:cNvSpPr/>
                <p:nvPr/>
              </p:nvSpPr>
              <p:spPr>
                <a:xfrm>
                  <a:off x="8385748" y="3588895"/>
                  <a:ext cx="838200" cy="762000"/>
                </a:xfrm>
                <a:prstGeom prst="flowChartOr">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2" name="Diamond 26641">
                  <a:extLst>
                    <a:ext uri="{FF2B5EF4-FFF2-40B4-BE49-F238E27FC236}">
                      <a16:creationId xmlns:a16="http://schemas.microsoft.com/office/drawing/2014/main" id="{AE76F630-13F8-9F03-23A4-9ADF28BA15EC}"/>
                    </a:ext>
                  </a:extLst>
                </p:cNvPr>
                <p:cNvSpPr/>
                <p:nvPr/>
              </p:nvSpPr>
              <p:spPr>
                <a:xfrm>
                  <a:off x="6477000" y="3581400"/>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Diamond 26642">
                  <a:extLst>
                    <a:ext uri="{FF2B5EF4-FFF2-40B4-BE49-F238E27FC236}">
                      <a16:creationId xmlns:a16="http://schemas.microsoft.com/office/drawing/2014/main" id="{ABB78429-9F70-E0EB-F8C3-71B13B8A9220}"/>
                    </a:ext>
                  </a:extLst>
                </p:cNvPr>
                <p:cNvSpPr/>
                <p:nvPr/>
              </p:nvSpPr>
              <p:spPr>
                <a:xfrm>
                  <a:off x="7312702" y="3560164"/>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4" name="Diamond 26643">
                  <a:extLst>
                    <a:ext uri="{FF2B5EF4-FFF2-40B4-BE49-F238E27FC236}">
                      <a16:creationId xmlns:a16="http://schemas.microsoft.com/office/drawing/2014/main" id="{3C91EC83-4376-5121-7F64-1360C67076B6}"/>
                    </a:ext>
                  </a:extLst>
                </p:cNvPr>
                <p:cNvSpPr/>
                <p:nvPr/>
              </p:nvSpPr>
              <p:spPr>
                <a:xfrm>
                  <a:off x="8148404" y="3538928"/>
                  <a:ext cx="457200" cy="762000"/>
                </a:xfrm>
                <a:prstGeom prst="diamond">
                  <a:avLst/>
                </a:prstGeom>
                <a:solidFill>
                  <a:srgbClr val="F5DD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wipe(down)">
                                      <p:cBhvr>
                                        <p:cTn id="9" dur="580">
                                          <p:stCondLst>
                                            <p:cond delay="0"/>
                                          </p:stCondLst>
                                        </p:cTn>
                                        <p:tgtEl>
                                          <p:spTgt spid="47"/>
                                        </p:tgtEl>
                                      </p:cBhvr>
                                    </p:animEffect>
                                    <p:anim calcmode="lin" valueType="num">
                                      <p:cBhvr>
                                        <p:cTn id="1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5" dur="26">
                                          <p:stCondLst>
                                            <p:cond delay="650"/>
                                          </p:stCondLst>
                                        </p:cTn>
                                        <p:tgtEl>
                                          <p:spTgt spid="47"/>
                                        </p:tgtEl>
                                      </p:cBhvr>
                                      <p:to x="100000" y="60000"/>
                                    </p:animScale>
                                    <p:animScale>
                                      <p:cBhvr>
                                        <p:cTn id="16" dur="166" decel="50000">
                                          <p:stCondLst>
                                            <p:cond delay="676"/>
                                          </p:stCondLst>
                                        </p:cTn>
                                        <p:tgtEl>
                                          <p:spTgt spid="47"/>
                                        </p:tgtEl>
                                      </p:cBhvr>
                                      <p:to x="100000" y="100000"/>
                                    </p:animScale>
                                    <p:animScale>
                                      <p:cBhvr>
                                        <p:cTn id="17" dur="26">
                                          <p:stCondLst>
                                            <p:cond delay="1312"/>
                                          </p:stCondLst>
                                        </p:cTn>
                                        <p:tgtEl>
                                          <p:spTgt spid="47"/>
                                        </p:tgtEl>
                                      </p:cBhvr>
                                      <p:to x="100000" y="80000"/>
                                    </p:animScale>
                                    <p:animScale>
                                      <p:cBhvr>
                                        <p:cTn id="18" dur="166" decel="50000">
                                          <p:stCondLst>
                                            <p:cond delay="1338"/>
                                          </p:stCondLst>
                                        </p:cTn>
                                        <p:tgtEl>
                                          <p:spTgt spid="47"/>
                                        </p:tgtEl>
                                      </p:cBhvr>
                                      <p:to x="100000" y="100000"/>
                                    </p:animScale>
                                    <p:animScale>
                                      <p:cBhvr>
                                        <p:cTn id="19" dur="26">
                                          <p:stCondLst>
                                            <p:cond delay="1642"/>
                                          </p:stCondLst>
                                        </p:cTn>
                                        <p:tgtEl>
                                          <p:spTgt spid="47"/>
                                        </p:tgtEl>
                                      </p:cBhvr>
                                      <p:to x="100000" y="90000"/>
                                    </p:animScale>
                                    <p:animScale>
                                      <p:cBhvr>
                                        <p:cTn id="20" dur="166" decel="50000">
                                          <p:stCondLst>
                                            <p:cond delay="1668"/>
                                          </p:stCondLst>
                                        </p:cTn>
                                        <p:tgtEl>
                                          <p:spTgt spid="47"/>
                                        </p:tgtEl>
                                      </p:cBhvr>
                                      <p:to x="100000" y="100000"/>
                                    </p:animScale>
                                    <p:animScale>
                                      <p:cBhvr>
                                        <p:cTn id="21" dur="26">
                                          <p:stCondLst>
                                            <p:cond delay="1808"/>
                                          </p:stCondLst>
                                        </p:cTn>
                                        <p:tgtEl>
                                          <p:spTgt spid="47"/>
                                        </p:tgtEl>
                                      </p:cBhvr>
                                      <p:to x="100000" y="95000"/>
                                    </p:animScale>
                                    <p:animScale>
                                      <p:cBhvr>
                                        <p:cTn id="22" dur="166" decel="50000">
                                          <p:stCondLst>
                                            <p:cond delay="1834"/>
                                          </p:stCondLst>
                                        </p:cTn>
                                        <p:tgtEl>
                                          <p:spTgt spid="4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58652-A5AD-9089-C465-6785ADBAD2C8}"/>
              </a:ext>
            </a:extLst>
          </p:cNvPr>
          <p:cNvPicPr>
            <a:picLocks noChangeAspect="1"/>
          </p:cNvPicPr>
          <p:nvPr/>
        </p:nvPicPr>
        <p:blipFill rotWithShape="1">
          <a:blip r:embed="rId2"/>
          <a:srcRect b="59037"/>
          <a:stretch/>
        </p:blipFill>
        <p:spPr>
          <a:xfrm>
            <a:off x="0" y="0"/>
            <a:ext cx="12192000" cy="6857999"/>
          </a:xfrm>
          <a:prstGeom prst="rect">
            <a:avLst/>
          </a:prstGeom>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To Be Born Again</a:t>
            </a:r>
          </a:p>
        </p:txBody>
      </p:sp>
      <p:grpSp>
        <p:nvGrpSpPr>
          <p:cNvPr id="2" name="Group 59"/>
          <p:cNvGrpSpPr/>
          <p:nvPr/>
        </p:nvGrpSpPr>
        <p:grpSpPr>
          <a:xfrm>
            <a:off x="501444" y="1047136"/>
            <a:ext cx="6051756" cy="1726354"/>
            <a:chOff x="560437" y="732504"/>
            <a:chExt cx="6051756" cy="1726354"/>
          </a:xfrm>
        </p:grpSpPr>
        <p:sp>
          <p:nvSpPr>
            <p:cNvPr id="58" name="TextBox 57"/>
            <p:cNvSpPr txBox="1"/>
            <p:nvPr/>
          </p:nvSpPr>
          <p:spPr>
            <a:xfrm>
              <a:off x="560437" y="1258529"/>
              <a:ext cx="5407743" cy="1200329"/>
            </a:xfrm>
            <a:prstGeom prst="rect">
              <a:avLst/>
            </a:prstGeom>
            <a:noFill/>
          </p:spPr>
          <p:txBody>
            <a:bodyPr wrap="square" rtlCol="0">
              <a:spAutoFit/>
            </a:bodyPr>
            <a:lstStyle/>
            <a:p>
              <a:r>
                <a:rPr lang="en-US" sz="3600" dirty="0">
                  <a:solidFill>
                    <a:srgbClr val="FFFF00"/>
                  </a:solidFill>
                </a:rPr>
                <a:t>As long as I am a good person, I can go to heaven. </a:t>
              </a:r>
            </a:p>
          </p:txBody>
        </p:sp>
        <p:sp>
          <p:nvSpPr>
            <p:cNvPr id="59" name="TextBox 58"/>
            <p:cNvSpPr txBox="1"/>
            <p:nvPr/>
          </p:nvSpPr>
          <p:spPr>
            <a:xfrm>
              <a:off x="1204450" y="732504"/>
              <a:ext cx="5407743" cy="646331"/>
            </a:xfrm>
            <a:prstGeom prst="rect">
              <a:avLst/>
            </a:prstGeom>
            <a:noFill/>
          </p:spPr>
          <p:txBody>
            <a:bodyPr wrap="square" rtlCol="0">
              <a:spAutoFit/>
            </a:bodyPr>
            <a:lstStyle/>
            <a:p>
              <a:r>
                <a:rPr lang="en-US" sz="3600" dirty="0">
                  <a:solidFill>
                    <a:srgbClr val="FFFF00"/>
                  </a:solidFill>
                </a:rPr>
                <a:t>True or False? </a:t>
              </a:r>
            </a:p>
          </p:txBody>
        </p:sp>
      </p:grpSp>
      <p:sp>
        <p:nvSpPr>
          <p:cNvPr id="62" name="Rectangle 61"/>
          <p:cNvSpPr/>
          <p:nvPr/>
        </p:nvSpPr>
        <p:spPr>
          <a:xfrm>
            <a:off x="1963658" y="3236910"/>
            <a:ext cx="5358581" cy="3046988"/>
          </a:xfrm>
          <a:prstGeom prst="rect">
            <a:avLst/>
          </a:prstGeom>
        </p:spPr>
        <p:txBody>
          <a:bodyPr wrap="square">
            <a:spAutoFit/>
          </a:bodyPr>
          <a:lstStyle/>
          <a:p>
            <a:r>
              <a:rPr lang="en-US" sz="2400" dirty="0">
                <a:solidFill>
                  <a:schemeClr val="bg1"/>
                </a:solidFill>
              </a:rPr>
              <a:t>“We begin the process of being born again through exercising faith in Christ, repenting of our sins, and being baptized by immersion for the remission of sins by one having priesthood authority. … Total immersion in and saturation with the Savior’s gospel are essential steps in the process of being born again.”</a:t>
            </a:r>
          </a:p>
        </p:txBody>
      </p:sp>
      <p:sp>
        <p:nvSpPr>
          <p:cNvPr id="63" name="TextBox 62"/>
          <p:cNvSpPr txBox="1"/>
          <p:nvPr/>
        </p:nvSpPr>
        <p:spPr>
          <a:xfrm>
            <a:off x="11336594" y="6449961"/>
            <a:ext cx="648929" cy="369332"/>
          </a:xfrm>
          <a:prstGeom prst="rect">
            <a:avLst/>
          </a:prstGeom>
          <a:noFill/>
        </p:spPr>
        <p:txBody>
          <a:bodyPr wrap="square" rtlCol="0">
            <a:spAutoFit/>
          </a:bodyPr>
          <a:lstStyle/>
          <a:p>
            <a:pPr algn="r"/>
            <a:r>
              <a:rPr lang="en-US" dirty="0">
                <a:solidFill>
                  <a:schemeClr val="bg1"/>
                </a:solidFill>
              </a:rPr>
              <a:t>(3)</a:t>
            </a:r>
          </a:p>
        </p:txBody>
      </p:sp>
      <p:pic>
        <p:nvPicPr>
          <p:cNvPr id="45062" name="Picture 6" descr="Nicodemus and Jesus"/>
          <p:cNvPicPr>
            <a:picLocks noChangeAspect="1" noChangeArrowheads="1"/>
          </p:cNvPicPr>
          <p:nvPr/>
        </p:nvPicPr>
        <p:blipFill>
          <a:blip r:embed="rId3" cstate="print"/>
          <a:srcRect/>
          <a:stretch>
            <a:fillRect/>
          </a:stretch>
        </p:blipFill>
        <p:spPr bwMode="auto">
          <a:xfrm>
            <a:off x="7814904" y="1011494"/>
            <a:ext cx="3108735" cy="4450832"/>
          </a:xfrm>
          <a:prstGeom prst="rect">
            <a:avLst/>
          </a:prstGeom>
          <a:noFill/>
        </p:spPr>
      </p:pic>
      <p:pic>
        <p:nvPicPr>
          <p:cNvPr id="65" name="Picture 64" descr="david a bednar.jpg"/>
          <p:cNvPicPr>
            <a:picLocks noChangeAspect="1"/>
          </p:cNvPicPr>
          <p:nvPr/>
        </p:nvPicPr>
        <p:blipFill>
          <a:blip r:embed="rId4" cstate="print"/>
          <a:stretch>
            <a:fillRect/>
          </a:stretch>
        </p:blipFill>
        <p:spPr>
          <a:xfrm>
            <a:off x="441194" y="3880977"/>
            <a:ext cx="1081270" cy="1359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D8091-0B2F-9E80-DEA3-AA6015DB516D}"/>
              </a:ext>
            </a:extLst>
          </p:cNvPr>
          <p:cNvPicPr>
            <a:picLocks noChangeAspect="1"/>
          </p:cNvPicPr>
          <p:nvPr/>
        </p:nvPicPr>
        <p:blipFill rotWithShape="1">
          <a:blip r:embed="rId2"/>
          <a:srcRect b="59037"/>
          <a:stretch/>
        </p:blipFill>
        <p:spPr>
          <a:xfrm>
            <a:off x="0" y="0"/>
            <a:ext cx="12192000" cy="6857999"/>
          </a:xfrm>
          <a:prstGeom prst="rect">
            <a:avLst/>
          </a:prstGeom>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Our Own Effort</a:t>
            </a:r>
          </a:p>
        </p:txBody>
      </p:sp>
      <p:sp>
        <p:nvSpPr>
          <p:cNvPr id="63" name="TextBox 62"/>
          <p:cNvSpPr txBox="1"/>
          <p:nvPr/>
        </p:nvSpPr>
        <p:spPr>
          <a:xfrm>
            <a:off x="11336594" y="6449961"/>
            <a:ext cx="648929" cy="369332"/>
          </a:xfrm>
          <a:prstGeom prst="rect">
            <a:avLst/>
          </a:prstGeom>
          <a:noFill/>
        </p:spPr>
        <p:txBody>
          <a:bodyPr wrap="square" rtlCol="0">
            <a:spAutoFit/>
          </a:bodyPr>
          <a:lstStyle/>
          <a:p>
            <a:pPr algn="r"/>
            <a:r>
              <a:rPr lang="en-US" dirty="0">
                <a:solidFill>
                  <a:schemeClr val="bg1"/>
                </a:solidFill>
              </a:rPr>
              <a:t>(4)</a:t>
            </a:r>
          </a:p>
        </p:txBody>
      </p:sp>
      <p:sp>
        <p:nvSpPr>
          <p:cNvPr id="11" name="Rectangle 10"/>
          <p:cNvSpPr/>
          <p:nvPr/>
        </p:nvSpPr>
        <p:spPr>
          <a:xfrm>
            <a:off x="344130" y="764909"/>
            <a:ext cx="4542502" cy="2246769"/>
          </a:xfrm>
          <a:prstGeom prst="rect">
            <a:avLst/>
          </a:prstGeom>
        </p:spPr>
        <p:txBody>
          <a:bodyPr wrap="square">
            <a:spAutoFit/>
          </a:bodyPr>
          <a:lstStyle/>
          <a:p>
            <a:r>
              <a:rPr lang="en-US" sz="2800" dirty="0">
                <a:solidFill>
                  <a:schemeClr val="bg1"/>
                </a:solidFill>
              </a:rPr>
              <a:t>To be born again requires both our own effort and “divine power,” and for most of us, this happens over time rather than all at once.</a:t>
            </a:r>
          </a:p>
        </p:txBody>
      </p:sp>
      <p:sp>
        <p:nvSpPr>
          <p:cNvPr id="12" name="Rectangle 11"/>
          <p:cNvSpPr/>
          <p:nvPr/>
        </p:nvSpPr>
        <p:spPr>
          <a:xfrm>
            <a:off x="5417573" y="3792901"/>
            <a:ext cx="6096000" cy="2862322"/>
          </a:xfrm>
          <a:prstGeom prst="rect">
            <a:avLst/>
          </a:prstGeom>
        </p:spPr>
        <p:txBody>
          <a:bodyPr>
            <a:spAutoFit/>
          </a:bodyPr>
          <a:lstStyle/>
          <a:p>
            <a:pPr fontAlgn="base"/>
            <a:r>
              <a:rPr lang="en-US" sz="2000" dirty="0">
                <a:solidFill>
                  <a:schemeClr val="bg1"/>
                </a:solidFill>
              </a:rPr>
              <a:t>“It was Jesus who stated that entry into the kingdom of God requires that one be born again—born of water and of the Spirit. </a:t>
            </a:r>
          </a:p>
          <a:p>
            <a:pPr fontAlgn="base"/>
            <a:endParaRPr lang="en-US" sz="2000" dirty="0">
              <a:solidFill>
                <a:schemeClr val="bg1"/>
              </a:solidFill>
            </a:endParaRPr>
          </a:p>
          <a:p>
            <a:pPr fontAlgn="base"/>
            <a:r>
              <a:rPr lang="en-US" sz="2000" dirty="0">
                <a:solidFill>
                  <a:schemeClr val="bg1"/>
                </a:solidFill>
              </a:rPr>
              <a:t>His teaching about a physical and a spiritual baptism helps us understand that both our own action and the intervention of divine power are needed for this transformative rebirth—for the change from natural man to saint…</a:t>
            </a:r>
          </a:p>
        </p:txBody>
      </p:sp>
      <p:sp>
        <p:nvSpPr>
          <p:cNvPr id="13" name="TextBox 12"/>
          <p:cNvSpPr txBox="1"/>
          <p:nvPr/>
        </p:nvSpPr>
        <p:spPr>
          <a:xfrm>
            <a:off x="0" y="6488668"/>
            <a:ext cx="2989006" cy="369332"/>
          </a:xfrm>
          <a:prstGeom prst="rect">
            <a:avLst/>
          </a:prstGeom>
          <a:noFill/>
        </p:spPr>
        <p:txBody>
          <a:bodyPr wrap="square" rtlCol="0">
            <a:spAutoFit/>
          </a:bodyPr>
          <a:lstStyle/>
          <a:p>
            <a:r>
              <a:rPr lang="en-US" dirty="0">
                <a:solidFill>
                  <a:schemeClr val="bg1"/>
                </a:solidFill>
              </a:rPr>
              <a:t>John 3:3-5; Mosiah 3:19</a:t>
            </a:r>
          </a:p>
        </p:txBody>
      </p:sp>
      <p:pic>
        <p:nvPicPr>
          <p:cNvPr id="47106" name="Picture 2" descr="Image result for jesus hand in water"/>
          <p:cNvPicPr>
            <a:picLocks noChangeAspect="1" noChangeArrowheads="1"/>
          </p:cNvPicPr>
          <p:nvPr/>
        </p:nvPicPr>
        <p:blipFill>
          <a:blip r:embed="rId3" cstate="print"/>
          <a:srcRect/>
          <a:stretch>
            <a:fillRect/>
          </a:stretch>
        </p:blipFill>
        <p:spPr bwMode="auto">
          <a:xfrm>
            <a:off x="2559438" y="3218733"/>
            <a:ext cx="2369448" cy="3152570"/>
          </a:xfrm>
          <a:prstGeom prst="rect">
            <a:avLst/>
          </a:prstGeom>
          <a:noFill/>
        </p:spPr>
      </p:pic>
      <p:pic>
        <p:nvPicPr>
          <p:cNvPr id="47108" name="Picture 4" descr="Image result for baptism lds"/>
          <p:cNvPicPr>
            <a:picLocks noChangeAspect="1" noChangeArrowheads="1"/>
          </p:cNvPicPr>
          <p:nvPr/>
        </p:nvPicPr>
        <p:blipFill>
          <a:blip r:embed="rId4" cstate="print"/>
          <a:srcRect/>
          <a:stretch>
            <a:fillRect/>
          </a:stretch>
        </p:blipFill>
        <p:spPr bwMode="auto">
          <a:xfrm>
            <a:off x="6333130" y="851719"/>
            <a:ext cx="2092601" cy="2717391"/>
          </a:xfrm>
          <a:prstGeom prst="rect">
            <a:avLst/>
          </a:prstGeom>
          <a:noFill/>
        </p:spPr>
      </p:pic>
      <p:pic>
        <p:nvPicPr>
          <p:cNvPr id="10" name="Picture 9" descr="d. Todd Christofferson.jpg"/>
          <p:cNvPicPr>
            <a:picLocks noChangeAspect="1"/>
          </p:cNvPicPr>
          <p:nvPr/>
        </p:nvPicPr>
        <p:blipFill>
          <a:blip r:embed="rId5" cstate="print"/>
          <a:stretch>
            <a:fillRect/>
          </a:stretch>
        </p:blipFill>
        <p:spPr>
          <a:xfrm>
            <a:off x="10859533" y="121428"/>
            <a:ext cx="1170432" cy="146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(3)</a:t>
            </a:r>
          </a:p>
        </p:txBody>
      </p:sp>
      <p:sp>
        <p:nvSpPr>
          <p:cNvPr id="12" name="TextBox 11"/>
          <p:cNvSpPr txBox="1"/>
          <p:nvPr/>
        </p:nvSpPr>
        <p:spPr>
          <a:xfrm>
            <a:off x="600263" y="940487"/>
            <a:ext cx="2660395" cy="1938992"/>
          </a:xfrm>
          <a:prstGeom prst="rect">
            <a:avLst/>
          </a:prstGeom>
          <a:noFill/>
        </p:spPr>
        <p:txBody>
          <a:bodyPr wrap="square" rtlCol="0">
            <a:spAutoFit/>
          </a:bodyPr>
          <a:lstStyle/>
          <a:p>
            <a:r>
              <a:rPr lang="en-US" sz="2400" dirty="0">
                <a:solidFill>
                  <a:schemeClr val="bg1"/>
                </a:solidFill>
              </a:rPr>
              <a:t>Satan tries to appeal to our desires to satisfy our physical appetites</a:t>
            </a:r>
          </a:p>
        </p:txBody>
      </p:sp>
      <p:sp>
        <p:nvSpPr>
          <p:cNvPr id="13" name="TextBox 12"/>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Satan</a:t>
            </a:r>
          </a:p>
        </p:txBody>
      </p:sp>
      <p:sp>
        <p:nvSpPr>
          <p:cNvPr id="7" name="Rectangle 6"/>
          <p:cNvSpPr/>
          <p:nvPr/>
        </p:nvSpPr>
        <p:spPr>
          <a:xfrm>
            <a:off x="3168094" y="3320448"/>
            <a:ext cx="3771900" cy="1200329"/>
          </a:xfrm>
          <a:prstGeom prst="rect">
            <a:avLst/>
          </a:prstGeom>
        </p:spPr>
        <p:txBody>
          <a:bodyPr wrap="square">
            <a:spAutoFit/>
          </a:bodyPr>
          <a:lstStyle/>
          <a:p>
            <a:r>
              <a:rPr lang="en-US" sz="2400" b="0" i="0" dirty="0">
                <a:solidFill>
                  <a:schemeClr val="bg1"/>
                </a:solidFill>
                <a:effectLst/>
              </a:rPr>
              <a:t>Satan promised rewards that were not his to give and that he could not provide</a:t>
            </a:r>
            <a:endParaRPr lang="en-US" sz="2400" dirty="0">
              <a:solidFill>
                <a:schemeClr val="bg1"/>
              </a:solidFill>
            </a:endParaRPr>
          </a:p>
        </p:txBody>
      </p:sp>
      <p:sp>
        <p:nvSpPr>
          <p:cNvPr id="10" name="Rectangle 9"/>
          <p:cNvSpPr/>
          <p:nvPr/>
        </p:nvSpPr>
        <p:spPr>
          <a:xfrm>
            <a:off x="3891994" y="5200582"/>
            <a:ext cx="6096000" cy="830997"/>
          </a:xfrm>
          <a:prstGeom prst="rect">
            <a:avLst/>
          </a:prstGeom>
        </p:spPr>
        <p:txBody>
          <a:bodyPr>
            <a:spAutoFit/>
          </a:bodyPr>
          <a:lstStyle/>
          <a:p>
            <a:r>
              <a:rPr lang="en-US" sz="2400" b="0" i="0" dirty="0">
                <a:solidFill>
                  <a:schemeClr val="bg1"/>
                </a:solidFill>
                <a:effectLst/>
              </a:rPr>
              <a:t>Satan targets our weakest or most vulnerable areas and repeatedly tempts us</a:t>
            </a:r>
            <a:endParaRPr lang="en-US" sz="2400" dirty="0">
              <a:solidFill>
                <a:schemeClr val="bg1"/>
              </a:solidFill>
            </a:endParaRPr>
          </a:p>
        </p:txBody>
      </p:sp>
      <p:pic>
        <p:nvPicPr>
          <p:cNvPr id="4100" name="Picture 4" descr="https://media3.giphy.com/media/IgOEWPOgK6uVa/1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398" y="1186681"/>
            <a:ext cx="2835342" cy="144660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05245" y="4777881"/>
            <a:ext cx="3159533" cy="1780762"/>
            <a:chOff x="405245" y="4777881"/>
            <a:chExt cx="3159533" cy="1780762"/>
          </a:xfrm>
        </p:grpSpPr>
        <p:sp>
          <p:nvSpPr>
            <p:cNvPr id="11" name="Rectangle 10"/>
            <p:cNvSpPr/>
            <p:nvPr/>
          </p:nvSpPr>
          <p:spPr>
            <a:xfrm>
              <a:off x="405245" y="4841536"/>
              <a:ext cx="3159533" cy="171710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ttp://www.netanimations.net/frog-catching-bug.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746" y="4777881"/>
              <a:ext cx="2486025" cy="167640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https://hengboksoul.files.wordpress.com/2015/06/forever-alone.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998" y="2640959"/>
            <a:ext cx="3733511" cy="211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59989C-4075-4F0C-7EED-3094DA0C110C}"/>
              </a:ext>
            </a:extLst>
          </p:cNvPr>
          <p:cNvPicPr>
            <a:picLocks noChangeAspect="1"/>
          </p:cNvPicPr>
          <p:nvPr/>
        </p:nvPicPr>
        <p:blipFill rotWithShape="1">
          <a:blip r:embed="rId2"/>
          <a:srcRect b="59037"/>
          <a:stretch/>
        </p:blipFill>
        <p:spPr>
          <a:xfrm>
            <a:off x="0" y="0"/>
            <a:ext cx="12192000" cy="6857999"/>
          </a:xfrm>
          <a:prstGeom prst="rect">
            <a:avLst/>
          </a:prstGeom>
        </p:spPr>
      </p:pic>
      <p:grpSp>
        <p:nvGrpSpPr>
          <p:cNvPr id="2" name="Group 25"/>
          <p:cNvGrpSpPr/>
          <p:nvPr/>
        </p:nvGrpSpPr>
        <p:grpSpPr>
          <a:xfrm>
            <a:off x="3913239" y="1229033"/>
            <a:ext cx="4113162" cy="3942735"/>
            <a:chOff x="4648200" y="1371600"/>
            <a:chExt cx="1981200" cy="1981200"/>
          </a:xfrm>
        </p:grpSpPr>
        <p:sp>
          <p:nvSpPr>
            <p:cNvPr id="20" name="Oval 19"/>
            <p:cNvSpPr/>
            <p:nvPr/>
          </p:nvSpPr>
          <p:spPr>
            <a:xfrm>
              <a:off x="4648200" y="13716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7"/>
            <p:cNvGrpSpPr/>
            <p:nvPr/>
          </p:nvGrpSpPr>
          <p:grpSpPr>
            <a:xfrm>
              <a:off x="4658497" y="1371600"/>
              <a:ext cx="1791730" cy="1728914"/>
              <a:chOff x="4658497" y="1371600"/>
              <a:chExt cx="1791730" cy="1728914"/>
            </a:xfrm>
          </p:grpSpPr>
          <p:sp>
            <p:nvSpPr>
              <p:cNvPr id="15" name="Freeform 14"/>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bg2"/>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7" name="TextBox 26"/>
          <p:cNvSpPr txBox="1"/>
          <p:nvPr/>
        </p:nvSpPr>
        <p:spPr>
          <a:xfrm>
            <a:off x="0" y="1"/>
            <a:ext cx="3860800" cy="5262979"/>
          </a:xfrm>
          <a:prstGeom prst="rect">
            <a:avLst/>
          </a:prstGeom>
          <a:noFill/>
        </p:spPr>
        <p:txBody>
          <a:bodyPr wrap="square" rtlCol="0">
            <a:spAutoFit/>
          </a:bodyPr>
          <a:lstStyle/>
          <a:p>
            <a:pPr algn="ctr"/>
            <a:r>
              <a:rPr lang="en-US" sz="3600" dirty="0">
                <a:solidFill>
                  <a:schemeClr val="bg1">
                    <a:lumMod val="95000"/>
                  </a:schemeClr>
                </a:solidFill>
              </a:rPr>
              <a:t>Physical Birth</a:t>
            </a:r>
          </a:p>
          <a:p>
            <a:pPr algn="ctr"/>
            <a:endParaRPr lang="en-US" sz="3600" dirty="0">
              <a:solidFill>
                <a:schemeClr val="bg1">
                  <a:lumMod val="95000"/>
                </a:schemeClr>
              </a:solidFill>
            </a:endParaRPr>
          </a:p>
          <a:p>
            <a:r>
              <a:rPr lang="en-US" sz="2400" dirty="0">
                <a:solidFill>
                  <a:schemeClr val="bg1">
                    <a:lumMod val="95000"/>
                  </a:schemeClr>
                </a:solidFill>
              </a:rPr>
              <a:t>Our mortal life begins</a:t>
            </a:r>
          </a:p>
          <a:p>
            <a:endParaRPr lang="en-US" sz="2400" dirty="0">
              <a:solidFill>
                <a:schemeClr val="bg1">
                  <a:lumMod val="95000"/>
                </a:schemeClr>
              </a:solidFill>
            </a:endParaRPr>
          </a:p>
          <a:p>
            <a:r>
              <a:rPr lang="en-US" sz="2400" dirty="0">
                <a:solidFill>
                  <a:schemeClr val="bg1">
                    <a:lumMod val="95000"/>
                  </a:schemeClr>
                </a:solidFill>
              </a:rPr>
              <a:t>We inherit physical and mental traits and material things from our parents.</a:t>
            </a:r>
          </a:p>
          <a:p>
            <a:endParaRPr lang="en-US" sz="2400" dirty="0">
              <a:solidFill>
                <a:schemeClr val="bg1">
                  <a:lumMod val="95000"/>
                </a:schemeClr>
              </a:solidFill>
            </a:endParaRPr>
          </a:p>
          <a:p>
            <a:r>
              <a:rPr lang="en-US" sz="2400" dirty="0">
                <a:solidFill>
                  <a:schemeClr val="bg1">
                    <a:lumMod val="95000"/>
                  </a:schemeClr>
                </a:solidFill>
              </a:rPr>
              <a:t>In many cultures we receive our father’s name.</a:t>
            </a:r>
          </a:p>
          <a:p>
            <a:endParaRPr lang="en-US" sz="2400" dirty="0">
              <a:solidFill>
                <a:schemeClr val="bg1">
                  <a:lumMod val="95000"/>
                </a:schemeClr>
              </a:solidFill>
            </a:endParaRPr>
          </a:p>
          <a:p>
            <a:r>
              <a:rPr lang="en-US" sz="2400" dirty="0">
                <a:solidFill>
                  <a:schemeClr val="bg1">
                    <a:lumMod val="95000"/>
                  </a:schemeClr>
                </a:solidFill>
              </a:rPr>
              <a:t>We can become like our parents.</a:t>
            </a:r>
          </a:p>
        </p:txBody>
      </p:sp>
      <p:sp>
        <p:nvSpPr>
          <p:cNvPr id="28" name="TextBox 27"/>
          <p:cNvSpPr txBox="1"/>
          <p:nvPr/>
        </p:nvSpPr>
        <p:spPr>
          <a:xfrm>
            <a:off x="8331200" y="0"/>
            <a:ext cx="3860800" cy="6370975"/>
          </a:xfrm>
          <a:prstGeom prst="rect">
            <a:avLst/>
          </a:prstGeom>
          <a:noFill/>
        </p:spPr>
        <p:txBody>
          <a:bodyPr wrap="square" rtlCol="0">
            <a:spAutoFit/>
          </a:bodyPr>
          <a:lstStyle/>
          <a:p>
            <a:pPr algn="ctr"/>
            <a:r>
              <a:rPr lang="en-US" sz="3600" dirty="0">
                <a:solidFill>
                  <a:schemeClr val="bg1">
                    <a:lumMod val="95000"/>
                  </a:schemeClr>
                </a:solidFill>
              </a:rPr>
              <a:t>Spiritual Birth</a:t>
            </a:r>
          </a:p>
          <a:p>
            <a:pPr algn="ctr"/>
            <a:endParaRPr lang="en-US" sz="3600" dirty="0">
              <a:solidFill>
                <a:schemeClr val="bg1">
                  <a:lumMod val="95000"/>
                </a:schemeClr>
              </a:solidFill>
            </a:endParaRPr>
          </a:p>
          <a:p>
            <a:r>
              <a:rPr lang="en-US" sz="2400" dirty="0">
                <a:solidFill>
                  <a:schemeClr val="bg1">
                    <a:lumMod val="95000"/>
                  </a:schemeClr>
                </a:solidFill>
              </a:rPr>
              <a:t>We begin a new life in Christ</a:t>
            </a:r>
          </a:p>
          <a:p>
            <a:endParaRPr lang="en-US" sz="2400" dirty="0">
              <a:solidFill>
                <a:schemeClr val="bg1">
                  <a:lumMod val="95000"/>
                </a:schemeClr>
              </a:solidFill>
            </a:endParaRPr>
          </a:p>
          <a:p>
            <a:r>
              <a:rPr lang="en-US" sz="2400" dirty="0">
                <a:solidFill>
                  <a:schemeClr val="bg1">
                    <a:lumMod val="95000"/>
                  </a:schemeClr>
                </a:solidFill>
              </a:rPr>
              <a:t>Christ becomes our Father and we receive a spiritual inheritance from Him.</a:t>
            </a:r>
          </a:p>
          <a:p>
            <a:endParaRPr lang="en-US" sz="2400" dirty="0">
              <a:solidFill>
                <a:schemeClr val="bg1">
                  <a:lumMod val="95000"/>
                </a:schemeClr>
              </a:solidFill>
            </a:endParaRPr>
          </a:p>
          <a:p>
            <a:r>
              <a:rPr lang="en-US" sz="2400" dirty="0">
                <a:solidFill>
                  <a:schemeClr val="bg1">
                    <a:lumMod val="95000"/>
                  </a:schemeClr>
                </a:solidFill>
              </a:rPr>
              <a:t>We receive the name of Christ.</a:t>
            </a:r>
          </a:p>
          <a:p>
            <a:endParaRPr lang="en-US" sz="2400" dirty="0">
              <a:solidFill>
                <a:schemeClr val="bg1">
                  <a:lumMod val="95000"/>
                </a:schemeClr>
              </a:solidFill>
            </a:endParaRPr>
          </a:p>
          <a:p>
            <a:r>
              <a:rPr lang="en-US" sz="2400" dirty="0">
                <a:solidFill>
                  <a:schemeClr val="bg1">
                    <a:lumMod val="95000"/>
                  </a:schemeClr>
                </a:solidFill>
              </a:rPr>
              <a:t>We begin our progression towards becoming like our Father in Heaven.</a:t>
            </a:r>
          </a:p>
          <a:p>
            <a:endParaRPr lang="en-US" sz="2400" dirty="0">
              <a:solidFill>
                <a:schemeClr val="bg1">
                  <a:lumMod val="95000"/>
                </a:schemeClr>
              </a:solidFill>
            </a:endParaRPr>
          </a:p>
          <a:p>
            <a:endParaRPr lang="en-US" sz="2400"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anim calcmode="lin" valueType="num">
                                      <p:cBhvr additive="base">
                                        <p:cTn id="7"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2" end="2"/>
                                            </p:txEl>
                                          </p:spTgt>
                                        </p:tgtEl>
                                        <p:attrNameLst>
                                          <p:attrName>ppt_y</p:attrName>
                                        </p:attrNameLst>
                                      </p:cBhvr>
                                      <p:tavLst>
                                        <p:tav tm="0">
                                          <p:val>
                                            <p:strVal val="1+#ppt_h/2"/>
                                          </p:val>
                                        </p:tav>
                                        <p:tav tm="100000">
                                          <p:val>
                                            <p:strVal val="#ppt_y"/>
                                          </p:val>
                                        </p:tav>
                                      </p:tavLst>
                                    </p:anim>
                                  </p:childTnLst>
                                </p:cTn>
                              </p:par>
                              <p:par>
                                <p:cTn id="9" presetID="8" presetClass="emph" presetSubtype="0" fill="remove" nodeType="withEffect">
                                  <p:stCondLst>
                                    <p:cond delay="0"/>
                                  </p:stCondLst>
                                  <p:childTnLst>
                                    <p:animRot by="21600000">
                                      <p:cBhvr>
                                        <p:cTn id="10" dur="5000" fill="hold"/>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 calcmode="lin" valueType="num">
                                      <p:cBhvr additive="base">
                                        <p:cTn id="15"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
                                            <p:txEl>
                                              <p:pRg st="4" end="4"/>
                                            </p:txEl>
                                          </p:spTgt>
                                        </p:tgtEl>
                                        <p:attrNameLst>
                                          <p:attrName>style.visibility</p:attrName>
                                        </p:attrNameLst>
                                      </p:cBhvr>
                                      <p:to>
                                        <p:strVal val="visible"/>
                                      </p:to>
                                    </p:set>
                                    <p:anim calcmode="lin" valueType="num">
                                      <p:cBhvr additive="base">
                                        <p:cTn id="2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7">
                                            <p:txEl>
                                              <p:pRg st="4" end="4"/>
                                            </p:txEl>
                                          </p:spTgt>
                                        </p:tgtEl>
                                        <p:attrNameLst>
                                          <p:attrName>ppt_y</p:attrName>
                                        </p:attrNameLst>
                                      </p:cBhvr>
                                      <p:tavLst>
                                        <p:tav tm="0">
                                          <p:val>
                                            <p:strVal val="1+#ppt_h/2"/>
                                          </p:val>
                                        </p:tav>
                                        <p:tav tm="100000">
                                          <p:val>
                                            <p:strVal val="#ppt_y"/>
                                          </p:val>
                                        </p:tav>
                                      </p:tavLst>
                                    </p:anim>
                                  </p:childTnLst>
                                </p:cTn>
                              </p:par>
                              <p:par>
                                <p:cTn id="23" presetID="8" presetClass="emph" presetSubtype="0" fill="hold" nodeType="withEffect">
                                  <p:stCondLst>
                                    <p:cond delay="0"/>
                                  </p:stCondLst>
                                  <p:childTnLst>
                                    <p:animRot by="21600000">
                                      <p:cBhvr>
                                        <p:cTn id="24" dur="5000" fill="hold"/>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xEl>
                                              <p:pRg st="4" end="4"/>
                                            </p:txEl>
                                          </p:spTgt>
                                        </p:tgtEl>
                                        <p:attrNameLst>
                                          <p:attrName>style.visibility</p:attrName>
                                        </p:attrNameLst>
                                      </p:cBhvr>
                                      <p:to>
                                        <p:strVal val="visible"/>
                                      </p:to>
                                    </p:set>
                                    <p:anim calcmode="lin" valueType="num">
                                      <p:cBhvr additive="base">
                                        <p:cTn id="29" dur="500" fill="hold"/>
                                        <p:tgtEl>
                                          <p:spTgt spid="2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xEl>
                                              <p:pRg st="6" end="6"/>
                                            </p:txEl>
                                          </p:spTgt>
                                        </p:tgtEl>
                                        <p:attrNameLst>
                                          <p:attrName>style.visibility</p:attrName>
                                        </p:attrNameLst>
                                      </p:cBhvr>
                                      <p:to>
                                        <p:strVal val="visible"/>
                                      </p:to>
                                    </p:set>
                                    <p:anim calcmode="lin" valueType="num">
                                      <p:cBhvr additive="base">
                                        <p:cTn id="35" dur="500" fill="hold"/>
                                        <p:tgtEl>
                                          <p:spTgt spid="2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
                                            <p:txEl>
                                              <p:pRg st="6" end="6"/>
                                            </p:txEl>
                                          </p:spTgt>
                                        </p:tgtEl>
                                        <p:attrNameLst>
                                          <p:attrName>ppt_y</p:attrName>
                                        </p:attrNameLst>
                                      </p:cBhvr>
                                      <p:tavLst>
                                        <p:tav tm="0">
                                          <p:val>
                                            <p:strVal val="1+#ppt_h/2"/>
                                          </p:val>
                                        </p:tav>
                                        <p:tav tm="100000">
                                          <p:val>
                                            <p:strVal val="#ppt_y"/>
                                          </p:val>
                                        </p:tav>
                                      </p:tavLst>
                                    </p:anim>
                                  </p:childTnLst>
                                </p:cTn>
                              </p:par>
                              <p:par>
                                <p:cTn id="37" presetID="8" presetClass="emph" presetSubtype="0" fill="hold" nodeType="withEffect">
                                  <p:stCondLst>
                                    <p:cond delay="0"/>
                                  </p:stCondLst>
                                  <p:childTnLst>
                                    <p:animRot by="21600000">
                                      <p:cBhvr>
                                        <p:cTn id="38" dur="5000" fill="hold"/>
                                        <p:tgtEl>
                                          <p:spTgt spid="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xEl>
                                              <p:pRg st="6" end="6"/>
                                            </p:txEl>
                                          </p:spTgt>
                                        </p:tgtEl>
                                        <p:attrNameLst>
                                          <p:attrName>style.visibility</p:attrName>
                                        </p:attrNameLst>
                                      </p:cBhvr>
                                      <p:to>
                                        <p:strVal val="visible"/>
                                      </p:to>
                                    </p:set>
                                    <p:anim calcmode="lin" valueType="num">
                                      <p:cBhvr additive="base">
                                        <p:cTn id="43" dur="500" fill="hold"/>
                                        <p:tgtEl>
                                          <p:spTgt spid="2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xEl>
                                              <p:pRg st="8" end="8"/>
                                            </p:txEl>
                                          </p:spTgt>
                                        </p:tgtEl>
                                        <p:attrNameLst>
                                          <p:attrName>style.visibility</p:attrName>
                                        </p:attrNameLst>
                                      </p:cBhvr>
                                      <p:to>
                                        <p:strVal val="visible"/>
                                      </p:to>
                                    </p:set>
                                    <p:anim calcmode="lin" valueType="num">
                                      <p:cBhvr additive="base">
                                        <p:cTn id="49" dur="500" fill="hold"/>
                                        <p:tgtEl>
                                          <p:spTgt spid="2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
                                            <p:txEl>
                                              <p:pRg st="8" end="8"/>
                                            </p:txEl>
                                          </p:spTgt>
                                        </p:tgtEl>
                                        <p:attrNameLst>
                                          <p:attrName>ppt_y</p:attrName>
                                        </p:attrNameLst>
                                      </p:cBhvr>
                                      <p:tavLst>
                                        <p:tav tm="0">
                                          <p:val>
                                            <p:strVal val="1+#ppt_h/2"/>
                                          </p:val>
                                        </p:tav>
                                        <p:tav tm="100000">
                                          <p:val>
                                            <p:strVal val="#ppt_y"/>
                                          </p:val>
                                        </p:tav>
                                      </p:tavLst>
                                    </p:anim>
                                  </p:childTnLst>
                                </p:cTn>
                              </p:par>
                              <p:par>
                                <p:cTn id="51" presetID="8" presetClass="emph" presetSubtype="0" fill="hold" nodeType="withEffect">
                                  <p:stCondLst>
                                    <p:cond delay="0"/>
                                  </p:stCondLst>
                                  <p:childTnLst>
                                    <p:animRot by="21600000">
                                      <p:cBhvr>
                                        <p:cTn id="52" dur="5000" fill="hold"/>
                                        <p:tgtEl>
                                          <p:spTgt spid="2"/>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xEl>
                                              <p:pRg st="8" end="8"/>
                                            </p:txEl>
                                          </p:spTgt>
                                        </p:tgtEl>
                                        <p:attrNameLst>
                                          <p:attrName>style.visibility</p:attrName>
                                        </p:attrNameLst>
                                      </p:cBhvr>
                                      <p:to>
                                        <p:strVal val="visible"/>
                                      </p:to>
                                    </p:set>
                                    <p:anim calcmode="lin" valueType="num">
                                      <p:cBhvr additive="base">
                                        <p:cTn id="57" dur="500" fill="hold"/>
                                        <p:tgtEl>
                                          <p:spTgt spid="28">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id="{32C81D25-E410-3F10-AA68-9D6362C89709}"/>
              </a:ext>
            </a:extLst>
          </p:cNvPr>
          <p:cNvPicPr>
            <a:picLocks noChangeAspect="1"/>
          </p:cNvPicPr>
          <p:nvPr/>
        </p:nvPicPr>
        <p:blipFill rotWithShape="1">
          <a:blip r:embed="rId2"/>
          <a:srcRect b="59037"/>
          <a:stretch/>
        </p:blipFill>
        <p:spPr>
          <a:xfrm>
            <a:off x="0" y="0"/>
            <a:ext cx="12192000" cy="6857999"/>
          </a:xfrm>
          <a:prstGeom prst="rect">
            <a:avLst/>
          </a:prstGeom>
        </p:spPr>
      </p:pic>
      <p:sp>
        <p:nvSpPr>
          <p:cNvPr id="3" name="TextBox 2"/>
          <p:cNvSpPr txBox="1"/>
          <p:nvPr/>
        </p:nvSpPr>
        <p:spPr>
          <a:xfrm>
            <a:off x="633038" y="551884"/>
            <a:ext cx="11379200" cy="3908762"/>
          </a:xfrm>
          <a:prstGeom prst="rect">
            <a:avLst/>
          </a:prstGeom>
          <a:noFill/>
        </p:spPr>
        <p:txBody>
          <a:bodyPr wrap="square" rtlCol="0">
            <a:spAutoFit/>
          </a:bodyPr>
          <a:lstStyle/>
          <a:p>
            <a:pPr algn="ctr"/>
            <a:r>
              <a:rPr lang="en-US" sz="4000" dirty="0">
                <a:solidFill>
                  <a:schemeClr val="bg1"/>
                </a:solidFill>
                <a:latin typeface="Batang" pitchFamily="18" charset="-127"/>
                <a:ea typeface="Batang" pitchFamily="18" charset="-127"/>
              </a:rPr>
              <a:t>Alma 5:14</a:t>
            </a:r>
          </a:p>
          <a:p>
            <a:pPr algn="ctr"/>
            <a:r>
              <a:rPr lang="en-US" sz="3200" dirty="0">
                <a:solidFill>
                  <a:schemeClr val="bg1"/>
                </a:solidFill>
                <a:latin typeface="Batang" pitchFamily="18" charset="-127"/>
                <a:ea typeface="Batang" pitchFamily="18" charset="-127"/>
              </a:rPr>
              <a:t>“And now behold, I ask of you, my </a:t>
            </a:r>
            <a:r>
              <a:rPr lang="en-US" sz="3200" dirty="0">
                <a:solidFill>
                  <a:schemeClr val="accent1">
                    <a:lumMod val="20000"/>
                    <a:lumOff val="80000"/>
                  </a:schemeClr>
                </a:solidFill>
                <a:latin typeface="Batang" pitchFamily="18" charset="-127"/>
                <a:ea typeface="Batang" pitchFamily="18" charset="-127"/>
              </a:rPr>
              <a:t>brethren of the church, </a:t>
            </a:r>
          </a:p>
          <a:p>
            <a:pPr algn="ctr"/>
            <a:endParaRPr lang="en-US" sz="3200" dirty="0">
              <a:solidFill>
                <a:schemeClr val="accent1">
                  <a:lumMod val="20000"/>
                  <a:lumOff val="80000"/>
                </a:schemeClr>
              </a:solidFill>
              <a:latin typeface="Batang" pitchFamily="18" charset="-127"/>
              <a:ea typeface="Batang" pitchFamily="18" charset="-127"/>
            </a:endParaRPr>
          </a:p>
          <a:p>
            <a:pPr algn="ctr"/>
            <a:r>
              <a:rPr lang="en-US" sz="3600" b="1" dirty="0">
                <a:solidFill>
                  <a:schemeClr val="accent1">
                    <a:lumMod val="20000"/>
                    <a:lumOff val="80000"/>
                  </a:schemeClr>
                </a:solidFill>
                <a:latin typeface="Batang" pitchFamily="18" charset="-127"/>
                <a:ea typeface="Batang" pitchFamily="18" charset="-127"/>
              </a:rPr>
              <a:t>Have ye spiritually been born of God?</a:t>
            </a:r>
          </a:p>
          <a:p>
            <a:pPr algn="ctr"/>
            <a:r>
              <a:rPr lang="en-US" sz="3200" dirty="0">
                <a:solidFill>
                  <a:schemeClr val="bg1"/>
                </a:solidFill>
                <a:latin typeface="Batang" pitchFamily="18" charset="-127"/>
                <a:ea typeface="Batang" pitchFamily="18" charset="-127"/>
              </a:rPr>
              <a:t> </a:t>
            </a:r>
            <a:r>
              <a:rPr lang="en-US" sz="3600" b="1" dirty="0">
                <a:solidFill>
                  <a:srgbClr val="FFFF00"/>
                </a:solidFill>
                <a:latin typeface="Batang" pitchFamily="18" charset="-127"/>
                <a:ea typeface="Batang" pitchFamily="18" charset="-127"/>
              </a:rPr>
              <a:t>Have ye received his image in your countenances? </a:t>
            </a:r>
          </a:p>
          <a:p>
            <a:pPr algn="ctr"/>
            <a:r>
              <a:rPr lang="en-US" sz="3600" b="1" dirty="0">
                <a:solidFill>
                  <a:schemeClr val="accent2">
                    <a:lumMod val="40000"/>
                    <a:lumOff val="60000"/>
                  </a:schemeClr>
                </a:solidFill>
                <a:latin typeface="Batang" pitchFamily="18" charset="-127"/>
                <a:ea typeface="Batang" pitchFamily="18" charset="-127"/>
              </a:rPr>
              <a:t>Have ye experienced this mighty change in your hearts?”</a:t>
            </a:r>
          </a:p>
        </p:txBody>
      </p:sp>
      <p:grpSp>
        <p:nvGrpSpPr>
          <p:cNvPr id="12" name="Group 11">
            <a:extLst>
              <a:ext uri="{FF2B5EF4-FFF2-40B4-BE49-F238E27FC236}">
                <a16:creationId xmlns:a16="http://schemas.microsoft.com/office/drawing/2014/main" id="{7317888A-B8FA-7497-3B12-C93876A93B4B}"/>
              </a:ext>
            </a:extLst>
          </p:cNvPr>
          <p:cNvGrpSpPr/>
          <p:nvPr/>
        </p:nvGrpSpPr>
        <p:grpSpPr>
          <a:xfrm>
            <a:off x="171171" y="110881"/>
            <a:ext cx="1212151" cy="2995736"/>
            <a:chOff x="1637778" y="287731"/>
            <a:chExt cx="2523913" cy="6237655"/>
          </a:xfrm>
        </p:grpSpPr>
        <p:grpSp>
          <p:nvGrpSpPr>
            <p:cNvPr id="13" name="Group 49">
              <a:extLst>
                <a:ext uri="{FF2B5EF4-FFF2-40B4-BE49-F238E27FC236}">
                  <a16:creationId xmlns:a16="http://schemas.microsoft.com/office/drawing/2014/main" id="{6D7FE315-EF3D-A9F4-63AB-BEC8580DBFA1}"/>
                </a:ext>
              </a:extLst>
            </p:cNvPr>
            <p:cNvGrpSpPr/>
            <p:nvPr/>
          </p:nvGrpSpPr>
          <p:grpSpPr>
            <a:xfrm rot="9550070">
              <a:off x="2937789" y="5508892"/>
              <a:ext cx="504783" cy="1016494"/>
              <a:chOff x="1295400" y="4546730"/>
              <a:chExt cx="409568" cy="689984"/>
            </a:xfrm>
          </p:grpSpPr>
          <p:sp>
            <p:nvSpPr>
              <p:cNvPr id="136" name="Oval 135">
                <a:extLst>
                  <a:ext uri="{FF2B5EF4-FFF2-40B4-BE49-F238E27FC236}">
                    <a16:creationId xmlns:a16="http://schemas.microsoft.com/office/drawing/2014/main" id="{4F71343E-7E36-64A5-81ED-6B14CE56E7BF}"/>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3437805-A877-6135-6697-DBCB8C4FC63A}"/>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42">
              <a:extLst>
                <a:ext uri="{FF2B5EF4-FFF2-40B4-BE49-F238E27FC236}">
                  <a16:creationId xmlns:a16="http://schemas.microsoft.com/office/drawing/2014/main" id="{7B6DE481-710A-8F71-0E08-3A37F551D9D3}"/>
                </a:ext>
              </a:extLst>
            </p:cNvPr>
            <p:cNvGrpSpPr/>
            <p:nvPr/>
          </p:nvGrpSpPr>
          <p:grpSpPr>
            <a:xfrm rot="15885139">
              <a:off x="2545567" y="5494323"/>
              <a:ext cx="504782" cy="1016494"/>
              <a:chOff x="1295400" y="4546730"/>
              <a:chExt cx="409568" cy="689984"/>
            </a:xfrm>
          </p:grpSpPr>
          <p:sp>
            <p:nvSpPr>
              <p:cNvPr id="134" name="Oval 5">
                <a:extLst>
                  <a:ext uri="{FF2B5EF4-FFF2-40B4-BE49-F238E27FC236}">
                    <a16:creationId xmlns:a16="http://schemas.microsoft.com/office/drawing/2014/main" id="{C3CDC99B-1E69-FEE2-D0F3-5CB995827B4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7F7C14F-719F-667E-F58F-3018574E8EFD}"/>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rapezoid 14">
              <a:extLst>
                <a:ext uri="{FF2B5EF4-FFF2-40B4-BE49-F238E27FC236}">
                  <a16:creationId xmlns:a16="http://schemas.microsoft.com/office/drawing/2014/main" id="{4C937925-BEDC-89C7-A404-467CA10478C6}"/>
                </a:ext>
              </a:extLst>
            </p:cNvPr>
            <p:cNvSpPr/>
            <p:nvPr/>
          </p:nvSpPr>
          <p:spPr>
            <a:xfrm>
              <a:off x="2062254" y="4125392"/>
              <a:ext cx="1847046" cy="1831749"/>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87537E-8D5F-8DAE-4991-6ED5B37A90B7}"/>
                </a:ext>
              </a:extLst>
            </p:cNvPr>
            <p:cNvSpPr/>
            <p:nvPr/>
          </p:nvSpPr>
          <p:spPr>
            <a:xfrm>
              <a:off x="3783104" y="3559427"/>
              <a:ext cx="378587" cy="757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B5EB66-9E14-5711-2D4F-F0CC212043FF}"/>
                </a:ext>
              </a:extLst>
            </p:cNvPr>
            <p:cNvSpPr/>
            <p:nvPr/>
          </p:nvSpPr>
          <p:spPr>
            <a:xfrm>
              <a:off x="1637778" y="3559427"/>
              <a:ext cx="378587" cy="757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96768C33-A985-7C55-785E-2D34F6657BB3}"/>
                </a:ext>
              </a:extLst>
            </p:cNvPr>
            <p:cNvSpPr/>
            <p:nvPr/>
          </p:nvSpPr>
          <p:spPr>
            <a:xfrm>
              <a:off x="2016365" y="1918884"/>
              <a:ext cx="1892935" cy="3533477"/>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88BC3D-8FE8-6E2C-5842-AA1A91289A6F}"/>
                </a:ext>
              </a:extLst>
            </p:cNvPr>
            <p:cNvSpPr/>
            <p:nvPr/>
          </p:nvSpPr>
          <p:spPr>
            <a:xfrm>
              <a:off x="2394952" y="2045079"/>
              <a:ext cx="1135761" cy="870958"/>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4D2635-FFCE-309B-1A03-97CB1C048D94}"/>
                </a:ext>
              </a:extLst>
            </p:cNvPr>
            <p:cNvSpPr/>
            <p:nvPr/>
          </p:nvSpPr>
          <p:spPr>
            <a:xfrm>
              <a:off x="2433193" y="1612954"/>
              <a:ext cx="1009565" cy="870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B0EBC28E-6E85-65A4-3265-0C01ACD85B57}"/>
                </a:ext>
              </a:extLst>
            </p:cNvPr>
            <p:cNvSpPr/>
            <p:nvPr/>
          </p:nvSpPr>
          <p:spPr>
            <a:xfrm rot="20397331">
              <a:off x="3200544" y="2143563"/>
              <a:ext cx="913413" cy="1916703"/>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0339ACCF-74B8-3A6D-C3C4-1AE18D8F80C7}"/>
                </a:ext>
              </a:extLst>
            </p:cNvPr>
            <p:cNvSpPr/>
            <p:nvPr/>
          </p:nvSpPr>
          <p:spPr>
            <a:xfrm rot="1296214">
              <a:off x="1829440" y="2135127"/>
              <a:ext cx="847015" cy="1875689"/>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88974EEA-5D93-07BB-B0FE-44B8862556EB}"/>
                </a:ext>
              </a:extLst>
            </p:cNvPr>
            <p:cNvSpPr/>
            <p:nvPr/>
          </p:nvSpPr>
          <p:spPr>
            <a:xfrm rot="287694">
              <a:off x="2130352" y="2041464"/>
              <a:ext cx="825353" cy="2922793"/>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5F238738-D082-15D2-466B-E93BBCA3C82F}"/>
                </a:ext>
              </a:extLst>
            </p:cNvPr>
            <p:cNvSpPr/>
            <p:nvPr/>
          </p:nvSpPr>
          <p:spPr>
            <a:xfrm rot="21293170">
              <a:off x="3026925" y="2073594"/>
              <a:ext cx="768762" cy="2888289"/>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31">
              <a:extLst>
                <a:ext uri="{FF2B5EF4-FFF2-40B4-BE49-F238E27FC236}">
                  <a16:creationId xmlns:a16="http://schemas.microsoft.com/office/drawing/2014/main" id="{20DAE9D0-AF57-5BF0-BB03-95F43AB7421B}"/>
                </a:ext>
              </a:extLst>
            </p:cNvPr>
            <p:cNvGrpSpPr/>
            <p:nvPr/>
          </p:nvGrpSpPr>
          <p:grpSpPr>
            <a:xfrm rot="21151532">
              <a:off x="3261878" y="856830"/>
              <a:ext cx="568384" cy="1254171"/>
              <a:chOff x="1434718" y="4935165"/>
              <a:chExt cx="343204" cy="757299"/>
            </a:xfrm>
            <a:solidFill>
              <a:schemeClr val="accent2">
                <a:lumMod val="50000"/>
              </a:schemeClr>
            </a:solidFill>
          </p:grpSpPr>
          <p:sp>
            <p:nvSpPr>
              <p:cNvPr id="131" name="Moon 130">
                <a:extLst>
                  <a:ext uri="{FF2B5EF4-FFF2-40B4-BE49-F238E27FC236}">
                    <a16:creationId xmlns:a16="http://schemas.microsoft.com/office/drawing/2014/main" id="{1E7EFE7D-1D67-92BA-10BF-42C064299CA4}"/>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F71295AF-32E9-4237-732F-474A49EF2BF9}"/>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E95B86D0-5303-8804-4BB3-D9AF82A1A578}"/>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9">
              <a:extLst>
                <a:ext uri="{FF2B5EF4-FFF2-40B4-BE49-F238E27FC236}">
                  <a16:creationId xmlns:a16="http://schemas.microsoft.com/office/drawing/2014/main" id="{948A0689-76D9-30FD-0060-82A51DEC3ABE}"/>
                </a:ext>
              </a:extLst>
            </p:cNvPr>
            <p:cNvGrpSpPr/>
            <p:nvPr/>
          </p:nvGrpSpPr>
          <p:grpSpPr>
            <a:xfrm rot="1653802">
              <a:off x="2071601" y="973473"/>
              <a:ext cx="568384" cy="1254171"/>
              <a:chOff x="1434718" y="4935165"/>
              <a:chExt cx="343204" cy="757299"/>
            </a:xfrm>
            <a:solidFill>
              <a:schemeClr val="accent2">
                <a:lumMod val="50000"/>
              </a:schemeClr>
            </a:solidFill>
          </p:grpSpPr>
          <p:sp>
            <p:nvSpPr>
              <p:cNvPr id="128" name="Moon 127">
                <a:extLst>
                  <a:ext uri="{FF2B5EF4-FFF2-40B4-BE49-F238E27FC236}">
                    <a16:creationId xmlns:a16="http://schemas.microsoft.com/office/drawing/2014/main" id="{5BA6BFF6-4874-0BB2-E088-5110DD14DF06}"/>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27">
                <a:extLst>
                  <a:ext uri="{FF2B5EF4-FFF2-40B4-BE49-F238E27FC236}">
                    <a16:creationId xmlns:a16="http://schemas.microsoft.com/office/drawing/2014/main" id="{12316DAF-D2F7-D7C6-5335-FC19E68764BA}"/>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28">
                <a:extLst>
                  <a:ext uri="{FF2B5EF4-FFF2-40B4-BE49-F238E27FC236}">
                    <a16:creationId xmlns:a16="http://schemas.microsoft.com/office/drawing/2014/main" id="{04A9408F-D641-B408-D135-EF848E402613}"/>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14">
              <a:extLst>
                <a:ext uri="{FF2B5EF4-FFF2-40B4-BE49-F238E27FC236}">
                  <a16:creationId xmlns:a16="http://schemas.microsoft.com/office/drawing/2014/main" id="{B0D13E59-90CE-65A0-A104-5AB4A8C2D6A8}"/>
                </a:ext>
              </a:extLst>
            </p:cNvPr>
            <p:cNvSpPr/>
            <p:nvPr/>
          </p:nvSpPr>
          <p:spPr>
            <a:xfrm>
              <a:off x="2268756" y="353523"/>
              <a:ext cx="1444208" cy="19439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40AC73C7-7AD8-1186-3119-B43DBF004B0D}"/>
                </a:ext>
              </a:extLst>
            </p:cNvPr>
            <p:cNvSpPr/>
            <p:nvPr/>
          </p:nvSpPr>
          <p:spPr>
            <a:xfrm rot="5412568">
              <a:off x="2605705" y="-106631"/>
              <a:ext cx="630978" cy="141970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0DE9E21C-9BCC-1923-6465-5CA4BDBFDFB6}"/>
                </a:ext>
              </a:extLst>
            </p:cNvPr>
            <p:cNvSpPr/>
            <p:nvPr/>
          </p:nvSpPr>
          <p:spPr>
            <a:xfrm rot="4358243">
              <a:off x="2416831" y="404064"/>
              <a:ext cx="325133" cy="731546"/>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a:extLst>
                <a:ext uri="{FF2B5EF4-FFF2-40B4-BE49-F238E27FC236}">
                  <a16:creationId xmlns:a16="http://schemas.microsoft.com/office/drawing/2014/main" id="{DC4A1B0D-73CC-C7F2-8DFA-65D0424A37E8}"/>
                </a:ext>
              </a:extLst>
            </p:cNvPr>
            <p:cNvSpPr/>
            <p:nvPr/>
          </p:nvSpPr>
          <p:spPr>
            <a:xfrm rot="5412568">
              <a:off x="2692075" y="-225236"/>
              <a:ext cx="369735" cy="14109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a:extLst>
                <a:ext uri="{FF2B5EF4-FFF2-40B4-BE49-F238E27FC236}">
                  <a16:creationId xmlns:a16="http://schemas.microsoft.com/office/drawing/2014/main" id="{397CDD2D-0309-26F2-5374-B780B48C0147}"/>
                </a:ext>
              </a:extLst>
            </p:cNvPr>
            <p:cNvSpPr/>
            <p:nvPr/>
          </p:nvSpPr>
          <p:spPr>
            <a:xfrm rot="5412568">
              <a:off x="2400576" y="149012"/>
              <a:ext cx="359547" cy="80898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80210860-F986-E773-717F-AB27776016C4}"/>
                </a:ext>
              </a:extLst>
            </p:cNvPr>
            <p:cNvSpPr/>
            <p:nvPr/>
          </p:nvSpPr>
          <p:spPr>
            <a:xfrm rot="5412568">
              <a:off x="3166211" y="188217"/>
              <a:ext cx="311803" cy="7015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5401DA8A-0192-4F1F-F4FB-1A1F9E97F17C}"/>
                </a:ext>
              </a:extLst>
            </p:cNvPr>
            <p:cNvSpPr/>
            <p:nvPr/>
          </p:nvSpPr>
          <p:spPr>
            <a:xfrm rot="14214603">
              <a:off x="2796758" y="336124"/>
              <a:ext cx="386684" cy="731546"/>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a:extLst>
                <a:ext uri="{FF2B5EF4-FFF2-40B4-BE49-F238E27FC236}">
                  <a16:creationId xmlns:a16="http://schemas.microsoft.com/office/drawing/2014/main" id="{B1078D5B-2FCF-E0A2-38B1-CB42A79001A8}"/>
                </a:ext>
              </a:extLst>
            </p:cNvPr>
            <p:cNvSpPr/>
            <p:nvPr/>
          </p:nvSpPr>
          <p:spPr>
            <a:xfrm rot="14214603">
              <a:off x="2790598" y="349188"/>
              <a:ext cx="213570" cy="480534"/>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a:extLst>
                <a:ext uri="{FF2B5EF4-FFF2-40B4-BE49-F238E27FC236}">
                  <a16:creationId xmlns:a16="http://schemas.microsoft.com/office/drawing/2014/main" id="{0C273F3E-5D40-118D-3457-9CC139B4AF0D}"/>
                </a:ext>
              </a:extLst>
            </p:cNvPr>
            <p:cNvSpPr/>
            <p:nvPr/>
          </p:nvSpPr>
          <p:spPr>
            <a:xfrm rot="14214603">
              <a:off x="2486068" y="291699"/>
              <a:ext cx="325133" cy="731546"/>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52D8AA63-B8B7-7483-7292-71D30EE1F094}"/>
                </a:ext>
              </a:extLst>
            </p:cNvPr>
            <p:cNvSpPr/>
            <p:nvPr/>
          </p:nvSpPr>
          <p:spPr>
            <a:xfrm rot="3904094">
              <a:off x="2670085" y="60289"/>
              <a:ext cx="157869" cy="74917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F67296D0-3CA1-5756-DA65-FAF53A974C54}"/>
                </a:ext>
              </a:extLst>
            </p:cNvPr>
            <p:cNvSpPr/>
            <p:nvPr/>
          </p:nvSpPr>
          <p:spPr>
            <a:xfrm rot="20210230">
              <a:off x="3253215" y="417058"/>
              <a:ext cx="176411" cy="550147"/>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48">
              <a:extLst>
                <a:ext uri="{FF2B5EF4-FFF2-40B4-BE49-F238E27FC236}">
                  <a16:creationId xmlns:a16="http://schemas.microsoft.com/office/drawing/2014/main" id="{FAA08A61-2A4E-01A8-484A-FF6D9D8D3EF5}"/>
                </a:ext>
              </a:extLst>
            </p:cNvPr>
            <p:cNvGrpSpPr/>
            <p:nvPr/>
          </p:nvGrpSpPr>
          <p:grpSpPr>
            <a:xfrm>
              <a:off x="2402600" y="5115839"/>
              <a:ext cx="1009565" cy="271806"/>
              <a:chOff x="553453" y="4798401"/>
              <a:chExt cx="1858183" cy="519282"/>
            </a:xfrm>
          </p:grpSpPr>
          <p:sp>
            <p:nvSpPr>
              <p:cNvPr id="123" name="Frame 122">
                <a:extLst>
                  <a:ext uri="{FF2B5EF4-FFF2-40B4-BE49-F238E27FC236}">
                    <a16:creationId xmlns:a16="http://schemas.microsoft.com/office/drawing/2014/main" id="{E861B98F-E770-7210-1848-14EEBC3732D0}"/>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ame 123">
                <a:extLst>
                  <a:ext uri="{FF2B5EF4-FFF2-40B4-BE49-F238E27FC236}">
                    <a16:creationId xmlns:a16="http://schemas.microsoft.com/office/drawing/2014/main" id="{900C38A5-2E0A-45AA-CCD6-C7AB0B28E5D9}"/>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Frame 124">
                <a:extLst>
                  <a:ext uri="{FF2B5EF4-FFF2-40B4-BE49-F238E27FC236}">
                    <a16:creationId xmlns:a16="http://schemas.microsoft.com/office/drawing/2014/main" id="{C51B6C10-C02A-871C-F9AF-B9E50C416EBB}"/>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Frame 125">
                <a:extLst>
                  <a:ext uri="{FF2B5EF4-FFF2-40B4-BE49-F238E27FC236}">
                    <a16:creationId xmlns:a16="http://schemas.microsoft.com/office/drawing/2014/main" id="{5A1738C0-C49E-315F-F58A-64EF52C620C5}"/>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Frame 126">
                <a:extLst>
                  <a:ext uri="{FF2B5EF4-FFF2-40B4-BE49-F238E27FC236}">
                    <a16:creationId xmlns:a16="http://schemas.microsoft.com/office/drawing/2014/main" id="{E54D1056-243B-2A41-E649-A5C3C672DDD4}"/>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 name="Group 53">
              <a:extLst>
                <a:ext uri="{FF2B5EF4-FFF2-40B4-BE49-F238E27FC236}">
                  <a16:creationId xmlns:a16="http://schemas.microsoft.com/office/drawing/2014/main" id="{9F4BC118-C5E8-8C94-5B99-E9FEE6F92364}"/>
                </a:ext>
              </a:extLst>
            </p:cNvPr>
            <p:cNvGrpSpPr/>
            <p:nvPr/>
          </p:nvGrpSpPr>
          <p:grpSpPr>
            <a:xfrm rot="1653802">
              <a:off x="2072989" y="699693"/>
              <a:ext cx="402894" cy="889007"/>
              <a:chOff x="1434718" y="4935165"/>
              <a:chExt cx="343204" cy="757299"/>
            </a:xfrm>
            <a:solidFill>
              <a:schemeClr val="accent2">
                <a:lumMod val="50000"/>
              </a:schemeClr>
            </a:solidFill>
          </p:grpSpPr>
          <p:sp>
            <p:nvSpPr>
              <p:cNvPr id="120" name="Moon 119">
                <a:extLst>
                  <a:ext uri="{FF2B5EF4-FFF2-40B4-BE49-F238E27FC236}">
                    <a16:creationId xmlns:a16="http://schemas.microsoft.com/office/drawing/2014/main" id="{4A87D9F1-BCAB-A1C3-8ACA-D7366845E6D7}"/>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357EDB0B-5B3A-1A38-ED80-DB17686C62FF}"/>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BF3474D9-B8B2-EC32-24E5-B4CE6419BE44}"/>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57">
              <a:extLst>
                <a:ext uri="{FF2B5EF4-FFF2-40B4-BE49-F238E27FC236}">
                  <a16:creationId xmlns:a16="http://schemas.microsoft.com/office/drawing/2014/main" id="{84A079CB-608D-7A83-F777-0D77E3D1CD89}"/>
                </a:ext>
              </a:extLst>
            </p:cNvPr>
            <p:cNvGrpSpPr/>
            <p:nvPr/>
          </p:nvGrpSpPr>
          <p:grpSpPr>
            <a:xfrm rot="20849912">
              <a:off x="3495961" y="689994"/>
              <a:ext cx="402894" cy="889007"/>
              <a:chOff x="1434718" y="4935165"/>
              <a:chExt cx="343204" cy="757299"/>
            </a:xfrm>
            <a:solidFill>
              <a:schemeClr val="accent2">
                <a:lumMod val="50000"/>
              </a:schemeClr>
            </a:solidFill>
          </p:grpSpPr>
          <p:sp>
            <p:nvSpPr>
              <p:cNvPr id="117" name="Moon 116">
                <a:extLst>
                  <a:ext uri="{FF2B5EF4-FFF2-40B4-BE49-F238E27FC236}">
                    <a16:creationId xmlns:a16="http://schemas.microsoft.com/office/drawing/2014/main" id="{69E06ADD-F229-2E8B-7674-FEE162D1136F}"/>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D54A83D6-F1DE-5FF6-7C1D-D91960D0A9FF}"/>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3AE9B94E-C40B-2CAA-024B-25FD71901F5E}"/>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Rounded Rectangle 89">
              <a:extLst>
                <a:ext uri="{FF2B5EF4-FFF2-40B4-BE49-F238E27FC236}">
                  <a16:creationId xmlns:a16="http://schemas.microsoft.com/office/drawing/2014/main" id="{0B9D3071-55B6-BC89-2440-88949358B919}"/>
                </a:ext>
              </a:extLst>
            </p:cNvPr>
            <p:cNvSpPr/>
            <p:nvPr/>
          </p:nvSpPr>
          <p:spPr>
            <a:xfrm>
              <a:off x="2142561" y="656926"/>
              <a:ext cx="1640543" cy="126197"/>
            </a:xfrm>
            <a:prstGeom prst="roundRect">
              <a:avLst/>
            </a:prstGeom>
            <a:solidFill>
              <a:srgbClr val="C4A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C60EB93-06DA-2CA2-9322-5F26A7AE7A43}"/>
              </a:ext>
            </a:extLst>
          </p:cNvPr>
          <p:cNvGrpSpPr/>
          <p:nvPr/>
        </p:nvGrpSpPr>
        <p:grpSpPr>
          <a:xfrm>
            <a:off x="2465496" y="4595536"/>
            <a:ext cx="2268606" cy="2127573"/>
            <a:chOff x="7230569" y="4500561"/>
            <a:chExt cx="2268606" cy="2496624"/>
          </a:xfrm>
        </p:grpSpPr>
        <p:grpSp>
          <p:nvGrpSpPr>
            <p:cNvPr id="4" name="Group 3">
              <a:extLst>
                <a:ext uri="{FF2B5EF4-FFF2-40B4-BE49-F238E27FC236}">
                  <a16:creationId xmlns:a16="http://schemas.microsoft.com/office/drawing/2014/main" id="{6D466E03-652D-CD2C-66A4-7101C933EAC1}"/>
                </a:ext>
              </a:extLst>
            </p:cNvPr>
            <p:cNvGrpSpPr/>
            <p:nvPr/>
          </p:nvGrpSpPr>
          <p:grpSpPr>
            <a:xfrm>
              <a:off x="7230569" y="4500561"/>
              <a:ext cx="343758" cy="2462215"/>
              <a:chOff x="7230569" y="4500561"/>
              <a:chExt cx="343758" cy="2462215"/>
            </a:xfrm>
          </p:grpSpPr>
          <p:sp>
            <p:nvSpPr>
              <p:cNvPr id="32" name="Cylinder 31">
                <a:extLst>
                  <a:ext uri="{FF2B5EF4-FFF2-40B4-BE49-F238E27FC236}">
                    <a16:creationId xmlns:a16="http://schemas.microsoft.com/office/drawing/2014/main" id="{0F19686C-61E8-6153-712D-897408BEF122}"/>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B6F3EFEA-59DE-3AF3-8760-667E5582745F}"/>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C12725B-E633-D586-C1D4-F877AE09C919}"/>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72BF559-B6ED-A7AD-2319-7C52C16A0D7B}"/>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ave 4">
              <a:extLst>
                <a:ext uri="{FF2B5EF4-FFF2-40B4-BE49-F238E27FC236}">
                  <a16:creationId xmlns:a16="http://schemas.microsoft.com/office/drawing/2014/main" id="{35DF7C7D-6F04-83F6-E16D-538A9687D245}"/>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E640F88-D487-AFC9-180C-0074CB3C1BBA}"/>
                </a:ext>
              </a:extLst>
            </p:cNvPr>
            <p:cNvGrpSpPr/>
            <p:nvPr/>
          </p:nvGrpSpPr>
          <p:grpSpPr>
            <a:xfrm>
              <a:off x="9155417" y="4534970"/>
              <a:ext cx="343758" cy="2462215"/>
              <a:chOff x="7230569" y="4500561"/>
              <a:chExt cx="343758" cy="2462215"/>
            </a:xfrm>
          </p:grpSpPr>
          <p:sp>
            <p:nvSpPr>
              <p:cNvPr id="8" name="Cylinder 7">
                <a:extLst>
                  <a:ext uri="{FF2B5EF4-FFF2-40B4-BE49-F238E27FC236}">
                    <a16:creationId xmlns:a16="http://schemas.microsoft.com/office/drawing/2014/main" id="{F325FE2B-780F-D136-B345-52DF34D899A9}"/>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33BE7CB-A60D-CF33-0AD5-10B2ED5DEF43}"/>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0F003CB-23AB-57EC-77B5-3C8E50F1C463}"/>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BDB180-AC14-6F6A-B81C-2B7D3DA0634B}"/>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A029088-B462-096E-BE14-F6ADD634957F}"/>
                </a:ext>
              </a:extLst>
            </p:cNvPr>
            <p:cNvSpPr txBox="1"/>
            <p:nvPr/>
          </p:nvSpPr>
          <p:spPr>
            <a:xfrm>
              <a:off x="7506676" y="4967306"/>
              <a:ext cx="1648741" cy="1553004"/>
            </a:xfrm>
            <a:prstGeom prst="rect">
              <a:avLst/>
            </a:prstGeom>
            <a:noFill/>
            <a:ln>
              <a:noFill/>
            </a:ln>
          </p:spPr>
          <p:txBody>
            <a:bodyPr wrap="square">
              <a:spAutoFit/>
            </a:bodyPr>
            <a:lstStyle/>
            <a:p>
              <a:pPr algn="ctr"/>
              <a:r>
                <a:rPr lang="en-US" sz="1600" dirty="0">
                  <a:solidFill>
                    <a:srgbClr val="000000"/>
                  </a:solidFill>
                </a:rPr>
                <a:t>W</a:t>
              </a:r>
              <a:r>
                <a:rPr lang="en-US" sz="1600" b="1" i="0" dirty="0">
                  <a:solidFill>
                    <a:srgbClr val="000000"/>
                  </a:solidFill>
                  <a:effectLst/>
                </a:rPr>
                <a:t>e must be born of water and of the Spirit to enter the kingdom of God</a:t>
              </a:r>
              <a:r>
                <a:rPr lang="en-US" sz="1600" b="0" i="0" dirty="0">
                  <a:solidFill>
                    <a:srgbClr val="000000"/>
                  </a:solidFill>
                  <a:effectLst/>
                </a:rPr>
                <a:t>.</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out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6909D-1DC1-6058-3FC6-DCC86EBD739E}"/>
              </a:ext>
            </a:extLst>
          </p:cNvPr>
          <p:cNvPicPr>
            <a:picLocks noChangeAspect="1"/>
          </p:cNvPicPr>
          <p:nvPr/>
        </p:nvPicPr>
        <p:blipFill rotWithShape="1">
          <a:blip r:embed="rId2"/>
          <a:srcRect b="59037"/>
          <a:stretch/>
        </p:blipFill>
        <p:spPr>
          <a:xfrm>
            <a:off x="0" y="0"/>
            <a:ext cx="12192000" cy="6857999"/>
          </a:xfrm>
          <a:prstGeom prst="rect">
            <a:avLst/>
          </a:prstGeom>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a:solidFill>
                  <a:schemeClr val="bg1"/>
                </a:solidFill>
                <a:latin typeface="AR JULIAN" pitchFamily="2" charset="0"/>
                <a:ea typeface="Batang" pitchFamily="18" charset="-127"/>
              </a:rPr>
              <a:t>Doctrinal </a:t>
            </a:r>
            <a:r>
              <a:rPr lang="en-US" sz="4800" dirty="0">
                <a:solidFill>
                  <a:schemeClr val="bg1"/>
                </a:solidFill>
                <a:latin typeface="AR JULIAN" pitchFamily="2" charset="0"/>
                <a:ea typeface="Batang" pitchFamily="18" charset="-127"/>
              </a:rPr>
              <a:t>Mastery</a:t>
            </a:r>
          </a:p>
        </p:txBody>
      </p:sp>
      <p:sp>
        <p:nvSpPr>
          <p:cNvPr id="11" name="Rectangle 10"/>
          <p:cNvSpPr/>
          <p:nvPr/>
        </p:nvSpPr>
        <p:spPr>
          <a:xfrm>
            <a:off x="6597904" y="1785061"/>
            <a:ext cx="4738012" cy="3046988"/>
          </a:xfrm>
          <a:prstGeom prst="rect">
            <a:avLst/>
          </a:prstGeom>
        </p:spPr>
        <p:txBody>
          <a:bodyPr wrap="square">
            <a:spAutoFit/>
          </a:bodyPr>
          <a:lstStyle/>
          <a:p>
            <a:r>
              <a:rPr lang="en-US" sz="3200" dirty="0">
                <a:solidFill>
                  <a:schemeClr val="bg1"/>
                </a:solidFill>
              </a:rPr>
              <a:t>Jesus answered, Verily, verily, I say unto thee, Except a man be born of water and </a:t>
            </a:r>
            <a:r>
              <a:rPr lang="en-US" sz="3200" i="1" dirty="0">
                <a:solidFill>
                  <a:schemeClr val="bg1"/>
                </a:solidFill>
              </a:rPr>
              <a:t>of</a:t>
            </a:r>
            <a:r>
              <a:rPr lang="en-US" sz="3200" dirty="0">
                <a:solidFill>
                  <a:schemeClr val="bg1"/>
                </a:solidFill>
              </a:rPr>
              <a:t> the Spirit, he cannot enter into the kingdom of God.</a:t>
            </a:r>
          </a:p>
        </p:txBody>
      </p:sp>
      <p:grpSp>
        <p:nvGrpSpPr>
          <p:cNvPr id="14" name="Group 13"/>
          <p:cNvGrpSpPr/>
          <p:nvPr/>
        </p:nvGrpSpPr>
        <p:grpSpPr>
          <a:xfrm>
            <a:off x="1668376" y="1662128"/>
            <a:ext cx="2810519" cy="3640943"/>
            <a:chOff x="2819400" y="3657598"/>
            <a:chExt cx="1365515" cy="2048764"/>
          </a:xfrm>
        </p:grpSpPr>
        <p:sp>
          <p:nvSpPr>
            <p:cNvPr id="15" name="Rectangle 14"/>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John 3;5</a:t>
              </a:r>
            </a:p>
          </p:txBody>
        </p:sp>
        <p:sp>
          <p:nvSpPr>
            <p:cNvPr id="18" name="Rectangle 17"/>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ght Arrow 18"/>
          <p:cNvSpPr/>
          <p:nvPr/>
        </p:nvSpPr>
        <p:spPr>
          <a:xfrm>
            <a:off x="4984955" y="2969342"/>
            <a:ext cx="1130710" cy="67842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0-#ppt_w/2"/>
                                          </p:val>
                                        </p:tav>
                                        <p:tav tm="100000">
                                          <p:val>
                                            <p:strVal val="#ppt_x"/>
                                          </p:val>
                                        </p:tav>
                                      </p:tavLst>
                                    </p:anim>
                                    <p:anim calcmode="lin" valueType="num">
                                      <p:cBhvr additive="base">
                                        <p:cTn id="12" dur="2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07BFC-2368-341F-8027-38C1405DD297}"/>
              </a:ext>
            </a:extLst>
          </p:cNvPr>
          <p:cNvPicPr>
            <a:picLocks noChangeAspect="1"/>
          </p:cNvPicPr>
          <p:nvPr/>
        </p:nvPicPr>
        <p:blipFill rotWithShape="1">
          <a:blip r:embed="rId2"/>
          <a:srcRect b="59037"/>
          <a:stretch/>
        </p:blipFill>
        <p:spPr>
          <a:xfrm>
            <a:off x="0" y="0"/>
            <a:ext cx="12192000" cy="6857999"/>
          </a:xfrm>
          <a:prstGeom prst="rect">
            <a:avLst/>
          </a:prstGeom>
        </p:spPr>
      </p:pic>
      <p:pic>
        <p:nvPicPr>
          <p:cNvPr id="3" name="Picture 2" descr="http://www.uni.edu/becker/anImated%20question%20mark%20.gif">
            <a:extLst>
              <a:ext uri="{FF2B5EF4-FFF2-40B4-BE49-F238E27FC236}">
                <a16:creationId xmlns:a16="http://schemas.microsoft.com/office/drawing/2014/main" id="{4F817F34-51DB-C8A0-D5F6-BEDF151BCC7D}"/>
              </a:ext>
            </a:extLst>
          </p:cNvPr>
          <p:cNvPicPr>
            <a:picLocks noChangeAspect="1" noChangeArrowheads="1" noCrop="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839" y="1292339"/>
            <a:ext cx="2517720" cy="4273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F98703-C30E-C99F-CF8D-81215D9873FF}"/>
              </a:ext>
            </a:extLst>
          </p:cNvPr>
          <p:cNvSpPr txBox="1"/>
          <p:nvPr/>
        </p:nvSpPr>
        <p:spPr>
          <a:xfrm>
            <a:off x="539261" y="492930"/>
            <a:ext cx="7115908" cy="5693866"/>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What do you think this person could do to seek the Savior’s help in changing? Why do you think those actions will help?</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How can the ordinances of baptism, confirmation, and partaking of the emblems of the sacrament help this person change and be born again?</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What have you learned about Jesus Christ as you have experienced the process of being born again or have seen this process in others?</a:t>
            </a:r>
          </a:p>
        </p:txBody>
      </p:sp>
    </p:spTree>
    <p:extLst>
      <p:ext uri="{BB962C8B-B14F-4D97-AF65-F5344CB8AC3E}">
        <p14:creationId xmlns:p14="http://schemas.microsoft.com/office/powerpoint/2010/main" val="9889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85E96-C394-36BF-BD6B-6522063A1680}"/>
              </a:ext>
            </a:extLst>
          </p:cNvPr>
          <p:cNvPicPr>
            <a:picLocks noChangeAspect="1"/>
          </p:cNvPicPr>
          <p:nvPr/>
        </p:nvPicPr>
        <p:blipFill rotWithShape="1">
          <a:blip r:embed="rId2"/>
          <a:srcRect b="59037"/>
          <a:stretch/>
        </p:blipFill>
        <p:spPr>
          <a:xfrm>
            <a:off x="0" y="0"/>
            <a:ext cx="12192000" cy="6857999"/>
          </a:xfrm>
          <a:prstGeom prst="rect">
            <a:avLst/>
          </a:prstGeom>
        </p:spPr>
      </p:pic>
      <p:sp>
        <p:nvSpPr>
          <p:cNvPr id="5" name="TextBox 4"/>
          <p:cNvSpPr txBox="1"/>
          <p:nvPr/>
        </p:nvSpPr>
        <p:spPr>
          <a:xfrm>
            <a:off x="0" y="0"/>
            <a:ext cx="12192000" cy="230832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22</a:t>
            </a:r>
          </a:p>
          <a:p>
            <a:pPr marL="342900" indent="-342900">
              <a:buFontTx/>
              <a:buAutoNum type="arabicPeriod"/>
            </a:pPr>
            <a:r>
              <a:rPr lang="en-US" dirty="0">
                <a:solidFill>
                  <a:schemeClr val="bg1"/>
                </a:solidFill>
              </a:rPr>
              <a:t>Who’s Who in the New Testament by Richard J. Allen p. 128-129</a:t>
            </a:r>
          </a:p>
          <a:p>
            <a:pPr marL="342900" indent="-342900">
              <a:buFontTx/>
              <a:buAutoNum type="arabicPeriod"/>
            </a:pPr>
            <a:r>
              <a:rPr lang="en-US" dirty="0">
                <a:solidFill>
                  <a:schemeClr val="bg1"/>
                </a:solidFill>
              </a:rPr>
              <a:t>Elder David A. Bednar  (“Ye Must Be Born Again,”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2007, 21).</a:t>
            </a:r>
          </a:p>
          <a:p>
            <a:pPr marL="342900" indent="-342900">
              <a:buFontTx/>
              <a:buAutoNum type="arabicPeriod"/>
            </a:pPr>
            <a:r>
              <a:rPr lang="en-US" dirty="0">
                <a:solidFill>
                  <a:schemeClr val="bg1"/>
                </a:solidFill>
              </a:rPr>
              <a:t>Elder D. Todd </a:t>
            </a:r>
            <a:r>
              <a:rPr lang="en-US" dirty="0" err="1">
                <a:solidFill>
                  <a:schemeClr val="bg1"/>
                </a:solidFill>
              </a:rPr>
              <a:t>Christofferson</a:t>
            </a:r>
            <a:r>
              <a:rPr lang="en-US" dirty="0">
                <a:solidFill>
                  <a:schemeClr val="bg1"/>
                </a:solidFill>
              </a:rPr>
              <a:t> (“Born Again,”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2008, 77–78).</a:t>
            </a:r>
          </a:p>
          <a:p>
            <a:endParaRPr lang="en-US" i="1" dirty="0">
              <a:solidFill>
                <a:schemeClr val="bg1"/>
              </a:solidFill>
            </a:endParaRPr>
          </a:p>
        </p:txBody>
      </p:sp>
      <p:sp>
        <p:nvSpPr>
          <p:cNvPr id="14" name="Footer Placeholder 14">
            <a:extLst>
              <a:ext uri="{FF2B5EF4-FFF2-40B4-BE49-F238E27FC236}">
                <a16:creationId xmlns:a16="http://schemas.microsoft.com/office/drawing/2014/main" id="{404D5454-30D2-486C-B0FF-D1191785D227}"/>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584671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6CE3A-F0A5-D1CC-57E8-C68722DCF20F}"/>
              </a:ext>
            </a:extLst>
          </p:cNvPr>
          <p:cNvSpPr/>
          <p:nvPr/>
        </p:nvSpPr>
        <p:spPr>
          <a:xfrm>
            <a:off x="140677" y="136185"/>
            <a:ext cx="6096000" cy="5447645"/>
          </a:xfrm>
          <a:prstGeom prst="rect">
            <a:avLst/>
          </a:prstGeom>
          <a:ln>
            <a:solidFill>
              <a:schemeClr val="tx1"/>
            </a:solidFill>
          </a:ln>
        </p:spPr>
        <p:txBody>
          <a:bodyPr>
            <a:spAutoFit/>
          </a:bodyPr>
          <a:lstStyle/>
          <a:p>
            <a:pPr fontAlgn="base"/>
            <a:r>
              <a:rPr lang="en-US" sz="1200" b="1" dirty="0"/>
              <a:t>Born Again John 3:3-5:</a:t>
            </a:r>
          </a:p>
          <a:p>
            <a:pPr fontAlgn="base"/>
            <a:r>
              <a:rPr lang="en-US" sz="1200" dirty="0"/>
              <a:t>“We were born again when we entered into a covenant relationship with our Savior by being born of water and of the Spirit and by taking upon us the name of Jesus Christ. …</a:t>
            </a:r>
          </a:p>
          <a:p>
            <a:pPr fontAlgn="base"/>
            <a:r>
              <a:rPr lang="en-US" sz="1200" dirty="0"/>
              <a:t>“Latter-day Saints affirm that those who have been born again in this way are spiritually begotten sons and daughters of Jesus Christ (see Mosiah 5:7; 15:9–13;27:25). Nevertheless, in order to realize the intended blessings of this born-again status, we must still keep our covenants and endure to the end. In the meantime, through the grace of God, we have been born again as new creatures with new spiritual parentage and the prospects of a glorious inheritance” </a:t>
            </a:r>
            <a:r>
              <a:rPr lang="en-US" sz="1200" dirty="0" err="1"/>
              <a:t>Dallin</a:t>
            </a:r>
            <a:r>
              <a:rPr lang="en-US" sz="1200" dirty="0"/>
              <a:t> H. Oaks “Have You Been Saved?”</a:t>
            </a:r>
            <a:r>
              <a:rPr lang="en-US" sz="1200" i="1" dirty="0"/>
              <a:t> Ensign,</a:t>
            </a:r>
            <a:r>
              <a:rPr lang="en-US" sz="1200" dirty="0"/>
              <a:t> May 1998, 56).</a:t>
            </a:r>
          </a:p>
          <a:p>
            <a:pPr fontAlgn="base"/>
            <a:endParaRPr lang="en-US" sz="1200" dirty="0"/>
          </a:p>
          <a:p>
            <a:pPr fontAlgn="base"/>
            <a:r>
              <a:rPr lang="en-US" sz="1200" dirty="0"/>
              <a:t>“When we are baptized by immersion by one with the proper priesthood authority and choose to follow our Savior, we then are </a:t>
            </a:r>
            <a:r>
              <a:rPr lang="en-US" sz="1200" i="1" dirty="0"/>
              <a:t>in</a:t>
            </a:r>
            <a:r>
              <a:rPr lang="en-US" sz="1200" dirty="0"/>
              <a:t> His kingdom and </a:t>
            </a:r>
            <a:r>
              <a:rPr lang="en-US" sz="1200" i="1" dirty="0"/>
              <a:t>of</a:t>
            </a:r>
            <a:r>
              <a:rPr lang="en-US" sz="1200" dirty="0"/>
              <a:t> His kingdom. …</a:t>
            </a:r>
          </a:p>
          <a:p>
            <a:pPr fontAlgn="base"/>
            <a:r>
              <a:rPr lang="en-US" sz="1200" dirty="0"/>
              <a:t>“At baptism we make a covenant with our Heavenly Father that we are willing to come into His kingdom and keep His commandments from that time forward, even though we still live in the world. …</a:t>
            </a:r>
          </a:p>
          <a:p>
            <a:pPr fontAlgn="base"/>
            <a:r>
              <a:rPr lang="en-US" sz="1200" dirty="0"/>
              <a:t>“When we understand our baptismal covenant and the gift of the Holy Ghost, it will change our lives and will establish our total allegiance to the kingdom of God. When temptations come our way, if we will listen, the Holy Ghost will remind us that we have promised to remember our Savior and obey the commandments of God. …</a:t>
            </a:r>
          </a:p>
          <a:p>
            <a:pPr fontAlgn="base"/>
            <a:r>
              <a:rPr lang="en-US" sz="1200" dirty="0"/>
              <a:t>“By choosing to be in His kingdom, we separate—not isolate—ourselves from the world. Our dress will be modest, our thoughts pure, our language clean. The movies and television we watch, the music we listen to, the books, magazines, and newspapers we read will be uplifting. We will choose friends who encourage our eternal goals, and we will treat others with kindness. We will shun the vices of immorality, gambling, tobacco, liquor, and illicit drugs. Our Sunday activities will reflect the commandment of God to remember the Sabbath day and keep it holy. We will follow the example of Jesus Christ in the way we treat others. We will live to be worthy to enter the house of the Lord” </a:t>
            </a:r>
            <a:r>
              <a:rPr lang="en-US" sz="1200" b="1" dirty="0"/>
              <a:t>Elder Robert D. Hales</a:t>
            </a:r>
            <a:r>
              <a:rPr lang="en-US" sz="1200" dirty="0"/>
              <a:t>(“The Covenant of Baptism: To Be in the Kingdom and of the Kingdom,” </a:t>
            </a:r>
            <a:r>
              <a:rPr lang="en-US" sz="1200" i="1" dirty="0"/>
              <a:t>Ensign,</a:t>
            </a:r>
            <a:r>
              <a:rPr lang="en-US" sz="1200" dirty="0"/>
              <a:t> Nov. 2000, 7–8).</a:t>
            </a:r>
          </a:p>
        </p:txBody>
      </p:sp>
    </p:spTree>
    <p:extLst>
      <p:ext uri="{BB962C8B-B14F-4D97-AF65-F5344CB8AC3E}">
        <p14:creationId xmlns:p14="http://schemas.microsoft.com/office/powerpoint/2010/main" val="335210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51597-1091-5F43-1B13-CB41B81CF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0" y="6488668"/>
            <a:ext cx="1665838" cy="369332"/>
          </a:xfrm>
          <a:prstGeom prst="rect">
            <a:avLst/>
          </a:prstGeom>
          <a:noFill/>
        </p:spPr>
        <p:txBody>
          <a:bodyPr wrap="square" rtlCol="0">
            <a:spAutoFit/>
          </a:bodyPr>
          <a:lstStyle/>
          <a:p>
            <a:r>
              <a:rPr lang="en-US" dirty="0">
                <a:solidFill>
                  <a:schemeClr val="bg1"/>
                </a:solidFill>
              </a:rPr>
              <a:t>Luke 4:1-11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lgerian" panose="04020705040A02060702" pitchFamily="82" charset="0"/>
                <a:cs typeface="Aharoni" pitchFamily="2" charset="-79"/>
              </a:rPr>
              <a:t>Fasting</a:t>
            </a:r>
            <a:r>
              <a:rPr lang="en-US" sz="6000" dirty="0">
                <a:solidFill>
                  <a:schemeClr val="bg1"/>
                </a:solidFill>
                <a:latin typeface="Aharoni" pitchFamily="2" charset="-79"/>
                <a:cs typeface="Aharoni" pitchFamily="2" charset="-79"/>
              </a:rPr>
              <a:t> </a:t>
            </a:r>
            <a:r>
              <a:rPr lang="en-US" sz="6000" dirty="0">
                <a:solidFill>
                  <a:schemeClr val="bg1"/>
                </a:solidFill>
                <a:latin typeface="Algerian" panose="04020705040A02060702" pitchFamily="82" charset="0"/>
                <a:cs typeface="Aharoni" pitchFamily="2" charset="-79"/>
              </a:rPr>
              <a:t>40 Days</a:t>
            </a:r>
          </a:p>
        </p:txBody>
      </p:sp>
      <p:sp>
        <p:nvSpPr>
          <p:cNvPr id="7" name="Rectangle 6"/>
          <p:cNvSpPr/>
          <p:nvPr/>
        </p:nvSpPr>
        <p:spPr>
          <a:xfrm>
            <a:off x="3666979" y="1193803"/>
            <a:ext cx="6096000" cy="1323439"/>
          </a:xfrm>
          <a:prstGeom prst="rect">
            <a:avLst/>
          </a:prstGeom>
        </p:spPr>
        <p:txBody>
          <a:bodyPr>
            <a:spAutoFit/>
          </a:bodyPr>
          <a:lstStyle/>
          <a:p>
            <a:r>
              <a:rPr lang="en-US" sz="2000" dirty="0">
                <a:solidFill>
                  <a:schemeClr val="bg1"/>
                </a:solidFill>
              </a:rPr>
              <a:t>Satan tempted Jesus to use His power for selfish reasons—to save Himself, not all mankind. Satan continued to tempt the Savior in this way even at the end of His life.</a:t>
            </a:r>
          </a:p>
        </p:txBody>
      </p:sp>
      <p:sp>
        <p:nvSpPr>
          <p:cNvPr id="8" name="Rectangle 7"/>
          <p:cNvSpPr/>
          <p:nvPr/>
        </p:nvSpPr>
        <p:spPr>
          <a:xfrm>
            <a:off x="4989341" y="2547483"/>
            <a:ext cx="6096000" cy="1631216"/>
          </a:xfrm>
          <a:prstGeom prst="rect">
            <a:avLst/>
          </a:prstGeom>
        </p:spPr>
        <p:txBody>
          <a:bodyPr>
            <a:spAutoFit/>
          </a:bodyPr>
          <a:lstStyle/>
          <a:p>
            <a:r>
              <a:rPr lang="en-US" sz="2000" dirty="0">
                <a:solidFill>
                  <a:schemeClr val="bg1"/>
                </a:solidFill>
              </a:rPr>
              <a:t>Satan also offered the Savior all the kingdoms, power, and glory of the world if He would worship him. However, these were not Satan’s to give. Jesus Christ, as the Creator, already held dominion over this earth, under the direction of His Father.</a:t>
            </a:r>
          </a:p>
        </p:txBody>
      </p:sp>
      <p:grpSp>
        <p:nvGrpSpPr>
          <p:cNvPr id="13" name="Group 12"/>
          <p:cNvGrpSpPr/>
          <p:nvPr/>
        </p:nvGrpSpPr>
        <p:grpSpPr>
          <a:xfrm>
            <a:off x="5273024" y="4723291"/>
            <a:ext cx="6426607" cy="1881812"/>
            <a:chOff x="4557931" y="4708797"/>
            <a:chExt cx="6426607" cy="1881812"/>
          </a:xfrm>
        </p:grpSpPr>
        <p:sp>
          <p:nvSpPr>
            <p:cNvPr id="10" name="Rectangle 9"/>
            <p:cNvSpPr/>
            <p:nvPr/>
          </p:nvSpPr>
          <p:spPr>
            <a:xfrm>
              <a:off x="4557931" y="4976838"/>
              <a:ext cx="4572001" cy="1200329"/>
            </a:xfrm>
            <a:prstGeom prst="rect">
              <a:avLst/>
            </a:prstGeom>
          </p:spPr>
          <p:txBody>
            <a:bodyPr wrap="square">
              <a:spAutoFit/>
            </a:bodyPr>
            <a:lstStyle/>
            <a:p>
              <a:r>
                <a:rPr lang="en-US" sz="2400" dirty="0">
                  <a:ln>
                    <a:solidFill>
                      <a:srgbClr val="FFFF00"/>
                    </a:solidFill>
                  </a:ln>
                  <a:solidFill>
                    <a:srgbClr val="FFFF00"/>
                  </a:solidFill>
                </a:rPr>
                <a:t>“The surest way to lose the blessings of time or eternity is to accept them on Satan’s terms” (3)</a:t>
              </a:r>
            </a:p>
          </p:txBody>
        </p:sp>
        <p:pic>
          <p:nvPicPr>
            <p:cNvPr id="11" name="Picture 10" descr="howard-w-hunter-.jpg"/>
            <p:cNvPicPr>
              <a:picLocks noChangeAspect="1"/>
            </p:cNvPicPr>
            <p:nvPr/>
          </p:nvPicPr>
          <p:blipFill>
            <a:blip r:embed="rId3" cstate="print"/>
            <a:stretch>
              <a:fillRect/>
            </a:stretch>
          </p:blipFill>
          <p:spPr>
            <a:xfrm>
              <a:off x="9537895" y="4708797"/>
              <a:ext cx="1446643" cy="1881812"/>
            </a:xfrm>
            <a:prstGeom prst="rect">
              <a:avLst/>
            </a:prstGeom>
          </p:spPr>
        </p:pic>
      </p:grpSp>
      <p:pic>
        <p:nvPicPr>
          <p:cNvPr id="12" name="Picture 11" descr="jesus tempted.jpg"/>
          <p:cNvPicPr>
            <a:picLocks noChangeAspect="1"/>
          </p:cNvPicPr>
          <p:nvPr/>
        </p:nvPicPr>
        <p:blipFill>
          <a:blip r:embed="rId4" cstate="print"/>
          <a:stretch>
            <a:fillRect/>
          </a:stretch>
        </p:blipFill>
        <p:spPr>
          <a:xfrm>
            <a:off x="492369" y="1150869"/>
            <a:ext cx="2922635" cy="5136539"/>
          </a:xfrm>
          <a:prstGeom prst="rect">
            <a:avLst/>
          </a:prstGeom>
        </p:spPr>
      </p:pic>
    </p:spTree>
    <p:extLst>
      <p:ext uri="{BB962C8B-B14F-4D97-AF65-F5344CB8AC3E}">
        <p14:creationId xmlns:p14="http://schemas.microsoft.com/office/powerpoint/2010/main" val="17011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(4)</a:t>
            </a:r>
          </a:p>
        </p:txBody>
      </p:sp>
      <p:sp>
        <p:nvSpPr>
          <p:cNvPr id="3" name="Rectangle 2"/>
          <p:cNvSpPr/>
          <p:nvPr/>
        </p:nvSpPr>
        <p:spPr>
          <a:xfrm>
            <a:off x="733882" y="437157"/>
            <a:ext cx="5412822" cy="1015663"/>
          </a:xfrm>
          <a:prstGeom prst="rect">
            <a:avLst/>
          </a:prstGeom>
        </p:spPr>
        <p:txBody>
          <a:bodyPr wrap="square">
            <a:spAutoFit/>
          </a:bodyPr>
          <a:lstStyle/>
          <a:p>
            <a:r>
              <a:rPr lang="en-US" sz="2000" i="1" dirty="0">
                <a:solidFill>
                  <a:srgbClr val="FFFF00"/>
                </a:solidFill>
              </a:rPr>
              <a:t>And when the devil had ended all the temptation, he departed from him for a season.</a:t>
            </a:r>
          </a:p>
          <a:p>
            <a:r>
              <a:rPr lang="en-US" sz="2000" i="1" dirty="0">
                <a:solidFill>
                  <a:srgbClr val="FFFF00"/>
                </a:solidFill>
              </a:rPr>
              <a:t>Luke 4:13</a:t>
            </a:r>
          </a:p>
        </p:txBody>
      </p:sp>
      <p:sp>
        <p:nvSpPr>
          <p:cNvPr id="12" name="TextBox 11"/>
          <p:cNvSpPr txBox="1"/>
          <p:nvPr/>
        </p:nvSpPr>
        <p:spPr>
          <a:xfrm>
            <a:off x="0" y="6473178"/>
            <a:ext cx="3965510" cy="369332"/>
          </a:xfrm>
          <a:prstGeom prst="rect">
            <a:avLst/>
          </a:prstGeom>
          <a:noFill/>
        </p:spPr>
        <p:txBody>
          <a:bodyPr wrap="square" rtlCol="0">
            <a:spAutoFit/>
          </a:bodyPr>
          <a:lstStyle/>
          <a:p>
            <a:r>
              <a:rPr lang="en-US" dirty="0">
                <a:solidFill>
                  <a:schemeClr val="bg1"/>
                </a:solidFill>
              </a:rPr>
              <a:t>Matthew 4:1-11</a:t>
            </a:r>
          </a:p>
        </p:txBody>
      </p:sp>
      <p:sp>
        <p:nvSpPr>
          <p:cNvPr id="2" name="Rectangle 1"/>
          <p:cNvSpPr/>
          <p:nvPr/>
        </p:nvSpPr>
        <p:spPr>
          <a:xfrm>
            <a:off x="7682854" y="2166958"/>
            <a:ext cx="3838409" cy="3170099"/>
          </a:xfrm>
          <a:prstGeom prst="rect">
            <a:avLst/>
          </a:prstGeom>
        </p:spPr>
        <p:txBody>
          <a:bodyPr wrap="square">
            <a:spAutoFit/>
          </a:bodyPr>
          <a:lstStyle/>
          <a:p>
            <a:r>
              <a:rPr lang="en-US" sz="2000" b="0" i="0" dirty="0">
                <a:solidFill>
                  <a:schemeClr val="bg1"/>
                </a:solidFill>
                <a:effectLst/>
                <a:latin typeface="Abadi" panose="020B0604020104020204" pitchFamily="34" charset="0"/>
              </a:rPr>
              <a:t>“This victory over the devil and his wiles, this triumph over the cravings of the flesh, the harassing doubts of the mind, the suggested reaching out for fame and material wealth, were great but not final successes in the struggle between Jesus, the embodied God, and Satan, the fallen angel of light.”</a:t>
            </a:r>
            <a:endParaRPr lang="en-US" sz="20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075" y="5283314"/>
            <a:ext cx="1033188" cy="1374530"/>
          </a:xfrm>
          <a:prstGeom prst="rect">
            <a:avLst/>
          </a:prstGeom>
        </p:spPr>
      </p:pic>
      <p:pic>
        <p:nvPicPr>
          <p:cNvPr id="8" name="Picture 7">
            <a:extLst>
              <a:ext uri="{FF2B5EF4-FFF2-40B4-BE49-F238E27FC236}">
                <a16:creationId xmlns:a16="http://schemas.microsoft.com/office/drawing/2014/main" id="{0C5C4757-9301-EAB9-6EE1-A6C717C04259}"/>
              </a:ext>
            </a:extLst>
          </p:cNvPr>
          <p:cNvPicPr>
            <a:picLocks noChangeAspect="1"/>
          </p:cNvPicPr>
          <p:nvPr/>
        </p:nvPicPr>
        <p:blipFill>
          <a:blip r:embed="rId4"/>
          <a:stretch>
            <a:fillRect/>
          </a:stretch>
        </p:blipFill>
        <p:spPr>
          <a:xfrm>
            <a:off x="291210" y="1530221"/>
            <a:ext cx="6997435" cy="4543358"/>
          </a:xfrm>
          <a:prstGeom prst="rect">
            <a:avLst/>
          </a:prstGeom>
        </p:spPr>
      </p:pic>
    </p:spTree>
    <p:extLst>
      <p:ext uri="{BB962C8B-B14F-4D97-AF65-F5344CB8AC3E}">
        <p14:creationId xmlns:p14="http://schemas.microsoft.com/office/powerpoint/2010/main" val="9575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8803</Words>
  <Application>Microsoft Office PowerPoint</Application>
  <PresentationFormat>Widescreen</PresentationFormat>
  <Paragraphs>699</Paragraphs>
  <Slides>75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Berlin Sans FB</vt:lpstr>
      <vt:lpstr>Book Antiqua</vt:lpstr>
      <vt:lpstr>AR JULIAN</vt:lpstr>
      <vt:lpstr>Colonna MT</vt:lpstr>
      <vt:lpstr>Batang</vt:lpstr>
      <vt:lpstr>Arial</vt:lpstr>
      <vt:lpstr>Calibri</vt:lpstr>
      <vt:lpstr>Algerian</vt:lpstr>
      <vt:lpstr>Abadi</vt:lpstr>
      <vt:lpstr>Aharoni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12</cp:revision>
  <dcterms:created xsi:type="dcterms:W3CDTF">2022-11-11T13:50:36Z</dcterms:created>
  <dcterms:modified xsi:type="dcterms:W3CDTF">2023-01-26T15:22:55Z</dcterms:modified>
</cp:coreProperties>
</file>