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03" r:id="rId13"/>
    <p:sldId id="320" r:id="rId14"/>
    <p:sldId id="305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0C3F-25BC-CBC4-C03C-49DA1254E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8B4E8-0E93-069F-4557-DF9E04986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D3D6-238D-628A-D788-19B245A2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75FD-77B9-ED24-9190-E315B35A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72647-6F21-0249-1FA8-E84E73AF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11D0-7F35-1E95-758A-525495D8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6B54B-A4ED-1CA7-7C9F-46A5D463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5EB21-ED9D-A253-711D-7A0F0736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415F-4092-1DB8-77E8-79E5390F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5C71-EE68-D148-3A1B-934EC44C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02F8-E0D8-0302-89E4-6B04584E5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08182-79A7-C1F3-E46A-0C17C6BA9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7BFC3-07FB-909D-46DA-9CE1D6AE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0E510-2253-8645-39B7-A3BE6FA7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8266-3DE0-222E-331D-C07BDF9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9D63-9512-29C5-EFE1-5E98EE0B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47E5-1E84-F72C-9F80-5CE23172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74BB-DC04-DA35-633F-BDE90439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F554A-2124-2158-5CE7-F16D7B41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2E4D-EF03-56FE-8953-C0180287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500C-2DC6-B146-FD75-CBAC979F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3A13-2949-1D66-235E-C034CC3E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A1401-383B-6324-966E-4C40DB33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BCA0-6F74-48D6-D91F-B9663622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8A95A-3E62-D9A7-2B2F-5723D5E3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1E88-9E75-3986-DA43-439049A4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5474-9885-08D6-8D5B-836E0956C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CE1B5-A497-6F42-5B69-15D2E61F4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B9778-6146-D979-1224-37F8FB32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76171-A5BE-0394-4CF7-C3B4ACCD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30B3-96D4-8EBC-2608-AE0FC8C7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2200-2A64-F735-F103-5BA5F844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86A4-AF2B-CCBA-D9D3-88B881E3D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3F752-84CB-384B-AE4C-CAA5F598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EA7D0-4258-9B0C-EDBB-9D70AC0D4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390B3-D375-9093-31DD-F4EC2834F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81337-44AE-7BF8-B448-C4122CAB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BD328-C111-4755-3568-2238FB32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52162-5989-86A4-C7DE-910298DB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1EC-020B-F262-F826-E8FEEAA4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D7011-4C4A-E199-9399-201D902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5E621-5B12-E246-02B6-C10490E4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E8A73-B2A1-17F0-048B-7E774186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407AD-4387-0080-00DE-8FEE4B1E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D2F7-4C54-FE15-73D9-A0E5724B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D925-27CC-E1A6-E5D0-88A8FC24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5D73-17B2-8E9A-B82A-050BFB32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B47D-2B88-A635-8038-62B22E71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04743-D9FD-E43C-7497-F81A53F15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BE62-2550-3C46-EB9B-3A8E283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38627-469E-CF0F-D4F7-E6C5F179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FC4E4-59E5-D1E0-7AE7-49316CD0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D82B-1520-546F-8716-5E01C03D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2132D-8DAF-204C-65B4-1E943A0E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6182-03A1-EDBF-2BBE-BF1B549E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64C44-AB0E-373B-B5B9-9D56B8D7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E7618-ED7A-B6AD-10B8-10E4A884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A18ED-8FA9-DB75-5A5F-C9F779FA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631D3-FB5A-9E7F-BA6E-8B77D590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71D96-E27C-B0CC-5422-836C45D2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9D836-0CB6-F92E-86A2-96FFDCF70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9F3E-C128-43BF-B9B3-DB504A0229A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9530-EEBE-18DF-C0E2-8014959F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0448B-22C7-754F-12B2-F9146577D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4571-1F7B-4B2F-BAE4-06038221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4C6E-7650-029A-F13E-84DF01014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F6F21-B458-8FD1-D7C4-531B32FCC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purple snakeskin">
            <a:extLst>
              <a:ext uri="{FF2B5EF4-FFF2-40B4-BE49-F238E27FC236}">
                <a16:creationId xmlns:a16="http://schemas.microsoft.com/office/drawing/2014/main" id="{6C6389A6-BDE3-9713-17C9-F4D9AE2B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E40D5-7C6E-6F8A-4D40-EA5FF83D43C4}"/>
              </a:ext>
            </a:extLst>
          </p:cNvPr>
          <p:cNvSpPr txBox="1"/>
          <p:nvPr/>
        </p:nvSpPr>
        <p:spPr>
          <a:xfrm>
            <a:off x="2917588" y="2391508"/>
            <a:ext cx="660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Snakes and Symbols relating to Jesus Christ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John 3:14-17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One Lifted and One Cast 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5833" y="3994355"/>
            <a:ext cx="1036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Referring to war in heaven</a:t>
            </a:r>
          </a:p>
          <a:p>
            <a:pPr algn="ctr"/>
            <a:r>
              <a:rPr lang="en-US" sz="3200" i="1" dirty="0">
                <a:solidFill>
                  <a:srgbClr val="FFFF00"/>
                </a:solidFill>
              </a:rPr>
              <a:t>“And the great dragon was cast out, that old serpent, called the Devil, and Satan, which </a:t>
            </a:r>
            <a:r>
              <a:rPr lang="en-US" sz="3200" i="1" dirty="0" err="1">
                <a:solidFill>
                  <a:srgbClr val="FFFF00"/>
                </a:solidFill>
              </a:rPr>
              <a:t>deceiveth</a:t>
            </a:r>
            <a:r>
              <a:rPr lang="en-US" sz="3200" i="1" dirty="0">
                <a:solidFill>
                  <a:srgbClr val="FFFF00"/>
                </a:solidFill>
              </a:rPr>
              <a:t> the whole world; he was cast out into earth, and his angels were cast out with him.” (Revelations 12:9)</a:t>
            </a:r>
          </a:p>
        </p:txBody>
      </p:sp>
      <p:pic>
        <p:nvPicPr>
          <p:cNvPr id="10" name="Picture 9" descr="2%20serp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458" y="1082500"/>
            <a:ext cx="4391043" cy="2602755"/>
          </a:xfrm>
          <a:prstGeom prst="rect">
            <a:avLst/>
          </a:prstGeom>
        </p:spPr>
      </p:pic>
      <p:pic>
        <p:nvPicPr>
          <p:cNvPr id="8194" name="Picture 2" descr="http://t2.gstatic.com/images?q=tbn:ANd9GcQBVCehrvoiBcxAMBcKnQlaC_rqWDoXlTAKM88X7--GcwfBIhatwg"/>
          <p:cNvPicPr>
            <a:picLocks noChangeAspect="1" noChangeArrowheads="1"/>
          </p:cNvPicPr>
          <p:nvPr/>
        </p:nvPicPr>
        <p:blipFill>
          <a:blip r:embed="rId4" cstate="print"/>
          <a:srcRect l="6680" t="1696" b="7549"/>
          <a:stretch>
            <a:fillRect/>
          </a:stretch>
        </p:blipFill>
        <p:spPr bwMode="auto">
          <a:xfrm>
            <a:off x="1025833" y="758935"/>
            <a:ext cx="2245626" cy="35177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488668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3:14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09368" y="0"/>
            <a:ext cx="660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Eve’s Snake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858" y="3028336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“…The serpent beguiled me, and I did eat.”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Genesis 3:13</a:t>
            </a:r>
          </a:p>
        </p:txBody>
      </p:sp>
      <p:pic>
        <p:nvPicPr>
          <p:cNvPr id="8" name="Picture 7" descr="eves sn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32386"/>
            <a:ext cx="4409872" cy="520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</a:rPr>
              <a:t>“…being who beguiled our first parents, who </a:t>
            </a:r>
            <a:r>
              <a:rPr lang="en-US" sz="3200" i="1" dirty="0" err="1">
                <a:solidFill>
                  <a:srgbClr val="FFFF00"/>
                </a:solidFill>
              </a:rPr>
              <a:t>transformeth</a:t>
            </a:r>
            <a:r>
              <a:rPr lang="en-US" sz="3200" i="1" dirty="0">
                <a:solidFill>
                  <a:srgbClr val="FFFF00"/>
                </a:solidFill>
              </a:rPr>
              <a:t> himself nigh unto an angel of light, and </a:t>
            </a:r>
            <a:r>
              <a:rPr lang="en-US" sz="3200" i="1" dirty="0" err="1">
                <a:solidFill>
                  <a:srgbClr val="FFFF00"/>
                </a:solidFill>
              </a:rPr>
              <a:t>stirreth</a:t>
            </a:r>
            <a:r>
              <a:rPr lang="en-US" sz="3200" i="1" dirty="0">
                <a:solidFill>
                  <a:srgbClr val="FFFF00"/>
                </a:solidFill>
              </a:rPr>
              <a:t> up the children of men…”</a:t>
            </a:r>
          </a:p>
          <a:p>
            <a:pPr algn="ctr"/>
            <a:r>
              <a:rPr lang="en-US" sz="3200" i="1" dirty="0">
                <a:solidFill>
                  <a:srgbClr val="FFFF00"/>
                </a:solidFill>
              </a:rPr>
              <a:t> (2 Nephi 9:9)</a:t>
            </a:r>
          </a:p>
        </p:txBody>
      </p:sp>
      <p:pic>
        <p:nvPicPr>
          <p:cNvPr id="8" name="Picture 7" descr="adam_eve-768393.jpg"/>
          <p:cNvPicPr>
            <a:picLocks noChangeAspect="1"/>
          </p:cNvPicPr>
          <p:nvPr/>
        </p:nvPicPr>
        <p:blipFill>
          <a:blip r:embed="rId3" cstate="print"/>
          <a:srcRect l="22011" t="4344" r="16509"/>
          <a:stretch>
            <a:fillRect/>
          </a:stretch>
        </p:blipFill>
        <p:spPr>
          <a:xfrm>
            <a:off x="1868129" y="2231922"/>
            <a:ext cx="2389239" cy="4331109"/>
          </a:xfrm>
          <a:prstGeom prst="rect">
            <a:avLst/>
          </a:prstGeom>
        </p:spPr>
      </p:pic>
      <p:sp>
        <p:nvSpPr>
          <p:cNvPr id="13316" name="AutoShape 4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98891" y="2920181"/>
            <a:ext cx="3460954" cy="3112964"/>
            <a:chOff x="7098891" y="2920181"/>
            <a:chExt cx="3460954" cy="3112964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15352" t="14575" r="58813" b="46771"/>
            <a:stretch>
              <a:fillRect/>
            </a:stretch>
          </p:blipFill>
          <p:spPr bwMode="auto">
            <a:xfrm>
              <a:off x="7108723" y="2920181"/>
              <a:ext cx="3451122" cy="30980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098891" y="5771535"/>
              <a:ext cx="18582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J. Kirk Richards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“Satan can and will appear as an angel of light. By revelation we have been given the keys by which the true and false messengers can be detected.”</a:t>
            </a:r>
          </a:p>
        </p:txBody>
      </p:sp>
      <p:sp>
        <p:nvSpPr>
          <p:cNvPr id="13316" name="AutoShape 4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5184" y="3677950"/>
            <a:ext cx="2644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</a:rPr>
              <a:t>And no marvel; for Satan himself is transformed into an angel of light.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2 Corinthians 11:14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32055" y="2660722"/>
            <a:ext cx="3866805" cy="3731333"/>
            <a:chOff x="3442315" y="3157385"/>
            <a:chExt cx="3046771" cy="3046771"/>
          </a:xfrm>
        </p:grpSpPr>
        <p:pic>
          <p:nvPicPr>
            <p:cNvPr id="15362" name="Picture 2" descr="Image result for angel of li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2315" y="3157385"/>
              <a:ext cx="3046771" cy="304677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60955" y="5919019"/>
              <a:ext cx="17796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Marina Petro</a:t>
              </a:r>
            </a:p>
          </p:txBody>
        </p:sp>
      </p:grpSp>
      <p:pic>
        <p:nvPicPr>
          <p:cNvPr id="12" name="Picture 11" descr="Joseph Fielding Smi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0347" y="1776001"/>
            <a:ext cx="1769423" cy="2232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BCBD76-8925-F2F5-57DD-DE54B56CCAC7}"/>
              </a:ext>
            </a:extLst>
          </p:cNvPr>
          <p:cNvSpPr txBox="1"/>
          <p:nvPr/>
        </p:nvSpPr>
        <p:spPr>
          <a:xfrm>
            <a:off x="0" y="6444768"/>
            <a:ext cx="10807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Joseph Fielding Smith (</a:t>
            </a:r>
            <a:r>
              <a:rPr lang="en-US" i="1" dirty="0">
                <a:solidFill>
                  <a:schemeClr val="bg1"/>
                </a:solidFill>
              </a:rPr>
              <a:t>Answers to Gospel Questions,</a:t>
            </a:r>
            <a:r>
              <a:rPr lang="en-US" dirty="0">
                <a:solidFill>
                  <a:schemeClr val="bg1"/>
                </a:solidFill>
              </a:rPr>
              <a:t> 5 vols. [Salt Lake City: Deseret Book Co., 1957-1966], 1: 178.)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5909" y="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Can you tell God from Satan?</a:t>
            </a:r>
          </a:p>
        </p:txBody>
      </p:sp>
      <p:sp>
        <p:nvSpPr>
          <p:cNvPr id="13316" name="AutoShape 4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960" y="700549"/>
            <a:ext cx="9468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Messengers of God: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Angel as a resurrected person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Just men made perfect who are not resurrected, a spirit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Messenger of Satan: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Can appear as angel of light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Has no body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t1.gstatic.com/images?q=tbn:ANd9GcRr9UPzGUtX6_ZyLvVUP3A7-GKZdX6Oj6HJDinlcKkA0U9sC3OJ"/>
          <p:cNvPicPr>
            <a:picLocks noChangeAspect="1" noChangeArrowheads="1"/>
          </p:cNvPicPr>
          <p:nvPr/>
        </p:nvPicPr>
        <p:blipFill>
          <a:blip r:embed="rId3" cstate="print"/>
          <a:srcRect r="1399" b="11607"/>
          <a:stretch>
            <a:fillRect/>
          </a:stretch>
        </p:blipFill>
        <p:spPr bwMode="auto">
          <a:xfrm rot="10800000">
            <a:off x="6391072" y="2271477"/>
            <a:ext cx="5062149" cy="4411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680" y="43434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“If he be an angel he will do so, and you will feel his hand. If he be the spirit of a just man made perfect he will come in his glory; for that is the only way he can appear--</a:t>
            </a:r>
          </a:p>
        </p:txBody>
      </p:sp>
      <p:sp>
        <p:nvSpPr>
          <p:cNvPr id="13316" name="AutoShape 4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hQSERITEhQUFRQWFRUUFBYUFBQUFBQUFBUVFBQUFhQXHCYeFxkjGRQUHy8gJCcpLCwsFR4xNTAqNSYrLCkBCQoKDgwOGg8PGiwfHCQsLCksKSwpLCwsKSwpKSkpKSksLCksLCksKSksLCwpLCksLCksLCwsLCwuLCwsKSwsLP/AABEIAOgA2QMBIgACEQEDEQH/xAAcAAACAgMBAQAAAAAAAAAAAAAEBQMGAAIHAQj/xABBEAABAwIEAggCBwcDBAMAAAABAAIDBBEFEiExQVEGEyJhcYGRoTLBBxRSYrHR8BUjQnKCkuGiwvEkM0PSY3Oy/8QAGwEAAQUBAQAAAAAAAAAAAAAAAwABAgQFBgf/xAAsEQACAgEEAAYBBAMBAQAAAAAAAQIRAwQSITETIkFRYYEFMqGx8CNx0ZEU/9oADAMBAAIRAxEAPwCusCmN1rGLKUtJXMTm/c9Aw417HgdpYoSroiQSL7cymEdMLXutstkJZZRfDL/hxkqaKZWwSNHxOt4lT4dUm2riD4nVMsXLdr2K0oKK4BsD3q/47ePzGWtGo5/IQVrnEbn1KURhwdq52/2irHVxWGyTTR/ipYcrqiGt063KRHI91vid/cVAZXEbuH9RUj3dnzQ7b3VmLZmTS4C6KZzXAlztPvHVdG6J1xL272PeVzem3XRuhdPctI4WR8T55KOp4jSOt4Vo0HjsmzQleHN7ITYK4Y7I5NilNY6ybSpLWndEiMLXPFySB48QoC3X5oaun3sgxiZt+CsxxSatDjg1gANyoGVoJsEmlrC7dRsmINwirTccjlqlN26bqSGUW13VahxB99yjWNcSS425WQpYHHtjWPm0gcFE/DWjVDxV+Qd1locW6zQDTxQlCfoIJZQscDqs/ZYtp6r2jKnfPZJt9ERHVUtr3CXdSOSdYlKDtuk+cpqHKOxul1pmvspmVQtlUIiAdoVxbPSsSJYLgWKncyw1QL5e1vstajEbDUqG1t8FvpciPG3DMTxXuAVpzZTsgK+uzPuExwSMb7FaUo7cVSMaE/E1VwY3qG3Seqj7uKfNGiFkhzGyp457TWzY/EVCH6nm25qI0DrqyCgy7KGpqo4vjcL/AGR2neg281Zjnk3UVZnz0eOKuboTUOFvLuAA3J0C6l0PpsllzGbGjOWxxR6Ei2YB2c7C7dg0bnfbuXSug9NNEY4niJ0bWEZmZmua5trAhxOYG7trWyq7Deq3cP2MLULE0/Dtr3OpUHw+iYoCiHZR4WmujnJdmkmyRYkOSeTbJJiJRYECs1keqDFLfZH1DS51hupameOHR13OsdGjYi1wXbA6jTvV7xNiFdCQxm9kXT0HF3oiMPrYah1gHNda4DrWOpsA4Hfu70RMMmhTvO5cRHuyJkIGwUcsxBW5nCBnlShFyfIjJ6kqKOqIOi0KkhhA3VvakhBxxCw5FSxVTjvp4pe0EuB0sOeyaOrGvG22irZIpLhDEM17aoK470wJaRqhbM/RVURzOKe+xQIxWxPILaglbawOqhrKcAFckox3U0ehynPYpQJPrOazrpdVVRffXZQCXQhSMhFzruFZjjUOSjPUSyKl9kDYi52ifUFMWAXSulGXU81YKd4LQhaibqvQs6DDG9z7CozposqKhkLc8htyG7nHkBxQ9fiTadgJF3H4Gc+8/dVUqqt8ji97ruO/IDkBwCBh0zyeZ8L+S1qtZ4fkhzL+BjiHSVz9G3jbyHxHxdw8AlMr79w5c/FQB99VGTutaGKMOIqjn8molPlu7/v/AJ8Fj6ITMM7r2Dsto+GtwCB32v7rqfR5pDhfRcZ6N00Uk4ZMXDNo3KbXcdhm4LsvR1oYGMbms3S73FzvNx3QpRrKqHWRzwNP5Ol0JtHflqfBRw4/G5pcCLDvHvyS7F8R6mhmfYk5C0ZRc3LTqeQ71UZZYRkLM2QtizDKS14D7jPoQTuNbaBaSZzyx7rOi0tc2Zgew3FyD4jdK8SG6W9BcTY99VE2+j+sbp2QHWuBwAzbDkndS25RYMDKO10VLEKz6u0O/wDJI7JHcXDdO08jkPmlFS92XNoNQHakku1zPt5b/ksx2vEtRI8G8cY6hg4HW73g/wA2ngEglxMyy3BGQbDX+EfnZFlK+WCfLGHWFj7cbixuC24FiWjlYDTmArLR1v1mIgm8rBqbfGCdHd/D271Qm1QOXKWkgHPbg5wBJH9yloMcdFJE8E2Za4+00kB4PiMwTRlTsSLO8kGy1F0diUQuHt+F4Dm94IuD7oeMLWjK42glnrKUnYLbqS3dGxyWAWsnaB9kLe7+BgQFaufbZelhUbinYiGWs0tdCdeOamnos2xQn7Od3eqaoe45yfD5HX3R1XUHZLYRwTV0YtwXJ5K3WdXp3J43FMEgpXO8FvJTkbb7o2nlAA1CidKL77oe9thvBio98ktLT5mWPFMacNgjc950boBtmPAD9c15hcWrbC+qUdIMT62Qhv8A22Egci7+J3yCAovLPb6epblJYMakv1dL/v0BVlW6V5e74j6AcGjkAhZJLCywuUbtVpRSMbJN18s8DlqTv4XUjQtJtiiLsrzTUbNKGrLJGPH8Lmu/tIPyXcsDddwtsbEd4OoPouCBdh+i/Gc9PaVrv3RDWvykh7OAvzba3hZPOHKkVcOV04+/J15lO2WnkjfbK5hBvsNDZ3lv5LnmFxtFK8OGYkN1uT6G+yJ6ZdKHGndHCS1rhY5R2nNPAkbDuCqUHSyNtO9mYtdYWaRq7fYeSKDgnBuzq30dYc2Ok6wAZpHyEnc5WuLGtJ7gPdE9KMQMFO8t/wC4/sR88x3d/SLn0XKvo96YVEUkjIyHRPJcGSA5Q86ZhsRra/P3T3pdWVMji97CGahuVwcGN5Dx4myJGirkjJ8lWxGuyNLRsAbd5OmY9+t/RIW1DnBzW6atYeZzalbYrVEtOvG/pcrfDI8vaPC7vMN09yPVSbsEkLrvbexIvcacRsjcOrszg1+mUWB5+PevcRYG9WziGAu8TqfxCAkjvqNEwjqfRKvNRTvhd8cNns43icdR/S72eFuSVT+iGOdVPFISdDllH2o3WY8+QObxCvGKQ5JHDvK09HO7ixEbKk6BFwvdpYXC0oKTW7h4BMJXZRwRckknSQgaoeXA2FjyCWytIFz4JoKtBzxh5uSUOMq7HB6WbgiM6D6ktOi8u79FRnFN2hzi9Q3KbKBlcb2U8zy5190uniLSsCCT4ZsZsksbuPQeKnXdbfWtUp6womhbme1vMqUsaSshDVSk9paWVxipSR8chLGcxcdp3kPchIb8EXjFQDIGt+GMZB3nd59dPJAjVAxQSV+/Jo5Mrk69uDVzluxi96tbt0RGwcI+bzHhjTE4ATH8VpSMzWcxyJ5kbBS4bTWHWv8AhB7I5kfIIKsxEmTODrdB3ycqj6f2izkxwhC5+v8AbF+E4cZaiOHbM8NPdrr7XX0JSYPT08LRIQxjGgNbxPAAeJ4rnPQro4aiuinGmmYj7/wk+Y18VZvpBxDLVRU7iCS61v6TY+Vx5u7lcjPckzH2eC2i0O6PseMwsQRp4LneNdEj1xY1u7m288w+YXXOhEBdBG7OMoaQ5pFyXcDm4eCb1NDDnBc1tzaxtyOilHoFkncqZzbCug5pmNJFjvc+AP5p1h08E3WxZx1zSRlN9RzHAq441R5mDthjRq7sg3bxA108VwuOv6nFW2dbO519b6F1h6AJPslDJ5RV0uw/qqlzALAm4HiDfy0CipZwQGjif9Obf9clcPpQwB0conOoyb201/XuqBTxubfLpmOTUX7iUSLKeZVLgOqm53TScLAD2A9rIOSAtsDy/XsnYpv3LRxfI30b/wAheYhh5zy6fCG39P8ACmBEHW5XAjzHMHcLsmFVjaijp5tCSzI7j2ozk18coPmuQVEFlevozrc0FTTndhEzB911mPt4ER+qLhdTGZajU2UUk5KBkfqvGVhvYrU8L1RIKc0ngvOpI5eqifUHgp2C4QZWhzcR81n1Ud6yxXmYqu2I4kYwChqqC5si6xlnd6ylZd1yuejKluOmnjUnsoXyYP2cwU+BU2XPK7aNpI7zsB62ViiYC3Kf8ILHmiKBrRp1j9e9rdfxI9FGOoc3sfqPl/HxwrxV6L9xAT/nxO6nibZDxnVEdZorMgOFpcslezTcLeOlLngDiQPVCOk0Ka4FrISf4WOd52sPxQ53GLZZxOM8lf6N8VqgBkbs0WHgOPig8Jwsyv7rj17lPPT9YeRuuhfR50ZL3NNh2Ta/3jx9PmoYvSK7YLUTbbyS6XRaujMMWH0xlc5pkOzb2N7WAA3VGrujElfUuqWTgSlwdlkByggggNLdgOVuatP0jYiyMsgD85Z8Xc4iw89/ZLuhGsjT3hWYu5bV0jPy8R3y7fP0dM6I4e6KLK8AOHLUJpUwA2O9tltSORGW4ViqM9yt2LcahzsAuQCbHwXz107w/JWydW49kjKeOhX0JjcDntDBxNiRwC4T0uw5zKqZo1sZCCb3NtB6fNOkNKXCR0DB8Tbi+GhkluujGR/MkCwd5j3XOcdwCSnmiYQcoBLXcHfa8+aefR5iIpK3K8lscoZHfgHkXaXd19Fe/pDwPNSyFouWgvaQNdB2h5i4S6ZLicfk5pT1TZHw5B2Rz565vwHompoOsZUvPEA+difmq/hEZZA6R2mUOtzLnWy2VvwsfupQNjlHs3/KMisysYnhGsI+0wH2/wCVD0Pqfq9ZC92jHl0Mn8rxa58Dld/SrxVYZnNOBu3Jw+0PzcFWsWwMgzWHwnOPFru0PQhKqdoVlmxGlLJCLcVE2K41CNim66CKU6uLcr/52dk+tr+ahAIWmsloddEApypstgiIxbUqCaVDcmyRu2TRedb3JbLVlp7lt9bPcoPGxHMZoblSR09hop2sUzWrjnP0O9jhV2Bsdr4Jd0oqLyMbwaweriSfaycRxdpVvG5Lzydzsv8Ab2fkrOmSeS/ZFH8hJxw7fd/wBMdqpS5DgqVq0GjDhP0J9xbmn/RiDWYHgAPc/kq2HK9dFMHfO1743wXe5jQx82R+bUAZSNQSd1Xzxk4NIvaXLBZFOT6/4zaipBcWFySLeugXT46ltBRB2mY3DfvyHd3gPyVNb0XraV7ZJIWBtyG9vNd1tNDbv9Um6Z9KZJSwHTK3KA3Yc/U6oUMcsUef1MJky49RNKP6I8v5FmJYm6Sa7iTc6lXboTOBI0cLrnNNJmc3Xjqul9A6bM9o5ke5Rca2oq53vd+h1zDzdjDzF/VHZVCxobYDYaBS5lfZjEU7NlyfpfRD61Ibbtf7uC6243sqjjnRrrZZHF2Xs2HibEeWhUokJe5zWuog8tHNzPLtZfmuk9H8We+OalqmnrYnPYxx+GZjdQ5p4kNLb+IPOy39lwQ3uC82aNdAC05i4Ea6kfjuoaxsk5ikifaWGUvaHOsHNcMrm3Pd80Z4JOLYoyp2UXpphDo5mxN0YBmbyIJv7HTyT2kdkjaNjJc78Gsb+furDU9HHVrWOfdrhe2UA3sbO9wkeIYQ2OsjY6qjztjyNgc1zZP3mo1F23Nm+QCFFk8kOeBxQy/vrWvljp3+hP8A6qXEaVrpJgBu7L4B7PzslENdevkiB2po291w0n/eEyGIA1E7DuY45B/SXX9gERMrgXR0diWLiLPA8LB3+ks9CiSy26WCubDP1l+yHOZJ3NvYn+19/wClNcRfkcR+ijY3aonEhMiGlcvHu24XUL2o1Ez0NzaLf6mzkvYYeN1JlHM+iHJ88CObtXrlreyx8gXGtHoaZPQt7QVHq5Lvc7m4n3V0o3fETwaT6AqkTu1V3RrzS+jH/Ky8kfs1TTCMLMxNzlY34nHhyA5kpXA0k2G50CscjhG1sTTtq/vcdz8vJW80nFVHszNJBSe6XS/f4Gf7PpwLNia7vdckph0YoAaqNrezE5rnvLb/ALvqLyPd3di/nZIaGpBBHJMKKncWuDCcw7TLX+Jutj3EaW71nq4vzu0bU2pw/wASSfwjqmP1+WKWYvlL2x5WRSDN1ZeWNcesucxGe22/guI1sxkcf1sr+ekL6qMOt8QdnH3nTOmI12s4i3cBzVRrsNd1h032Vh5lPJ/oz/8A5pYsKrm+fr0AsJhOYcdV1r6OqYiWO/2lTsBwTYncrpnQuDLI3TmpQyqU6QCeCWODk/Yv0jLqE8R4IlQuHaC0kzDZuWoHE26O/lHsf8pigMTOjv5fmnh+pCl0UmuGpug6dtng96NrNygpHWWnFsQ7w6oyZ2Oc4BkrnsLRe8czTIQeQBa/XuIXOuntGRXdey46y+hN3Nlhf1TwTzu1p8HBXdldmgeQAXNbbXk67SNOQe4qhPe6Wqle+2Yu8rhoadO+1z3qhkhtkPu8tAuFYiTXiRxDc7srr7AO7Iv3CzU4xCt6jEIy82GQMf3C5afwVcdTdr9cTZFYxUmZ4cfiDAxx5kF2vmCPO6hZChnVyf8AVVEDtpGteO93VjMB4gn0TnBqs1FHC46vj/cv8YwA0nxblKotS97nNeSS4AC/GzQA3XusrB9HOIETTQOOkoLh/wDYy7vdpf8A2hEhKmIsL9B2lAWg6rfE58pI7/wQUVRmCuJOrJk8tTwChu7moiwk6Iz6m7mFF0hHMjWFa/WBcXSgVPLZTRVOq5h4aOvWq3DmCWzZP5H/AIFVCUalWSjk7L+N2v8AwKrtQO0fX1RtMqbKX5CW6MQ3AYrvc87MF/M6N+Z8lt1hLzfZE4fAW0xcN3uPo3Qe90v1upN7pN/QCKePFFe/I1iisbjZWnBD2bndVvDWbXVjo4MnHdUM9NUbGkT79AiKPqJyf/FKbnk1/wCX5jknU1G02JASwkOBB1B9jzRdJU3aY3bjY828Py8lUdvn1Lm1R49A2BrQRZXTozq5v64Ln9PVhr9eavvRB93NPj87K/pIPcZn5GVYy8hRuGq3aVq5bJybN0vxIdlyPugcS+EqUOxn0Uuq3KXSm50R2Jv1IQActOKpWOgvDJAw2Ox0PhxUGMYRGB1jQBcOuRxOQgHzsonyW4o0yh0cTTsZWsPdma9oPug5o8WRZSqGlzOdpppb0JH4oOSLtm/dfxN/8eifwxZesd9/8BZBmjvI/na48w6yqDCSRnZ8CVmFEsmY9p1BuPEaj8EQ+DR/v7KGjh1uOH+3U+wv5JDlsxcZiHjZ4Dh4HW3lsoY2dlF4SRLEYz/B22/yuOo8nf8A6UlTR6dngrqypxSHiBUjDmTBAMly6Kb66hzuTHOEF62ZMbqKRaByzdtl7xHFj3DJCTbmCPUJZOdRfkiMJqLSN8VpiEdpCBwNvdBiqm0W8kt+JP5LAWhsETb7MB83do/igo42270wrafhyAHpooKKMXsVSUuGzTnjTaj8UG4VR31OydCG1rbIGlitqmJJsqs5W7NDDBQjRFLVBvFbmvsB7HxS2qsNzryUP1y48ESOO+SGTNsdDaGbM4W5rqXQjYeS5Jh8oLhquudC3aBaGmVMxNfkcol2aVi1asDtFfME3ugsR+FF30QWJHsqUexmUTFT2ilolKY4se0lblrQ6EiVr0zghDowy9nZ2PB72uBSeOM8Ewgcbt8kLKk+BMWjWN4O5e4eZICySMBxf91n+4fJEiL989v/AM4/1Oafmo5o7NcOTSP7XEfNUCIlkit1g+6CPMH8kDQPyPuRcAhxB4jZzSO8Bw805MVxrvlsfL/BQVdT2fcfxsbIPFw7Y/vDx5phwuhd9XqQ29wHBt/tQy2yu9C13iE5qXljnDvQNNRsqqZhzZJI7xB24LfiYHjiLEWPCx8EVi0l3DUXsL2521t5osEJAMwz68VF9Xd3L0wEG4K37X6CLddEzjNZAQdkG5itmJgObtz2VefSuHA+nJYuLJaNXU4NsiKj+MeKYYlF/wBQB9osPrZDwQG4OU8OB8k3xOPNJTm2UjK02Frlrhoe8ApSl5/pj44/4/tDipcCSORKhpY7d6KNKNdPPRFRwO8bDQ93K/Lf0WVupHSbLdm8QFlP1JI0W0VJpchGFoa22520NrIDlzwGsrGJsIIvtqg2P0VgnpGv3v8AiktZQFhAGuuivYppqjO1ON3uRLhh7Q8V2HoQ/QLklDBYt5rq/QxtgFewO5GRq4tQL5deNOi1a5YCrhjG90FiLtEUCgsQOinDsZlHxb4ilhKb4my7kne3VamOSodBNKdPNEvFrc1FSjloUYWbXQJvzCNJaY9a1/AyR+2VRVMPaf4ye5B+adxwgtB5EH0Dj8ggqmO5uP4gfUt192j1VZkBBMyxb3sjd5FmU+4UVfT3p2uG8T3tP8jnX9i5h9Uzrqa8cLhwjDT6Zm+4Kjw9oImafhNr97ZGlp9gmQ4k6OVlpXx8JG3A+8ztD2zjyCMEV3G/NV/EGupZmuO8bg6/2m3BJHcR+JVwnpxmuNjqO8HUFThKlRJEGSwAW/UhRTFQ9aeaRIorbEGyCkaQdRxFt/kp4H6Lb4vJc2m4s6+cFNC9/YO24toSBbT8kY9heyJwGrZGEg6DUhpN/IKR1Lcc14JA6KSMb2One3UH1CnvugDw0mWMYaSdbeIPJEMiDe+2m42N77JbDjnWRtuNXNafC4CwyE7Kg4yumaMJJ8jI1RAtvysT6LaIgakX7rn5IKN2mymjlUaJvl8HkrweFvC6Gkbceenz+S2kURdZEjwJpNEkMYDgui9EH6BcwFXqF0foe/shaWk75Mf8lFKBfmuWByiY7ZbErUOZJboHEDoii5A4g7slSj2JlPxGTtFBWBU9ce0VBdX+kINpmWUkp0UbH6BY+RAfLETRYiA0g768eYstaGrzZm+Y8tx5oGXwUcJyOuN0TammNQ0l0IYRplA8NNPdCUtKWvlb91tjwIubfP0WzqgnUr01ptbyQWh6I8QwmOojySjW3Zc34mHu5juK2hoSyKONzg5zGNYXbXyiwNvABaiqss6+5UGmPQHPChupPMe6YTBDZDyS3DnMoWHyRfUaXQlDNcW5JnGdFz07TOwg01ZE1yGjkAkuN1vUCxSyqmyyXCeMbFPJtpjDD3ZQ5p/ge5o/lPab7FNxViyr4m7YcP42W/rj1H+k28lPT1nNNkhbsbBPjb7f1fsPDU6bqOCr1Ssz3W8YKDsos2NBUaqGWZRMKFqqoBJR5JXXZOBcjmuldDJOw1cqgrNV0roQ/Rq0dKqfJi/k52qR0djtAtjIoonaKRaJzpsDrdBYg/QoslLK5+/h+SnDsYqeIP7RQ7Spq74kMCrq6HQV12i8MqHC9dCSmpDnr6i61Dl62mKnhpbblO5RSHN2tsFo5TkWUMrwgWIElBXrDbxWPeoHPSYg5kpupNUPA/s3W/1lCYjkFLIG7JjFW6qtxT8LouGq4LIniOmxZ00Oaia6WVTBvxXrp7jdDSyC17qMI0NmnfBPTPuACbEODhfu3HmLqVrgXG23BJnzkFHUlRoiyhSsq483NBzpNNN15DiRG+qCqZrbFA/WiSoxxbkHlqdskWP9oXBPFLX1t90EargonSap4YaHyavgbUM/aHiur9CZtB+uK5FSRbLqHQt1gPC6NjSUjP1E3KPJ1GF+inzJZSS3ujcytmUS5kqxCTUjuKYZ9EqxB34FTh2Myt1p1QeZE1h1QV1bRJEoepWSqALxykOFxklF30QEBKn62yDLsRu96EkddbSS3WjSm6EQvNlsyAu2WTFbskIATNiJ3OsEP1y8e4kKGx5KKQjh/WLdkyxYqrQaM5WENmOy9BWLEFqi7GTkrZG/dSQSLFidrgjF+Y9qI+PBByGyxYnxjanjoxj1uHX3WLFNorxk6CqGoIcF03ohUXtb9aLFiglyEk/KdKw12h8T+KZNKxYjlFmpdoUqxJ+x+78lixEh2MVitfqhA5YsVuPRJErHIhrLrFijIcla64soZ5F4sQ0IH6xe9YsWKbEa5rrd1rWG6xYosRPA++il6gLFiExH/9k="/>
          <p:cNvSpPr>
            <a:spLocks noChangeAspect="1" noChangeArrowheads="1"/>
          </p:cNvSpPr>
          <p:nvPr/>
        </p:nvSpPr>
        <p:spPr bwMode="auto">
          <a:xfrm>
            <a:off x="84667" y="-1571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58813" y="3426542"/>
            <a:ext cx="6567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“Ask him to shake hands with you, but he will not move, because it is contrary to the order of heaven for a just man to deceive; but he will still deliver his message.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But If it be the devil as an angel of light, when you ask him to shake hands he will offer you his hand, and you will not feel anything; you may therefore detect him.”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D&amp;C 129:5-8</a:t>
            </a:r>
          </a:p>
        </p:txBody>
      </p:sp>
      <p:pic>
        <p:nvPicPr>
          <p:cNvPr id="38916" name="Picture 4" descr="http://t0.gstatic.com/images?q=tbn:ANd9GcSTl0sSQJoiWtgOT5DRjIm2h_oQQqh1lxzDlGBLzufuT7Hk1lWx"/>
          <p:cNvPicPr>
            <a:picLocks noChangeAspect="1" noChangeArrowheads="1"/>
          </p:cNvPicPr>
          <p:nvPr/>
        </p:nvPicPr>
        <p:blipFill>
          <a:blip r:embed="rId3" cstate="print"/>
          <a:srcRect r="2489" b="21613"/>
          <a:stretch>
            <a:fillRect/>
          </a:stretch>
        </p:blipFill>
        <p:spPr bwMode="auto">
          <a:xfrm>
            <a:off x="6781965" y="881585"/>
            <a:ext cx="4668480" cy="1873045"/>
          </a:xfrm>
          <a:prstGeom prst="rect">
            <a:avLst/>
          </a:prstGeom>
          <a:noFill/>
        </p:spPr>
      </p:pic>
      <p:pic>
        <p:nvPicPr>
          <p:cNvPr id="10" name="Picture 2" descr="http://t1.gstatic.com/images?q=tbn:ANd9GcT3sUk2d4nxsX1JGyhA13E7V1dVaQapCg4kyyyuSFZNw1rGJ_jd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10" y="3625769"/>
            <a:ext cx="4064000" cy="2440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8000" y="609601"/>
            <a:ext cx="1036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Egyptians: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fallen serpent—</a:t>
            </a:r>
            <a:r>
              <a:rPr lang="en-US" sz="3200" i="1" dirty="0" err="1">
                <a:solidFill>
                  <a:schemeClr val="bg1"/>
                </a:solidFill>
              </a:rPr>
              <a:t>Seba</a:t>
            </a:r>
            <a:r>
              <a:rPr lang="en-US" sz="3200" dirty="0" err="1">
                <a:solidFill>
                  <a:schemeClr val="bg1"/>
                </a:solidFill>
              </a:rPr>
              <a:t>u</a:t>
            </a:r>
            <a:r>
              <a:rPr lang="en-US" sz="3200" dirty="0">
                <a:solidFill>
                  <a:schemeClr val="bg1"/>
                </a:solidFill>
              </a:rPr>
              <a:t>—Satan,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whose arms are “bound in chains”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 or “hewn off” and whose legs are “hacked off” and whose joints are “cut asunder.”</a:t>
            </a:r>
          </a:p>
        </p:txBody>
      </p:sp>
      <p:pic>
        <p:nvPicPr>
          <p:cNvPr id="7170" name="Picture 2" descr="http://t2.gstatic.com/images?q=tbn:ANd9GcTabnYv4IMW3p5CGfz70QNeVJ3wgakUHaex2Em-MlcY4b_Kn13e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7601" y="304801"/>
            <a:ext cx="2349500" cy="1762125"/>
          </a:xfrm>
          <a:prstGeom prst="rect">
            <a:avLst/>
          </a:prstGeom>
          <a:noFill/>
        </p:spPr>
      </p:pic>
      <p:pic>
        <p:nvPicPr>
          <p:cNvPr id="7172" name="Picture 4" descr="http://t3.gstatic.com/images?q=tbn:ANd9GcR2Mqn2odHuGeZldCmrlNoT_oqoGf1x7HYrfRU77KY-EDAp5u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607" y="3748549"/>
            <a:ext cx="4329145" cy="2160638"/>
          </a:xfrm>
          <a:prstGeom prst="rect">
            <a:avLst/>
          </a:prstGeom>
          <a:noFill/>
        </p:spPr>
      </p:pic>
      <p:pic>
        <p:nvPicPr>
          <p:cNvPr id="6" name="Picture 5" descr="topsells_beasts_and_serpents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239" y="3519949"/>
            <a:ext cx="4219549" cy="2094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Muslims: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	Their Gospel of Barnabas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When Satan was cast out of Paradise he was to have his “legs cut off by the angel Michael with the sword of God.” </a:t>
            </a:r>
          </a:p>
        </p:txBody>
      </p:sp>
      <p:pic>
        <p:nvPicPr>
          <p:cNvPr id="6146" name="Picture 2" descr="http://t3.gstatic.com/images?q=tbn:ANd9GcS0nPQEPwFPp88qWV6u0enJe0-nL8KNAZ-fBVym15MB1vHytdKy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651" y="3375913"/>
            <a:ext cx="3084051" cy="31849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74245" y="6488668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(6)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India according to Josephus: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	The serpent once possessed the power of human speech, but had been deprived of it.</a:t>
            </a:r>
          </a:p>
        </p:txBody>
      </p:sp>
      <p:pic>
        <p:nvPicPr>
          <p:cNvPr id="6" name="Picture 18" descr="http://blog.kareldonk.com/wp-content/uploads/2011/08/aur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7600" y="4953000"/>
            <a:ext cx="2917744" cy="1600200"/>
          </a:xfrm>
          <a:prstGeom prst="rect">
            <a:avLst/>
          </a:prstGeom>
          <a:noFill/>
        </p:spPr>
      </p:pic>
      <p:pic>
        <p:nvPicPr>
          <p:cNvPr id="7" name="Picture 6" descr="serp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048000"/>
            <a:ext cx="6299200" cy="314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74245" y="6488668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(6)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Two Serpent Motif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Mirrored twins</a:t>
            </a:r>
          </a:p>
        </p:txBody>
      </p:sp>
      <p:pic>
        <p:nvPicPr>
          <p:cNvPr id="7" name="Picture 6" descr="007ea952-2b65-4d00-87bc-665822ca0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265" y="1489586"/>
            <a:ext cx="2046951" cy="2168013"/>
          </a:xfrm>
          <a:prstGeom prst="rect">
            <a:avLst/>
          </a:prstGeom>
        </p:spPr>
      </p:pic>
      <p:pic>
        <p:nvPicPr>
          <p:cNvPr id="8" name="Picture 7" descr="8138412209_24dc968c6b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0" y="4191000"/>
            <a:ext cx="3200400" cy="1600200"/>
          </a:xfrm>
          <a:prstGeom prst="rect">
            <a:avLst/>
          </a:prstGeom>
        </p:spPr>
      </p:pic>
      <p:pic>
        <p:nvPicPr>
          <p:cNvPr id="9" name="Picture 8" descr="article-new_ehow_images_a06_8a_c0_black-snake-diet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8000" y="4114800"/>
            <a:ext cx="3115733" cy="1752600"/>
          </a:xfrm>
          <a:prstGeom prst="rect">
            <a:avLst/>
          </a:prstGeom>
        </p:spPr>
      </p:pic>
      <p:pic>
        <p:nvPicPr>
          <p:cNvPr id="10" name="Picture 9" descr="a2-serpents.jpg"/>
          <p:cNvPicPr>
            <a:picLocks noChangeAspect="1"/>
          </p:cNvPicPr>
          <p:nvPr/>
        </p:nvPicPr>
        <p:blipFill>
          <a:blip r:embed="rId6" cstate="print"/>
          <a:srcRect l="8861" t="8043" r="12658" b="11528"/>
          <a:stretch>
            <a:fillRect/>
          </a:stretch>
        </p:blipFill>
        <p:spPr>
          <a:xfrm>
            <a:off x="711200" y="2362200"/>
            <a:ext cx="4157472" cy="2878394"/>
          </a:xfrm>
          <a:prstGeom prst="rect">
            <a:avLst/>
          </a:prstGeom>
        </p:spPr>
      </p:pic>
      <p:pic>
        <p:nvPicPr>
          <p:cNvPr id="11" name="Picture 10" descr="t-aury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40800" y="380999"/>
            <a:ext cx="2438400" cy="2254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74245" y="6488668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(6)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1484" y="1219201"/>
            <a:ext cx="945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“Whosoever believeth in Him…”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John 3:14-17</a:t>
            </a:r>
          </a:p>
        </p:txBody>
      </p:sp>
      <p:pic>
        <p:nvPicPr>
          <p:cNvPr id="6" name="Picture 10" descr="http://t3.gstatic.com/images?q=tbn:ANd9GcSgFaKuRJfwCyls0Y45KGSpRTn0vNsU6Kr_GvQUEIIAcAfasNBQ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007" y="3392129"/>
            <a:ext cx="5530645" cy="232287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0438" y="3318754"/>
            <a:ext cx="2812027" cy="255454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During the time of Moses, the Lord sent poisonous serpents in consequence of the Israelites sinning against God. The Israelites were poisoned when the serpents bit them.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78782" y="3657190"/>
            <a:ext cx="2753032" cy="224676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Lord directed Moses to raise up a brass serpent on a pole and promised that any Israelite who looked at the serpent on the pole would be healed.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Snake—belly to the 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987" y="527254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Represents earthly or worldly things. A symbol of earth. </a:t>
            </a:r>
          </a:p>
        </p:txBody>
      </p:sp>
      <p:pic>
        <p:nvPicPr>
          <p:cNvPr id="4098" name="Picture 2" descr="http://t0.gstatic.com/images?q=tbn:ANd9GcSfJMqiTxFSJiMK_4nV8dMtpnjPplrzfz45wS06557SwbpTj0Et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420" y="1406012"/>
            <a:ext cx="5412151" cy="361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Healer of 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116" y="6273225"/>
            <a:ext cx="1146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Represents a “type” of Christ who was lifted up and resurrected</a:t>
            </a:r>
          </a:p>
        </p:txBody>
      </p:sp>
      <p:pic>
        <p:nvPicPr>
          <p:cNvPr id="10" name="Picture 9" descr="Jesus ressurected 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446" y="2193674"/>
            <a:ext cx="2501900" cy="30284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2" y="820511"/>
            <a:ext cx="2910348" cy="535531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 </a:t>
            </a:r>
            <a:r>
              <a:rPr lang="en-US" b="1" dirty="0">
                <a:solidFill>
                  <a:schemeClr val="bg1"/>
                </a:solidFill>
              </a:rPr>
              <a:t>Hippocratic Oath</a:t>
            </a:r>
            <a:r>
              <a:rPr lang="en-US" dirty="0">
                <a:solidFill>
                  <a:schemeClr val="bg1"/>
                </a:solidFill>
              </a:rPr>
              <a:t> is an oath historically taken by physicians. It is one of the most widely known of Greek medical texts. In its original form, it requires a new physician to swear, by a number of healing gods, to uphold specific ethical standards.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Of historic and traditional value, the oath is considered a rite of passage for practitioners of medicine in many countries, although nowadays various modernized versions are often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71819" y="1805432"/>
            <a:ext cx="2674375" cy="369331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original Hippocratic Oath began with the invocation "I swear by Apollo the Physician and by Asclepius and by </a:t>
            </a:r>
            <a:r>
              <a:rPr lang="en-US" dirty="0" err="1">
                <a:solidFill>
                  <a:schemeClr val="bg1"/>
                </a:solidFill>
              </a:rPr>
              <a:t>Hygieia</a:t>
            </a:r>
            <a:r>
              <a:rPr lang="en-US" dirty="0">
                <a:solidFill>
                  <a:schemeClr val="bg1"/>
                </a:solidFill>
              </a:rPr>
              <a:t> and Panacea and by all the gods ..." The </a:t>
            </a:r>
            <a:r>
              <a:rPr lang="en-US" b="1" dirty="0">
                <a:solidFill>
                  <a:schemeClr val="bg1"/>
                </a:solidFill>
              </a:rPr>
              <a:t>serpent</a:t>
            </a:r>
            <a:r>
              <a:rPr lang="en-US" dirty="0">
                <a:solidFill>
                  <a:schemeClr val="bg1"/>
                </a:solidFill>
              </a:rPr>
              <a:t> and the staff appear to have been separate symbols that were combined at some point in the development of the </a:t>
            </a:r>
            <a:r>
              <a:rPr lang="en-US" dirty="0" err="1">
                <a:solidFill>
                  <a:schemeClr val="bg1"/>
                </a:solidFill>
              </a:rPr>
              <a:t>Asclepian</a:t>
            </a:r>
            <a:r>
              <a:rPr lang="en-US" dirty="0">
                <a:solidFill>
                  <a:schemeClr val="bg1"/>
                </a:solidFill>
              </a:rPr>
              <a:t> cult.</a:t>
            </a:r>
          </a:p>
        </p:txBody>
      </p:sp>
      <p:pic>
        <p:nvPicPr>
          <p:cNvPr id="6146" name="Picture 2" descr="Image result for Hippocratic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0464" y="2159409"/>
            <a:ext cx="2699058" cy="306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5574" y="0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Symbols of Resurrection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405" y="1433052"/>
            <a:ext cx="5699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Snake will shed its skin and a new one will become the protector. </a:t>
            </a:r>
          </a:p>
        </p:txBody>
      </p:sp>
      <p:pic>
        <p:nvPicPr>
          <p:cNvPr id="7" name="Picture 6" descr="snake_picture_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27" y="3490452"/>
            <a:ext cx="52832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2012" y="5016910"/>
            <a:ext cx="5699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Jesus Christ’s Blood was shed for us; He is our protector</a:t>
            </a:r>
          </a:p>
        </p:txBody>
      </p:sp>
      <p:pic>
        <p:nvPicPr>
          <p:cNvPr id="5124" name="Picture 4" descr="Image result for jesus resurr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316" y="1365354"/>
            <a:ext cx="5474826" cy="307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“And as Moses lifted up the serpent in the wilderness…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8000" y="5181600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…even so must the Son of man be lifted up:”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John 3:14</a:t>
            </a:r>
          </a:p>
        </p:txBody>
      </p:sp>
      <p:pic>
        <p:nvPicPr>
          <p:cNvPr id="8" name="Picture 7" descr="4a42e274-4bbd-48d7-8d50-6d5029f534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231" y="1922401"/>
            <a:ext cx="3708671" cy="4469852"/>
          </a:xfrm>
          <a:prstGeom prst="rect">
            <a:avLst/>
          </a:prstGeom>
        </p:spPr>
      </p:pic>
      <p:pic>
        <p:nvPicPr>
          <p:cNvPr id="9" name="Picture 8" descr="2870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1600" y="345347"/>
            <a:ext cx="3134467" cy="446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Aaron’s rod becomes a serpent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(Exodus 7:9-10)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Prove yourselves by performing a miracle.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Miracle---sign seeker</a:t>
            </a:r>
          </a:p>
        </p:txBody>
      </p:sp>
      <p:pic>
        <p:nvPicPr>
          <p:cNvPr id="12290" name="Picture 2" descr="http://t0.gstatic.com/images?q=tbn:ANd9GcRYftuDk1mWOLgboA1z2T9mwBJJnYk5XvJ6GZP9L41Lc_xL1zM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787" y="2902974"/>
            <a:ext cx="3603837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Moses tests Children of Israel in the wilderness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302" y="5103674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“…wherein were fiery serpents, and scorpions, and drought, where there was no water…”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(Deuteronomy 8:15)</a:t>
            </a:r>
          </a:p>
        </p:txBody>
      </p:sp>
      <p:sp>
        <p:nvSpPr>
          <p:cNvPr id="11266" name="AutoShape 2" descr="data:image/jpeg;base64,/9j/4AAQSkZJRgABAQAAAQABAAD/2wCEAAkGBhMRERUUExQVFRUWGBoZGBgVFxgeHBwaFxgcGBsdGhsYHSYeGBojGRkYHzIgJCcqLS0sHB4xNTAqNSYrLCkBCQoKDgwOGg8PGiwkHyQsLCwsKSwsLCksLCwpLCwsLCwpLCksKSwpLCwsKSksKSwsLCwsLCksLCwpLCwsLCwsLP/AABEIAOIAyAMBIgACEQEDEQH/xAAbAAABBQEBAAAAAAAAAAAAAAAEAAECAwUGB//EAEkQAAIBAgQDBQUFBQUGBAcAAAECEQMhABIxQQQiUQUTYXGBBjKRsfBCocHR4RQjYnLxM1JzkrIHJENTorM0Y4LCFlRkdIOTo//EABkBAAMBAQEAAAAAAAAAAAAAAAECAwAEBf/EACQRAAICAgICAwADAQAAAAAAAAABAhEhMQMSQVETIjIEUnFC/9oADAMBAAIRAxEAPwD0XNfbDE/U4iQThAaeOPFbPVowe2PaccNWCVATTanmARCzlgX0A1ACegM40uB45Ky5lkC0qykMpgEAg3BgzjO9o/Z79pyOhAqUwwUGwIaDE6q0izeJBsZGf2D2ky1SrAqS371WABz2TN/NIWRJBjyJ2GsGzZ1jLff6sMN56euFH19aYsyjChIEdfq+Evx+oxJhP9Prww3dQPL9MYCGH1bwjCXTxn6/DDhT8cO+m/0cGzER9fXTDP5R5YWnl4zuMQ7zT7j1+GDYpYqdbzefPDL9ThFziLE/Q0tjGJm2gw6NtisHrp5YsRf0xrNscOI9QPUn8/niU3Fvo4XX4YU41moYD60xNR8526YaMKMazDbC22GbEmxGZ+tsZsKRE/jhx+eGn0xGlSAmBE3PjhRgPt7/AMJxX/29f/svhYl29/4TivHh63/abDY6+B/U5+TYeQPh8fr8sN9Xw84Zj9euOQuLLjkuNpf77XgXhIGksKKsB4e7HgDjqi310xzNepHH1P5k+6mn1640XsZbOpWoGAYe6wkeTcw+4j44RwN2eoCBP+XKf5Tb/pg4JzYwpNTiOBOL7Yo02CPVRX/uk83nAuB4mME0qwYBgQQRYjQjzuD8cFmRKYtG31/XEY+v0xMDp9fHD9frrgBK8ID49Y+rYeB1+Xlhgv3Y1gocDEcWWxEr64ICIQD06YtjCy/dgXjuLyJbU6eHU/XhjJNsDaSHq9oIrRfW8CfPe/wxdTeQCLjr545sMTJ/qcI8S6+6xG5AtfyxToRXI/J1H1piipx9NdWBttfHMNUY6sTbc/UYUn6/LB6hc34Nar27PuqB4tr+WGpdtx7yyP4RHzxklfliwwV39D8sFxFUn7Nij2yjRNgYg7eR6a/fg9GxyaCDteJ6GOuNLszjshhvc/0nSfLw9euElEqp+w7txv8AdOJjbh62m0Um0wsR7eP+58VH/wAtX/7LRhY6OCNxE5HkPmPjiDLafX69MOznw0wxP1644rLpUIm310xyPbr91xgbTOqtMWkDu2vsZCW8cda2Of8AayhmWm2sOVJ8HWf9VNcaLzQ1Vk0OF4xTVZAVDMtNgCRJ5SpIB1sqi2Ob/wBpHta3CqtOmSrPJZhqAbBR0LQxJsQBY4xvaVwKdCrIBSoEJbZagMZt4DgaX52g7jlPbOtV4niKUgsxpiNJNzOYwOYMCrHSVJ3x18PGrTZHndIu7LpVHXOpY1KtQquQ+6oBzP0kvlWTcQdJx6V7G8cudqIcFgssoJOVlKiCcoGaGaYJn58R2WooikxulE85U8rM5CjpmCneCJmwABx23D9oMOIoqigLUqkVHC8zQvIZBgqZIJM6iB0PM7wT4kkrs60Nhwfr60xBFt5/XyxYAZxyHSKR6fp+uEcMQZjDH6vjAJgYYriM/PA3aHHCmJsSdBMff+OGWQPATmxido8Tme2mnoJ/H54JftXMphSDpPT6/DGWAZPl4X8uuHgqI8j7YQpj61/LEK344apRM/Xhhmm31/TD2J1EB+uFA+Hl5fLDA/Xprht/Dz8ca0NRYU8v6YYH0nE2TfrfTx/MHFbKdDhvAiRJzPz2+pxJcQy2nX6/TE108vw+e2mBszLuM4v/AHTiEOn7PXyn/wDE1o6dPhh8Z3aTxRrT/wAqqP8A+bD9cPikcBs6t98PH3fXrisP4ffh1rj62m2OPpL0X+WPsmT+OOO/2ncf3XC0wr5XavTyneElmtuBy/Rx1bcSo+0Ov1fHnn+02nnqUKt2QBqZUayZct5ZQGn+EeOG4o/dWO5KjE9o+1BU4JDEd5VhlOxphiw8RMQfEYF4LjBWoUczZYqBGItZ1JcGNQWpAkb5sBdsqMiGZR5IAEAvyZjbTMopmL6G2+Fw/DlAQLKO6DWvmClZ6QS588sdcdySSElFys7oUaI4bumPdOwjNqjE7q5i/VGg/PEuxO2S4p02Bp1ommQBBIF8rCxkgiNRcW1IXDdo5aNVmKwGM3JGXKGGg3QhoFyY3xh9ndj16pbiKAClZqQDaQC9iLO1oAgSNeuIqO7NVns3B8StVA4iDe23hHwwSBtjhvZH2klATdHgxMZXtItPUT5r1OOpXthd1PxH1viDjTMpGhI9cRbTALdrr/dPxHx0wFxvaneco5R8/u+7Ao3YP4rtZVmOZtrGB59cY1WqzmWuZ/D5fniv44Zh6flbFFSEdvYlMEQZ+uhxYq/X164pCwTESRi6mI38/Lz+vuwbyKx4IP54TCcLNNifqMOKHj5eceXT6GAzIo7u/WBuPoYkE85+rYdaiH7Qv4jb1xPvFn3gT5jf1+/DGCOKSEpka5TMTs1vuMYHCA+GtvrXFlXiAy0xIsDuJm2t/XEMg+vhjNAWxU1AkHw06ak/Af1xGpWAAAEW87+P5YgzmLfH4b66YrUfX3/jhbGUSnj1mlV/w36f8s4WJ8Yn7qp/h1DB/wANvujCxRM3WgxuMc7/AC+62E3EEjWT+uKO8HXSdMWBraEeYPz88R7MT6odan5/djA9t6ZbhGKe9TdHmYIA5WIjeG+7G8FECPlgPtulm4esOtN9Nfdn6GNF1JDXg8tp8YrKBBnMjiAIzqhRpA0kww9bYI4KrmWqGGYVFXLLaMxdlYiJ5yGnoHGAUdGNVrghuUqTqRAM2nmA3GpxXwfFQWLEqTlJKjR1OpXZpvB1g472i8ZtRpG92PxprUgGAbMqo0zLFMq5T4mmUIO5SMEeyftMKdd+HZmZTUiixJPRVUz9kqBFtZnXAyNRcVDTGRginKpJDGmoKOv8avIMaq4MXw3bPAJX/eISKjdyyNMQWBLnpACF9oI8byaTwxnf6QdWVuD4xwJFB+dYiMjEAi8cynMtr2Ufav3NCsCAVaVIkEaG1vOfP8ccdS9okr8K/egd7SUvB1DqsyBqAwtbYxgv2b7ahxTJn3hE2jIGDeJO/wAbYk02s+BJZyjq0bz10+hfDZOo+unniA4wSIG8eH64F47i+lrjradYvfCWiPYMJGHziNY9fX0xj/tzEfC18RHHtpO+3T42wDdzabb88MHvHXGJ+2vIIMWmwGut584218MP+11IswFrcim50uf008ZwwvY3pHn+n1r8sZnbnFE/ulJVT7zTeDPKvid22mNdHqcRUUDmBuP+HHyfX66YqJYsZa4CmwjqIgGbZQbEb4HZbM0BcJTyQuUlYtCmFOpBMe6TcHbTcYLEdD/lO3piVNOpNiBtsATqOuEpbKLiSFkAW5tSLz/TxwkpO8FI1qRG390/5T+WDKHE5usx9euB2HQ6zJgbfr+OFk1E7eG2mnrgJvyM3HwF/tAGv1GKzxgOx9LYFIPNEkxI8TBFrX0FvHEmW9vlgtgss4zjP3dW0clTcn7DfHCxRxF6dT/Df/QcLFIuwEzxLRdmA8YjWR9+04S1W1zNPXrGAaD0zdczHblcgk76x/XXBiuWXeP5LnzvAGm+JNGTRM8bJzFjJ3nw/TGL7ZdsGlw0Kb1OTxygS33QPU9caoTmk5B5m5jr8emOe9tuBLU6byGFNzmCTMPFxI6gA6xIOH467I1o4OmSAZmBGYXu14k+p1g64t4asXYK0RYDlzQJ0sJAv+uFH7sGw7ypfYQsAabcxPppijMykruCRA6ixMAY9AMWb3CV6dMgmkeW2aXnpFqhyj7N7XwQ/G0Ur0u6RWL/ANotTMyguwCsucAqTOYmCIiMR7HopSYd6uZwJCSoC7rmnVoLOSbKPFgQFxNVm4qq5ENIPlBUrqZOgN9cIZplfaHZppy5bKHpkxc80wy/9QIOsETvPV+zHZqhjWeoJKIqAi4imucnWNSPQz0xR7SdlZqawJy1ogalah7uBOhsnlmxvcPTFNQsiMok9TuYj3bwLE6abw5OTFCPWC7iKrD3BJtcyqwejRBPgPyxTWSu1hH+VojxNhrMgfE64uTiMxkZtxmM38tz6Yk1aLm0CJ3vawHj0xzd6YqiZtXg+J2KgiNQNvNtPXr54p4ahWDDPUW0coAnYHSMoAuTe1t7m1OLJJCgQLTExKZpuZmTA9PGI0jmkFTMiZESczLckbwNzv0w3dhUUBKtRVE1oItelMaxIWI38xNrTgqjTce9UkGNaeXSNIN7bWmBik8QSAskGSBfoiTf+7BYkefTBF55QCi5Sp1y5QQf5DtvvjZ8m6hy8YSbBiZ3GUcsSZbbQ/fpOJvxyxIkzPlA184JNgZ+eMutOYZiRJzGL8yggi+xKhIk67aYnSqsoBKBQBJBgglWYgG0kgH543VbDb0E0u0eoMQTmi0DqBcGBOm48zd+1rmRLgsTAjXKDI9D08OuMNeIcEggFCQZiCVIqjmvplpoAei4MpcTlK57jOBMGZAJMTtIgReY8MZx9BWFkJ/bjpbeCTqNASB7t83UAAdcWtxokmOUdSJ1vra1j6+OMbgqxAUGx5ok6QDAj+XY679TYeMyrKmFUE838NMARGpMyPK04DQbNEccBqwNwJA6gdLbga6+F8LieNg3IAGuuoYZvMAHUDcdQMAZpZlJXKiteB1KgiLghhcCeWNAQMEmnyqeYgGDrBYQqXIsSDqDYxYyMGgEzxoCtLTKsJymJKG0ixvO9o3g4WKqg5WIuxRyxEjMCHIjrsY2gX6rDxoIQLxJLX3HrtYX+jiylxfRhAGgINuhANsNXpKB0zWjfm1jxiY8RjNpcKjVxTp2Ug+8pMd3l5gp5gJYWIAsGtc4koqSEp+TQeoZiG9SI/y/G+Au1EapRdBALKRAsTvHjJ/ri/h35mVgBlJBHMCIUMJVrqSCBGxtLTJnXqA5FCm6s1xBleaIBktIMe7f7JAw6TTEpnnNHs96xCU1AALPOyho94zb3SANcDtUqLIVYE+8F11gkxuJ369Megdo18lNisBwM4Eaj7T6CYAN9dAdYx549AKxBgeZzeDQVEX+OmOyEu2ynHdhnZ1fu3uVzNrPNlANyer2HL5bxBFVi9d6hBGbmyzJADWBjfKo6b4fsqkovpe9Vpmw92kLc19dbzIGpfaVHLXFMgx+zEwSJGtSGJ1aFvsNNsHyVknWTqqSB34gTH76R4ZkRwR05wp+OG5UvF2vfQEsAb7XzH+kkfs2sf2viac/ZosP/wBSr6yco9MR7Q4eqXZ0EoEDkybTJIaxAAZWaTjl5INsRulYVU40kIwUhWyAHMAcz6AzJjQSBr4DAHbdVgnK0gZS89WORQBtdQenNri+jwEoWLtAAcrdQCCxBCuNAqqBNiWm+WA3EcKvKtRSwfWxmcpYAAjcAwdj44SMUnYrtooo8YEbIWzTDBwOWFRmJ1N1B66QNpwuMqhb5mVcoKEgZmLHlMAlSogg33Ebki9o8OqpSp00UVLl3Sxl8xyqRttuwEARfFI7KCsAwNTOBzF2BEmOUgkCLi8iZmYjDdY7BbNDhK9NuVGE6EmDAWOdiSfeOVSYg2uBg56gkkmBULtcC2UZSTHRgDNwTluYjGQOwnRSyurwTAETlBygkXAGYCxt02GDqtB3qAb8wEbZssGxBy5R6wbHbON6CpMLrqjOqMjNmAGY/ZlQWA3JJPumPeLCNcTZlcnJEkyhIIIZoVheSNxbp6B6/CsDlNXI4EgwVUgzmBJGYNGbWCI0Mgif7KwXMrMajAkki7ET7ua6wDA2NpGJtKqHrNka78lRlYZgAYaJMlQ2slbtA8DPWaadMsoLG4sXuAzBgYMHMJiZI5em+I8aqd0zMYkG6sRJGjEloYwffsb7DBfDUu8olEaAadgSMuZQGWxvmDqIAuZPjgrCwK2ALw+ZZDrKkZlQCQ6qVgyYkXEQNLdTA1BkPQbBTIIF5E8pymYi8jrivh+LcPkcc+ckqVM+7pCrNr7bi1owbxqReALkmMwzkJySKgBBBDL0gCIwri/I6aeUUcXJFRi+XKKkLLGFDE2Ki0iGBMCCNJwVw3AM9EqQEWqgOe5dQcsQOsDrcNeCL3VOAoGUl2EQTmIzA+CiAsEWGkRfEK1eqqoJUCABnDaKoAgGCZgaGAYuNMNGV4iLJVsBbsWvRZrtVQgy23ulb35D56wItosaXGcWKaOKhJLJymmfd5TMZSAAQuUyZk31usU2IlXkk/BtVOVFZvtKVDGCtjYeB++bYyePBqPlaUdCyliGDSy5SsG4zdCDAE2xpUOLMju+cXlBmlgYiyKY906jSCBOM9eF76q1QI7BWC3zZ9YgLSKgi1zoBlAELZYpLJnFsKoUl4enmZ87m5Y5QCwYQI1UaAQTMKItjPerXicvK2dVACzJJKsrLuLXm4QydYJ4xI4gLlK90CSHzgSpgEF7hWXQEtcGCVjE+P4k06dOJKFoDWNtVUwIMGQAR9qbkRjW7yFJUVDtGmmRh3hDLl5HEsJzNIyarMZbC+umOE46iErukA5XIHNPKCSATBnlIGuPUBUpq8koIgZS6ljTYBpZWZSkGVCkgC+wx5x27w4XiqwYEBajACIOsiBJixG/S+OjieWhopp5D/ZgZqgJMqnuiLQSYAB0UmZ8RJJxP2hb/fKE6FYmJ94sPkRbbC7Jq5SoQQ7NmyyLKLKGO7HmbTYWg4b2keeJJ94g00BjQKwBMRqzzH8p8MP/ANFZ6RpVZTjKLkx3tFPUgZGBO/2TONnjCwjLHMKiXE7BwRa0c09LmDGMb2hP7qi41p1GXl/usrRM/wCHG/ywfUrNUp0TTIzS12uCMhDee+u2aSNpT9sVZgPw1YOSXRsl1IZi2pILNlUkELY5FIhTHTAnEcX3eW9etGYvnaVkqZQQRJnUiBY2taTcS3etRFN2aqAUGZQc0FWJZl9wzmJMaKeURifH5qKIHy+7kDNUEMdmzbhVIGsiADl5Zm3poRFHBUu9U1Gku9QmcrRBgi8gAS680H3zO8aJoRTzpmDKoBHKC0c0KC5ZGBaY5gQbjXAnA0DSqju6jcQBlqFVOWmCCIlSyyLGwXNEHXGstaoA1RCuUMoyQpJZYRTce9dRGphrDTAlVgS2DcI9WmF75FSnJyHqIJjKFLe6GAYyCQumuDVId1ggtsYyLzMyqt1mGVlkDUhSNS2BeMotNOO8ABSRVYujBrxcEZgZ90WNouBg+p2IUptDtTYkg/ZgAQxk8oMMIExIE3thXIZKtgtZOdGykAsNDEkzlhggJUww5kzAg2uDh+8sxJOUMMznMbCD7xWALMLgQVvIM4uois6f2kVNQzkgABGUDOQRqxPhCgXJIHXiIzd85LbmAy2Gma4DMI3JG03IySewW1oVTglqZX7tlsScrFlsoa3LEkGAwaZ8oF/AFFqRTKqTGWc5+1DXWQoK35hGYiZBuL2cDTNFipzZe7UK0LqahJsWkZSNjJjSJuoUeHCq4pwCGNOWFjlEoWtKlXU82gJ/uyS8ZMkt0Bds5WdswGfmQMAolDLI1jc82UdAgUWIxPgKpWmpAZggvJECN5gKIFpMQAREzBfGcKBTUFA4KwHRg2eaTFmUjRg4VJFjmAjTGNwvbiJlimpYgEDMZJjOts0DmMFm2tpODd6FUejyaHdFpaCucRLq4VjESLCCel5gHrJHAVGqhu9R1ykyrM75mUED+GxZtxIy7AzT2bxdIUBTyEVAEok5zBZXzLOeMrZmkEgwpBvBAhT7bWkf7JmWozOGGeLsagAjlAJCnxU3kAjCpPJRteTV7Uy1KIVWVZRlUAXmJgQRy8okC1gZsMLCpFQlMouxzZmnMTyjMpJlif3itqIMWYgvgRXUzZyPZfaYUuhDElQVAbLmJTIsnUErlNiDIBNsxxQvaxD1chIWo5IW7CGIAUEg3V4LW0JF8X8F2WKvLUUqVjmUw0AwGW3MNiAZHhbFnaTLRodyP3hzMweSMpJysZBvcw0GLwTinZXROnVmx2Q7slMkBgQpfM7LGZAVJyupKtIGpAAiL2wqytmNNlUAgyAQbHmgG4MzTMbSehxbT4ylWIGY0y1MJDCcyqMoCmShaCRm6SdsKlwzVCwWpTGWxaCFdssAZQIBZQGIFhK2ucG+qtgX2pJHR8DTbhkYhO8VSVOWCjKFLnvUM5ZjLIMiZMjXgvbLhO642pGhIKyLx7vlIAv8sdP2UlanUqAh8soDmeSbAIA2jKYkzoEAgSQcX2upluKqM/LlNNQFAOaQGtaTd+mpAxuFru/JetPRR7N0XH73V2laQO7R719cuhO3xw/bXDik/D0veIqCpVYyczsRbxVVEeZjrjU9miFYFhzZSonRFFiAPD7R0BIUSc2A/aimlKpSdgSWqF2OyonuoPKQSdyfTF0/tQZtSwg3tMFuEq7RkqSeqVCjb2s334l7N8OGpNkYMhKsFP2H1ZSBojW02J8cBp2/w9ShVp54ZqdSAw1JTQHScw+/rgT2a7ZSjAqPAy6MB10BO0X/AAwJRtA47SaN7iOMZ3dxUdGnu8gQWlmADnNJLZGkkEDobYj2b2gtatmIpuVCjmFgpUFmVTaZm3i3QED9p9sEEvQryrAqUUggPBk2krKmZi3MdRByq3AksSVYNYwwPusDcLEmRJtJFp64j0SWSblTNjv0o1XzmgUKKHNPOq8xYADI3KfidB1xfwvaS1xUppUpJnj+0zCYEqEBgaiMxmL2M4xuC4EVic6vlSCUpDMTYquUi7AXvJ+1sAMFdp9jIikU1qDKFJLZgCGGtyVNosI0NwSJPVe8gbbDP2F1v7ioylaSvLFnyhQXIIBLNaxMQbQoJvFcQQM3I2YFv3Xe5oWzEZ7PlsYIuAPDAvH1s9HKuc1CFJCiTysC7WuBnGupkR4QrdtvlLFaxB2KEZWEjKxPKbgHlAkg2bXCde2WMnSH9pVrVDQVC702XvGAib2uOWRYkTpmMzjM4at3LKRAOYzc25TtrsdBaSPPV4AiigFUh2pxBVyRJkxyyWgA/Zib+OB+0uEAZEpoTsOa8wTMj3pkReN8PGSWCU4ds2bHa/NkNKoUIJMtobjMFyjMbxc65RpY4rCGrwzSwZzVL6khg4UC9jlyqB1zH7MRijjOFZ2mm1RC4DAmRkMlYzqRvYgg+t8P2axQANMlCHg7zM2EaIzD1xJqo4OrqtIuekUBLDmBA5CZBkQoJ+1ME6DlHjMO1uz0NIHu0CoUIIYEkGM4kbre/wDCRvi3iq5JIBzMIEIJAm4ubAEyTPiACTjKXif+EuflMc5mQdxpOaDfQX3AGDxp0mSlJZTNLsimlMMrweVge8YtEgAkDLCyLSTZZ21j2S9QxmenmqKrLSZFk5rqJeQlja410uMW8JxDCm9RVqwozhkKqGufdBUhuUbnSBYYq7D7YVKgpADkL5GytmBJlkvyoNYWbnQi2ZvdDxl1DuH4VGsqMhpmWplZlQCSn+IPeBuHWN74fGT2p7QP+1JUp0WMs6OQQocBCdbjlDhgSLG3XDYZRdGbjLLLeGqmlQLhs0iAIgip7oUg6EMfgDjleK4nOtMQ0pIgWMGJv9k5gDpsZEEY9D7Q7BSssPmDWhgYblmL6OBf3gemuuJU9kBQEmm/ERJmelx+6WJvtmbwnEuNolJM5fh+ArMveItQ05PMFAGYbwTe8zFtfHHQ9mcNTIzUnrHSG7wiAY0AVqYBIFm6DXAlD2hzuFrKUpJYIFK6fZOUckCSAI0IJa2LqTcAWleIdBrlYAEWP2qqZo8JPnhuSLkGDSyjS7J5ayqQX7w92xLLvzLyhjdWBMgCATIxxvatc1eIeomdnepUPKpJOZmygj7LZdCNAY1W/Y0eM4ZWXuKitVLCP3gLGTcGOVVIJk2F9CYxxnaSd7WqETzNnsoEFzmANwVYA67g7YbgTTyWcrRq9lB8wQiKtRosB+7QcxA9J10zbzJf2u4jOytPKmgteHEnSbvCjazHY4v9mqQGZgc7NylgRAk5sqHQibs+hMQWgnGL25xYqk5P7NXUFhozBTEToqiQvWWJucdEcyIcslFYM2pwhMkiJgyDYgsVLb72+GNTsv2YNWnnQ5XDwQW1EKRDAePrPgcG1uFB4WkTYaN/K0gn0sfTGt2MCnDgNMgvmHgCUkaTcTeZA9CP5EnCNo5+Gbk9mWOzslRFmSgzs3LJY87Mc0LlgAXIEfDBr9otVUmHIJGtpm4IiyqWsIvN2J0GZx1TM7iSMzAT4J0PhAtrceOLuKNWmoKFAsGzGnkI6kPzITuFtOh68zV72XixuG45aNXMjZQxJWSACGGcBmaQLkgk7zM3xoUEqcQ/cPW7xQ2clYZSqlSMxsVU6QxkxIF8YDcPUrGRcAycgy0xeTzExmkzY38TONn2VVQ9SmxCl0ggeEzGl4ZulgOmHbS/0ybboEoJUNEEMMpDE67qQh/iUEL5C+k4uXj81I1BCLzFeUZiajNlXNuSZE3EKYGpBK1wtQUjGcEKQesiSZ+yEBvIkeeIVOAYcPTqKiBBmKHLmKqWa7AncAc6wwAGwueNpv7InyqTWCnhu3ymVxpkIIIBnLJIE7kPmFxIJF8oGG7K42rVfv2WKSKcpnS67xdoF9gANMC9l8ArtFQT3QIMEwym6CRtmJNtiYtjU7V43lNPSLECREXkRYCBIMEAqcXlCOyMZtYNWtxDUkhnXokn+9cATuCY8RHjFfFUFUHMbHKoXQvky8qxBMjMvhOOV7S7Fr0AKrQAuUAAmdZQ5CYQ6co0nQSRg3s+s5PeVDmqvIUmOVJkkDQTGnTTXEo8a8M6JcrSyhdqcbUANOCsRChYtNiAIAMifUiQRimhwFdmDNlAkkZjbmuTlGgO4te+NunUFYTlBiShOvLqV6A2UdTJ8uYftd6iAr73Iyn/AMxJDKRpDqZA6kDWMVUSEY3k6LgO0VTu27wBqfIwk+87S0rMzn0sZzGNbX9pvWSg8U7PmcloBMtObK180AwGAtFrRiXs/wBnijSFdwO8YZhMEorAtYkSdz4CemLeLpgulRm5aoyibqrFyq7+60i48Da5HHf2wdbtrIT2Jwijhu7qRNnEKupE2Ue9EnQbnzwsZXGzwtYopJjmUyq8pmLKoAMWLOTJBy5ZzBYapbRlJLB2fD10flIgn132k/VtcPS4dlMKZFzzXHpuNNccdS9oGMSAY166efgT6YNpe15Gq+RM+Ok+X6nE/jktC/IvJudtdiJxENlOcHVDdl1giZYTHkdCL45fjPZN05ghc73MTe8U0zR0UL+Axt8N7Z0J5yy+cfjcDxwZS9raD2FVOuVjlMdeluonDLtHwb6tnnfF8EaKghi5Fm7vVQIDNDwQZIuZ6m4tlkl6mUgHQAMc1ltJybHpEk26z3Xt72ggorlgVmbldIzKq+8cw8wvTm88chS4dqy+8WKiCCxM8xNh0yiNPS+OnjzG2JLl6MO4CpmYUwbFZc/whhyCLXJGbLaBlFpJF4jhDk4kRy5i4JG4Yk6fwv8A9ONLhqWWonjSI2kkMJn/ADDBFRJWqOub7wB+IxVY0cnJNydsorUweGQfZyDTpk+voYlQ4uKYJsWAGsXsB4m467dbYo4OuTwqzIMAfcCAI6yPLywDUblUCOVTJBkZiWMWsQFaLddSLFOVKUch4G1IN4ZlDqxUOrWKkC8m2WR70ifTXpf2r2EMi1uF5kjmVQrEfxDMpaLydWGt/s5GcgixsRBI16263k63NiLY3eAZqR5amU7gKCpO2aSBY7iOgOOVtxO7Gmc6WcNJLytxOaROtjpM9Nh6n8D2461UZoOQgmE5iv2t7WkRAkjzGNLtJGrsGcIYJksXNiLRkIJEbA9PXK4/iwiELEQZyrlW+wUabGSSb64dfbwK/rmzruO7oA1yFJ7srmgSykcgU6kgkQdYxUlLvOHWmKijkgHKWuVM2B0k/djmeH4pVTLo2VTLEgyZOscptqCL7YFftlhPdtGxDqm8lrgge9cxAM+mH+F+xPnTejV4Hst+FzKSrxlPKYBhIVRmIhizsbn12Nq9nVK1QF0yixczICzcBgZki4BvMwNTgfsztTvMucgtn/hAMgAFYtIAiekmd8E9q9sRQZKeZSKeZ2vqSFgE/wDEZg99o8oefbROCjbbMn2g7QavxDwxKBiFE2ECDEQNfmeloJVNybAi1xMRBsNzPz9MylIuMttBI3jTS9jvacaHZ/C1arQKbMBeAARrpba4tI0w9KKEdtmvwFYknNbNHdjXKF93lAkiTJMeOOY4/hnp13pwbmANsrtIWNCLx6Y6qj2bxOYg0iBuXcKbX0UhmE+IEfDAnEcDm4zhTEMXCsJY/wBmQ4IzXja4sVg6EYzkqwynEpKWVs1e0az1KrLRBbuzkaCYMnkhhowgwZkE2BxZ7SgUkpU/e7od40bikQzE3/vOIA0nTGl2U6DS2SDH/mVBLN4kCL7kk7KBznbXHZ6vFH7NOgEH8zV6ebwsTH/pxxwyzpljIf7V9mkhOLTmVUCvEmAGJVuuUhoJGlpsThYJ9k+11/ZijwVXMjgm2WLgztkMRsBhYopuOAOCllHKJxQjVfCAJjUHU/CPDESxUXJ85I6XmI6eo8Djbf2ZIuB94sPeAJi508NQN4lwvsrnIzNliTMyY8YPvD4ztOtFOJzdWc5VLA2vPTNBuNCbEnT1jY4gahOjbTBj8raCDEWx3X/wnw6Hu2qO9SAeUxvEuDmCiJtY4Kf2UoEXUnxB1Bv08fnhXyxQ64pM854ts4W90EDXRiOuh3mNtsafZXAVgHdQjZEJKZgDCjMCABDCLSOmOi432LUryE6ECdAb3t4nSNjgWtWpjJTr06lOqgjMAZK3kHKYdcthtfUicH5b/Jvj/sYtLtio7ArSLRcZSxnN5LaTB9N8NxlSoSTUD0lMcpzqtrXeIzW3jTHovs3wdLuJpqQrM+QEEHLmIUm97DXfXfBjUL3MeZEQNo0xOXM7qho8KRwnZvCo90CHKIFF2Z5B37t5zbzlPiOmOj7L7K4SrTVxw9NdRFxlZTlMEGIkWPSOhgziOzeHaz0abT0Ua+MbYKXu1UAZQFsAuw8I/LEnKyiVGe/spw7D+yAFrgsDYRrMwBtjK7S9ihE0ncMP7zTaIsdQd7g67Y6YcSpOunh4Yc8UpsCJ0ifo+mFujNWeZcXwNWkcrgidAYgiCLNMRvvA6YF4lBkaOkrB6Xk7XjSLRbQR3HtLRD0mkLKw6+kZpjXlvqNB0xxq8wgRm9dfG310gnFoy8kZLwZrgMoP922kcu0R0vrbUYK7GoIzliAQoEA6ZjYW8BP3dMBVlKkxcSI/l89o08b3jBPZdbJmEiCV+8MBN+W+Ueox27OfR01aolWmAyhhaA0gean7JB+tsYnG8GHUqpezTkYliIvcG+h2nWY6o8YVN4gmI3A0gieo+APhgLjeIBuDzCcrTYjo0SdSQG9LjRUggC8sjbQgwR0uCPhbSfXo+yUrUksqDMQ3vMpGbKBmN72sINiSSNCB2bwuc95UsqmdRcg2EdBbrNhGDKvGNUVmmATlUHpPM/i526YE84HjjJdxXaHEn3qiX0hEMAk7kEkDS5vrferhSzcRSznM2aoAQoEZkCQMoE5mnxMYGNa2lrWHTQAnqdN/uxfUIJJJtoIjRSb+HMZmbTgdVVG+R3ZavbNWm9VFALGqxEgnKSxUZdiCuUgHwOk4qPC93R4kH3ooBidSXq5j/pMk/fOG4rtqSpdZZGzMwOUOyplBYEcrAEgkC9rA3wkdn4fiGjmevRUBREECpAvpEjxxHq1tF+6ksBXskq94vMMrCQoGrU7qB1MZpjprfCxFezV5MouDTHwq1FYyP4QB1vthYVyRSNo7ZIFyZJuPjZd4kxfw8TixyFhZEjmkxETAPhfbwwEKig5RMxBFxAM3UaRNidLR5zo01vIHQ6bLYAfZABOms6DHLGREJWlUOkMTMk2RRECdRYHTqdgTgvu6gkcpAj7UGB5a/dgda5iDlgadBbbppth6VXxM63An5efxxV0x4yYXTJtmEePKfvGELgBsuv2hMX6EdfxxQvEHWBfQx8sTHEk/R6eA+rYV4GTsvJtt5iPrbFGfNMMoAHTYemEcp3IPn+A3wJWrqq2BM6n+otONsbTDQUQS0C5uTAM/LywzcTTYTlUi1xYfrjJ/bCwhRY2Om17zYel8AcPxQDlSYg6Bp6dNPLArAHNI3+IroLja1iDH10xn1K/NYfn69Biiub21+f0fw6YrKk7wQJ+vHAUUbsE1KpLAny8wQbeP6+WOO7pkLjJdWIDdRMCNjaPhvjcese8gGZn09PWLdNsVcXT53ka8w9QCfvBvin5wRnN7Rg1+zSzSQFOa0QYAEAA/aOpmYkjYYofsoibwcpW5FzHha5v8LY6KnQ+H4z+JxOrwfTYyI/vbffikedrBzu3k5IMzWKkvZYi/QCb7gqZ6A3xqU/Z9VMucxGqiBv7061EIG33xjV4GohpCnVNRAoGVjnKyBytrDMR1hgQIym+A+J4gGYl2klSBA8GBNttcsmNTfF/ksokt2BcTRYwCAyjRFYACIEBcgcHa97xO+BqlViZYDN9lQeUWk+MCPyFxg1OBqVI90f8ApUiT56E222xYOw5u7SegsIB0vc33/rgfLFeRGzOoss52sqGw3Zjv8h67QcUUnZupNzpubx1i+/XG4vYSAHlBj189TecEp2eugAtfQfQv+GFf8heBLMEcBI01gRsROn18cbPB0gtML/8AWRaYJpUjHpYnBK0oIPUx/wBJnW24xR2YsUOGJHv16zW/iVF/9xxN8nZNs6uJYCuAvUjUcxgRqOJZZvbpfCxHhRFTrart14uoR8sLEnVnWjTFTPcEQZ08rAGdhve8npiVCsVJIB2nc7iY1J+7xxWYMEnoACbARoLwLYtp1SwNtNDIjrtp/TEqo4VL0EUeNkcw+8/X3fLF1KrcdfHx/DCpcOpAzdRodv6Y0KPAJaJIOkzcn6+OGzspG/IIKuQyZB6bxtrgWhx4YEXPTTrt8vhg7tXsSnXUEFlaDDZmGwsBNxIxhv7P8TRbMmWsF1UEhzHTMAGv4/qyjjIW70S/aOgv877zY4n3sAwZJ02geHntjN4moVaSCAx3F1Y7ML5dPlruWlYTFxFvSYt4j4a9CcFhjkuZ8p/Dr4YwU4F6eZ/ezOxLi8ySbxcdI8Btg/tLiyiFgJUHmIjlmwNhPx6zgDgu02DwDyn4QQBOhjX9Bh4XVoWfW6ZqUuJDKBr+kH8rfPa5asqRr42+oHXAaI2bkITMQTIgDXTXX9Z2wZQaJBvGpiOnpv6YVjlR4UAhlGhk+O/obfefLFiwzmbWHwMjbwOK+K4wIhcmw2mJJtE+JgT0nD9kUSQKlQwSZjSetreEeWm2A05InP0gunwYs0XmJ6aMMUimAgOpOvmMaQqg7zeI/TEDSU7Dx1xPo0I4NgK01YX3H+qfyxFuGTXoQDbYaaYvqUMp03n7o+N/liS0xEkXj43H5Y3V2Sb64BBw+oidD+ZvtcYg3DNp8D5H5Y0lif674ZiAfATHxxJtpmVNGa1KCZxanDXHj+l/jgx6Ug+hthIg/L0An5YDmMoezE49cqKdyW6bR999MDcIuWnwS6f2jReb1FHyj08sGe0ByrTFoE66XZF/LGbQJnhBHu0FbYDmbNaetvh546+PMLLwwkE8M3Mb3IPxetVf0MD7zhYhwdRp3kLT00sjETv9rab6RhYDVnRGSOhQfMYlwosfL8MLCxI4o6DeEHOv83440KggWt5YWFjHRH8stoan1+RxVxdUjLc69f4sLCxZ/kmtlPbtMGmCQCTTqSSLmBafLHD0KzcokwZm5vY69cPhY3gov0E0DzINmYBh1BIBB6gi2OVom9IbEX8fPCwsW4/JPk0dP2MxNKnPR/uGLQ1/XDYWIv8ARSP5Ae2DyU/5h8h+ZwZx1Q97EmJFvMtPyHwwsLFVpEJ7DuyTMT4/6VPzJ+ONMDXyPywsLE3saIxEoZwNWNz5/nhYWAtnPzbJURY+Q+WGYWwsLHNIMCxRb0wyDXCwsIyiMD2sHIvkP+4uMvjz+8o+HCpHoq/mcLCx3cX4HQVwu/p91OnhYWFjFmf/2Q=="/>
          <p:cNvSpPr>
            <a:spLocks noChangeAspect="1" noChangeArrowheads="1"/>
          </p:cNvSpPr>
          <p:nvPr/>
        </p:nvSpPr>
        <p:spPr bwMode="auto">
          <a:xfrm>
            <a:off x="84667" y="-1041400"/>
            <a:ext cx="25400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MRERUUExQVFRUWGBoZGBgVFxgeHBwaFxgcGBsdGhsYHSYeGBojGRkYHzIgJCcqLS0sHB4xNTAqNSYrLCkBCQoKDgwOGg8PGiwkHyQsLCwsKSwsLCksLCwpLCwsLCwpLCksKSwpLCwsKSksKSwsLCwsLCksLCwpLCwsLCwsLP/AABEIAOIAyAMBIgACEQEDEQH/xAAbAAABBQEBAAAAAAAAAAAAAAAEAAECAwUGB//EAEkQAAIBAgQDBQUFBQUGBAcAAAECEQMhABIxQQQiUQUTYXGBBjKRsfBCocHR4RQjYnLxM1JzkrIHJENTorM0Y4LCFlRkdIOTo//EABkBAAMBAQEAAAAAAAAAAAAAAAECAwAEBf/EACQRAAICAgICAwADAQAAAAAAAAABAhEhMQMSQVETIjIEUnFC/9oADAMBAAIRAxEAPwD0XNfbDE/U4iQThAaeOPFbPVowe2PaccNWCVATTanmARCzlgX0A1ACegM40uB45Ky5lkC0qykMpgEAg3BgzjO9o/Z79pyOhAqUwwUGwIaDE6q0izeJBsZGf2D2ky1SrAqS371WABz2TN/NIWRJBjyJ2GsGzZ1jLff6sMN56euFH19aYsyjChIEdfq+Evx+oxJhP9Prww3dQPL9MYCGH1bwjCXTxn6/DDhT8cO+m/0cGzER9fXTDP5R5YWnl4zuMQ7zT7j1+GDYpYqdbzefPDL9ThFziLE/Q0tjGJm2gw6NtisHrp5YsRf0xrNscOI9QPUn8/niU3Fvo4XX4YU41moYD60xNR8526YaMKMazDbC22GbEmxGZ+tsZsKRE/jhx+eGn0xGlSAmBE3PjhRgPt7/AMJxX/29f/svhYl29/4TivHh63/abDY6+B/U5+TYeQPh8fr8sN9Xw84Zj9euOQuLLjkuNpf77XgXhIGksKKsB4e7HgDjqi310xzNepHH1P5k+6mn1640XsZbOpWoGAYe6wkeTcw+4j44RwN2eoCBP+XKf5Tb/pg4JzYwpNTiOBOL7Yo02CPVRX/uk83nAuB4mME0qwYBgQQRYjQjzuD8cFmRKYtG31/XEY+v0xMDp9fHD9frrgBK8ID49Y+rYeB1+Xlhgv3Y1gocDEcWWxEr64ICIQD06YtjCy/dgXjuLyJbU6eHU/XhjJNsDaSHq9oIrRfW8CfPe/wxdTeQCLjr545sMTJ/qcI8S6+6xG5AtfyxToRXI/J1H1piipx9NdWBttfHMNUY6sTbc/UYUn6/LB6hc34Nar27PuqB4tr+WGpdtx7yyP4RHzxklfliwwV39D8sFxFUn7Nij2yjRNgYg7eR6a/fg9GxyaCDteJ6GOuNLszjshhvc/0nSfLw9euElEqp+w7txv8AdOJjbh62m0Um0wsR7eP+58VH/wAtX/7LRhY6OCNxE5HkPmPjiDLafX69MOznw0wxP1644rLpUIm310xyPbr91xgbTOqtMWkDu2vsZCW8cda2Of8AayhmWm2sOVJ8HWf9VNcaLzQ1Vk0OF4xTVZAVDMtNgCRJ5SpIB1sqi2Ob/wBpHta3CqtOmSrPJZhqAbBR0LQxJsQBY4xvaVwKdCrIBSoEJbZagMZt4DgaX52g7jlPbOtV4niKUgsxpiNJNzOYwOYMCrHSVJ3x18PGrTZHndIu7LpVHXOpY1KtQquQ+6oBzP0kvlWTcQdJx6V7G8cudqIcFgssoJOVlKiCcoGaGaYJn58R2WooikxulE85U8rM5CjpmCneCJmwABx23D9oMOIoqigLUqkVHC8zQvIZBgqZIJM6iB0PM7wT4kkrs60Nhwfr60xBFt5/XyxYAZxyHSKR6fp+uEcMQZjDH6vjAJgYYriM/PA3aHHCmJsSdBMff+OGWQPATmxido8Tme2mnoJ/H54JftXMphSDpPT6/DGWAZPl4X8uuHgqI8j7YQpj61/LEK344apRM/Xhhmm31/TD2J1EB+uFA+Hl5fLDA/Xprht/Dz8ca0NRYU8v6YYH0nE2TfrfTx/MHFbKdDhvAiRJzPz2+pxJcQy2nX6/TE108vw+e2mBszLuM4v/AHTiEOn7PXyn/wDE1o6dPhh8Z3aTxRrT/wAqqP8A+bD9cPikcBs6t98PH3fXrisP4ffh1rj62m2OPpL0X+WPsmT+OOO/2ncf3XC0wr5XavTyneElmtuBy/Rx1bcSo+0Ov1fHnn+02nnqUKt2QBqZUayZct5ZQGn+EeOG4o/dWO5KjE9o+1BU4JDEd5VhlOxphiw8RMQfEYF4LjBWoUczZYqBGItZ1JcGNQWpAkb5sBdsqMiGZR5IAEAvyZjbTMopmL6G2+Fw/DlAQLKO6DWvmClZ6QS588sdcdySSElFys7oUaI4bumPdOwjNqjE7q5i/VGg/PEuxO2S4p02Bp1ommQBBIF8rCxkgiNRcW1IXDdo5aNVmKwGM3JGXKGGg3QhoFyY3xh9ndj16pbiKAClZqQDaQC9iLO1oAgSNeuIqO7NVns3B8StVA4iDe23hHwwSBtjhvZH2klATdHgxMZXtItPUT5r1OOpXthd1PxH1viDjTMpGhI9cRbTALdrr/dPxHx0wFxvaneco5R8/u+7Ao3YP4rtZVmOZtrGB59cY1WqzmWuZ/D5fniv44Zh6flbFFSEdvYlMEQZ+uhxYq/X164pCwTESRi6mI38/Lz+vuwbyKx4IP54TCcLNNifqMOKHj5eceXT6GAzIo7u/WBuPoYkE85+rYdaiH7Qv4jb1xPvFn3gT5jf1+/DGCOKSEpka5TMTs1vuMYHCA+GtvrXFlXiAy0xIsDuJm2t/XEMg+vhjNAWxU1AkHw06ak/Af1xGpWAAAEW87+P5YgzmLfH4b66YrUfX3/jhbGUSnj1mlV/w36f8s4WJ8Yn7qp/h1DB/wANvujCxRM3WgxuMc7/AC+62E3EEjWT+uKO8HXSdMWBraEeYPz88R7MT6odan5/djA9t6ZbhGKe9TdHmYIA5WIjeG+7G8FECPlgPtulm4esOtN9Nfdn6GNF1JDXg8tp8YrKBBnMjiAIzqhRpA0kww9bYI4KrmWqGGYVFXLLaMxdlYiJ5yGnoHGAUdGNVrghuUqTqRAM2nmA3GpxXwfFQWLEqTlJKjR1OpXZpvB1g472i8ZtRpG92PxprUgGAbMqo0zLFMq5T4mmUIO5SMEeyftMKdd+HZmZTUiixJPRVUz9kqBFtZnXAyNRcVDTGRginKpJDGmoKOv8avIMaq4MXw3bPAJX/eISKjdyyNMQWBLnpACF9oI8byaTwxnf6QdWVuD4xwJFB+dYiMjEAi8cynMtr2Ufav3NCsCAVaVIkEaG1vOfP8ccdS9okr8K/egd7SUvB1DqsyBqAwtbYxgv2b7ahxTJn3hE2jIGDeJO/wAbYk02s+BJZyjq0bz10+hfDZOo+unniA4wSIG8eH64F47i+lrjradYvfCWiPYMJGHziNY9fX0xj/tzEfC18RHHtpO+3T42wDdzabb88MHvHXGJ+2vIIMWmwGut584218MP+11IswFrcim50uf008ZwwvY3pHn+n1r8sZnbnFE/ulJVT7zTeDPKvid22mNdHqcRUUDmBuP+HHyfX66YqJYsZa4CmwjqIgGbZQbEb4HZbM0BcJTyQuUlYtCmFOpBMe6TcHbTcYLEdD/lO3piVNOpNiBtsATqOuEpbKLiSFkAW5tSLz/TxwkpO8FI1qRG390/5T+WDKHE5usx9euB2HQ6zJgbfr+OFk1E7eG2mnrgJvyM3HwF/tAGv1GKzxgOx9LYFIPNEkxI8TBFrX0FvHEmW9vlgtgss4zjP3dW0clTcn7DfHCxRxF6dT/Df/QcLFIuwEzxLRdmA8YjWR9+04S1W1zNPXrGAaD0zdczHblcgk76x/XXBiuWXeP5LnzvAGm+JNGTRM8bJzFjJ3nw/TGL7ZdsGlw0Kb1OTxygS33QPU9caoTmk5B5m5jr8emOe9tuBLU6byGFNzmCTMPFxI6gA6xIOH467I1o4OmSAZmBGYXu14k+p1g64t4asXYK0RYDlzQJ0sJAv+uFH7sGw7ypfYQsAabcxPppijMykruCRA6ixMAY9AMWb3CV6dMgmkeW2aXnpFqhyj7N7XwQ/G0Ur0u6RWL/ANotTMyguwCsucAqTOYmCIiMR7HopSYd6uZwJCSoC7rmnVoLOSbKPFgQFxNVm4qq5ENIPlBUrqZOgN9cIZplfaHZppy5bKHpkxc80wy/9QIOsETvPV+zHZqhjWeoJKIqAi4imucnWNSPQz0xR7SdlZqawJy1ogalah7uBOhsnlmxvcPTFNQsiMok9TuYj3bwLE6abw5OTFCPWC7iKrD3BJtcyqwejRBPgPyxTWSu1hH+VojxNhrMgfE64uTiMxkZtxmM38tz6Yk1aLm0CJ3vawHj0xzd6YqiZtXg+J2KgiNQNvNtPXr54p4ahWDDPUW0coAnYHSMoAuTe1t7m1OLJJCgQLTExKZpuZmTA9PGI0jmkFTMiZESczLckbwNzv0w3dhUUBKtRVE1oItelMaxIWI38xNrTgqjTce9UkGNaeXSNIN7bWmBik8QSAskGSBfoiTf+7BYkefTBF55QCi5Sp1y5QQf5DtvvjZ8m6hy8YSbBiZ3GUcsSZbbQ/fpOJvxyxIkzPlA184JNgZ+eMutOYZiRJzGL8yggi+xKhIk67aYnSqsoBKBQBJBgglWYgG0kgH543VbDb0E0u0eoMQTmi0DqBcGBOm48zd+1rmRLgsTAjXKDI9D08OuMNeIcEggFCQZiCVIqjmvplpoAei4MpcTlK57jOBMGZAJMTtIgReY8MZx9BWFkJ/bjpbeCTqNASB7t83UAAdcWtxokmOUdSJ1vra1j6+OMbgqxAUGx5ok6QDAj+XY679TYeMyrKmFUE838NMARGpMyPK04DQbNEccBqwNwJA6gdLbga6+F8LieNg3IAGuuoYZvMAHUDcdQMAZpZlJXKiteB1KgiLghhcCeWNAQMEmnyqeYgGDrBYQqXIsSDqDYxYyMGgEzxoCtLTKsJymJKG0ixvO9o3g4WKqg5WIuxRyxEjMCHIjrsY2gX6rDxoIQLxJLX3HrtYX+jiylxfRhAGgINuhANsNXpKB0zWjfm1jxiY8RjNpcKjVxTp2Ug+8pMd3l5gp5gJYWIAsGtc4koqSEp+TQeoZiG9SI/y/G+Au1EapRdBALKRAsTvHjJ/ri/h35mVgBlJBHMCIUMJVrqSCBGxtLTJnXqA5FCm6s1xBleaIBktIMe7f7JAw6TTEpnnNHs96xCU1AALPOyho94zb3SANcDtUqLIVYE+8F11gkxuJ369Megdo18lNisBwM4Eaj7T6CYAN9dAdYx549AKxBgeZzeDQVEX+OmOyEu2ynHdhnZ1fu3uVzNrPNlANyer2HL5bxBFVi9d6hBGbmyzJADWBjfKo6b4fsqkovpe9Vpmw92kLc19dbzIGpfaVHLXFMgx+zEwSJGtSGJ1aFvsNNsHyVknWTqqSB34gTH76R4ZkRwR05wp+OG5UvF2vfQEsAb7XzH+kkfs2sf2viac/ZosP/wBSr6yco9MR7Q4eqXZ0EoEDkybTJIaxAAZWaTjl5INsRulYVU40kIwUhWyAHMAcz6AzJjQSBr4DAHbdVgnK0gZS89WORQBtdQenNri+jwEoWLtAAcrdQCCxBCuNAqqBNiWm+WA3EcKvKtRSwfWxmcpYAAjcAwdj44SMUnYrtooo8YEbIWzTDBwOWFRmJ1N1B66QNpwuMqhb5mVcoKEgZmLHlMAlSogg33Ebki9o8OqpSp00UVLl3Sxl8xyqRttuwEARfFI7KCsAwNTOBzF2BEmOUgkCLi8iZmYjDdY7BbNDhK9NuVGE6EmDAWOdiSfeOVSYg2uBg56gkkmBULtcC2UZSTHRgDNwTluYjGQOwnRSyurwTAETlBygkXAGYCxt02GDqtB3qAb8wEbZssGxBy5R6wbHbON6CpMLrqjOqMjNmAGY/ZlQWA3JJPumPeLCNcTZlcnJEkyhIIIZoVheSNxbp6B6/CsDlNXI4EgwVUgzmBJGYNGbWCI0Mgif7KwXMrMajAkki7ET7ua6wDA2NpGJtKqHrNka78lRlYZgAYaJMlQ2slbtA8DPWaadMsoLG4sXuAzBgYMHMJiZI5em+I8aqd0zMYkG6sRJGjEloYwffsb7DBfDUu8olEaAadgSMuZQGWxvmDqIAuZPjgrCwK2ALw+ZZDrKkZlQCQ6qVgyYkXEQNLdTA1BkPQbBTIIF5E8pymYi8jrivh+LcPkcc+ckqVM+7pCrNr7bi1owbxqReALkmMwzkJySKgBBBDL0gCIwri/I6aeUUcXJFRi+XKKkLLGFDE2Ki0iGBMCCNJwVw3AM9EqQEWqgOe5dQcsQOsDrcNeCL3VOAoGUl2EQTmIzA+CiAsEWGkRfEK1eqqoJUCABnDaKoAgGCZgaGAYuNMNGV4iLJVsBbsWvRZrtVQgy23ulb35D56wItosaXGcWKaOKhJLJymmfd5TMZSAAQuUyZk31usU2IlXkk/BtVOVFZvtKVDGCtjYeB++bYyePBqPlaUdCyliGDSy5SsG4zdCDAE2xpUOLMju+cXlBmlgYiyKY906jSCBOM9eF76q1QI7BWC3zZ9YgLSKgi1zoBlAELZYpLJnFsKoUl4enmZ87m5Y5QCwYQI1UaAQTMKItjPerXicvK2dVACzJJKsrLuLXm4QydYJ4xI4gLlK90CSHzgSpgEF7hWXQEtcGCVjE+P4k06dOJKFoDWNtVUwIMGQAR9qbkRjW7yFJUVDtGmmRh3hDLl5HEsJzNIyarMZbC+umOE46iErukA5XIHNPKCSATBnlIGuPUBUpq8koIgZS6ljTYBpZWZSkGVCkgC+wx5x27w4XiqwYEBajACIOsiBJixG/S+OjieWhopp5D/ZgZqgJMqnuiLQSYAB0UmZ8RJJxP2hb/fKE6FYmJ94sPkRbbC7Jq5SoQQ7NmyyLKLKGO7HmbTYWg4b2keeJJ94g00BjQKwBMRqzzH8p8MP/ANFZ6RpVZTjKLkx3tFPUgZGBO/2TONnjCwjLHMKiXE7BwRa0c09LmDGMb2hP7qi41p1GXl/usrRM/wCHG/ywfUrNUp0TTIzS12uCMhDee+u2aSNpT9sVZgPw1YOSXRsl1IZi2pILNlUkELY5FIhTHTAnEcX3eW9etGYvnaVkqZQQRJnUiBY2taTcS3etRFN2aqAUGZQc0FWJZl9wzmJMaKeURifH5qKIHy+7kDNUEMdmzbhVIGsiADl5Zm3poRFHBUu9U1Gku9QmcrRBgi8gAS680H3zO8aJoRTzpmDKoBHKC0c0KC5ZGBaY5gQbjXAnA0DSqju6jcQBlqFVOWmCCIlSyyLGwXNEHXGstaoA1RCuUMoyQpJZYRTce9dRGphrDTAlVgS2DcI9WmF75FSnJyHqIJjKFLe6GAYyCQumuDVId1ggtsYyLzMyqt1mGVlkDUhSNS2BeMotNOO8ABSRVYujBrxcEZgZ90WNouBg+p2IUptDtTYkg/ZgAQxk8oMMIExIE3thXIZKtgtZOdGykAsNDEkzlhggJUww5kzAg2uDh+8sxJOUMMznMbCD7xWALMLgQVvIM4uois6f2kVNQzkgABGUDOQRqxPhCgXJIHXiIzd85LbmAy2Gma4DMI3JG03IySewW1oVTglqZX7tlsScrFlsoa3LEkGAwaZ8oF/AFFqRTKqTGWc5+1DXWQoK35hGYiZBuL2cDTNFipzZe7UK0LqahJsWkZSNjJjSJuoUeHCq4pwCGNOWFjlEoWtKlXU82gJ/uyS8ZMkt0Bds5WdswGfmQMAolDLI1jc82UdAgUWIxPgKpWmpAZggvJECN5gKIFpMQAREzBfGcKBTUFA4KwHRg2eaTFmUjRg4VJFjmAjTGNwvbiJlimpYgEDMZJjOts0DmMFm2tpODd6FUejyaHdFpaCucRLq4VjESLCCel5gHrJHAVGqhu9R1ykyrM75mUED+GxZtxIy7AzT2bxdIUBTyEVAEok5zBZXzLOeMrZmkEgwpBvBAhT7bWkf7JmWozOGGeLsagAjlAJCnxU3kAjCpPJRteTV7Uy1KIVWVZRlUAXmJgQRy8okC1gZsMLCpFQlMouxzZmnMTyjMpJlif3itqIMWYgvgRXUzZyPZfaYUuhDElQVAbLmJTIsnUErlNiDIBNsxxQvaxD1chIWo5IW7CGIAUEg3V4LW0JF8X8F2WKvLUUqVjmUw0AwGW3MNiAZHhbFnaTLRodyP3hzMweSMpJysZBvcw0GLwTinZXROnVmx2Q7slMkBgQpfM7LGZAVJyupKtIGpAAiL2wqytmNNlUAgyAQbHmgG4MzTMbSehxbT4ylWIGY0y1MJDCcyqMoCmShaCRm6SdsKlwzVCwWpTGWxaCFdssAZQIBZQGIFhK2ucG+qtgX2pJHR8DTbhkYhO8VSVOWCjKFLnvUM5ZjLIMiZMjXgvbLhO642pGhIKyLx7vlIAv8sdP2UlanUqAh8soDmeSbAIA2jKYkzoEAgSQcX2upluKqM/LlNNQFAOaQGtaTd+mpAxuFru/JetPRR7N0XH73V2laQO7R719cuhO3xw/bXDik/D0veIqCpVYyczsRbxVVEeZjrjU9miFYFhzZSonRFFiAPD7R0BIUSc2A/aimlKpSdgSWqF2OyonuoPKQSdyfTF0/tQZtSwg3tMFuEq7RkqSeqVCjb2s334l7N8OGpNkYMhKsFP2H1ZSBojW02J8cBp2/w9ShVp54ZqdSAw1JTQHScw+/rgT2a7ZSjAqPAy6MB10BO0X/AAwJRtA47SaN7iOMZ3dxUdGnu8gQWlmADnNJLZGkkEDobYj2b2gtatmIpuVCjmFgpUFmVTaZm3i3QED9p9sEEvQryrAqUUggPBk2krKmZi3MdRByq3AksSVYNYwwPusDcLEmRJtJFp64j0SWSblTNjv0o1XzmgUKKHNPOq8xYADI3KfidB1xfwvaS1xUppUpJnj+0zCYEqEBgaiMxmL2M4xuC4EVic6vlSCUpDMTYquUi7AXvJ+1sAMFdp9jIikU1qDKFJLZgCGGtyVNosI0NwSJPVe8gbbDP2F1v7ioylaSvLFnyhQXIIBLNaxMQbQoJvFcQQM3I2YFv3Xe5oWzEZ7PlsYIuAPDAvH1s9HKuc1CFJCiTysC7WuBnGupkR4QrdtvlLFaxB2KEZWEjKxPKbgHlAkg2bXCde2WMnSH9pVrVDQVC702XvGAib2uOWRYkTpmMzjM4at3LKRAOYzc25TtrsdBaSPPV4AiigFUh2pxBVyRJkxyyWgA/Zib+OB+0uEAZEpoTsOa8wTMj3pkReN8PGSWCU4ds2bHa/NkNKoUIJMtobjMFyjMbxc65RpY4rCGrwzSwZzVL6khg4UC9jlyqB1zH7MRijjOFZ2mm1RC4DAmRkMlYzqRvYgg+t8P2axQANMlCHg7zM2EaIzD1xJqo4OrqtIuekUBLDmBA5CZBkQoJ+1ME6DlHjMO1uz0NIHu0CoUIIYEkGM4kbre/wDCRvi3iq5JIBzMIEIJAm4ubAEyTPiACTjKXif+EuflMc5mQdxpOaDfQX3AGDxp0mSlJZTNLsimlMMrweVge8YtEgAkDLCyLSTZZ21j2S9QxmenmqKrLSZFk5rqJeQlja410uMW8JxDCm9RVqwozhkKqGufdBUhuUbnSBYYq7D7YVKgpADkL5GytmBJlkvyoNYWbnQi2ZvdDxl1DuH4VGsqMhpmWplZlQCSn+IPeBuHWN74fGT2p7QP+1JUp0WMs6OQQocBCdbjlDhgSLG3XDYZRdGbjLLLeGqmlQLhs0iAIgip7oUg6EMfgDjleK4nOtMQ0pIgWMGJv9k5gDpsZEEY9D7Q7BSssPmDWhgYblmL6OBf3gemuuJU9kBQEmm/ERJmelx+6WJvtmbwnEuNolJM5fh+ArMveItQ05PMFAGYbwTe8zFtfHHQ9mcNTIzUnrHSG7wiAY0AVqYBIFm6DXAlD2hzuFrKUpJYIFK6fZOUckCSAI0IJa2LqTcAWleIdBrlYAEWP2qqZo8JPnhuSLkGDSyjS7J5ayqQX7w92xLLvzLyhjdWBMgCATIxxvatc1eIeomdnepUPKpJOZmygj7LZdCNAY1W/Y0eM4ZWXuKitVLCP3gLGTcGOVVIJk2F9CYxxnaSd7WqETzNnsoEFzmANwVYA67g7YbgTTyWcrRq9lB8wQiKtRosB+7QcxA9J10zbzJf2u4jOytPKmgteHEnSbvCjazHY4v9mqQGZgc7NylgRAk5sqHQibs+hMQWgnGL25xYqk5P7NXUFhozBTEToqiQvWWJucdEcyIcslFYM2pwhMkiJgyDYgsVLb72+GNTsv2YNWnnQ5XDwQW1EKRDAePrPgcG1uFB4WkTYaN/K0gn0sfTGt2MCnDgNMgvmHgCUkaTcTeZA9CP5EnCNo5+Gbk9mWOzslRFmSgzs3LJY87Mc0LlgAXIEfDBr9otVUmHIJGtpm4IiyqWsIvN2J0GZx1TM7iSMzAT4J0PhAtrceOLuKNWmoKFAsGzGnkI6kPzITuFtOh68zV72XixuG45aNXMjZQxJWSACGGcBmaQLkgk7zM3xoUEqcQ/cPW7xQ2clYZSqlSMxsVU6QxkxIF8YDcPUrGRcAycgy0xeTzExmkzY38TONn2VVQ9SmxCl0ggeEzGl4ZulgOmHbS/0ybboEoJUNEEMMpDE67qQh/iUEL5C+k4uXj81I1BCLzFeUZiajNlXNuSZE3EKYGpBK1wtQUjGcEKQesiSZ+yEBvIkeeIVOAYcPTqKiBBmKHLmKqWa7AncAc6wwAGwueNpv7InyqTWCnhu3ymVxpkIIIBnLJIE7kPmFxIJF8oGG7K42rVfv2WKSKcpnS67xdoF9gANMC9l8ArtFQT3QIMEwym6CRtmJNtiYtjU7V43lNPSLECREXkRYCBIMEAqcXlCOyMZtYNWtxDUkhnXokn+9cATuCY8RHjFfFUFUHMbHKoXQvky8qxBMjMvhOOV7S7Fr0AKrQAuUAAmdZQ5CYQ6co0nQSRg3s+s5PeVDmqvIUmOVJkkDQTGnTTXEo8a8M6JcrSyhdqcbUANOCsRChYtNiAIAMifUiQRimhwFdmDNlAkkZjbmuTlGgO4te+NunUFYTlBiShOvLqV6A2UdTJ8uYftd6iAr73Iyn/AMxJDKRpDqZA6kDWMVUSEY3k6LgO0VTu27wBqfIwk+87S0rMzn0sZzGNbX9pvWSg8U7PmcloBMtObK180AwGAtFrRiXs/wBnijSFdwO8YZhMEorAtYkSdz4CemLeLpgulRm5aoyibqrFyq7+60i48Da5HHf2wdbtrIT2Jwijhu7qRNnEKupE2Ue9EnQbnzwsZXGzwtYopJjmUyq8pmLKoAMWLOTJBy5ZzBYapbRlJLB2fD10flIgn132k/VtcPS4dlMKZFzzXHpuNNccdS9oGMSAY166efgT6YNpe15Gq+RM+Ok+X6nE/jktC/IvJudtdiJxENlOcHVDdl1giZYTHkdCL45fjPZN05ghc73MTe8U0zR0UL+Axt8N7Z0J5yy+cfjcDxwZS9raD2FVOuVjlMdeluonDLtHwb6tnnfF8EaKghi5Fm7vVQIDNDwQZIuZ6m4tlkl6mUgHQAMc1ltJybHpEk26z3Xt72ggorlgVmbldIzKq+8cw8wvTm88chS4dqy+8WKiCCxM8xNh0yiNPS+OnjzG2JLl6MO4CpmYUwbFZc/whhyCLXJGbLaBlFpJF4jhDk4kRy5i4JG4Yk6fwv8A9ONLhqWWonjSI2kkMJn/ADDBFRJWqOub7wB+IxVY0cnJNydsorUweGQfZyDTpk+voYlQ4uKYJsWAGsXsB4m467dbYo4OuTwqzIMAfcCAI6yPLywDUblUCOVTJBkZiWMWsQFaLddSLFOVKUch4G1IN4ZlDqxUOrWKkC8m2WR70ifTXpf2r2EMi1uF5kjmVQrEfxDMpaLydWGt/s5GcgixsRBI16263k63NiLY3eAZqR5amU7gKCpO2aSBY7iOgOOVtxO7Gmc6WcNJLytxOaROtjpM9Nh6n8D2461UZoOQgmE5iv2t7WkRAkjzGNLtJGrsGcIYJksXNiLRkIJEbA9PXK4/iwiELEQZyrlW+wUabGSSb64dfbwK/rmzruO7oA1yFJ7srmgSykcgU6kgkQdYxUlLvOHWmKijkgHKWuVM2B0k/djmeH4pVTLo2VTLEgyZOscptqCL7YFftlhPdtGxDqm8lrgge9cxAM+mH+F+xPnTejV4Hst+FzKSrxlPKYBhIVRmIhizsbn12Nq9nVK1QF0yixczICzcBgZki4BvMwNTgfsztTvMucgtn/hAMgAFYtIAiekmd8E9q9sRQZKeZSKeZ2vqSFgE/wDEZg99o8oefbROCjbbMn2g7QavxDwxKBiFE2ECDEQNfmeloJVNybAi1xMRBsNzPz9MylIuMttBI3jTS9jvacaHZ/C1arQKbMBeAARrpba4tI0w9KKEdtmvwFYknNbNHdjXKF93lAkiTJMeOOY4/hnp13pwbmANsrtIWNCLx6Y6qj2bxOYg0iBuXcKbX0UhmE+IEfDAnEcDm4zhTEMXCsJY/wBmQ4IzXja4sVg6EYzkqwynEpKWVs1e0az1KrLRBbuzkaCYMnkhhowgwZkE2BxZ7SgUkpU/e7od40bikQzE3/vOIA0nTGl2U6DS2SDH/mVBLN4kCL7kk7KBznbXHZ6vFH7NOgEH8zV6ebwsTH/pxxwyzpljIf7V9mkhOLTmVUCvEmAGJVuuUhoJGlpsThYJ9k+11/ZijwVXMjgm2WLgztkMRsBhYopuOAOCllHKJxQjVfCAJjUHU/CPDESxUXJ85I6XmI6eo8Djbf2ZIuB94sPeAJi508NQN4lwvsrnIzNliTMyY8YPvD4ztOtFOJzdWc5VLA2vPTNBuNCbEnT1jY4gahOjbTBj8raCDEWx3X/wnw6Hu2qO9SAeUxvEuDmCiJtY4Kf2UoEXUnxB1Bv08fnhXyxQ64pM854ts4W90EDXRiOuh3mNtsafZXAVgHdQjZEJKZgDCjMCABDCLSOmOi432LUryE6ECdAb3t4nSNjgWtWpjJTr06lOqgjMAZK3kHKYdcthtfUicH5b/Jvj/sYtLtio7ArSLRcZSxnN5LaTB9N8NxlSoSTUD0lMcpzqtrXeIzW3jTHovs3wdLuJpqQrM+QEEHLmIUm97DXfXfBjUL3MeZEQNo0xOXM7qho8KRwnZvCo90CHKIFF2Z5B37t5zbzlPiOmOj7L7K4SrTVxw9NdRFxlZTlMEGIkWPSOhgziOzeHaz0abT0Ua+MbYKXu1UAZQFsAuw8I/LEnKyiVGe/spw7D+yAFrgsDYRrMwBtjK7S9ihE0ncMP7zTaIsdQd7g67Y6YcSpOunh4Yc8UpsCJ0ifo+mFujNWeZcXwNWkcrgidAYgiCLNMRvvA6YF4lBkaOkrB6Xk7XjSLRbQR3HtLRD0mkLKw6+kZpjXlvqNB0xxq8wgRm9dfG310gnFoy8kZLwZrgMoP922kcu0R0vrbUYK7GoIzliAQoEA6ZjYW8BP3dMBVlKkxcSI/l89o08b3jBPZdbJmEiCV+8MBN+W+Ueox27OfR01aolWmAyhhaA0gean7JB+tsYnG8GHUqpezTkYliIvcG+h2nWY6o8YVN4gmI3A0gieo+APhgLjeIBuDzCcrTYjo0SdSQG9LjRUggC8sjbQgwR0uCPhbSfXo+yUrUksqDMQ3vMpGbKBmN72sINiSSNCB2bwuc95UsqmdRcg2EdBbrNhGDKvGNUVmmATlUHpPM/i526YE84HjjJdxXaHEn3qiX0hEMAk7kEkDS5vrferhSzcRSznM2aoAQoEZkCQMoE5mnxMYGNa2lrWHTQAnqdN/uxfUIJJJtoIjRSb+HMZmbTgdVVG+R3ZavbNWm9VFALGqxEgnKSxUZdiCuUgHwOk4qPC93R4kH3ooBidSXq5j/pMk/fOG4rtqSpdZZGzMwOUOyplBYEcrAEgkC9rA3wkdn4fiGjmevRUBREECpAvpEjxxHq1tF+6ksBXskq94vMMrCQoGrU7qB1MZpjprfCxFezV5MouDTHwq1FYyP4QB1vthYVyRSNo7ZIFyZJuPjZd4kxfw8TixyFhZEjmkxETAPhfbwwEKig5RMxBFxAM3UaRNidLR5zo01vIHQ6bLYAfZABOms6DHLGREJWlUOkMTMk2RRECdRYHTqdgTgvu6gkcpAj7UGB5a/dgda5iDlgadBbbppth6VXxM63An5efxxV0x4yYXTJtmEePKfvGELgBsuv2hMX6EdfxxQvEHWBfQx8sTHEk/R6eA+rYV4GTsvJtt5iPrbFGfNMMoAHTYemEcp3IPn+A3wJWrqq2BM6n+otONsbTDQUQS0C5uTAM/LywzcTTYTlUi1xYfrjJ/bCwhRY2Om17zYel8AcPxQDlSYg6Bp6dNPLArAHNI3+IroLja1iDH10xn1K/NYfn69Biiub21+f0fw6YrKk7wQJ+vHAUUbsE1KpLAny8wQbeP6+WOO7pkLjJdWIDdRMCNjaPhvjcese8gGZn09PWLdNsVcXT53ka8w9QCfvBvin5wRnN7Rg1+zSzSQFOa0QYAEAA/aOpmYkjYYofsoibwcpW5FzHha5v8LY6KnQ+H4z+JxOrwfTYyI/vbffikedrBzu3k5IMzWKkvZYi/QCb7gqZ6A3xqU/Z9VMucxGqiBv7061EIG33xjV4GohpCnVNRAoGVjnKyBytrDMR1hgQIym+A+J4gGYl2klSBA8GBNttcsmNTfF/ksokt2BcTRYwCAyjRFYACIEBcgcHa97xO+BqlViZYDN9lQeUWk+MCPyFxg1OBqVI90f8ApUiT56E222xYOw5u7SegsIB0vc33/rgfLFeRGzOoss52sqGw3Zjv8h67QcUUnZupNzpubx1i+/XG4vYSAHlBj189TecEp2eugAtfQfQv+GFf8heBLMEcBI01gRsROn18cbPB0gtML/8AWRaYJpUjHpYnBK0oIPUx/wBJnW24xR2YsUOGJHv16zW/iVF/9xxN8nZNs6uJYCuAvUjUcxgRqOJZZvbpfCxHhRFTrart14uoR8sLEnVnWjTFTPcEQZ08rAGdhve8npiVCsVJIB2nc7iY1J+7xxWYMEnoACbARoLwLYtp1SwNtNDIjrtp/TEqo4VL0EUeNkcw+8/X3fLF1KrcdfHx/DCpcOpAzdRodv6Y0KPAJaJIOkzcn6+OGzspG/IIKuQyZB6bxtrgWhx4YEXPTTrt8vhg7tXsSnXUEFlaDDZmGwsBNxIxhv7P8TRbMmWsF1UEhzHTMAGv4/qyjjIW70S/aOgv877zY4n3sAwZJ02geHntjN4moVaSCAx3F1Y7ML5dPlruWlYTFxFvSYt4j4a9CcFhjkuZ8p/Dr4YwU4F6eZ/ezOxLi8ySbxcdI8Btg/tLiyiFgJUHmIjlmwNhPx6zgDgu02DwDyn4QQBOhjX9Bh4XVoWfW6ZqUuJDKBr+kH8rfPa5asqRr42+oHXAaI2bkITMQTIgDXTXX9Z2wZQaJBvGpiOnpv6YVjlR4UAhlGhk+O/obfefLFiwzmbWHwMjbwOK+K4wIhcmw2mJJtE+JgT0nD9kUSQKlQwSZjSetreEeWm2A05InP0gunwYs0XmJ6aMMUimAgOpOvmMaQqg7zeI/TEDSU7Dx1xPo0I4NgK01YX3H+qfyxFuGTXoQDbYaaYvqUMp03n7o+N/liS0xEkXj43H5Y3V2Sb64BBw+oidD+ZvtcYg3DNp8D5H5Y0lif674ZiAfATHxxJtpmVNGa1KCZxanDXHj+l/jgx6Ug+hthIg/L0An5YDmMoezE49cqKdyW6bR999MDcIuWnwS6f2jReb1FHyj08sGe0ByrTFoE66XZF/LGbQJnhBHu0FbYDmbNaetvh546+PMLLwwkE8M3Mb3IPxetVf0MD7zhYhwdRp3kLT00sjETv9rab6RhYDVnRGSOhQfMYlwosfL8MLCxI4o6DeEHOv83440KggWt5YWFjHRH8stoan1+RxVxdUjLc69f4sLCxZ/kmtlPbtMGmCQCTTqSSLmBafLHD0KzcokwZm5vY69cPhY3gov0E0DzINmYBh1BIBB6gi2OVom9IbEX8fPCwsW4/JPk0dP2MxNKnPR/uGLQ1/XDYWIv8ARSP5Ae2DyU/5h8h+ZwZx1Q97EmJFvMtPyHwwsLFVpEJ7DuyTMT4/6VPzJ+ONMDXyPywsLE3saIxEoZwNWNz5/nhYWAtnPzbJURY+Q+WGYWwsLHNIMCxRb0wyDXCwsIyiMD2sHIvkP+4uMvjz+8o+HCpHoq/mcLCx3cX4HQVwu/p91OnhYWFjFmf/2Q=="/>
          <p:cNvSpPr>
            <a:spLocks noChangeAspect="1" noChangeArrowheads="1"/>
          </p:cNvSpPr>
          <p:nvPr/>
        </p:nvSpPr>
        <p:spPr bwMode="auto">
          <a:xfrm>
            <a:off x="84667" y="-1041400"/>
            <a:ext cx="25400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http://www.christiananswersforthenewage.org/images/Articles_PotterCha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224" y="1803975"/>
            <a:ext cx="5944421" cy="2431811"/>
          </a:xfrm>
          <a:prstGeom prst="rect">
            <a:avLst/>
          </a:prstGeom>
          <a:noFill/>
        </p:spPr>
      </p:pic>
      <p:pic>
        <p:nvPicPr>
          <p:cNvPr id="23554" name="Picture 2" descr="Image result for Moses and fiery serp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9806" y="1271384"/>
            <a:ext cx="3113479" cy="37361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3:14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1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Lord tests the </a:t>
            </a:r>
            <a:r>
              <a:rPr lang="en-US" sz="3200" dirty="0" err="1">
                <a:solidFill>
                  <a:schemeClr val="bg1"/>
                </a:solidFill>
              </a:rPr>
              <a:t>Jaradites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0" y="457200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“And there came forth poisonous serpents also upon the face of the land, and did poison many people…” (Ether 9:31-33)</a:t>
            </a:r>
          </a:p>
        </p:txBody>
      </p:sp>
      <p:pic>
        <p:nvPicPr>
          <p:cNvPr id="10242" name="Picture 2" descr="http://extras.mnginteractive.com/live/media/site36/2009/0316/20090316_080950_cd17sn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03506"/>
            <a:ext cx="6282988" cy="3141494"/>
          </a:xfrm>
          <a:prstGeom prst="rect">
            <a:avLst/>
          </a:prstGeom>
          <a:noFill/>
        </p:spPr>
      </p:pic>
      <p:pic>
        <p:nvPicPr>
          <p:cNvPr id="10244" name="Picture 4" descr="http://t0.gstatic.com/images?q=tbn:ANd9GcRXRGIKHHYtyoJvmE8EYo7dKE8GV6p1qlUyzDeVxfN7iNJRbN3-DxDXR-_s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23" y="1477018"/>
            <a:ext cx="3826165" cy="286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Children of Moses bitten by poisonous serpents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(Numbers 21:6)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8000" y="5181600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Those who looked…were healed (Numbers 21:8)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John 3:14 ; 1 Nephi 17:41</a:t>
            </a:r>
          </a:p>
        </p:txBody>
      </p:sp>
      <p:pic>
        <p:nvPicPr>
          <p:cNvPr id="8" name="Picture 2" descr="http://t2.gstatic.com/images?q=tbn:ANd9GcTcjS_Gw-bBxcHHkGI_B9RIqqEERG7uJfNBkctKcdTXEa-uRIl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464" y="1219201"/>
            <a:ext cx="3767037" cy="3905098"/>
          </a:xfrm>
          <a:prstGeom prst="rect">
            <a:avLst/>
          </a:prstGeom>
          <a:noFill/>
        </p:spPr>
      </p:pic>
      <p:pic>
        <p:nvPicPr>
          <p:cNvPr id="9" name="Picture 8" descr="http://t2.gstatic.com/images?q=tbn:ANd9GcR4XHLjK5NU0X3VzNtLZtP06pJcp1hmVyctx68suo6WB6rNCV5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7320" y="2193084"/>
            <a:ext cx="4620638" cy="410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981" y="265472"/>
            <a:ext cx="660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Fiery Serpents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Snakes marked with flame-like spots, or whose bite caused acute inflammation (Num. 21:6)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1266" y="2590800"/>
            <a:ext cx="62507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Lord sent these upon the children of Israel to “straiten them,” and he prepared a way that those who were bitten might be healed by looking at the serpent of brass that Moses raised up before them, which was a symbol of the Redeemer being lifted upon the cross.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Bible Dictionary; (Num. 21:6, 8-9.)</a:t>
            </a:r>
          </a:p>
        </p:txBody>
      </p:sp>
      <p:pic>
        <p:nvPicPr>
          <p:cNvPr id="8" name="Picture 7" descr="582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981" y="2590800"/>
            <a:ext cx="5587305" cy="335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urple snakeskin"/>
          <p:cNvPicPr>
            <a:picLocks noChangeAspect="1" noChangeArrowheads="1"/>
          </p:cNvPicPr>
          <p:nvPr/>
        </p:nvPicPr>
        <p:blipFill>
          <a:blip r:embed="rId2" cstate="print">
            <a:lum bright="-2000" contrast="30000"/>
          </a:blip>
          <a:srcRect r="1521" b="9882"/>
          <a:stretch>
            <a:fillRect/>
          </a:stretch>
        </p:blipFill>
        <p:spPr bwMode="auto">
          <a:xfrm>
            <a:off x="0" y="0"/>
            <a:ext cx="12192000" cy="6873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2898149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“…and behold a type was raised up in the wilderness…” (Alma 33:19)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872" y="147301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Symbolism of Jesus Christ</a:t>
            </a:r>
          </a:p>
        </p:txBody>
      </p:sp>
      <p:pic>
        <p:nvPicPr>
          <p:cNvPr id="9" name="Picture 14" descr="http://t0.gstatic.com/images?q=tbn:ANd9GcSynesPhyfL5hJiV8X7lb4GZR6M5tLME-4t6MjFM335YI7kDO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579" y="1353766"/>
            <a:ext cx="4374204" cy="492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995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Brad Blau</cp:lastModifiedBy>
  <cp:revision>2</cp:revision>
  <dcterms:created xsi:type="dcterms:W3CDTF">2022-11-15T10:08:42Z</dcterms:created>
  <dcterms:modified xsi:type="dcterms:W3CDTF">2023-01-26T15:25:57Z</dcterms:modified>
</cp:coreProperties>
</file>