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9" r:id="rId3"/>
    <p:sldId id="258" r:id="rId4"/>
    <p:sldId id="260" r:id="rId5"/>
    <p:sldId id="261" r:id="rId6"/>
    <p:sldId id="262" r:id="rId7"/>
    <p:sldId id="263" r:id="rId8"/>
    <p:sldId id="265" r:id="rId9"/>
    <p:sldId id="266" r:id="rId10"/>
    <p:sldId id="267" r:id="rId11"/>
    <p:sldId id="268" r:id="rId12"/>
    <p:sldId id="269" r:id="rId13"/>
    <p:sldId id="270" r:id="rId14"/>
    <p:sldId id="257" r:id="rId15"/>
    <p:sldId id="264" r:id="rId16"/>
    <p:sldId id="271" r:id="rId17"/>
  </p:sldIdLst>
  <p:sldSz cx="12192000" cy="6858000"/>
  <p:notesSz cx="6858000" cy="9144000"/>
  <p:embeddedFontLst>
    <p:embeddedFont>
      <p:font typeface="Abadi" panose="020B0604020104020204" pitchFamily="34" charset="0"/>
      <p:regular r:id="rId18"/>
    </p:embeddedFont>
    <p:embeddedFont>
      <p:font typeface="Calibri" panose="020F0502020204030204" pitchFamily="34" charset="0"/>
      <p:regular r:id="rId19"/>
      <p:bold r:id="rId20"/>
      <p:italic r:id="rId21"/>
      <p:boldItalic r:id="rId22"/>
    </p:embeddedFont>
    <p:embeddedFont>
      <p:font typeface="Footlight MT Light" panose="0204060206030A020304" pitchFamily="18" charset="0"/>
      <p:regular r:id="rId23"/>
    </p:embeddedFont>
    <p:embeddedFont>
      <p:font typeface="Harrington" panose="04040505050A02020702" pitchFamily="82" charset="0"/>
      <p:regular r:id="rId24"/>
    </p:embeddedFont>
    <p:embeddedFont>
      <p:font typeface="Palatino" panose="020B0604020202020204"/>
      <p:regular r:id="rId25"/>
    </p:embeddedFont>
    <p:embeddedFont>
      <p:font typeface="Verdana" panose="020B0604030504040204" pitchFamily="34"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22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83" d="100"/>
          <a:sy n="83" d="100"/>
        </p:scale>
        <p:origin x="120" y="7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8.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5B10CF0-10DD-4CFA-AE74-FB5F83101362}" type="datetimeFigureOut">
              <a:rPr lang="en-US" smtClean="0"/>
              <a:t>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D965FC-1E26-4137-B5B4-A90527362D53}" type="slidenum">
              <a:rPr lang="en-US" smtClean="0"/>
              <a:t>‹#›</a:t>
            </a:fld>
            <a:endParaRPr lang="en-US"/>
          </a:p>
        </p:txBody>
      </p:sp>
    </p:spTree>
    <p:extLst>
      <p:ext uri="{BB962C8B-B14F-4D97-AF65-F5344CB8AC3E}">
        <p14:creationId xmlns:p14="http://schemas.microsoft.com/office/powerpoint/2010/main" val="1429547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B10CF0-10DD-4CFA-AE74-FB5F83101362}" type="datetimeFigureOut">
              <a:rPr lang="en-US" smtClean="0"/>
              <a:t>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D965FC-1E26-4137-B5B4-A90527362D53}" type="slidenum">
              <a:rPr lang="en-US" smtClean="0"/>
              <a:t>‹#›</a:t>
            </a:fld>
            <a:endParaRPr lang="en-US"/>
          </a:p>
        </p:txBody>
      </p:sp>
    </p:spTree>
    <p:extLst>
      <p:ext uri="{BB962C8B-B14F-4D97-AF65-F5344CB8AC3E}">
        <p14:creationId xmlns:p14="http://schemas.microsoft.com/office/powerpoint/2010/main" val="2465231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B10CF0-10DD-4CFA-AE74-FB5F83101362}" type="datetimeFigureOut">
              <a:rPr lang="en-US" smtClean="0"/>
              <a:t>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D965FC-1E26-4137-B5B4-A90527362D53}" type="slidenum">
              <a:rPr lang="en-US" smtClean="0"/>
              <a:t>‹#›</a:t>
            </a:fld>
            <a:endParaRPr lang="en-US"/>
          </a:p>
        </p:txBody>
      </p:sp>
    </p:spTree>
    <p:extLst>
      <p:ext uri="{BB962C8B-B14F-4D97-AF65-F5344CB8AC3E}">
        <p14:creationId xmlns:p14="http://schemas.microsoft.com/office/powerpoint/2010/main" val="3662882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B10CF0-10DD-4CFA-AE74-FB5F83101362}" type="datetimeFigureOut">
              <a:rPr lang="en-US" smtClean="0"/>
              <a:t>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D965FC-1E26-4137-B5B4-A90527362D53}" type="slidenum">
              <a:rPr lang="en-US" smtClean="0"/>
              <a:t>‹#›</a:t>
            </a:fld>
            <a:endParaRPr lang="en-US"/>
          </a:p>
        </p:txBody>
      </p:sp>
    </p:spTree>
    <p:extLst>
      <p:ext uri="{BB962C8B-B14F-4D97-AF65-F5344CB8AC3E}">
        <p14:creationId xmlns:p14="http://schemas.microsoft.com/office/powerpoint/2010/main" val="1879535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B10CF0-10DD-4CFA-AE74-FB5F83101362}" type="datetimeFigureOut">
              <a:rPr lang="en-US" smtClean="0"/>
              <a:t>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D965FC-1E26-4137-B5B4-A90527362D53}" type="slidenum">
              <a:rPr lang="en-US" smtClean="0"/>
              <a:t>‹#›</a:t>
            </a:fld>
            <a:endParaRPr lang="en-US"/>
          </a:p>
        </p:txBody>
      </p:sp>
    </p:spTree>
    <p:extLst>
      <p:ext uri="{BB962C8B-B14F-4D97-AF65-F5344CB8AC3E}">
        <p14:creationId xmlns:p14="http://schemas.microsoft.com/office/powerpoint/2010/main" val="909528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5B10CF0-10DD-4CFA-AE74-FB5F83101362}" type="datetimeFigureOut">
              <a:rPr lang="en-US" smtClean="0"/>
              <a:t>2/14/2023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D965FC-1E26-4137-B5B4-A90527362D53}" type="slidenum">
              <a:rPr lang="en-US" smtClean="0"/>
              <a:t>‹#›</a:t>
            </a:fld>
            <a:endParaRPr lang="en-US"/>
          </a:p>
        </p:txBody>
      </p:sp>
    </p:spTree>
    <p:extLst>
      <p:ext uri="{BB962C8B-B14F-4D97-AF65-F5344CB8AC3E}">
        <p14:creationId xmlns:p14="http://schemas.microsoft.com/office/powerpoint/2010/main" val="2154184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5B10CF0-10DD-4CFA-AE74-FB5F83101362}" type="datetimeFigureOut">
              <a:rPr lang="en-US" smtClean="0"/>
              <a:t>2/14/2023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D965FC-1E26-4137-B5B4-A90527362D53}" type="slidenum">
              <a:rPr lang="en-US" smtClean="0"/>
              <a:t>‹#›</a:t>
            </a:fld>
            <a:endParaRPr lang="en-US"/>
          </a:p>
        </p:txBody>
      </p:sp>
    </p:spTree>
    <p:extLst>
      <p:ext uri="{BB962C8B-B14F-4D97-AF65-F5344CB8AC3E}">
        <p14:creationId xmlns:p14="http://schemas.microsoft.com/office/powerpoint/2010/main" val="2289129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5B10CF0-10DD-4CFA-AE74-FB5F83101362}" type="datetimeFigureOut">
              <a:rPr lang="en-US" smtClean="0"/>
              <a:t>2/14/2023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D965FC-1E26-4137-B5B4-A90527362D53}" type="slidenum">
              <a:rPr lang="en-US" smtClean="0"/>
              <a:t>‹#›</a:t>
            </a:fld>
            <a:endParaRPr lang="en-US"/>
          </a:p>
        </p:txBody>
      </p:sp>
    </p:spTree>
    <p:extLst>
      <p:ext uri="{BB962C8B-B14F-4D97-AF65-F5344CB8AC3E}">
        <p14:creationId xmlns:p14="http://schemas.microsoft.com/office/powerpoint/2010/main" val="1987476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B10CF0-10DD-4CFA-AE74-FB5F83101362}" type="datetimeFigureOut">
              <a:rPr lang="en-US" smtClean="0"/>
              <a:t>2/14/2023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D965FC-1E26-4137-B5B4-A90527362D53}" type="slidenum">
              <a:rPr lang="en-US" smtClean="0"/>
              <a:t>‹#›</a:t>
            </a:fld>
            <a:endParaRPr lang="en-US"/>
          </a:p>
        </p:txBody>
      </p:sp>
    </p:spTree>
    <p:extLst>
      <p:ext uri="{BB962C8B-B14F-4D97-AF65-F5344CB8AC3E}">
        <p14:creationId xmlns:p14="http://schemas.microsoft.com/office/powerpoint/2010/main" val="3386525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5B10CF0-10DD-4CFA-AE74-FB5F83101362}" type="datetimeFigureOut">
              <a:rPr lang="en-US" smtClean="0"/>
              <a:t>2/14/2023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D965FC-1E26-4137-B5B4-A90527362D53}" type="slidenum">
              <a:rPr lang="en-US" smtClean="0"/>
              <a:t>‹#›</a:t>
            </a:fld>
            <a:endParaRPr lang="en-US"/>
          </a:p>
        </p:txBody>
      </p:sp>
    </p:spTree>
    <p:extLst>
      <p:ext uri="{BB962C8B-B14F-4D97-AF65-F5344CB8AC3E}">
        <p14:creationId xmlns:p14="http://schemas.microsoft.com/office/powerpoint/2010/main" val="3758500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5B10CF0-10DD-4CFA-AE74-FB5F83101362}" type="datetimeFigureOut">
              <a:rPr lang="en-US" smtClean="0"/>
              <a:t>2/14/2023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D965FC-1E26-4137-B5B4-A90527362D53}" type="slidenum">
              <a:rPr lang="en-US" smtClean="0"/>
              <a:t>‹#›</a:t>
            </a:fld>
            <a:endParaRPr lang="en-US"/>
          </a:p>
        </p:txBody>
      </p:sp>
    </p:spTree>
    <p:extLst>
      <p:ext uri="{BB962C8B-B14F-4D97-AF65-F5344CB8AC3E}">
        <p14:creationId xmlns:p14="http://schemas.microsoft.com/office/powerpoint/2010/main" val="1787270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B10CF0-10DD-4CFA-AE74-FB5F83101362}" type="datetimeFigureOut">
              <a:rPr lang="en-US" smtClean="0"/>
              <a:t>2/14/2023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D965FC-1E26-4137-B5B4-A90527362D53}" type="slidenum">
              <a:rPr lang="en-US" smtClean="0"/>
              <a:t>‹#›</a:t>
            </a:fld>
            <a:endParaRPr lang="en-US"/>
          </a:p>
        </p:txBody>
      </p:sp>
    </p:spTree>
    <p:extLst>
      <p:ext uri="{BB962C8B-B14F-4D97-AF65-F5344CB8AC3E}">
        <p14:creationId xmlns:p14="http://schemas.microsoft.com/office/powerpoint/2010/main" val="11832691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Abadi" panose="020B06040201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 y="0"/>
            <a:ext cx="12192001" cy="6858000"/>
            <a:chOff x="-1" y="0"/>
            <a:chExt cx="12192001" cy="6858000"/>
          </a:xfrm>
        </p:grpSpPr>
        <p:pic>
          <p:nvPicPr>
            <p:cNvPr id="1026" name="Picture 2" descr="http://p1.pichost.me/i/72/196960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80282" y="413657"/>
              <a:ext cx="910318" cy="6128345"/>
              <a:chOff x="80282" y="413657"/>
              <a:chExt cx="910318" cy="6128345"/>
            </a:xfrm>
          </p:grpSpPr>
          <p:grpSp>
            <p:nvGrpSpPr>
              <p:cNvPr id="6" name="Group 5"/>
              <p:cNvGrpSpPr/>
              <p:nvPr/>
            </p:nvGrpSpPr>
            <p:grpSpPr>
              <a:xfrm>
                <a:off x="87086" y="413657"/>
                <a:ext cx="903514" cy="1038248"/>
                <a:chOff x="5671457" y="2405743"/>
                <a:chExt cx="2481943" cy="2852057"/>
              </a:xfrm>
            </p:grpSpPr>
            <p:sp>
              <p:nvSpPr>
                <p:cNvPr id="7" name="Quad Arrow 6"/>
                <p:cNvSpPr/>
                <p:nvPr/>
              </p:nvSpPr>
              <p:spPr>
                <a:xfrm>
                  <a:off x="5671457" y="2405743"/>
                  <a:ext cx="2481943" cy="2852057"/>
                </a:xfrm>
                <a:prstGeom prst="quadArrow">
                  <a:avLst>
                    <a:gd name="adj1" fmla="val 40110"/>
                    <a:gd name="adj2" fmla="val 16194"/>
                    <a:gd name="adj3" fmla="val 18114"/>
                  </a:avLst>
                </a:prstGeom>
                <a:solidFill>
                  <a:srgbClr val="1A2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6705601" y="2710543"/>
                  <a:ext cx="435428" cy="435428"/>
                  <a:chOff x="6281057" y="794657"/>
                  <a:chExt cx="947057" cy="947057"/>
                </a:xfrm>
              </p:grpSpPr>
              <p:sp>
                <p:nvSpPr>
                  <p:cNvPr id="37" name="Oval 36"/>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Left-Right-Up Arrow 37"/>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Left-Right-Up Arrow 38"/>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Left-Right-Up Arrow 39"/>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Left-Right-Up Arrow 40"/>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6694716" y="4430486"/>
                  <a:ext cx="435428" cy="435428"/>
                  <a:chOff x="6281057" y="794657"/>
                  <a:chExt cx="947057" cy="947057"/>
                </a:xfrm>
              </p:grpSpPr>
              <p:sp>
                <p:nvSpPr>
                  <p:cNvPr id="31" name="Oval 30"/>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Left-Right-Up Arrow 31"/>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Left-Right-Up Arrow 32"/>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Left-Right-Up Arrow 33"/>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Left-Right-Up Arrow 34"/>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5932714" y="3603171"/>
                  <a:ext cx="435428" cy="435428"/>
                  <a:chOff x="6281057" y="794657"/>
                  <a:chExt cx="947057" cy="947057"/>
                </a:xfrm>
              </p:grpSpPr>
              <p:sp>
                <p:nvSpPr>
                  <p:cNvPr id="25" name="Oval 24"/>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Left-Right-Up Arrow 25"/>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Left-Right-Up Arrow 26"/>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Left-Right-Up Arrow 27"/>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Left-Right-Up Arrow 28"/>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7402286" y="3603172"/>
                  <a:ext cx="435428" cy="435428"/>
                  <a:chOff x="6281057" y="794657"/>
                  <a:chExt cx="947057" cy="947057"/>
                </a:xfrm>
              </p:grpSpPr>
              <p:sp>
                <p:nvSpPr>
                  <p:cNvPr id="19" name="Oval 18"/>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Left-Right-Up Arrow 19"/>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Left-Right-Up Arrow 20"/>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Left-Right-Up Arrow 21"/>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Left-Right-Up Arrow 22"/>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6578599" y="3497943"/>
                  <a:ext cx="693059" cy="693059"/>
                  <a:chOff x="6281057" y="794657"/>
                  <a:chExt cx="947057" cy="947057"/>
                </a:xfrm>
              </p:grpSpPr>
              <p:sp>
                <p:nvSpPr>
                  <p:cNvPr id="13" name="Oval 12"/>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eft-Right-Up Arrow 13"/>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eft-Right-Up Arrow 14"/>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Left-Right-Up Arrow 15"/>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Left-Right-Up Arrow 16"/>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2"/>
              <p:cNvGrpSpPr/>
              <p:nvPr/>
            </p:nvGrpSpPr>
            <p:grpSpPr>
              <a:xfrm>
                <a:off x="87086" y="1443978"/>
                <a:ext cx="903514" cy="1038248"/>
                <a:chOff x="5671457" y="2405743"/>
                <a:chExt cx="2481943" cy="2852057"/>
              </a:xfrm>
            </p:grpSpPr>
            <p:sp>
              <p:nvSpPr>
                <p:cNvPr id="44" name="Quad Arrow 43"/>
                <p:cNvSpPr/>
                <p:nvPr/>
              </p:nvSpPr>
              <p:spPr>
                <a:xfrm>
                  <a:off x="5671457" y="2405743"/>
                  <a:ext cx="2481943" cy="2852057"/>
                </a:xfrm>
                <a:prstGeom prst="quadArrow">
                  <a:avLst>
                    <a:gd name="adj1" fmla="val 40110"/>
                    <a:gd name="adj2" fmla="val 16194"/>
                    <a:gd name="adj3" fmla="val 18114"/>
                  </a:avLst>
                </a:prstGeom>
                <a:solidFill>
                  <a:srgbClr val="1A2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6705601" y="2710543"/>
                  <a:ext cx="435428" cy="435428"/>
                  <a:chOff x="6281057" y="794657"/>
                  <a:chExt cx="947057" cy="947057"/>
                </a:xfrm>
              </p:grpSpPr>
              <p:sp>
                <p:nvSpPr>
                  <p:cNvPr id="74" name="Oval 73"/>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Left-Right-Up Arrow 74"/>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Left-Right-Up Arrow 75"/>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Left-Right-Up Arrow 76"/>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Left-Right-Up Arrow 77"/>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694716" y="4430486"/>
                  <a:ext cx="435428" cy="435428"/>
                  <a:chOff x="6281057" y="794657"/>
                  <a:chExt cx="947057" cy="947057"/>
                </a:xfrm>
              </p:grpSpPr>
              <p:sp>
                <p:nvSpPr>
                  <p:cNvPr id="68" name="Oval 67"/>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Left-Right-Up Arrow 68"/>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Left-Right-Up Arrow 69"/>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Left-Right-Up Arrow 70"/>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Left-Right-Up Arrow 71"/>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p:cNvGrpSpPr/>
                <p:nvPr/>
              </p:nvGrpSpPr>
              <p:grpSpPr>
                <a:xfrm>
                  <a:off x="5932714" y="3603171"/>
                  <a:ext cx="435428" cy="435428"/>
                  <a:chOff x="6281057" y="794657"/>
                  <a:chExt cx="947057" cy="947057"/>
                </a:xfrm>
              </p:grpSpPr>
              <p:sp>
                <p:nvSpPr>
                  <p:cNvPr id="62" name="Oval 61"/>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Left-Right-Up Arrow 62"/>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Left-Right-Up Arrow 63"/>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Left-Right-Up Arrow 64"/>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Left-Right-Up Arrow 65"/>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p:cNvGrpSpPr/>
                <p:nvPr/>
              </p:nvGrpSpPr>
              <p:grpSpPr>
                <a:xfrm>
                  <a:off x="7402286" y="3603172"/>
                  <a:ext cx="435428" cy="435428"/>
                  <a:chOff x="6281057" y="794657"/>
                  <a:chExt cx="947057" cy="947057"/>
                </a:xfrm>
              </p:grpSpPr>
              <p:sp>
                <p:nvSpPr>
                  <p:cNvPr id="56" name="Oval 55"/>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Left-Right-Up Arrow 56"/>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Left-Right-Up Arrow 57"/>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Left-Right-Up Arrow 58"/>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Left-Right-Up Arrow 59"/>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p:cNvGrpSpPr/>
                <p:nvPr/>
              </p:nvGrpSpPr>
              <p:grpSpPr>
                <a:xfrm>
                  <a:off x="6578599" y="3497943"/>
                  <a:ext cx="693059" cy="693059"/>
                  <a:chOff x="6281057" y="794657"/>
                  <a:chExt cx="947057" cy="947057"/>
                </a:xfrm>
              </p:grpSpPr>
              <p:sp>
                <p:nvSpPr>
                  <p:cNvPr id="50" name="Oval 49"/>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Left-Right-Up Arrow 50"/>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Left-Right-Up Arrow 51"/>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Left-Right-Up Arrow 52"/>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Left-Right-Up Arrow 53"/>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0" name="Group 79"/>
              <p:cNvGrpSpPr/>
              <p:nvPr/>
            </p:nvGrpSpPr>
            <p:grpSpPr>
              <a:xfrm>
                <a:off x="85385" y="2458922"/>
                <a:ext cx="903514" cy="1038248"/>
                <a:chOff x="5671457" y="2405743"/>
                <a:chExt cx="2481943" cy="2852057"/>
              </a:xfrm>
            </p:grpSpPr>
            <p:sp>
              <p:nvSpPr>
                <p:cNvPr id="81" name="Quad Arrow 80"/>
                <p:cNvSpPr/>
                <p:nvPr/>
              </p:nvSpPr>
              <p:spPr>
                <a:xfrm>
                  <a:off x="5671457" y="2405743"/>
                  <a:ext cx="2481943" cy="2852057"/>
                </a:xfrm>
                <a:prstGeom prst="quadArrow">
                  <a:avLst>
                    <a:gd name="adj1" fmla="val 40110"/>
                    <a:gd name="adj2" fmla="val 16194"/>
                    <a:gd name="adj3" fmla="val 18114"/>
                  </a:avLst>
                </a:prstGeom>
                <a:solidFill>
                  <a:srgbClr val="1A2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6705601" y="2710543"/>
                  <a:ext cx="435428" cy="435428"/>
                  <a:chOff x="6281057" y="794657"/>
                  <a:chExt cx="947057" cy="947057"/>
                </a:xfrm>
              </p:grpSpPr>
              <p:sp>
                <p:nvSpPr>
                  <p:cNvPr id="111" name="Oval 110"/>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Left-Right-Up Arrow 111"/>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Left-Right-Up Arrow 112"/>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Left-Right-Up Arrow 113"/>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Left-Right-Up Arrow 114"/>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82"/>
                <p:cNvGrpSpPr/>
                <p:nvPr/>
              </p:nvGrpSpPr>
              <p:grpSpPr>
                <a:xfrm>
                  <a:off x="6694716" y="4430486"/>
                  <a:ext cx="435428" cy="435428"/>
                  <a:chOff x="6281057" y="794657"/>
                  <a:chExt cx="947057" cy="947057"/>
                </a:xfrm>
              </p:grpSpPr>
              <p:sp>
                <p:nvSpPr>
                  <p:cNvPr id="105" name="Oval 104"/>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Left-Right-Up Arrow 105"/>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Left-Right-Up Arrow 106"/>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Left-Right-Up Arrow 107"/>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Left-Right-Up Arrow 108"/>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p:cNvGrpSpPr/>
                <p:nvPr/>
              </p:nvGrpSpPr>
              <p:grpSpPr>
                <a:xfrm>
                  <a:off x="5932714" y="3603171"/>
                  <a:ext cx="435428" cy="435428"/>
                  <a:chOff x="6281057" y="794657"/>
                  <a:chExt cx="947057" cy="947057"/>
                </a:xfrm>
              </p:grpSpPr>
              <p:sp>
                <p:nvSpPr>
                  <p:cNvPr id="99" name="Oval 98"/>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Left-Right-Up Arrow 99"/>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Left-Right-Up Arrow 100"/>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Left-Right-Up Arrow 101"/>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Left-Right-Up Arrow 102"/>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84"/>
                <p:cNvGrpSpPr/>
                <p:nvPr/>
              </p:nvGrpSpPr>
              <p:grpSpPr>
                <a:xfrm>
                  <a:off x="7402286" y="3603172"/>
                  <a:ext cx="435428" cy="435428"/>
                  <a:chOff x="6281057" y="794657"/>
                  <a:chExt cx="947057" cy="947057"/>
                </a:xfrm>
              </p:grpSpPr>
              <p:sp>
                <p:nvSpPr>
                  <p:cNvPr id="93" name="Oval 92"/>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Left-Right-Up Arrow 93"/>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Left-Right-Up Arrow 94"/>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Left-Right-Up Arrow 95"/>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Left-Right-Up Arrow 96"/>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Group 85"/>
                <p:cNvGrpSpPr/>
                <p:nvPr/>
              </p:nvGrpSpPr>
              <p:grpSpPr>
                <a:xfrm>
                  <a:off x="6578599" y="3497943"/>
                  <a:ext cx="693059" cy="693059"/>
                  <a:chOff x="6281057" y="794657"/>
                  <a:chExt cx="947057" cy="947057"/>
                </a:xfrm>
              </p:grpSpPr>
              <p:sp>
                <p:nvSpPr>
                  <p:cNvPr id="87" name="Oval 86"/>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Left-Right-Up Arrow 87"/>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Left-Right-Up Arrow 88"/>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Left-Right-Up Arrow 89"/>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Left-Right-Up Arrow 90"/>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7" name="Group 116"/>
              <p:cNvGrpSpPr/>
              <p:nvPr/>
            </p:nvGrpSpPr>
            <p:grpSpPr>
              <a:xfrm>
                <a:off x="83684" y="3473866"/>
                <a:ext cx="903514" cy="1038248"/>
                <a:chOff x="5671457" y="2405743"/>
                <a:chExt cx="2481943" cy="2852057"/>
              </a:xfrm>
            </p:grpSpPr>
            <p:sp>
              <p:nvSpPr>
                <p:cNvPr id="118" name="Quad Arrow 117"/>
                <p:cNvSpPr/>
                <p:nvPr/>
              </p:nvSpPr>
              <p:spPr>
                <a:xfrm>
                  <a:off x="5671457" y="2405743"/>
                  <a:ext cx="2481943" cy="2852057"/>
                </a:xfrm>
                <a:prstGeom prst="quadArrow">
                  <a:avLst>
                    <a:gd name="adj1" fmla="val 40110"/>
                    <a:gd name="adj2" fmla="val 16194"/>
                    <a:gd name="adj3" fmla="val 18114"/>
                  </a:avLst>
                </a:prstGeom>
                <a:solidFill>
                  <a:srgbClr val="1A2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p:cNvGrpSpPr/>
                <p:nvPr/>
              </p:nvGrpSpPr>
              <p:grpSpPr>
                <a:xfrm>
                  <a:off x="6705601" y="2710543"/>
                  <a:ext cx="435428" cy="435428"/>
                  <a:chOff x="6281057" y="794657"/>
                  <a:chExt cx="947057" cy="947057"/>
                </a:xfrm>
              </p:grpSpPr>
              <p:sp>
                <p:nvSpPr>
                  <p:cNvPr id="148" name="Oval 147"/>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Left-Right-Up Arrow 148"/>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Left-Right-Up Arrow 149"/>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Left-Right-Up Arrow 150"/>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Left-Right-Up Arrow 151"/>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p:cNvGrpSpPr/>
                <p:nvPr/>
              </p:nvGrpSpPr>
              <p:grpSpPr>
                <a:xfrm>
                  <a:off x="6694716" y="4430486"/>
                  <a:ext cx="435428" cy="435428"/>
                  <a:chOff x="6281057" y="794657"/>
                  <a:chExt cx="947057" cy="947057"/>
                </a:xfrm>
              </p:grpSpPr>
              <p:sp>
                <p:nvSpPr>
                  <p:cNvPr id="142" name="Oval 141"/>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Left-Right-Up Arrow 142"/>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Left-Right-Up Arrow 143"/>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Left-Right-Up Arrow 144"/>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Left-Right-Up Arrow 145"/>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p:cNvGrpSpPr/>
                <p:nvPr/>
              </p:nvGrpSpPr>
              <p:grpSpPr>
                <a:xfrm>
                  <a:off x="5932714" y="3603171"/>
                  <a:ext cx="435428" cy="435428"/>
                  <a:chOff x="6281057" y="794657"/>
                  <a:chExt cx="947057" cy="947057"/>
                </a:xfrm>
              </p:grpSpPr>
              <p:sp>
                <p:nvSpPr>
                  <p:cNvPr id="136" name="Oval 135"/>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Left-Right-Up Arrow 136"/>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Left-Right-Up Arrow 137"/>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Left-Right-Up Arrow 138"/>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Left-Right-Up Arrow 139"/>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 name="Group 121"/>
                <p:cNvGrpSpPr/>
                <p:nvPr/>
              </p:nvGrpSpPr>
              <p:grpSpPr>
                <a:xfrm>
                  <a:off x="7402286" y="3603172"/>
                  <a:ext cx="435428" cy="435428"/>
                  <a:chOff x="6281057" y="794657"/>
                  <a:chExt cx="947057" cy="947057"/>
                </a:xfrm>
              </p:grpSpPr>
              <p:sp>
                <p:nvSpPr>
                  <p:cNvPr id="130" name="Oval 129"/>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Left-Right-Up Arrow 130"/>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Left-Right-Up Arrow 131"/>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Left-Right-Up Arrow 132"/>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Left-Right-Up Arrow 133"/>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 name="Group 122"/>
                <p:cNvGrpSpPr/>
                <p:nvPr/>
              </p:nvGrpSpPr>
              <p:grpSpPr>
                <a:xfrm>
                  <a:off x="6578599" y="3497943"/>
                  <a:ext cx="693059" cy="693059"/>
                  <a:chOff x="6281057" y="794657"/>
                  <a:chExt cx="947057" cy="947057"/>
                </a:xfrm>
              </p:grpSpPr>
              <p:sp>
                <p:nvSpPr>
                  <p:cNvPr id="124" name="Oval 123"/>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Left-Right-Up Arrow 124"/>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Left-Right-Up Arrow 125"/>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Left-Right-Up Arrow 126"/>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Left-Right-Up Arrow 127"/>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4" name="Group 153"/>
              <p:cNvGrpSpPr/>
              <p:nvPr/>
            </p:nvGrpSpPr>
            <p:grpSpPr>
              <a:xfrm>
                <a:off x="81983" y="4488810"/>
                <a:ext cx="903514" cy="1038248"/>
                <a:chOff x="5671457" y="2405743"/>
                <a:chExt cx="2481943" cy="2852057"/>
              </a:xfrm>
            </p:grpSpPr>
            <p:sp>
              <p:nvSpPr>
                <p:cNvPr id="155" name="Quad Arrow 154"/>
                <p:cNvSpPr/>
                <p:nvPr/>
              </p:nvSpPr>
              <p:spPr>
                <a:xfrm>
                  <a:off x="5671457" y="2405743"/>
                  <a:ext cx="2481943" cy="2852057"/>
                </a:xfrm>
                <a:prstGeom prst="quadArrow">
                  <a:avLst>
                    <a:gd name="adj1" fmla="val 40110"/>
                    <a:gd name="adj2" fmla="val 16194"/>
                    <a:gd name="adj3" fmla="val 18114"/>
                  </a:avLst>
                </a:prstGeom>
                <a:solidFill>
                  <a:srgbClr val="1A2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6" name="Group 155"/>
                <p:cNvGrpSpPr/>
                <p:nvPr/>
              </p:nvGrpSpPr>
              <p:grpSpPr>
                <a:xfrm>
                  <a:off x="6705601" y="2710543"/>
                  <a:ext cx="435428" cy="435428"/>
                  <a:chOff x="6281057" y="794657"/>
                  <a:chExt cx="947057" cy="947057"/>
                </a:xfrm>
              </p:grpSpPr>
              <p:sp>
                <p:nvSpPr>
                  <p:cNvPr id="185" name="Oval 184"/>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Left-Right-Up Arrow 185"/>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Left-Right-Up Arrow 186"/>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Left-Right-Up Arrow 187"/>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Left-Right-Up Arrow 188"/>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7" name="Group 156"/>
                <p:cNvGrpSpPr/>
                <p:nvPr/>
              </p:nvGrpSpPr>
              <p:grpSpPr>
                <a:xfrm>
                  <a:off x="6694716" y="4430486"/>
                  <a:ext cx="435428" cy="435428"/>
                  <a:chOff x="6281057" y="794657"/>
                  <a:chExt cx="947057" cy="947057"/>
                </a:xfrm>
              </p:grpSpPr>
              <p:sp>
                <p:nvSpPr>
                  <p:cNvPr id="179" name="Oval 178"/>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Left-Right-Up Arrow 179"/>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Left-Right-Up Arrow 180"/>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Left-Right-Up Arrow 181"/>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Left-Right-Up Arrow 182"/>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8" name="Group 157"/>
                <p:cNvGrpSpPr/>
                <p:nvPr/>
              </p:nvGrpSpPr>
              <p:grpSpPr>
                <a:xfrm>
                  <a:off x="5932714" y="3603171"/>
                  <a:ext cx="435428" cy="435428"/>
                  <a:chOff x="6281057" y="794657"/>
                  <a:chExt cx="947057" cy="947057"/>
                </a:xfrm>
              </p:grpSpPr>
              <p:sp>
                <p:nvSpPr>
                  <p:cNvPr id="173" name="Oval 172"/>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Left-Right-Up Arrow 173"/>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Left-Right-Up Arrow 174"/>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Left-Right-Up Arrow 175"/>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Left-Right-Up Arrow 176"/>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9" name="Group 158"/>
                <p:cNvGrpSpPr/>
                <p:nvPr/>
              </p:nvGrpSpPr>
              <p:grpSpPr>
                <a:xfrm>
                  <a:off x="7402286" y="3603172"/>
                  <a:ext cx="435428" cy="435428"/>
                  <a:chOff x="6281057" y="794657"/>
                  <a:chExt cx="947057" cy="947057"/>
                </a:xfrm>
              </p:grpSpPr>
              <p:sp>
                <p:nvSpPr>
                  <p:cNvPr id="167" name="Oval 166"/>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Left-Right-Up Arrow 167"/>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Left-Right-Up Arrow 168"/>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Left-Right-Up Arrow 169"/>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Left-Right-Up Arrow 170"/>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6578599" y="3497943"/>
                  <a:ext cx="693059" cy="693059"/>
                  <a:chOff x="6281057" y="794657"/>
                  <a:chExt cx="947057" cy="947057"/>
                </a:xfrm>
              </p:grpSpPr>
              <p:sp>
                <p:nvSpPr>
                  <p:cNvPr id="161" name="Oval 160"/>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Left-Right-Up Arrow 161"/>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Left-Right-Up Arrow 162"/>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Left-Right-Up Arrow 163"/>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Left-Right-Up Arrow 164"/>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1" name="Group 190"/>
              <p:cNvGrpSpPr/>
              <p:nvPr/>
            </p:nvGrpSpPr>
            <p:grpSpPr>
              <a:xfrm>
                <a:off x="80282" y="5503754"/>
                <a:ext cx="903514" cy="1038248"/>
                <a:chOff x="5671457" y="2405743"/>
                <a:chExt cx="2481943" cy="2852057"/>
              </a:xfrm>
            </p:grpSpPr>
            <p:sp>
              <p:nvSpPr>
                <p:cNvPr id="192" name="Quad Arrow 191"/>
                <p:cNvSpPr/>
                <p:nvPr/>
              </p:nvSpPr>
              <p:spPr>
                <a:xfrm>
                  <a:off x="5671457" y="2405743"/>
                  <a:ext cx="2481943" cy="2852057"/>
                </a:xfrm>
                <a:prstGeom prst="quadArrow">
                  <a:avLst>
                    <a:gd name="adj1" fmla="val 40110"/>
                    <a:gd name="adj2" fmla="val 16194"/>
                    <a:gd name="adj3" fmla="val 18114"/>
                  </a:avLst>
                </a:prstGeom>
                <a:solidFill>
                  <a:srgbClr val="1A2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3" name="Group 192"/>
                <p:cNvGrpSpPr/>
                <p:nvPr/>
              </p:nvGrpSpPr>
              <p:grpSpPr>
                <a:xfrm>
                  <a:off x="6705601" y="2710543"/>
                  <a:ext cx="435428" cy="435428"/>
                  <a:chOff x="6281057" y="794657"/>
                  <a:chExt cx="947057" cy="947057"/>
                </a:xfrm>
              </p:grpSpPr>
              <p:sp>
                <p:nvSpPr>
                  <p:cNvPr id="222" name="Oval 221"/>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Left-Right-Up Arrow 222"/>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Left-Right-Up Arrow 223"/>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Left-Right-Up Arrow 224"/>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Left-Right-Up Arrow 225"/>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p:cNvGrpSpPr/>
                <p:nvPr/>
              </p:nvGrpSpPr>
              <p:grpSpPr>
                <a:xfrm>
                  <a:off x="6694716" y="4430486"/>
                  <a:ext cx="435428" cy="435428"/>
                  <a:chOff x="6281057" y="794657"/>
                  <a:chExt cx="947057" cy="947057"/>
                </a:xfrm>
              </p:grpSpPr>
              <p:sp>
                <p:nvSpPr>
                  <p:cNvPr id="216" name="Oval 215"/>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Left-Right-Up Arrow 216"/>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Left-Right-Up Arrow 217"/>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Left-Right-Up Arrow 218"/>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Left-Right-Up Arrow 219"/>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5" name="Group 194"/>
                <p:cNvGrpSpPr/>
                <p:nvPr/>
              </p:nvGrpSpPr>
              <p:grpSpPr>
                <a:xfrm>
                  <a:off x="5932714" y="3603171"/>
                  <a:ext cx="435428" cy="435428"/>
                  <a:chOff x="6281057" y="794657"/>
                  <a:chExt cx="947057" cy="947057"/>
                </a:xfrm>
              </p:grpSpPr>
              <p:sp>
                <p:nvSpPr>
                  <p:cNvPr id="210" name="Oval 209"/>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Left-Right-Up Arrow 210"/>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Left-Right-Up Arrow 211"/>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Left-Right-Up Arrow 212"/>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Left-Right-Up Arrow 213"/>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p:cNvGrpSpPr/>
                <p:nvPr/>
              </p:nvGrpSpPr>
              <p:grpSpPr>
                <a:xfrm>
                  <a:off x="7402286" y="3603172"/>
                  <a:ext cx="435428" cy="435428"/>
                  <a:chOff x="6281057" y="794657"/>
                  <a:chExt cx="947057" cy="947057"/>
                </a:xfrm>
              </p:grpSpPr>
              <p:sp>
                <p:nvSpPr>
                  <p:cNvPr id="204" name="Oval 203"/>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Left-Right-Up Arrow 204"/>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Left-Right-Up Arrow 205"/>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Left-Right-Up Arrow 206"/>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Left-Right-Up Arrow 207"/>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p:cNvGrpSpPr/>
                <p:nvPr/>
              </p:nvGrpSpPr>
              <p:grpSpPr>
                <a:xfrm>
                  <a:off x="6578599" y="3497943"/>
                  <a:ext cx="693059" cy="693059"/>
                  <a:chOff x="6281057" y="794657"/>
                  <a:chExt cx="947057" cy="947057"/>
                </a:xfrm>
              </p:grpSpPr>
              <p:sp>
                <p:nvSpPr>
                  <p:cNvPr id="198" name="Oval 197"/>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Left-Right-Up Arrow 198"/>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Left-Right-Up Arrow 199"/>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Left-Right-Up Arrow 200"/>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Left-Right-Up Arrow 201"/>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
        <p:nvSpPr>
          <p:cNvPr id="265" name="TextBox 264"/>
          <p:cNvSpPr txBox="1"/>
          <p:nvPr/>
        </p:nvSpPr>
        <p:spPr>
          <a:xfrm>
            <a:off x="-11262" y="0"/>
            <a:ext cx="1511897" cy="369332"/>
          </a:xfrm>
          <a:prstGeom prst="rect">
            <a:avLst/>
          </a:prstGeom>
          <a:noFill/>
        </p:spPr>
        <p:txBody>
          <a:bodyPr wrap="square" rtlCol="0">
            <a:spAutoFit/>
          </a:bodyPr>
          <a:lstStyle/>
          <a:p>
            <a:r>
              <a:rPr lang="en-US" dirty="0"/>
              <a:t>Lesson 109</a:t>
            </a:r>
          </a:p>
        </p:txBody>
      </p:sp>
      <p:sp>
        <p:nvSpPr>
          <p:cNvPr id="268" name="TextBox 267"/>
          <p:cNvSpPr txBox="1"/>
          <p:nvPr/>
        </p:nvSpPr>
        <p:spPr>
          <a:xfrm>
            <a:off x="983726" y="707457"/>
            <a:ext cx="11208274" cy="1446550"/>
          </a:xfrm>
          <a:prstGeom prst="rect">
            <a:avLst/>
          </a:prstGeom>
          <a:noFill/>
        </p:spPr>
        <p:txBody>
          <a:bodyPr wrap="square" rtlCol="0">
            <a:spAutoFit/>
          </a:bodyPr>
          <a:lstStyle/>
          <a:p>
            <a:pPr algn="ctr"/>
            <a:r>
              <a:rPr lang="en-US" sz="8800" dirty="0">
                <a:latin typeface="Footlight MT Light" panose="0204060206030A020304" pitchFamily="18" charset="0"/>
              </a:rPr>
              <a:t>Esther</a:t>
            </a:r>
          </a:p>
        </p:txBody>
      </p:sp>
      <p:grpSp>
        <p:nvGrpSpPr>
          <p:cNvPr id="269" name="Group 268"/>
          <p:cNvGrpSpPr/>
          <p:nvPr/>
        </p:nvGrpSpPr>
        <p:grpSpPr>
          <a:xfrm>
            <a:off x="1751773" y="1457020"/>
            <a:ext cx="2066030" cy="4582798"/>
            <a:chOff x="1604053" y="1220162"/>
            <a:chExt cx="1377043" cy="3054510"/>
          </a:xfrm>
        </p:grpSpPr>
        <p:sp>
          <p:nvSpPr>
            <p:cNvPr id="270" name="Round Diagonal Corner Rectangle 269"/>
            <p:cNvSpPr/>
            <p:nvPr/>
          </p:nvSpPr>
          <p:spPr>
            <a:xfrm rot="717839">
              <a:off x="1629843" y="1303969"/>
              <a:ext cx="533400" cy="1769604"/>
            </a:xfrm>
            <a:prstGeom prst="round2DiagRect">
              <a:avLst>
                <a:gd name="adj1" fmla="val 36744"/>
                <a:gd name="adj2" fmla="val 0"/>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ound Diagonal Corner Rectangle 270"/>
            <p:cNvSpPr/>
            <p:nvPr/>
          </p:nvSpPr>
          <p:spPr>
            <a:xfrm rot="20596600" flipH="1">
              <a:off x="2447696" y="1286239"/>
              <a:ext cx="533400" cy="1755619"/>
            </a:xfrm>
            <a:prstGeom prst="round2DiagRect">
              <a:avLst>
                <a:gd name="adj1" fmla="val 36744"/>
                <a:gd name="adj2" fmla="val 0"/>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Oval 271"/>
            <p:cNvSpPr/>
            <p:nvPr/>
          </p:nvSpPr>
          <p:spPr>
            <a:xfrm rot="18164768">
              <a:off x="1524890" y="3128836"/>
              <a:ext cx="423610" cy="26528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Oval 272"/>
            <p:cNvSpPr/>
            <p:nvPr/>
          </p:nvSpPr>
          <p:spPr>
            <a:xfrm rot="3435232" flipH="1">
              <a:off x="2550277" y="3115603"/>
              <a:ext cx="423610" cy="28722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Oval 273"/>
            <p:cNvSpPr/>
            <p:nvPr/>
          </p:nvSpPr>
          <p:spPr>
            <a:xfrm rot="1339872" flipH="1">
              <a:off x="2190579" y="4023344"/>
              <a:ext cx="435428" cy="24215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p:cNvSpPr/>
            <p:nvPr/>
          </p:nvSpPr>
          <p:spPr>
            <a:xfrm rot="19498395" flipH="1">
              <a:off x="1894114" y="4019586"/>
              <a:ext cx="435428" cy="25508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Trapezoid 275"/>
            <p:cNvSpPr/>
            <p:nvPr/>
          </p:nvSpPr>
          <p:spPr>
            <a:xfrm flipH="1">
              <a:off x="1937656" y="2555215"/>
              <a:ext cx="696686" cy="1617574"/>
            </a:xfrm>
            <a:prstGeom prst="trapezoi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Trapezoid 276"/>
            <p:cNvSpPr/>
            <p:nvPr/>
          </p:nvSpPr>
          <p:spPr>
            <a:xfrm rot="1587080">
              <a:off x="1668769" y="2371655"/>
              <a:ext cx="576542" cy="917609"/>
            </a:xfrm>
            <a:prstGeom prst="trapezoid">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Trapezoid 277"/>
            <p:cNvSpPr/>
            <p:nvPr/>
          </p:nvSpPr>
          <p:spPr>
            <a:xfrm rot="20149471" flipH="1">
              <a:off x="2340441" y="2357050"/>
              <a:ext cx="519324" cy="917609"/>
            </a:xfrm>
            <a:prstGeom prst="trapezoid">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Trapezoid 278"/>
            <p:cNvSpPr/>
            <p:nvPr/>
          </p:nvSpPr>
          <p:spPr>
            <a:xfrm rot="10800000" flipH="1">
              <a:off x="1937656" y="2385771"/>
              <a:ext cx="696686" cy="889377"/>
            </a:xfrm>
            <a:prstGeom prst="trapezoid">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Oval 279"/>
            <p:cNvSpPr/>
            <p:nvPr/>
          </p:nvSpPr>
          <p:spPr>
            <a:xfrm flipH="1">
              <a:off x="2149432" y="2104624"/>
              <a:ext cx="255357" cy="50833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Oval 280"/>
            <p:cNvSpPr/>
            <p:nvPr/>
          </p:nvSpPr>
          <p:spPr>
            <a:xfrm flipH="1">
              <a:off x="1850570" y="1284388"/>
              <a:ext cx="870858" cy="118610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2" name="Group 281"/>
            <p:cNvGrpSpPr/>
            <p:nvPr/>
          </p:nvGrpSpPr>
          <p:grpSpPr>
            <a:xfrm>
              <a:off x="2039816" y="3258504"/>
              <a:ext cx="238230" cy="674552"/>
              <a:chOff x="3374514" y="3275149"/>
              <a:chExt cx="386812" cy="1095266"/>
            </a:xfrm>
          </p:grpSpPr>
          <p:grpSp>
            <p:nvGrpSpPr>
              <p:cNvPr id="331" name="Group 330"/>
              <p:cNvGrpSpPr/>
              <p:nvPr/>
            </p:nvGrpSpPr>
            <p:grpSpPr>
              <a:xfrm>
                <a:off x="3374514" y="3275149"/>
                <a:ext cx="378574" cy="378574"/>
                <a:chOff x="3886200" y="3275149"/>
                <a:chExt cx="1371600" cy="1371600"/>
              </a:xfrm>
            </p:grpSpPr>
            <p:sp>
              <p:nvSpPr>
                <p:cNvPr id="338" name="Quad Arrow Callout 337"/>
                <p:cNvSpPr/>
                <p:nvPr/>
              </p:nvSpPr>
              <p:spPr>
                <a:xfrm>
                  <a:off x="3886200" y="3275149"/>
                  <a:ext cx="1371600" cy="1371600"/>
                </a:xfrm>
                <a:prstGeom prst="quadArrowCallout">
                  <a:avLst>
                    <a:gd name="adj1" fmla="val 18515"/>
                    <a:gd name="adj2" fmla="val 7704"/>
                    <a:gd name="adj3" fmla="val 18515"/>
                    <a:gd name="adj4" fmla="val 48123"/>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Quad Arrow Callout 338"/>
                <p:cNvSpPr/>
                <p:nvPr/>
              </p:nvSpPr>
              <p:spPr>
                <a:xfrm>
                  <a:off x="4268315" y="3644175"/>
                  <a:ext cx="611051" cy="611051"/>
                </a:xfrm>
                <a:prstGeom prst="quadArrowCallout">
                  <a:avLst>
                    <a:gd name="adj1" fmla="val 18515"/>
                    <a:gd name="adj2" fmla="val 7704"/>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2" name="Group 331"/>
              <p:cNvGrpSpPr/>
              <p:nvPr/>
            </p:nvGrpSpPr>
            <p:grpSpPr>
              <a:xfrm>
                <a:off x="3378633" y="3633495"/>
                <a:ext cx="378574" cy="378574"/>
                <a:chOff x="3886200" y="3275149"/>
                <a:chExt cx="1371600" cy="1371600"/>
              </a:xfrm>
            </p:grpSpPr>
            <p:sp>
              <p:nvSpPr>
                <p:cNvPr id="336" name="Quad Arrow Callout 335"/>
                <p:cNvSpPr/>
                <p:nvPr/>
              </p:nvSpPr>
              <p:spPr>
                <a:xfrm>
                  <a:off x="3886200" y="3275149"/>
                  <a:ext cx="1371600" cy="1371600"/>
                </a:xfrm>
                <a:prstGeom prst="quadArrowCallout">
                  <a:avLst>
                    <a:gd name="adj1" fmla="val 18515"/>
                    <a:gd name="adj2" fmla="val 7704"/>
                    <a:gd name="adj3" fmla="val 18515"/>
                    <a:gd name="adj4" fmla="val 48123"/>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Quad Arrow Callout 336"/>
                <p:cNvSpPr/>
                <p:nvPr/>
              </p:nvSpPr>
              <p:spPr>
                <a:xfrm>
                  <a:off x="4268315" y="3644175"/>
                  <a:ext cx="611051" cy="611051"/>
                </a:xfrm>
                <a:prstGeom prst="quadArrowCallout">
                  <a:avLst>
                    <a:gd name="adj1" fmla="val 18515"/>
                    <a:gd name="adj2" fmla="val 7704"/>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3" name="Group 332"/>
              <p:cNvGrpSpPr/>
              <p:nvPr/>
            </p:nvGrpSpPr>
            <p:grpSpPr>
              <a:xfrm>
                <a:off x="3382752" y="3991841"/>
                <a:ext cx="378574" cy="378574"/>
                <a:chOff x="3886200" y="3275149"/>
                <a:chExt cx="1371600" cy="1371600"/>
              </a:xfrm>
            </p:grpSpPr>
            <p:sp>
              <p:nvSpPr>
                <p:cNvPr id="334" name="Quad Arrow Callout 333"/>
                <p:cNvSpPr/>
                <p:nvPr/>
              </p:nvSpPr>
              <p:spPr>
                <a:xfrm>
                  <a:off x="3886200" y="3275149"/>
                  <a:ext cx="1371600" cy="1371600"/>
                </a:xfrm>
                <a:prstGeom prst="quadArrowCallout">
                  <a:avLst>
                    <a:gd name="adj1" fmla="val 18515"/>
                    <a:gd name="adj2" fmla="val 7704"/>
                    <a:gd name="adj3" fmla="val 18515"/>
                    <a:gd name="adj4" fmla="val 48123"/>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Quad Arrow Callout 334"/>
                <p:cNvSpPr/>
                <p:nvPr/>
              </p:nvSpPr>
              <p:spPr>
                <a:xfrm>
                  <a:off x="4268315" y="3644175"/>
                  <a:ext cx="611051" cy="611051"/>
                </a:xfrm>
                <a:prstGeom prst="quadArrowCallout">
                  <a:avLst>
                    <a:gd name="adj1" fmla="val 18515"/>
                    <a:gd name="adj2" fmla="val 7704"/>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3" name="Group 282"/>
            <p:cNvGrpSpPr/>
            <p:nvPr/>
          </p:nvGrpSpPr>
          <p:grpSpPr>
            <a:xfrm>
              <a:off x="2297636" y="3262954"/>
              <a:ext cx="238230" cy="674552"/>
              <a:chOff x="3374514" y="3275149"/>
              <a:chExt cx="386812" cy="1095266"/>
            </a:xfrm>
          </p:grpSpPr>
          <p:grpSp>
            <p:nvGrpSpPr>
              <p:cNvPr id="322" name="Group 321"/>
              <p:cNvGrpSpPr/>
              <p:nvPr/>
            </p:nvGrpSpPr>
            <p:grpSpPr>
              <a:xfrm>
                <a:off x="3374514" y="3275149"/>
                <a:ext cx="378574" cy="378574"/>
                <a:chOff x="3886200" y="3275149"/>
                <a:chExt cx="1371600" cy="1371600"/>
              </a:xfrm>
            </p:grpSpPr>
            <p:sp>
              <p:nvSpPr>
                <p:cNvPr id="329" name="Quad Arrow Callout 328"/>
                <p:cNvSpPr/>
                <p:nvPr/>
              </p:nvSpPr>
              <p:spPr>
                <a:xfrm>
                  <a:off x="3886200" y="3275149"/>
                  <a:ext cx="1371600" cy="1371600"/>
                </a:xfrm>
                <a:prstGeom prst="quadArrowCallout">
                  <a:avLst>
                    <a:gd name="adj1" fmla="val 18515"/>
                    <a:gd name="adj2" fmla="val 7704"/>
                    <a:gd name="adj3" fmla="val 18515"/>
                    <a:gd name="adj4" fmla="val 48123"/>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Quad Arrow Callout 329"/>
                <p:cNvSpPr/>
                <p:nvPr/>
              </p:nvSpPr>
              <p:spPr>
                <a:xfrm>
                  <a:off x="4268315" y="3644175"/>
                  <a:ext cx="611051" cy="611051"/>
                </a:xfrm>
                <a:prstGeom prst="quadArrowCallout">
                  <a:avLst>
                    <a:gd name="adj1" fmla="val 18515"/>
                    <a:gd name="adj2" fmla="val 7704"/>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3" name="Group 322"/>
              <p:cNvGrpSpPr/>
              <p:nvPr/>
            </p:nvGrpSpPr>
            <p:grpSpPr>
              <a:xfrm>
                <a:off x="3378633" y="3633495"/>
                <a:ext cx="378574" cy="378574"/>
                <a:chOff x="3886200" y="3275149"/>
                <a:chExt cx="1371600" cy="1371600"/>
              </a:xfrm>
            </p:grpSpPr>
            <p:sp>
              <p:nvSpPr>
                <p:cNvPr id="327" name="Quad Arrow Callout 326"/>
                <p:cNvSpPr/>
                <p:nvPr/>
              </p:nvSpPr>
              <p:spPr>
                <a:xfrm>
                  <a:off x="3886200" y="3275149"/>
                  <a:ext cx="1371600" cy="1371600"/>
                </a:xfrm>
                <a:prstGeom prst="quadArrowCallout">
                  <a:avLst>
                    <a:gd name="adj1" fmla="val 18515"/>
                    <a:gd name="adj2" fmla="val 7704"/>
                    <a:gd name="adj3" fmla="val 18515"/>
                    <a:gd name="adj4" fmla="val 48123"/>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Quad Arrow Callout 327"/>
                <p:cNvSpPr/>
                <p:nvPr/>
              </p:nvSpPr>
              <p:spPr>
                <a:xfrm>
                  <a:off x="4268315" y="3644175"/>
                  <a:ext cx="611051" cy="611051"/>
                </a:xfrm>
                <a:prstGeom prst="quadArrowCallout">
                  <a:avLst>
                    <a:gd name="adj1" fmla="val 18515"/>
                    <a:gd name="adj2" fmla="val 7704"/>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4" name="Group 323"/>
              <p:cNvGrpSpPr/>
              <p:nvPr/>
            </p:nvGrpSpPr>
            <p:grpSpPr>
              <a:xfrm>
                <a:off x="3382752" y="3991841"/>
                <a:ext cx="378574" cy="378574"/>
                <a:chOff x="3886200" y="3275149"/>
                <a:chExt cx="1371600" cy="1371600"/>
              </a:xfrm>
            </p:grpSpPr>
            <p:sp>
              <p:nvSpPr>
                <p:cNvPr id="325" name="Quad Arrow Callout 324"/>
                <p:cNvSpPr/>
                <p:nvPr/>
              </p:nvSpPr>
              <p:spPr>
                <a:xfrm>
                  <a:off x="3886200" y="3275149"/>
                  <a:ext cx="1371600" cy="1371600"/>
                </a:xfrm>
                <a:prstGeom prst="quadArrowCallout">
                  <a:avLst>
                    <a:gd name="adj1" fmla="val 18515"/>
                    <a:gd name="adj2" fmla="val 7704"/>
                    <a:gd name="adj3" fmla="val 18515"/>
                    <a:gd name="adj4" fmla="val 48123"/>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Quad Arrow Callout 325"/>
                <p:cNvSpPr/>
                <p:nvPr/>
              </p:nvSpPr>
              <p:spPr>
                <a:xfrm>
                  <a:off x="4268315" y="3644175"/>
                  <a:ext cx="611051" cy="611051"/>
                </a:xfrm>
                <a:prstGeom prst="quadArrowCallout">
                  <a:avLst>
                    <a:gd name="adj1" fmla="val 18515"/>
                    <a:gd name="adj2" fmla="val 7704"/>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4" name="Group 283"/>
            <p:cNvGrpSpPr/>
            <p:nvPr/>
          </p:nvGrpSpPr>
          <p:grpSpPr>
            <a:xfrm>
              <a:off x="2092081" y="2998061"/>
              <a:ext cx="378574" cy="1054166"/>
              <a:chOff x="3508691" y="3232811"/>
              <a:chExt cx="378574" cy="1054166"/>
            </a:xfrm>
          </p:grpSpPr>
          <p:grpSp>
            <p:nvGrpSpPr>
              <p:cNvPr id="309" name="Group 308"/>
              <p:cNvGrpSpPr/>
              <p:nvPr/>
            </p:nvGrpSpPr>
            <p:grpSpPr>
              <a:xfrm>
                <a:off x="3581400" y="3612425"/>
                <a:ext cx="238230" cy="674552"/>
                <a:chOff x="3374514" y="3275149"/>
                <a:chExt cx="386812" cy="1095266"/>
              </a:xfrm>
            </p:grpSpPr>
            <p:grpSp>
              <p:nvGrpSpPr>
                <p:cNvPr id="313" name="Group 312"/>
                <p:cNvGrpSpPr/>
                <p:nvPr/>
              </p:nvGrpSpPr>
              <p:grpSpPr>
                <a:xfrm>
                  <a:off x="3374514" y="3275149"/>
                  <a:ext cx="378574" cy="378574"/>
                  <a:chOff x="3886200" y="3275149"/>
                  <a:chExt cx="1371600" cy="1371600"/>
                </a:xfrm>
              </p:grpSpPr>
              <p:sp>
                <p:nvSpPr>
                  <p:cNvPr id="320" name="Quad Arrow Callout 319"/>
                  <p:cNvSpPr/>
                  <p:nvPr/>
                </p:nvSpPr>
                <p:spPr>
                  <a:xfrm>
                    <a:off x="3886200" y="3275149"/>
                    <a:ext cx="1371600" cy="1371600"/>
                  </a:xfrm>
                  <a:prstGeom prst="quadArrowCallout">
                    <a:avLst>
                      <a:gd name="adj1" fmla="val 18515"/>
                      <a:gd name="adj2" fmla="val 7704"/>
                      <a:gd name="adj3" fmla="val 18515"/>
                      <a:gd name="adj4" fmla="val 48123"/>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Quad Arrow Callout 320"/>
                  <p:cNvSpPr/>
                  <p:nvPr/>
                </p:nvSpPr>
                <p:spPr>
                  <a:xfrm>
                    <a:off x="4268315" y="3644175"/>
                    <a:ext cx="611051" cy="611051"/>
                  </a:xfrm>
                  <a:prstGeom prst="quadArrowCallout">
                    <a:avLst>
                      <a:gd name="adj1" fmla="val 18515"/>
                      <a:gd name="adj2" fmla="val 7704"/>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4" name="Group 313"/>
                <p:cNvGrpSpPr/>
                <p:nvPr/>
              </p:nvGrpSpPr>
              <p:grpSpPr>
                <a:xfrm>
                  <a:off x="3378633" y="3633495"/>
                  <a:ext cx="378574" cy="378574"/>
                  <a:chOff x="3886200" y="3275149"/>
                  <a:chExt cx="1371600" cy="1371600"/>
                </a:xfrm>
              </p:grpSpPr>
              <p:sp>
                <p:nvSpPr>
                  <p:cNvPr id="318" name="Quad Arrow Callout 317"/>
                  <p:cNvSpPr/>
                  <p:nvPr/>
                </p:nvSpPr>
                <p:spPr>
                  <a:xfrm>
                    <a:off x="3886200" y="3275149"/>
                    <a:ext cx="1371600" cy="1371600"/>
                  </a:xfrm>
                  <a:prstGeom prst="quadArrowCallout">
                    <a:avLst>
                      <a:gd name="adj1" fmla="val 18515"/>
                      <a:gd name="adj2" fmla="val 7704"/>
                      <a:gd name="adj3" fmla="val 18515"/>
                      <a:gd name="adj4" fmla="val 48123"/>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Quad Arrow Callout 318"/>
                  <p:cNvSpPr/>
                  <p:nvPr/>
                </p:nvSpPr>
                <p:spPr>
                  <a:xfrm>
                    <a:off x="4268315" y="3644175"/>
                    <a:ext cx="611051" cy="611051"/>
                  </a:xfrm>
                  <a:prstGeom prst="quadArrowCallout">
                    <a:avLst>
                      <a:gd name="adj1" fmla="val 18515"/>
                      <a:gd name="adj2" fmla="val 7704"/>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5" name="Group 314"/>
                <p:cNvGrpSpPr/>
                <p:nvPr/>
              </p:nvGrpSpPr>
              <p:grpSpPr>
                <a:xfrm>
                  <a:off x="3382752" y="3991841"/>
                  <a:ext cx="378574" cy="378574"/>
                  <a:chOff x="3886200" y="3275149"/>
                  <a:chExt cx="1371600" cy="1371600"/>
                </a:xfrm>
              </p:grpSpPr>
              <p:sp>
                <p:nvSpPr>
                  <p:cNvPr id="316" name="Quad Arrow Callout 315"/>
                  <p:cNvSpPr/>
                  <p:nvPr/>
                </p:nvSpPr>
                <p:spPr>
                  <a:xfrm>
                    <a:off x="3886200" y="3275149"/>
                    <a:ext cx="1371600" cy="1371600"/>
                  </a:xfrm>
                  <a:prstGeom prst="quadArrowCallout">
                    <a:avLst>
                      <a:gd name="adj1" fmla="val 18515"/>
                      <a:gd name="adj2" fmla="val 7704"/>
                      <a:gd name="adj3" fmla="val 18515"/>
                      <a:gd name="adj4" fmla="val 48123"/>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Quad Arrow Callout 316"/>
                  <p:cNvSpPr/>
                  <p:nvPr/>
                </p:nvSpPr>
                <p:spPr>
                  <a:xfrm>
                    <a:off x="4268315" y="3644175"/>
                    <a:ext cx="611051" cy="611051"/>
                  </a:xfrm>
                  <a:prstGeom prst="quadArrowCallout">
                    <a:avLst>
                      <a:gd name="adj1" fmla="val 18515"/>
                      <a:gd name="adj2" fmla="val 7704"/>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10" name="Group 309"/>
              <p:cNvGrpSpPr/>
              <p:nvPr/>
            </p:nvGrpSpPr>
            <p:grpSpPr>
              <a:xfrm>
                <a:off x="3508691" y="3232811"/>
                <a:ext cx="378574" cy="378574"/>
                <a:chOff x="3886200" y="3275149"/>
                <a:chExt cx="1371600" cy="1371600"/>
              </a:xfrm>
            </p:grpSpPr>
            <p:sp>
              <p:nvSpPr>
                <p:cNvPr id="311" name="Quad Arrow Callout 310"/>
                <p:cNvSpPr/>
                <p:nvPr/>
              </p:nvSpPr>
              <p:spPr>
                <a:xfrm>
                  <a:off x="3886200" y="3275149"/>
                  <a:ext cx="1371600" cy="1371600"/>
                </a:xfrm>
                <a:prstGeom prst="quadArrowCallout">
                  <a:avLst>
                    <a:gd name="adj1" fmla="val 18515"/>
                    <a:gd name="adj2" fmla="val 7704"/>
                    <a:gd name="adj3" fmla="val 18515"/>
                    <a:gd name="adj4" fmla="val 48123"/>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Quad Arrow Callout 311"/>
                <p:cNvSpPr/>
                <p:nvPr/>
              </p:nvSpPr>
              <p:spPr>
                <a:xfrm>
                  <a:off x="4268315" y="3644175"/>
                  <a:ext cx="611051" cy="611051"/>
                </a:xfrm>
                <a:prstGeom prst="quadArrowCallout">
                  <a:avLst>
                    <a:gd name="adj1" fmla="val 18515"/>
                    <a:gd name="adj2" fmla="val 7704"/>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85" name="Cloud 284"/>
            <p:cNvSpPr/>
            <p:nvPr/>
          </p:nvSpPr>
          <p:spPr>
            <a:xfrm>
              <a:off x="1678468" y="1569405"/>
              <a:ext cx="372394" cy="1341182"/>
            </a:xfrm>
            <a:prstGeom prst="clou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Cloud 285"/>
            <p:cNvSpPr/>
            <p:nvPr/>
          </p:nvSpPr>
          <p:spPr>
            <a:xfrm flipH="1">
              <a:off x="2536974" y="1583437"/>
              <a:ext cx="344226" cy="1335679"/>
            </a:xfrm>
            <a:prstGeom prst="clou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Round Diagonal Corner Rectangle 286"/>
            <p:cNvSpPr/>
            <p:nvPr/>
          </p:nvSpPr>
          <p:spPr>
            <a:xfrm>
              <a:off x="1762302" y="1223620"/>
              <a:ext cx="533400" cy="503877"/>
            </a:xfrm>
            <a:prstGeom prst="round2DiagRect">
              <a:avLst>
                <a:gd name="adj1" fmla="val 36744"/>
                <a:gd name="adj2" fmla="val 0"/>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Round Diagonal Corner Rectangle 287"/>
            <p:cNvSpPr/>
            <p:nvPr/>
          </p:nvSpPr>
          <p:spPr>
            <a:xfrm flipH="1">
              <a:off x="2315941" y="1220162"/>
              <a:ext cx="533400" cy="503877"/>
            </a:xfrm>
            <a:prstGeom prst="round2DiagRect">
              <a:avLst>
                <a:gd name="adj1" fmla="val 36744"/>
                <a:gd name="adj2" fmla="val 0"/>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Oval 288"/>
            <p:cNvSpPr/>
            <p:nvPr/>
          </p:nvSpPr>
          <p:spPr>
            <a:xfrm>
              <a:off x="2091341" y="1235917"/>
              <a:ext cx="377659" cy="39854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Rounded Rectangle 289"/>
            <p:cNvSpPr/>
            <p:nvPr/>
          </p:nvSpPr>
          <p:spPr>
            <a:xfrm>
              <a:off x="1736695" y="1441623"/>
              <a:ext cx="1097121" cy="172994"/>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1" name="Group 290"/>
            <p:cNvGrpSpPr/>
            <p:nvPr/>
          </p:nvGrpSpPr>
          <p:grpSpPr>
            <a:xfrm rot="16200000">
              <a:off x="2178521" y="1174479"/>
              <a:ext cx="238230" cy="674552"/>
              <a:chOff x="3374514" y="3275149"/>
              <a:chExt cx="386812" cy="1095266"/>
            </a:xfrm>
          </p:grpSpPr>
          <p:grpSp>
            <p:nvGrpSpPr>
              <p:cNvPr id="300" name="Group 299"/>
              <p:cNvGrpSpPr/>
              <p:nvPr/>
            </p:nvGrpSpPr>
            <p:grpSpPr>
              <a:xfrm>
                <a:off x="3374514" y="3275149"/>
                <a:ext cx="378574" cy="378574"/>
                <a:chOff x="3886200" y="3275149"/>
                <a:chExt cx="1371600" cy="1371600"/>
              </a:xfrm>
            </p:grpSpPr>
            <p:sp>
              <p:nvSpPr>
                <p:cNvPr id="307" name="Quad Arrow Callout 306"/>
                <p:cNvSpPr/>
                <p:nvPr/>
              </p:nvSpPr>
              <p:spPr>
                <a:xfrm>
                  <a:off x="3886200" y="3275149"/>
                  <a:ext cx="1371600" cy="1371600"/>
                </a:xfrm>
                <a:prstGeom prst="quadArrowCallout">
                  <a:avLst>
                    <a:gd name="adj1" fmla="val 18515"/>
                    <a:gd name="adj2" fmla="val 7704"/>
                    <a:gd name="adj3" fmla="val 18515"/>
                    <a:gd name="adj4" fmla="val 48123"/>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Quad Arrow Callout 307"/>
                <p:cNvSpPr/>
                <p:nvPr/>
              </p:nvSpPr>
              <p:spPr>
                <a:xfrm>
                  <a:off x="4268315" y="3644175"/>
                  <a:ext cx="611051" cy="611051"/>
                </a:xfrm>
                <a:prstGeom prst="quadArrowCallout">
                  <a:avLst>
                    <a:gd name="adj1" fmla="val 18515"/>
                    <a:gd name="adj2" fmla="val 7704"/>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1" name="Group 300"/>
              <p:cNvGrpSpPr/>
              <p:nvPr/>
            </p:nvGrpSpPr>
            <p:grpSpPr>
              <a:xfrm>
                <a:off x="3378633" y="3633495"/>
                <a:ext cx="378574" cy="378574"/>
                <a:chOff x="3886200" y="3275149"/>
                <a:chExt cx="1371600" cy="1371600"/>
              </a:xfrm>
            </p:grpSpPr>
            <p:sp>
              <p:nvSpPr>
                <p:cNvPr id="305" name="Quad Arrow Callout 304"/>
                <p:cNvSpPr/>
                <p:nvPr/>
              </p:nvSpPr>
              <p:spPr>
                <a:xfrm>
                  <a:off x="3886200" y="3275149"/>
                  <a:ext cx="1371600" cy="1371600"/>
                </a:xfrm>
                <a:prstGeom prst="quadArrowCallout">
                  <a:avLst>
                    <a:gd name="adj1" fmla="val 18515"/>
                    <a:gd name="adj2" fmla="val 7704"/>
                    <a:gd name="adj3" fmla="val 18515"/>
                    <a:gd name="adj4" fmla="val 48123"/>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Quad Arrow Callout 305"/>
                <p:cNvSpPr/>
                <p:nvPr/>
              </p:nvSpPr>
              <p:spPr>
                <a:xfrm>
                  <a:off x="4268315" y="3644175"/>
                  <a:ext cx="611051" cy="611051"/>
                </a:xfrm>
                <a:prstGeom prst="quadArrowCallout">
                  <a:avLst>
                    <a:gd name="adj1" fmla="val 18515"/>
                    <a:gd name="adj2" fmla="val 7704"/>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2" name="Group 301"/>
              <p:cNvGrpSpPr/>
              <p:nvPr/>
            </p:nvGrpSpPr>
            <p:grpSpPr>
              <a:xfrm>
                <a:off x="3382752" y="3991841"/>
                <a:ext cx="378574" cy="378574"/>
                <a:chOff x="3886200" y="3275149"/>
                <a:chExt cx="1371600" cy="1371600"/>
              </a:xfrm>
            </p:grpSpPr>
            <p:sp>
              <p:nvSpPr>
                <p:cNvPr id="303" name="Quad Arrow Callout 302"/>
                <p:cNvSpPr/>
                <p:nvPr/>
              </p:nvSpPr>
              <p:spPr>
                <a:xfrm>
                  <a:off x="3886200" y="3275149"/>
                  <a:ext cx="1371600" cy="1371600"/>
                </a:xfrm>
                <a:prstGeom prst="quadArrowCallout">
                  <a:avLst>
                    <a:gd name="adj1" fmla="val 18515"/>
                    <a:gd name="adj2" fmla="val 7704"/>
                    <a:gd name="adj3" fmla="val 18515"/>
                    <a:gd name="adj4" fmla="val 48123"/>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Quad Arrow Callout 303"/>
                <p:cNvSpPr/>
                <p:nvPr/>
              </p:nvSpPr>
              <p:spPr>
                <a:xfrm>
                  <a:off x="4268315" y="3644175"/>
                  <a:ext cx="611051" cy="611051"/>
                </a:xfrm>
                <a:prstGeom prst="quadArrowCallout">
                  <a:avLst>
                    <a:gd name="adj1" fmla="val 18515"/>
                    <a:gd name="adj2" fmla="val 7704"/>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2" name="Group 291"/>
            <p:cNvGrpSpPr/>
            <p:nvPr/>
          </p:nvGrpSpPr>
          <p:grpSpPr>
            <a:xfrm>
              <a:off x="2013336" y="2362420"/>
              <a:ext cx="553780" cy="576408"/>
              <a:chOff x="3709620" y="1488947"/>
              <a:chExt cx="1365830" cy="1421640"/>
            </a:xfrm>
          </p:grpSpPr>
          <p:sp>
            <p:nvSpPr>
              <p:cNvPr id="296" name="Diamond 295"/>
              <p:cNvSpPr/>
              <p:nvPr/>
            </p:nvSpPr>
            <p:spPr>
              <a:xfrm rot="19831357">
                <a:off x="3971113" y="2133600"/>
                <a:ext cx="324512" cy="776987"/>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Diamond 296"/>
              <p:cNvSpPr/>
              <p:nvPr/>
            </p:nvSpPr>
            <p:spPr>
              <a:xfrm rot="20619657">
                <a:off x="3709620" y="1488947"/>
                <a:ext cx="324512" cy="776987"/>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Diamond 297"/>
              <p:cNvSpPr/>
              <p:nvPr/>
            </p:nvSpPr>
            <p:spPr>
              <a:xfrm rot="1768643" flipH="1">
                <a:off x="4501102" y="2133600"/>
                <a:ext cx="324512" cy="776987"/>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Diamond 298"/>
              <p:cNvSpPr/>
              <p:nvPr/>
            </p:nvSpPr>
            <p:spPr>
              <a:xfrm rot="980343" flipH="1">
                <a:off x="4750938" y="1506358"/>
                <a:ext cx="324512" cy="776987"/>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3" name="Group 292"/>
            <p:cNvGrpSpPr/>
            <p:nvPr/>
          </p:nvGrpSpPr>
          <p:grpSpPr>
            <a:xfrm>
              <a:off x="2131189" y="2677309"/>
              <a:ext cx="299633" cy="320752"/>
              <a:chOff x="3886200" y="3275149"/>
              <a:chExt cx="1371600" cy="1371600"/>
            </a:xfrm>
            <a:solidFill>
              <a:srgbClr val="FFC000"/>
            </a:solidFill>
          </p:grpSpPr>
          <p:sp>
            <p:nvSpPr>
              <p:cNvPr id="294" name="Quad Arrow Callout 293"/>
              <p:cNvSpPr/>
              <p:nvPr/>
            </p:nvSpPr>
            <p:spPr>
              <a:xfrm>
                <a:off x="3886200" y="3275149"/>
                <a:ext cx="1371600" cy="1371600"/>
              </a:xfrm>
              <a:prstGeom prst="quadArrowCallout">
                <a:avLst>
                  <a:gd name="adj1" fmla="val 18515"/>
                  <a:gd name="adj2" fmla="val 7704"/>
                  <a:gd name="adj3" fmla="val 18515"/>
                  <a:gd name="adj4" fmla="val 48123"/>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Quad Arrow Callout 294"/>
              <p:cNvSpPr/>
              <p:nvPr/>
            </p:nvSpPr>
            <p:spPr>
              <a:xfrm>
                <a:off x="4268315" y="3644175"/>
                <a:ext cx="611051" cy="611051"/>
              </a:xfrm>
              <a:prstGeom prst="quadArrowCallout">
                <a:avLst>
                  <a:gd name="adj1" fmla="val 18515"/>
                  <a:gd name="adj2" fmla="val 7704"/>
                  <a:gd name="adj3" fmla="val 18515"/>
                  <a:gd name="adj4" fmla="val 48123"/>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66" name="Rectangle 265"/>
          <p:cNvSpPr/>
          <p:nvPr/>
        </p:nvSpPr>
        <p:spPr>
          <a:xfrm>
            <a:off x="5137925" y="3128862"/>
            <a:ext cx="6096000" cy="1754326"/>
          </a:xfrm>
          <a:prstGeom prst="rect">
            <a:avLst/>
          </a:prstGeom>
        </p:spPr>
        <p:txBody>
          <a:bodyPr>
            <a:spAutoFit/>
          </a:bodyPr>
          <a:lstStyle/>
          <a:p>
            <a:r>
              <a:rPr lang="en-US" b="0" i="1" dirty="0">
                <a:solidFill>
                  <a:srgbClr val="333333"/>
                </a:solidFill>
                <a:effectLst/>
                <a:latin typeface="Palatino"/>
              </a:rPr>
              <a:t>Go, gather together all the Jews that are present in </a:t>
            </a:r>
            <a:r>
              <a:rPr lang="en-US" b="0" i="1" dirty="0" err="1">
                <a:solidFill>
                  <a:srgbClr val="333333"/>
                </a:solidFill>
                <a:effectLst/>
                <a:latin typeface="Palatino"/>
              </a:rPr>
              <a:t>Shushan</a:t>
            </a:r>
            <a:r>
              <a:rPr lang="en-US" b="0" i="1" dirty="0">
                <a:solidFill>
                  <a:srgbClr val="333333"/>
                </a:solidFill>
                <a:effectLst/>
                <a:latin typeface="Palatino"/>
              </a:rPr>
              <a:t>, and fast ye for me, and neither eat nor drink three days, night or day: I also and my maidens will fast likewise; and so will I go in unto the king, which is not according to the law: and if I perish, I perish.</a:t>
            </a:r>
          </a:p>
          <a:p>
            <a:r>
              <a:rPr lang="en-US" i="1" dirty="0">
                <a:solidFill>
                  <a:srgbClr val="333333"/>
                </a:solidFill>
                <a:latin typeface="Palatino"/>
              </a:rPr>
              <a:t>Esther 4:16</a:t>
            </a:r>
            <a:endParaRPr lang="en-US" i="1" dirty="0"/>
          </a:p>
        </p:txBody>
      </p:sp>
      <p:sp>
        <p:nvSpPr>
          <p:cNvPr id="340" name="Footer Placeholder 14">
            <a:extLst>
              <a:ext uri="{FF2B5EF4-FFF2-40B4-BE49-F238E27FC236}">
                <a16:creationId xmlns:a16="http://schemas.microsoft.com/office/drawing/2014/main" id="{40A25687-C7D4-4815-958D-02ABEA777F39}"/>
              </a:ext>
            </a:extLst>
          </p:cNvPr>
          <p:cNvSpPr>
            <a:spLocks noGrp="1"/>
          </p:cNvSpPr>
          <p:nvPr/>
        </p:nvSpPr>
        <p:spPr>
          <a:xfrm>
            <a:off x="70794" y="6490346"/>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t>Presentation by ©http://fashionsbylynda.com/blog/</a:t>
            </a:r>
          </a:p>
        </p:txBody>
      </p:sp>
    </p:spTree>
    <p:extLst>
      <p:ext uri="{BB962C8B-B14F-4D97-AF65-F5344CB8AC3E}">
        <p14:creationId xmlns:p14="http://schemas.microsoft.com/office/powerpoint/2010/main" val="1489774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1.pichost.me/i/72/196960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rot="5400000">
            <a:off x="5385614" y="3236406"/>
            <a:ext cx="910318" cy="6128345"/>
            <a:chOff x="80282" y="413657"/>
            <a:chExt cx="910318" cy="6128345"/>
          </a:xfrm>
        </p:grpSpPr>
        <p:grpSp>
          <p:nvGrpSpPr>
            <p:cNvPr id="6" name="Group 5"/>
            <p:cNvGrpSpPr/>
            <p:nvPr/>
          </p:nvGrpSpPr>
          <p:grpSpPr>
            <a:xfrm>
              <a:off x="87086" y="413657"/>
              <a:ext cx="903514" cy="1038248"/>
              <a:chOff x="5671457" y="2405743"/>
              <a:chExt cx="2481943" cy="2852057"/>
            </a:xfrm>
          </p:grpSpPr>
          <p:sp>
            <p:nvSpPr>
              <p:cNvPr id="7" name="Quad Arrow 6"/>
              <p:cNvSpPr/>
              <p:nvPr/>
            </p:nvSpPr>
            <p:spPr>
              <a:xfrm>
                <a:off x="5671457" y="2405743"/>
                <a:ext cx="2481943" cy="2852057"/>
              </a:xfrm>
              <a:prstGeom prst="quadArrow">
                <a:avLst>
                  <a:gd name="adj1" fmla="val 40110"/>
                  <a:gd name="adj2" fmla="val 16194"/>
                  <a:gd name="adj3" fmla="val 18114"/>
                </a:avLst>
              </a:prstGeom>
              <a:solidFill>
                <a:srgbClr val="1A2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6705601" y="2710543"/>
                <a:ext cx="435428" cy="435428"/>
                <a:chOff x="6281057" y="794657"/>
                <a:chExt cx="947057" cy="947057"/>
              </a:xfrm>
            </p:grpSpPr>
            <p:sp>
              <p:nvSpPr>
                <p:cNvPr id="37" name="Oval 36"/>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Left-Right-Up Arrow 37"/>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Left-Right-Up Arrow 38"/>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Left-Right-Up Arrow 39"/>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Left-Right-Up Arrow 40"/>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6694716" y="4430486"/>
                <a:ext cx="435428" cy="435428"/>
                <a:chOff x="6281057" y="794657"/>
                <a:chExt cx="947057" cy="947057"/>
              </a:xfrm>
            </p:grpSpPr>
            <p:sp>
              <p:nvSpPr>
                <p:cNvPr id="31" name="Oval 30"/>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Left-Right-Up Arrow 31"/>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Left-Right-Up Arrow 32"/>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Left-Right-Up Arrow 33"/>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Left-Right-Up Arrow 34"/>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5932714" y="3603171"/>
                <a:ext cx="435428" cy="435428"/>
                <a:chOff x="6281057" y="794657"/>
                <a:chExt cx="947057" cy="947057"/>
              </a:xfrm>
            </p:grpSpPr>
            <p:sp>
              <p:nvSpPr>
                <p:cNvPr id="25" name="Oval 24"/>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Left-Right-Up Arrow 25"/>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Left-Right-Up Arrow 26"/>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Left-Right-Up Arrow 27"/>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Left-Right-Up Arrow 28"/>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7402286" y="3603172"/>
                <a:ext cx="435428" cy="435428"/>
                <a:chOff x="6281057" y="794657"/>
                <a:chExt cx="947057" cy="947057"/>
              </a:xfrm>
            </p:grpSpPr>
            <p:sp>
              <p:nvSpPr>
                <p:cNvPr id="19" name="Oval 18"/>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Left-Right-Up Arrow 19"/>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Left-Right-Up Arrow 20"/>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Left-Right-Up Arrow 21"/>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Left-Right-Up Arrow 22"/>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6578599" y="3497943"/>
                <a:ext cx="693059" cy="693059"/>
                <a:chOff x="6281057" y="794657"/>
                <a:chExt cx="947057" cy="947057"/>
              </a:xfrm>
            </p:grpSpPr>
            <p:sp>
              <p:nvSpPr>
                <p:cNvPr id="13" name="Oval 12"/>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eft-Right-Up Arrow 13"/>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eft-Right-Up Arrow 14"/>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Left-Right-Up Arrow 15"/>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Left-Right-Up Arrow 16"/>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2"/>
            <p:cNvGrpSpPr/>
            <p:nvPr/>
          </p:nvGrpSpPr>
          <p:grpSpPr>
            <a:xfrm>
              <a:off x="87086" y="1443978"/>
              <a:ext cx="903514" cy="1038248"/>
              <a:chOff x="5671457" y="2405743"/>
              <a:chExt cx="2481943" cy="2852057"/>
            </a:xfrm>
          </p:grpSpPr>
          <p:sp>
            <p:nvSpPr>
              <p:cNvPr id="44" name="Quad Arrow 43"/>
              <p:cNvSpPr/>
              <p:nvPr/>
            </p:nvSpPr>
            <p:spPr>
              <a:xfrm>
                <a:off x="5671457" y="2405743"/>
                <a:ext cx="2481943" cy="2852057"/>
              </a:xfrm>
              <a:prstGeom prst="quadArrow">
                <a:avLst>
                  <a:gd name="adj1" fmla="val 40110"/>
                  <a:gd name="adj2" fmla="val 16194"/>
                  <a:gd name="adj3" fmla="val 18114"/>
                </a:avLst>
              </a:prstGeom>
              <a:solidFill>
                <a:srgbClr val="1A2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6705601" y="2710543"/>
                <a:ext cx="435428" cy="435428"/>
                <a:chOff x="6281057" y="794657"/>
                <a:chExt cx="947057" cy="947057"/>
              </a:xfrm>
            </p:grpSpPr>
            <p:sp>
              <p:nvSpPr>
                <p:cNvPr id="74" name="Oval 73"/>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Left-Right-Up Arrow 74"/>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Left-Right-Up Arrow 75"/>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Left-Right-Up Arrow 76"/>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Left-Right-Up Arrow 77"/>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694716" y="4430486"/>
                <a:ext cx="435428" cy="435428"/>
                <a:chOff x="6281057" y="794657"/>
                <a:chExt cx="947057" cy="947057"/>
              </a:xfrm>
            </p:grpSpPr>
            <p:sp>
              <p:nvSpPr>
                <p:cNvPr id="68" name="Oval 67"/>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Left-Right-Up Arrow 68"/>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Left-Right-Up Arrow 69"/>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Left-Right-Up Arrow 70"/>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Left-Right-Up Arrow 71"/>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p:cNvGrpSpPr/>
              <p:nvPr/>
            </p:nvGrpSpPr>
            <p:grpSpPr>
              <a:xfrm>
                <a:off x="5932714" y="3603171"/>
                <a:ext cx="435428" cy="435428"/>
                <a:chOff x="6281057" y="794657"/>
                <a:chExt cx="947057" cy="947057"/>
              </a:xfrm>
            </p:grpSpPr>
            <p:sp>
              <p:nvSpPr>
                <p:cNvPr id="62" name="Oval 61"/>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Left-Right-Up Arrow 62"/>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Left-Right-Up Arrow 63"/>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Left-Right-Up Arrow 64"/>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Left-Right-Up Arrow 65"/>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p:cNvGrpSpPr/>
              <p:nvPr/>
            </p:nvGrpSpPr>
            <p:grpSpPr>
              <a:xfrm>
                <a:off x="7402286" y="3603172"/>
                <a:ext cx="435428" cy="435428"/>
                <a:chOff x="6281057" y="794657"/>
                <a:chExt cx="947057" cy="947057"/>
              </a:xfrm>
            </p:grpSpPr>
            <p:sp>
              <p:nvSpPr>
                <p:cNvPr id="56" name="Oval 55"/>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Left-Right-Up Arrow 56"/>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Left-Right-Up Arrow 57"/>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Left-Right-Up Arrow 58"/>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Left-Right-Up Arrow 59"/>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p:cNvGrpSpPr/>
              <p:nvPr/>
            </p:nvGrpSpPr>
            <p:grpSpPr>
              <a:xfrm>
                <a:off x="6578599" y="3497943"/>
                <a:ext cx="693059" cy="693059"/>
                <a:chOff x="6281057" y="794657"/>
                <a:chExt cx="947057" cy="947057"/>
              </a:xfrm>
            </p:grpSpPr>
            <p:sp>
              <p:nvSpPr>
                <p:cNvPr id="50" name="Oval 49"/>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Left-Right-Up Arrow 50"/>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Left-Right-Up Arrow 51"/>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Left-Right-Up Arrow 52"/>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Left-Right-Up Arrow 53"/>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0" name="Group 79"/>
            <p:cNvGrpSpPr/>
            <p:nvPr/>
          </p:nvGrpSpPr>
          <p:grpSpPr>
            <a:xfrm>
              <a:off x="85385" y="2458922"/>
              <a:ext cx="903514" cy="1038248"/>
              <a:chOff x="5671457" y="2405743"/>
              <a:chExt cx="2481943" cy="2852057"/>
            </a:xfrm>
          </p:grpSpPr>
          <p:sp>
            <p:nvSpPr>
              <p:cNvPr id="81" name="Quad Arrow 80"/>
              <p:cNvSpPr/>
              <p:nvPr/>
            </p:nvSpPr>
            <p:spPr>
              <a:xfrm>
                <a:off x="5671457" y="2405743"/>
                <a:ext cx="2481943" cy="2852057"/>
              </a:xfrm>
              <a:prstGeom prst="quadArrow">
                <a:avLst>
                  <a:gd name="adj1" fmla="val 40110"/>
                  <a:gd name="adj2" fmla="val 16194"/>
                  <a:gd name="adj3" fmla="val 18114"/>
                </a:avLst>
              </a:prstGeom>
              <a:solidFill>
                <a:srgbClr val="1A2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6705601" y="2710543"/>
                <a:ext cx="435428" cy="435428"/>
                <a:chOff x="6281057" y="794657"/>
                <a:chExt cx="947057" cy="947057"/>
              </a:xfrm>
            </p:grpSpPr>
            <p:sp>
              <p:nvSpPr>
                <p:cNvPr id="111" name="Oval 110"/>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Left-Right-Up Arrow 111"/>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Left-Right-Up Arrow 112"/>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Left-Right-Up Arrow 113"/>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Left-Right-Up Arrow 114"/>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82"/>
              <p:cNvGrpSpPr/>
              <p:nvPr/>
            </p:nvGrpSpPr>
            <p:grpSpPr>
              <a:xfrm>
                <a:off x="6694716" y="4430486"/>
                <a:ext cx="435428" cy="435428"/>
                <a:chOff x="6281057" y="794657"/>
                <a:chExt cx="947057" cy="947057"/>
              </a:xfrm>
            </p:grpSpPr>
            <p:sp>
              <p:nvSpPr>
                <p:cNvPr id="105" name="Oval 104"/>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Left-Right-Up Arrow 105"/>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Left-Right-Up Arrow 106"/>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Left-Right-Up Arrow 107"/>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Left-Right-Up Arrow 108"/>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p:cNvGrpSpPr/>
              <p:nvPr/>
            </p:nvGrpSpPr>
            <p:grpSpPr>
              <a:xfrm>
                <a:off x="5932714" y="3603171"/>
                <a:ext cx="435428" cy="435428"/>
                <a:chOff x="6281057" y="794657"/>
                <a:chExt cx="947057" cy="947057"/>
              </a:xfrm>
            </p:grpSpPr>
            <p:sp>
              <p:nvSpPr>
                <p:cNvPr id="99" name="Oval 98"/>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Left-Right-Up Arrow 99"/>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Left-Right-Up Arrow 100"/>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Left-Right-Up Arrow 101"/>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Left-Right-Up Arrow 102"/>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84"/>
              <p:cNvGrpSpPr/>
              <p:nvPr/>
            </p:nvGrpSpPr>
            <p:grpSpPr>
              <a:xfrm>
                <a:off x="7402286" y="3603172"/>
                <a:ext cx="435428" cy="435428"/>
                <a:chOff x="6281057" y="794657"/>
                <a:chExt cx="947057" cy="947057"/>
              </a:xfrm>
            </p:grpSpPr>
            <p:sp>
              <p:nvSpPr>
                <p:cNvPr id="93" name="Oval 92"/>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Left-Right-Up Arrow 93"/>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Left-Right-Up Arrow 94"/>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Left-Right-Up Arrow 95"/>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Left-Right-Up Arrow 96"/>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Group 85"/>
              <p:cNvGrpSpPr/>
              <p:nvPr/>
            </p:nvGrpSpPr>
            <p:grpSpPr>
              <a:xfrm>
                <a:off x="6578599" y="3497943"/>
                <a:ext cx="693059" cy="693059"/>
                <a:chOff x="6281057" y="794657"/>
                <a:chExt cx="947057" cy="947057"/>
              </a:xfrm>
            </p:grpSpPr>
            <p:sp>
              <p:nvSpPr>
                <p:cNvPr id="87" name="Oval 86"/>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Left-Right-Up Arrow 87"/>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Left-Right-Up Arrow 88"/>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Left-Right-Up Arrow 89"/>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Left-Right-Up Arrow 90"/>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7" name="Group 116"/>
            <p:cNvGrpSpPr/>
            <p:nvPr/>
          </p:nvGrpSpPr>
          <p:grpSpPr>
            <a:xfrm>
              <a:off x="83684" y="3473866"/>
              <a:ext cx="903514" cy="1038248"/>
              <a:chOff x="5671457" y="2405743"/>
              <a:chExt cx="2481943" cy="2852057"/>
            </a:xfrm>
          </p:grpSpPr>
          <p:sp>
            <p:nvSpPr>
              <p:cNvPr id="118" name="Quad Arrow 117"/>
              <p:cNvSpPr/>
              <p:nvPr/>
            </p:nvSpPr>
            <p:spPr>
              <a:xfrm>
                <a:off x="5671457" y="2405743"/>
                <a:ext cx="2481943" cy="2852057"/>
              </a:xfrm>
              <a:prstGeom prst="quadArrow">
                <a:avLst>
                  <a:gd name="adj1" fmla="val 40110"/>
                  <a:gd name="adj2" fmla="val 16194"/>
                  <a:gd name="adj3" fmla="val 18114"/>
                </a:avLst>
              </a:prstGeom>
              <a:solidFill>
                <a:srgbClr val="1A2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p:cNvGrpSpPr/>
              <p:nvPr/>
            </p:nvGrpSpPr>
            <p:grpSpPr>
              <a:xfrm>
                <a:off x="6705601" y="2710543"/>
                <a:ext cx="435428" cy="435428"/>
                <a:chOff x="6281057" y="794657"/>
                <a:chExt cx="947057" cy="947057"/>
              </a:xfrm>
            </p:grpSpPr>
            <p:sp>
              <p:nvSpPr>
                <p:cNvPr id="148" name="Oval 147"/>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Left-Right-Up Arrow 148"/>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Left-Right-Up Arrow 149"/>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Left-Right-Up Arrow 150"/>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Left-Right-Up Arrow 151"/>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p:cNvGrpSpPr/>
              <p:nvPr/>
            </p:nvGrpSpPr>
            <p:grpSpPr>
              <a:xfrm>
                <a:off x="6694716" y="4430486"/>
                <a:ext cx="435428" cy="435428"/>
                <a:chOff x="6281057" y="794657"/>
                <a:chExt cx="947057" cy="947057"/>
              </a:xfrm>
            </p:grpSpPr>
            <p:sp>
              <p:nvSpPr>
                <p:cNvPr id="142" name="Oval 141"/>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Left-Right-Up Arrow 142"/>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Left-Right-Up Arrow 143"/>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Left-Right-Up Arrow 144"/>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Left-Right-Up Arrow 145"/>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p:cNvGrpSpPr/>
              <p:nvPr/>
            </p:nvGrpSpPr>
            <p:grpSpPr>
              <a:xfrm>
                <a:off x="5932714" y="3603171"/>
                <a:ext cx="435428" cy="435428"/>
                <a:chOff x="6281057" y="794657"/>
                <a:chExt cx="947057" cy="947057"/>
              </a:xfrm>
            </p:grpSpPr>
            <p:sp>
              <p:nvSpPr>
                <p:cNvPr id="136" name="Oval 135"/>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Left-Right-Up Arrow 136"/>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Left-Right-Up Arrow 137"/>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Left-Right-Up Arrow 138"/>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Left-Right-Up Arrow 139"/>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 name="Group 121"/>
              <p:cNvGrpSpPr/>
              <p:nvPr/>
            </p:nvGrpSpPr>
            <p:grpSpPr>
              <a:xfrm>
                <a:off x="7402286" y="3603172"/>
                <a:ext cx="435428" cy="435428"/>
                <a:chOff x="6281057" y="794657"/>
                <a:chExt cx="947057" cy="947057"/>
              </a:xfrm>
            </p:grpSpPr>
            <p:sp>
              <p:nvSpPr>
                <p:cNvPr id="130" name="Oval 129"/>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Left-Right-Up Arrow 130"/>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Left-Right-Up Arrow 131"/>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Left-Right-Up Arrow 132"/>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Left-Right-Up Arrow 133"/>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 name="Group 122"/>
              <p:cNvGrpSpPr/>
              <p:nvPr/>
            </p:nvGrpSpPr>
            <p:grpSpPr>
              <a:xfrm>
                <a:off x="6578599" y="3497943"/>
                <a:ext cx="693059" cy="693059"/>
                <a:chOff x="6281057" y="794657"/>
                <a:chExt cx="947057" cy="947057"/>
              </a:xfrm>
            </p:grpSpPr>
            <p:sp>
              <p:nvSpPr>
                <p:cNvPr id="124" name="Oval 123"/>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Left-Right-Up Arrow 124"/>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Left-Right-Up Arrow 125"/>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Left-Right-Up Arrow 126"/>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Left-Right-Up Arrow 127"/>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4" name="Group 153"/>
            <p:cNvGrpSpPr/>
            <p:nvPr/>
          </p:nvGrpSpPr>
          <p:grpSpPr>
            <a:xfrm>
              <a:off x="81983" y="4488810"/>
              <a:ext cx="903514" cy="1038248"/>
              <a:chOff x="5671457" y="2405743"/>
              <a:chExt cx="2481943" cy="2852057"/>
            </a:xfrm>
          </p:grpSpPr>
          <p:sp>
            <p:nvSpPr>
              <p:cNvPr id="155" name="Quad Arrow 154"/>
              <p:cNvSpPr/>
              <p:nvPr/>
            </p:nvSpPr>
            <p:spPr>
              <a:xfrm>
                <a:off x="5671457" y="2405743"/>
                <a:ext cx="2481943" cy="2852057"/>
              </a:xfrm>
              <a:prstGeom prst="quadArrow">
                <a:avLst>
                  <a:gd name="adj1" fmla="val 40110"/>
                  <a:gd name="adj2" fmla="val 16194"/>
                  <a:gd name="adj3" fmla="val 18114"/>
                </a:avLst>
              </a:prstGeom>
              <a:solidFill>
                <a:srgbClr val="1A2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6" name="Group 155"/>
              <p:cNvGrpSpPr/>
              <p:nvPr/>
            </p:nvGrpSpPr>
            <p:grpSpPr>
              <a:xfrm>
                <a:off x="6705601" y="2710543"/>
                <a:ext cx="435428" cy="435428"/>
                <a:chOff x="6281057" y="794657"/>
                <a:chExt cx="947057" cy="947057"/>
              </a:xfrm>
            </p:grpSpPr>
            <p:sp>
              <p:nvSpPr>
                <p:cNvPr id="185" name="Oval 184"/>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Left-Right-Up Arrow 185"/>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Left-Right-Up Arrow 186"/>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Left-Right-Up Arrow 187"/>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Left-Right-Up Arrow 188"/>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7" name="Group 156"/>
              <p:cNvGrpSpPr/>
              <p:nvPr/>
            </p:nvGrpSpPr>
            <p:grpSpPr>
              <a:xfrm>
                <a:off x="6694716" y="4430486"/>
                <a:ext cx="435428" cy="435428"/>
                <a:chOff x="6281057" y="794657"/>
                <a:chExt cx="947057" cy="947057"/>
              </a:xfrm>
            </p:grpSpPr>
            <p:sp>
              <p:nvSpPr>
                <p:cNvPr id="179" name="Oval 178"/>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Left-Right-Up Arrow 179"/>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Left-Right-Up Arrow 180"/>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Left-Right-Up Arrow 181"/>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Left-Right-Up Arrow 182"/>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8" name="Group 157"/>
              <p:cNvGrpSpPr/>
              <p:nvPr/>
            </p:nvGrpSpPr>
            <p:grpSpPr>
              <a:xfrm>
                <a:off x="5932714" y="3603171"/>
                <a:ext cx="435428" cy="435428"/>
                <a:chOff x="6281057" y="794657"/>
                <a:chExt cx="947057" cy="947057"/>
              </a:xfrm>
            </p:grpSpPr>
            <p:sp>
              <p:nvSpPr>
                <p:cNvPr id="173" name="Oval 172"/>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Left-Right-Up Arrow 173"/>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Left-Right-Up Arrow 174"/>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Left-Right-Up Arrow 175"/>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Left-Right-Up Arrow 176"/>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9" name="Group 158"/>
              <p:cNvGrpSpPr/>
              <p:nvPr/>
            </p:nvGrpSpPr>
            <p:grpSpPr>
              <a:xfrm>
                <a:off x="7402286" y="3603172"/>
                <a:ext cx="435428" cy="435428"/>
                <a:chOff x="6281057" y="794657"/>
                <a:chExt cx="947057" cy="947057"/>
              </a:xfrm>
            </p:grpSpPr>
            <p:sp>
              <p:nvSpPr>
                <p:cNvPr id="167" name="Oval 166"/>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Left-Right-Up Arrow 167"/>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Left-Right-Up Arrow 168"/>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Left-Right-Up Arrow 169"/>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Left-Right-Up Arrow 170"/>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6578599" y="3497943"/>
                <a:ext cx="693059" cy="693059"/>
                <a:chOff x="6281057" y="794657"/>
                <a:chExt cx="947057" cy="947057"/>
              </a:xfrm>
            </p:grpSpPr>
            <p:sp>
              <p:nvSpPr>
                <p:cNvPr id="161" name="Oval 160"/>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Left-Right-Up Arrow 161"/>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Left-Right-Up Arrow 162"/>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Left-Right-Up Arrow 163"/>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Left-Right-Up Arrow 164"/>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1" name="Group 190"/>
            <p:cNvGrpSpPr/>
            <p:nvPr/>
          </p:nvGrpSpPr>
          <p:grpSpPr>
            <a:xfrm>
              <a:off x="80282" y="5503754"/>
              <a:ext cx="903514" cy="1038248"/>
              <a:chOff x="5671457" y="2405743"/>
              <a:chExt cx="2481943" cy="2852057"/>
            </a:xfrm>
          </p:grpSpPr>
          <p:sp>
            <p:nvSpPr>
              <p:cNvPr id="192" name="Quad Arrow 191"/>
              <p:cNvSpPr/>
              <p:nvPr/>
            </p:nvSpPr>
            <p:spPr>
              <a:xfrm>
                <a:off x="5671457" y="2405743"/>
                <a:ext cx="2481943" cy="2852057"/>
              </a:xfrm>
              <a:prstGeom prst="quadArrow">
                <a:avLst>
                  <a:gd name="adj1" fmla="val 40110"/>
                  <a:gd name="adj2" fmla="val 16194"/>
                  <a:gd name="adj3" fmla="val 18114"/>
                </a:avLst>
              </a:prstGeom>
              <a:solidFill>
                <a:srgbClr val="1A2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3" name="Group 192"/>
              <p:cNvGrpSpPr/>
              <p:nvPr/>
            </p:nvGrpSpPr>
            <p:grpSpPr>
              <a:xfrm>
                <a:off x="6705601" y="2710543"/>
                <a:ext cx="435428" cy="435428"/>
                <a:chOff x="6281057" y="794657"/>
                <a:chExt cx="947057" cy="947057"/>
              </a:xfrm>
            </p:grpSpPr>
            <p:sp>
              <p:nvSpPr>
                <p:cNvPr id="222" name="Oval 221"/>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Left-Right-Up Arrow 222"/>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Left-Right-Up Arrow 223"/>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Left-Right-Up Arrow 224"/>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Left-Right-Up Arrow 225"/>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p:cNvGrpSpPr/>
              <p:nvPr/>
            </p:nvGrpSpPr>
            <p:grpSpPr>
              <a:xfrm>
                <a:off x="6694716" y="4430486"/>
                <a:ext cx="435428" cy="435428"/>
                <a:chOff x="6281057" y="794657"/>
                <a:chExt cx="947057" cy="947057"/>
              </a:xfrm>
            </p:grpSpPr>
            <p:sp>
              <p:nvSpPr>
                <p:cNvPr id="216" name="Oval 215"/>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Left-Right-Up Arrow 216"/>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Left-Right-Up Arrow 217"/>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Left-Right-Up Arrow 218"/>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Left-Right-Up Arrow 219"/>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5" name="Group 194"/>
              <p:cNvGrpSpPr/>
              <p:nvPr/>
            </p:nvGrpSpPr>
            <p:grpSpPr>
              <a:xfrm>
                <a:off x="5932714" y="3603171"/>
                <a:ext cx="435428" cy="435428"/>
                <a:chOff x="6281057" y="794657"/>
                <a:chExt cx="947057" cy="947057"/>
              </a:xfrm>
            </p:grpSpPr>
            <p:sp>
              <p:nvSpPr>
                <p:cNvPr id="210" name="Oval 209"/>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Left-Right-Up Arrow 210"/>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Left-Right-Up Arrow 211"/>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Left-Right-Up Arrow 212"/>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Left-Right-Up Arrow 213"/>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p:cNvGrpSpPr/>
              <p:nvPr/>
            </p:nvGrpSpPr>
            <p:grpSpPr>
              <a:xfrm>
                <a:off x="7402286" y="3603172"/>
                <a:ext cx="435428" cy="435428"/>
                <a:chOff x="6281057" y="794657"/>
                <a:chExt cx="947057" cy="947057"/>
              </a:xfrm>
            </p:grpSpPr>
            <p:sp>
              <p:nvSpPr>
                <p:cNvPr id="204" name="Oval 203"/>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Left-Right-Up Arrow 204"/>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Left-Right-Up Arrow 205"/>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Left-Right-Up Arrow 206"/>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Left-Right-Up Arrow 207"/>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p:cNvGrpSpPr/>
              <p:nvPr/>
            </p:nvGrpSpPr>
            <p:grpSpPr>
              <a:xfrm>
                <a:off x="6578599" y="3497943"/>
                <a:ext cx="693059" cy="693059"/>
                <a:chOff x="6281057" y="794657"/>
                <a:chExt cx="947057" cy="947057"/>
              </a:xfrm>
            </p:grpSpPr>
            <p:sp>
              <p:nvSpPr>
                <p:cNvPr id="198" name="Oval 197"/>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Left-Right-Up Arrow 198"/>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Left-Right-Up Arrow 199"/>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Left-Right-Up Arrow 200"/>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Left-Right-Up Arrow 201"/>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65" name="TextBox 264"/>
          <p:cNvSpPr txBox="1"/>
          <p:nvPr/>
        </p:nvSpPr>
        <p:spPr>
          <a:xfrm>
            <a:off x="620110" y="740878"/>
            <a:ext cx="4743655" cy="1754326"/>
          </a:xfrm>
          <a:prstGeom prst="rect">
            <a:avLst/>
          </a:prstGeom>
          <a:noFill/>
        </p:spPr>
        <p:txBody>
          <a:bodyPr wrap="square" rtlCol="0">
            <a:spAutoFit/>
          </a:bodyPr>
          <a:lstStyle/>
          <a:p>
            <a:pPr fontAlgn="base"/>
            <a:r>
              <a:rPr lang="en-US" dirty="0"/>
              <a:t>Physically, emotionally, and spiritually prepared, Esther stood in the inner court of the king’s house. When the king saw her, he held out his golden scepter, telling her that he would grant whatever request she had. </a:t>
            </a:r>
          </a:p>
        </p:txBody>
      </p:sp>
      <p:sp>
        <p:nvSpPr>
          <p:cNvPr id="2" name="TextBox 1"/>
          <p:cNvSpPr txBox="1"/>
          <p:nvPr/>
        </p:nvSpPr>
        <p:spPr>
          <a:xfrm>
            <a:off x="11446291" y="6488356"/>
            <a:ext cx="653489" cy="369332"/>
          </a:xfrm>
          <a:prstGeom prst="rect">
            <a:avLst/>
          </a:prstGeom>
          <a:noFill/>
        </p:spPr>
        <p:txBody>
          <a:bodyPr wrap="square" rtlCol="0">
            <a:spAutoFit/>
          </a:bodyPr>
          <a:lstStyle/>
          <a:p>
            <a:pPr algn="r"/>
            <a:r>
              <a:rPr lang="en-US" dirty="0"/>
              <a:t>(1)</a:t>
            </a:r>
          </a:p>
        </p:txBody>
      </p:sp>
      <p:pic>
        <p:nvPicPr>
          <p:cNvPr id="231" name="Picture 2" descr="http://s54.radikal.ru/i143/1102/c1/1dd993bab6f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4668" y="2735704"/>
            <a:ext cx="2362200" cy="3333750"/>
          </a:xfrm>
          <a:prstGeom prst="rect">
            <a:avLst/>
          </a:prstGeom>
          <a:noFill/>
          <a:extLst>
            <a:ext uri="{909E8E84-426E-40DD-AFC4-6F175D3DCCD1}">
              <a14:hiddenFill xmlns:a14="http://schemas.microsoft.com/office/drawing/2010/main">
                <a:solidFill>
                  <a:srgbClr val="FFFFFF"/>
                </a:solidFill>
              </a14:hiddenFill>
            </a:ext>
          </a:extLst>
        </p:spPr>
      </p:pic>
      <p:sp>
        <p:nvSpPr>
          <p:cNvPr id="232" name="TextBox 231"/>
          <p:cNvSpPr txBox="1"/>
          <p:nvPr/>
        </p:nvSpPr>
        <p:spPr>
          <a:xfrm>
            <a:off x="3791545" y="3396365"/>
            <a:ext cx="4992423" cy="2308324"/>
          </a:xfrm>
          <a:prstGeom prst="rect">
            <a:avLst/>
          </a:prstGeom>
          <a:noFill/>
        </p:spPr>
        <p:txBody>
          <a:bodyPr wrap="square" rtlCol="0">
            <a:spAutoFit/>
          </a:bodyPr>
          <a:lstStyle/>
          <a:p>
            <a:pPr fontAlgn="base"/>
            <a:r>
              <a:rPr lang="en-US" dirty="0"/>
              <a:t>She invited the king to a feast she had arranged, and during the feast she revealed that she was a Jew.</a:t>
            </a:r>
          </a:p>
          <a:p>
            <a:pPr fontAlgn="base"/>
            <a:r>
              <a:rPr lang="en-US" dirty="0"/>
              <a:t> </a:t>
            </a:r>
          </a:p>
          <a:p>
            <a:pPr fontAlgn="base"/>
            <a:r>
              <a:rPr lang="en-US" dirty="0"/>
              <a:t>She also exposed Haman’s underhanded plot to exterminate all of the Jews in the kingdom. Esther’s plea to save herself and her people was granted.</a:t>
            </a:r>
            <a:r>
              <a:rPr lang="en-US" baseline="30000" dirty="0"/>
              <a:t> </a:t>
            </a:r>
            <a:endParaRPr lang="en-US" dirty="0"/>
          </a:p>
        </p:txBody>
      </p:sp>
      <p:pic>
        <p:nvPicPr>
          <p:cNvPr id="9218" name="Picture 2" descr="https://i.ytimg.com/vi/oAUxQs-ZE-I/hqdefaul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7976" y="3823542"/>
            <a:ext cx="2831718" cy="2123789"/>
          </a:xfrm>
          <a:prstGeom prst="rect">
            <a:avLst/>
          </a:prstGeom>
          <a:noFill/>
          <a:extLst>
            <a:ext uri="{909E8E84-426E-40DD-AFC4-6F175D3DCCD1}">
              <a14:hiddenFill xmlns:a14="http://schemas.microsoft.com/office/drawing/2010/main">
                <a:solidFill>
                  <a:srgbClr val="FFFFFF"/>
                </a:solidFill>
              </a14:hiddenFill>
            </a:ext>
          </a:extLst>
        </p:spPr>
      </p:pic>
      <p:pic>
        <p:nvPicPr>
          <p:cNvPr id="234" name="Picture 6" descr="http://gorepent.com/wp-content/uploads/posts17/esther-mordecai.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09012" y="692891"/>
            <a:ext cx="2705100" cy="2495551"/>
          </a:xfrm>
          <a:prstGeom prst="rect">
            <a:avLst/>
          </a:prstGeom>
          <a:noFill/>
          <a:extLst>
            <a:ext uri="{909E8E84-426E-40DD-AFC4-6F175D3DCCD1}">
              <a14:hiddenFill xmlns:a14="http://schemas.microsoft.com/office/drawing/2010/main">
                <a:solidFill>
                  <a:srgbClr val="FFFFFF"/>
                </a:solidFill>
              </a14:hiddenFill>
            </a:ext>
          </a:extLst>
        </p:spPr>
      </p:pic>
      <p:sp>
        <p:nvSpPr>
          <p:cNvPr id="235" name="Rectangle 234"/>
          <p:cNvSpPr/>
          <p:nvPr/>
        </p:nvSpPr>
        <p:spPr>
          <a:xfrm>
            <a:off x="14249" y="6456151"/>
            <a:ext cx="1143903" cy="369332"/>
          </a:xfrm>
          <a:prstGeom prst="rect">
            <a:avLst/>
          </a:prstGeom>
        </p:spPr>
        <p:txBody>
          <a:bodyPr wrap="none">
            <a:spAutoFit/>
          </a:bodyPr>
          <a:lstStyle/>
          <a:p>
            <a:r>
              <a:rPr lang="en-US" b="1" dirty="0">
                <a:solidFill>
                  <a:srgbClr val="0091BC"/>
                </a:solidFill>
                <a:latin typeface="Calibri" panose="020F0502020204030204" pitchFamily="34" charset="0"/>
              </a:rPr>
              <a:t>Esther 6-8</a:t>
            </a:r>
            <a:endParaRPr lang="en-US" dirty="0"/>
          </a:p>
        </p:txBody>
      </p:sp>
    </p:spTree>
    <p:extLst>
      <p:ext uri="{BB962C8B-B14F-4D97-AF65-F5344CB8AC3E}">
        <p14:creationId xmlns:p14="http://schemas.microsoft.com/office/powerpoint/2010/main" val="3856700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1.pichost.me/i/72/196960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rot="5400000">
            <a:off x="5385614" y="3236406"/>
            <a:ext cx="910318" cy="6128345"/>
            <a:chOff x="80282" y="413657"/>
            <a:chExt cx="910318" cy="6128345"/>
          </a:xfrm>
        </p:grpSpPr>
        <p:grpSp>
          <p:nvGrpSpPr>
            <p:cNvPr id="6" name="Group 5"/>
            <p:cNvGrpSpPr/>
            <p:nvPr/>
          </p:nvGrpSpPr>
          <p:grpSpPr>
            <a:xfrm>
              <a:off x="87086" y="413657"/>
              <a:ext cx="903514" cy="1038248"/>
              <a:chOff x="5671457" y="2405743"/>
              <a:chExt cx="2481943" cy="2852057"/>
            </a:xfrm>
          </p:grpSpPr>
          <p:sp>
            <p:nvSpPr>
              <p:cNvPr id="7" name="Quad Arrow 6"/>
              <p:cNvSpPr/>
              <p:nvPr/>
            </p:nvSpPr>
            <p:spPr>
              <a:xfrm>
                <a:off x="5671457" y="2405743"/>
                <a:ext cx="2481943" cy="2852057"/>
              </a:xfrm>
              <a:prstGeom prst="quadArrow">
                <a:avLst>
                  <a:gd name="adj1" fmla="val 40110"/>
                  <a:gd name="adj2" fmla="val 16194"/>
                  <a:gd name="adj3" fmla="val 18114"/>
                </a:avLst>
              </a:prstGeom>
              <a:solidFill>
                <a:srgbClr val="1A2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6705601" y="2710543"/>
                <a:ext cx="435428" cy="435428"/>
                <a:chOff x="6281057" y="794657"/>
                <a:chExt cx="947057" cy="947057"/>
              </a:xfrm>
            </p:grpSpPr>
            <p:sp>
              <p:nvSpPr>
                <p:cNvPr id="37" name="Oval 36"/>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Left-Right-Up Arrow 37"/>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Left-Right-Up Arrow 38"/>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Left-Right-Up Arrow 39"/>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Left-Right-Up Arrow 40"/>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6694716" y="4430486"/>
                <a:ext cx="435428" cy="435428"/>
                <a:chOff x="6281057" y="794657"/>
                <a:chExt cx="947057" cy="947057"/>
              </a:xfrm>
            </p:grpSpPr>
            <p:sp>
              <p:nvSpPr>
                <p:cNvPr id="31" name="Oval 30"/>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Left-Right-Up Arrow 31"/>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Left-Right-Up Arrow 32"/>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Left-Right-Up Arrow 33"/>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Left-Right-Up Arrow 34"/>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5932714" y="3603171"/>
                <a:ext cx="435428" cy="435428"/>
                <a:chOff x="6281057" y="794657"/>
                <a:chExt cx="947057" cy="947057"/>
              </a:xfrm>
            </p:grpSpPr>
            <p:sp>
              <p:nvSpPr>
                <p:cNvPr id="25" name="Oval 24"/>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Left-Right-Up Arrow 25"/>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Left-Right-Up Arrow 26"/>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Left-Right-Up Arrow 27"/>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Left-Right-Up Arrow 28"/>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7402286" y="3603172"/>
                <a:ext cx="435428" cy="435428"/>
                <a:chOff x="6281057" y="794657"/>
                <a:chExt cx="947057" cy="947057"/>
              </a:xfrm>
            </p:grpSpPr>
            <p:sp>
              <p:nvSpPr>
                <p:cNvPr id="19" name="Oval 18"/>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Left-Right-Up Arrow 19"/>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Left-Right-Up Arrow 20"/>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Left-Right-Up Arrow 21"/>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Left-Right-Up Arrow 22"/>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6578599" y="3497943"/>
                <a:ext cx="693059" cy="693059"/>
                <a:chOff x="6281057" y="794657"/>
                <a:chExt cx="947057" cy="947057"/>
              </a:xfrm>
            </p:grpSpPr>
            <p:sp>
              <p:nvSpPr>
                <p:cNvPr id="13" name="Oval 12"/>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eft-Right-Up Arrow 13"/>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eft-Right-Up Arrow 14"/>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Left-Right-Up Arrow 15"/>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Left-Right-Up Arrow 16"/>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2"/>
            <p:cNvGrpSpPr/>
            <p:nvPr/>
          </p:nvGrpSpPr>
          <p:grpSpPr>
            <a:xfrm>
              <a:off x="87086" y="1443978"/>
              <a:ext cx="903514" cy="1038248"/>
              <a:chOff x="5671457" y="2405743"/>
              <a:chExt cx="2481943" cy="2852057"/>
            </a:xfrm>
          </p:grpSpPr>
          <p:sp>
            <p:nvSpPr>
              <p:cNvPr id="44" name="Quad Arrow 43"/>
              <p:cNvSpPr/>
              <p:nvPr/>
            </p:nvSpPr>
            <p:spPr>
              <a:xfrm>
                <a:off x="5671457" y="2405743"/>
                <a:ext cx="2481943" cy="2852057"/>
              </a:xfrm>
              <a:prstGeom prst="quadArrow">
                <a:avLst>
                  <a:gd name="adj1" fmla="val 40110"/>
                  <a:gd name="adj2" fmla="val 16194"/>
                  <a:gd name="adj3" fmla="val 18114"/>
                </a:avLst>
              </a:prstGeom>
              <a:solidFill>
                <a:srgbClr val="1A2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6705601" y="2710543"/>
                <a:ext cx="435428" cy="435428"/>
                <a:chOff x="6281057" y="794657"/>
                <a:chExt cx="947057" cy="947057"/>
              </a:xfrm>
            </p:grpSpPr>
            <p:sp>
              <p:nvSpPr>
                <p:cNvPr id="74" name="Oval 73"/>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Left-Right-Up Arrow 74"/>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Left-Right-Up Arrow 75"/>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Left-Right-Up Arrow 76"/>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Left-Right-Up Arrow 77"/>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694716" y="4430486"/>
                <a:ext cx="435428" cy="435428"/>
                <a:chOff x="6281057" y="794657"/>
                <a:chExt cx="947057" cy="947057"/>
              </a:xfrm>
            </p:grpSpPr>
            <p:sp>
              <p:nvSpPr>
                <p:cNvPr id="68" name="Oval 67"/>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Left-Right-Up Arrow 68"/>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Left-Right-Up Arrow 69"/>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Left-Right-Up Arrow 70"/>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Left-Right-Up Arrow 71"/>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p:cNvGrpSpPr/>
              <p:nvPr/>
            </p:nvGrpSpPr>
            <p:grpSpPr>
              <a:xfrm>
                <a:off x="5932714" y="3603171"/>
                <a:ext cx="435428" cy="435428"/>
                <a:chOff x="6281057" y="794657"/>
                <a:chExt cx="947057" cy="947057"/>
              </a:xfrm>
            </p:grpSpPr>
            <p:sp>
              <p:nvSpPr>
                <p:cNvPr id="62" name="Oval 61"/>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Left-Right-Up Arrow 62"/>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Left-Right-Up Arrow 63"/>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Left-Right-Up Arrow 64"/>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Left-Right-Up Arrow 65"/>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p:cNvGrpSpPr/>
              <p:nvPr/>
            </p:nvGrpSpPr>
            <p:grpSpPr>
              <a:xfrm>
                <a:off x="7402286" y="3603172"/>
                <a:ext cx="435428" cy="435428"/>
                <a:chOff x="6281057" y="794657"/>
                <a:chExt cx="947057" cy="947057"/>
              </a:xfrm>
            </p:grpSpPr>
            <p:sp>
              <p:nvSpPr>
                <p:cNvPr id="56" name="Oval 55"/>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Left-Right-Up Arrow 56"/>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Left-Right-Up Arrow 57"/>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Left-Right-Up Arrow 58"/>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Left-Right-Up Arrow 59"/>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p:cNvGrpSpPr/>
              <p:nvPr/>
            </p:nvGrpSpPr>
            <p:grpSpPr>
              <a:xfrm>
                <a:off x="6578599" y="3497943"/>
                <a:ext cx="693059" cy="693059"/>
                <a:chOff x="6281057" y="794657"/>
                <a:chExt cx="947057" cy="947057"/>
              </a:xfrm>
            </p:grpSpPr>
            <p:sp>
              <p:nvSpPr>
                <p:cNvPr id="50" name="Oval 49"/>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Left-Right-Up Arrow 50"/>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Left-Right-Up Arrow 51"/>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Left-Right-Up Arrow 52"/>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Left-Right-Up Arrow 53"/>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0" name="Group 79"/>
            <p:cNvGrpSpPr/>
            <p:nvPr/>
          </p:nvGrpSpPr>
          <p:grpSpPr>
            <a:xfrm>
              <a:off x="85385" y="2458922"/>
              <a:ext cx="903514" cy="1038248"/>
              <a:chOff x="5671457" y="2405743"/>
              <a:chExt cx="2481943" cy="2852057"/>
            </a:xfrm>
          </p:grpSpPr>
          <p:sp>
            <p:nvSpPr>
              <p:cNvPr id="81" name="Quad Arrow 80"/>
              <p:cNvSpPr/>
              <p:nvPr/>
            </p:nvSpPr>
            <p:spPr>
              <a:xfrm>
                <a:off x="5671457" y="2405743"/>
                <a:ext cx="2481943" cy="2852057"/>
              </a:xfrm>
              <a:prstGeom prst="quadArrow">
                <a:avLst>
                  <a:gd name="adj1" fmla="val 40110"/>
                  <a:gd name="adj2" fmla="val 16194"/>
                  <a:gd name="adj3" fmla="val 18114"/>
                </a:avLst>
              </a:prstGeom>
              <a:solidFill>
                <a:srgbClr val="1A2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6705601" y="2710543"/>
                <a:ext cx="435428" cy="435428"/>
                <a:chOff x="6281057" y="794657"/>
                <a:chExt cx="947057" cy="947057"/>
              </a:xfrm>
            </p:grpSpPr>
            <p:sp>
              <p:nvSpPr>
                <p:cNvPr id="111" name="Oval 110"/>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Left-Right-Up Arrow 111"/>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Left-Right-Up Arrow 112"/>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Left-Right-Up Arrow 113"/>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Left-Right-Up Arrow 114"/>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82"/>
              <p:cNvGrpSpPr/>
              <p:nvPr/>
            </p:nvGrpSpPr>
            <p:grpSpPr>
              <a:xfrm>
                <a:off x="6694716" y="4430486"/>
                <a:ext cx="435428" cy="435428"/>
                <a:chOff x="6281057" y="794657"/>
                <a:chExt cx="947057" cy="947057"/>
              </a:xfrm>
            </p:grpSpPr>
            <p:sp>
              <p:nvSpPr>
                <p:cNvPr id="105" name="Oval 104"/>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Left-Right-Up Arrow 105"/>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Left-Right-Up Arrow 106"/>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Left-Right-Up Arrow 107"/>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Left-Right-Up Arrow 108"/>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p:cNvGrpSpPr/>
              <p:nvPr/>
            </p:nvGrpSpPr>
            <p:grpSpPr>
              <a:xfrm>
                <a:off x="5932714" y="3603171"/>
                <a:ext cx="435428" cy="435428"/>
                <a:chOff x="6281057" y="794657"/>
                <a:chExt cx="947057" cy="947057"/>
              </a:xfrm>
            </p:grpSpPr>
            <p:sp>
              <p:nvSpPr>
                <p:cNvPr id="99" name="Oval 98"/>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Left-Right-Up Arrow 99"/>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Left-Right-Up Arrow 100"/>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Left-Right-Up Arrow 101"/>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Left-Right-Up Arrow 102"/>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84"/>
              <p:cNvGrpSpPr/>
              <p:nvPr/>
            </p:nvGrpSpPr>
            <p:grpSpPr>
              <a:xfrm>
                <a:off x="7402286" y="3603172"/>
                <a:ext cx="435428" cy="435428"/>
                <a:chOff x="6281057" y="794657"/>
                <a:chExt cx="947057" cy="947057"/>
              </a:xfrm>
            </p:grpSpPr>
            <p:sp>
              <p:nvSpPr>
                <p:cNvPr id="93" name="Oval 92"/>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Left-Right-Up Arrow 93"/>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Left-Right-Up Arrow 94"/>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Left-Right-Up Arrow 95"/>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Left-Right-Up Arrow 96"/>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Group 85"/>
              <p:cNvGrpSpPr/>
              <p:nvPr/>
            </p:nvGrpSpPr>
            <p:grpSpPr>
              <a:xfrm>
                <a:off x="6578599" y="3497943"/>
                <a:ext cx="693059" cy="693059"/>
                <a:chOff x="6281057" y="794657"/>
                <a:chExt cx="947057" cy="947057"/>
              </a:xfrm>
            </p:grpSpPr>
            <p:sp>
              <p:nvSpPr>
                <p:cNvPr id="87" name="Oval 86"/>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Left-Right-Up Arrow 87"/>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Left-Right-Up Arrow 88"/>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Left-Right-Up Arrow 89"/>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Left-Right-Up Arrow 90"/>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7" name="Group 116"/>
            <p:cNvGrpSpPr/>
            <p:nvPr/>
          </p:nvGrpSpPr>
          <p:grpSpPr>
            <a:xfrm>
              <a:off x="83684" y="3473866"/>
              <a:ext cx="903514" cy="1038248"/>
              <a:chOff x="5671457" y="2405743"/>
              <a:chExt cx="2481943" cy="2852057"/>
            </a:xfrm>
          </p:grpSpPr>
          <p:sp>
            <p:nvSpPr>
              <p:cNvPr id="118" name="Quad Arrow 117"/>
              <p:cNvSpPr/>
              <p:nvPr/>
            </p:nvSpPr>
            <p:spPr>
              <a:xfrm>
                <a:off x="5671457" y="2405743"/>
                <a:ext cx="2481943" cy="2852057"/>
              </a:xfrm>
              <a:prstGeom prst="quadArrow">
                <a:avLst>
                  <a:gd name="adj1" fmla="val 40110"/>
                  <a:gd name="adj2" fmla="val 16194"/>
                  <a:gd name="adj3" fmla="val 18114"/>
                </a:avLst>
              </a:prstGeom>
              <a:solidFill>
                <a:srgbClr val="1A2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p:cNvGrpSpPr/>
              <p:nvPr/>
            </p:nvGrpSpPr>
            <p:grpSpPr>
              <a:xfrm>
                <a:off x="6705601" y="2710543"/>
                <a:ext cx="435428" cy="435428"/>
                <a:chOff x="6281057" y="794657"/>
                <a:chExt cx="947057" cy="947057"/>
              </a:xfrm>
            </p:grpSpPr>
            <p:sp>
              <p:nvSpPr>
                <p:cNvPr id="148" name="Oval 147"/>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Left-Right-Up Arrow 148"/>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Left-Right-Up Arrow 149"/>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Left-Right-Up Arrow 150"/>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Left-Right-Up Arrow 151"/>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p:cNvGrpSpPr/>
              <p:nvPr/>
            </p:nvGrpSpPr>
            <p:grpSpPr>
              <a:xfrm>
                <a:off x="6694716" y="4430486"/>
                <a:ext cx="435428" cy="435428"/>
                <a:chOff x="6281057" y="794657"/>
                <a:chExt cx="947057" cy="947057"/>
              </a:xfrm>
            </p:grpSpPr>
            <p:sp>
              <p:nvSpPr>
                <p:cNvPr id="142" name="Oval 141"/>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Left-Right-Up Arrow 142"/>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Left-Right-Up Arrow 143"/>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Left-Right-Up Arrow 144"/>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Left-Right-Up Arrow 145"/>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p:cNvGrpSpPr/>
              <p:nvPr/>
            </p:nvGrpSpPr>
            <p:grpSpPr>
              <a:xfrm>
                <a:off x="5932714" y="3603171"/>
                <a:ext cx="435428" cy="435428"/>
                <a:chOff x="6281057" y="794657"/>
                <a:chExt cx="947057" cy="947057"/>
              </a:xfrm>
            </p:grpSpPr>
            <p:sp>
              <p:nvSpPr>
                <p:cNvPr id="136" name="Oval 135"/>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Left-Right-Up Arrow 136"/>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Left-Right-Up Arrow 137"/>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Left-Right-Up Arrow 138"/>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Left-Right-Up Arrow 139"/>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 name="Group 121"/>
              <p:cNvGrpSpPr/>
              <p:nvPr/>
            </p:nvGrpSpPr>
            <p:grpSpPr>
              <a:xfrm>
                <a:off x="7402286" y="3603172"/>
                <a:ext cx="435428" cy="435428"/>
                <a:chOff x="6281057" y="794657"/>
                <a:chExt cx="947057" cy="947057"/>
              </a:xfrm>
            </p:grpSpPr>
            <p:sp>
              <p:nvSpPr>
                <p:cNvPr id="130" name="Oval 129"/>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Left-Right-Up Arrow 130"/>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Left-Right-Up Arrow 131"/>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Left-Right-Up Arrow 132"/>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Left-Right-Up Arrow 133"/>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 name="Group 122"/>
              <p:cNvGrpSpPr/>
              <p:nvPr/>
            </p:nvGrpSpPr>
            <p:grpSpPr>
              <a:xfrm>
                <a:off x="6578599" y="3497943"/>
                <a:ext cx="693059" cy="693059"/>
                <a:chOff x="6281057" y="794657"/>
                <a:chExt cx="947057" cy="947057"/>
              </a:xfrm>
            </p:grpSpPr>
            <p:sp>
              <p:nvSpPr>
                <p:cNvPr id="124" name="Oval 123"/>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Left-Right-Up Arrow 124"/>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Left-Right-Up Arrow 125"/>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Left-Right-Up Arrow 126"/>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Left-Right-Up Arrow 127"/>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4" name="Group 153"/>
            <p:cNvGrpSpPr/>
            <p:nvPr/>
          </p:nvGrpSpPr>
          <p:grpSpPr>
            <a:xfrm>
              <a:off x="81983" y="4488810"/>
              <a:ext cx="903514" cy="1038248"/>
              <a:chOff x="5671457" y="2405743"/>
              <a:chExt cx="2481943" cy="2852057"/>
            </a:xfrm>
          </p:grpSpPr>
          <p:sp>
            <p:nvSpPr>
              <p:cNvPr id="155" name="Quad Arrow 154"/>
              <p:cNvSpPr/>
              <p:nvPr/>
            </p:nvSpPr>
            <p:spPr>
              <a:xfrm>
                <a:off x="5671457" y="2405743"/>
                <a:ext cx="2481943" cy="2852057"/>
              </a:xfrm>
              <a:prstGeom prst="quadArrow">
                <a:avLst>
                  <a:gd name="adj1" fmla="val 40110"/>
                  <a:gd name="adj2" fmla="val 16194"/>
                  <a:gd name="adj3" fmla="val 18114"/>
                </a:avLst>
              </a:prstGeom>
              <a:solidFill>
                <a:srgbClr val="1A2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6" name="Group 155"/>
              <p:cNvGrpSpPr/>
              <p:nvPr/>
            </p:nvGrpSpPr>
            <p:grpSpPr>
              <a:xfrm>
                <a:off x="6705601" y="2710543"/>
                <a:ext cx="435428" cy="435428"/>
                <a:chOff x="6281057" y="794657"/>
                <a:chExt cx="947057" cy="947057"/>
              </a:xfrm>
            </p:grpSpPr>
            <p:sp>
              <p:nvSpPr>
                <p:cNvPr id="185" name="Oval 184"/>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Left-Right-Up Arrow 185"/>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Left-Right-Up Arrow 186"/>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Left-Right-Up Arrow 187"/>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Left-Right-Up Arrow 188"/>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7" name="Group 156"/>
              <p:cNvGrpSpPr/>
              <p:nvPr/>
            </p:nvGrpSpPr>
            <p:grpSpPr>
              <a:xfrm>
                <a:off x="6694716" y="4430486"/>
                <a:ext cx="435428" cy="435428"/>
                <a:chOff x="6281057" y="794657"/>
                <a:chExt cx="947057" cy="947057"/>
              </a:xfrm>
            </p:grpSpPr>
            <p:sp>
              <p:nvSpPr>
                <p:cNvPr id="179" name="Oval 178"/>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Left-Right-Up Arrow 179"/>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Left-Right-Up Arrow 180"/>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Left-Right-Up Arrow 181"/>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Left-Right-Up Arrow 182"/>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8" name="Group 157"/>
              <p:cNvGrpSpPr/>
              <p:nvPr/>
            </p:nvGrpSpPr>
            <p:grpSpPr>
              <a:xfrm>
                <a:off x="5932714" y="3603171"/>
                <a:ext cx="435428" cy="435428"/>
                <a:chOff x="6281057" y="794657"/>
                <a:chExt cx="947057" cy="947057"/>
              </a:xfrm>
            </p:grpSpPr>
            <p:sp>
              <p:nvSpPr>
                <p:cNvPr id="173" name="Oval 172"/>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Left-Right-Up Arrow 173"/>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Left-Right-Up Arrow 174"/>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Left-Right-Up Arrow 175"/>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Left-Right-Up Arrow 176"/>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9" name="Group 158"/>
              <p:cNvGrpSpPr/>
              <p:nvPr/>
            </p:nvGrpSpPr>
            <p:grpSpPr>
              <a:xfrm>
                <a:off x="7402286" y="3603172"/>
                <a:ext cx="435428" cy="435428"/>
                <a:chOff x="6281057" y="794657"/>
                <a:chExt cx="947057" cy="947057"/>
              </a:xfrm>
            </p:grpSpPr>
            <p:sp>
              <p:nvSpPr>
                <p:cNvPr id="167" name="Oval 166"/>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Left-Right-Up Arrow 167"/>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Left-Right-Up Arrow 168"/>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Left-Right-Up Arrow 169"/>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Left-Right-Up Arrow 170"/>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6578599" y="3497943"/>
                <a:ext cx="693059" cy="693059"/>
                <a:chOff x="6281057" y="794657"/>
                <a:chExt cx="947057" cy="947057"/>
              </a:xfrm>
            </p:grpSpPr>
            <p:sp>
              <p:nvSpPr>
                <p:cNvPr id="161" name="Oval 160"/>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Left-Right-Up Arrow 161"/>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Left-Right-Up Arrow 162"/>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Left-Right-Up Arrow 163"/>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Left-Right-Up Arrow 164"/>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1" name="Group 190"/>
            <p:cNvGrpSpPr/>
            <p:nvPr/>
          </p:nvGrpSpPr>
          <p:grpSpPr>
            <a:xfrm>
              <a:off x="80282" y="5503754"/>
              <a:ext cx="903514" cy="1038248"/>
              <a:chOff x="5671457" y="2405743"/>
              <a:chExt cx="2481943" cy="2852057"/>
            </a:xfrm>
          </p:grpSpPr>
          <p:sp>
            <p:nvSpPr>
              <p:cNvPr id="192" name="Quad Arrow 191"/>
              <p:cNvSpPr/>
              <p:nvPr/>
            </p:nvSpPr>
            <p:spPr>
              <a:xfrm>
                <a:off x="5671457" y="2405743"/>
                <a:ext cx="2481943" cy="2852057"/>
              </a:xfrm>
              <a:prstGeom prst="quadArrow">
                <a:avLst>
                  <a:gd name="adj1" fmla="val 40110"/>
                  <a:gd name="adj2" fmla="val 16194"/>
                  <a:gd name="adj3" fmla="val 18114"/>
                </a:avLst>
              </a:prstGeom>
              <a:solidFill>
                <a:srgbClr val="1A2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3" name="Group 192"/>
              <p:cNvGrpSpPr/>
              <p:nvPr/>
            </p:nvGrpSpPr>
            <p:grpSpPr>
              <a:xfrm>
                <a:off x="6705601" y="2710543"/>
                <a:ext cx="435428" cy="435428"/>
                <a:chOff x="6281057" y="794657"/>
                <a:chExt cx="947057" cy="947057"/>
              </a:xfrm>
            </p:grpSpPr>
            <p:sp>
              <p:nvSpPr>
                <p:cNvPr id="222" name="Oval 221"/>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Left-Right-Up Arrow 222"/>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Left-Right-Up Arrow 223"/>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Left-Right-Up Arrow 224"/>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Left-Right-Up Arrow 225"/>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p:cNvGrpSpPr/>
              <p:nvPr/>
            </p:nvGrpSpPr>
            <p:grpSpPr>
              <a:xfrm>
                <a:off x="6694716" y="4430486"/>
                <a:ext cx="435428" cy="435428"/>
                <a:chOff x="6281057" y="794657"/>
                <a:chExt cx="947057" cy="947057"/>
              </a:xfrm>
            </p:grpSpPr>
            <p:sp>
              <p:nvSpPr>
                <p:cNvPr id="216" name="Oval 215"/>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Left-Right-Up Arrow 216"/>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Left-Right-Up Arrow 217"/>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Left-Right-Up Arrow 218"/>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Left-Right-Up Arrow 219"/>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5" name="Group 194"/>
              <p:cNvGrpSpPr/>
              <p:nvPr/>
            </p:nvGrpSpPr>
            <p:grpSpPr>
              <a:xfrm>
                <a:off x="5932714" y="3603171"/>
                <a:ext cx="435428" cy="435428"/>
                <a:chOff x="6281057" y="794657"/>
                <a:chExt cx="947057" cy="947057"/>
              </a:xfrm>
            </p:grpSpPr>
            <p:sp>
              <p:nvSpPr>
                <p:cNvPr id="210" name="Oval 209"/>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Left-Right-Up Arrow 210"/>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Left-Right-Up Arrow 211"/>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Left-Right-Up Arrow 212"/>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Left-Right-Up Arrow 213"/>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p:cNvGrpSpPr/>
              <p:nvPr/>
            </p:nvGrpSpPr>
            <p:grpSpPr>
              <a:xfrm>
                <a:off x="7402286" y="3603172"/>
                <a:ext cx="435428" cy="435428"/>
                <a:chOff x="6281057" y="794657"/>
                <a:chExt cx="947057" cy="947057"/>
              </a:xfrm>
            </p:grpSpPr>
            <p:sp>
              <p:nvSpPr>
                <p:cNvPr id="204" name="Oval 203"/>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Left-Right-Up Arrow 204"/>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Left-Right-Up Arrow 205"/>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Left-Right-Up Arrow 206"/>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Left-Right-Up Arrow 207"/>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p:cNvGrpSpPr/>
              <p:nvPr/>
            </p:nvGrpSpPr>
            <p:grpSpPr>
              <a:xfrm>
                <a:off x="6578599" y="3497943"/>
                <a:ext cx="693059" cy="693059"/>
                <a:chOff x="6281057" y="794657"/>
                <a:chExt cx="947057" cy="947057"/>
              </a:xfrm>
            </p:grpSpPr>
            <p:sp>
              <p:nvSpPr>
                <p:cNvPr id="198" name="Oval 197"/>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Left-Right-Up Arrow 198"/>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Left-Right-Up Arrow 199"/>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Left-Right-Up Arrow 200"/>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Left-Right-Up Arrow 201"/>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65" name="TextBox 264"/>
          <p:cNvSpPr txBox="1"/>
          <p:nvPr/>
        </p:nvSpPr>
        <p:spPr>
          <a:xfrm>
            <a:off x="1936543" y="455270"/>
            <a:ext cx="7769779" cy="830997"/>
          </a:xfrm>
          <a:prstGeom prst="rect">
            <a:avLst/>
          </a:prstGeom>
          <a:noFill/>
        </p:spPr>
        <p:txBody>
          <a:bodyPr wrap="square" rtlCol="0">
            <a:spAutoFit/>
          </a:bodyPr>
          <a:lstStyle/>
          <a:p>
            <a:pPr algn="ctr" fontAlgn="base"/>
            <a:r>
              <a:rPr lang="en-US" sz="2400" dirty="0"/>
              <a:t>Esther, through fasting, faith, and courage, had saved a nation.</a:t>
            </a:r>
          </a:p>
        </p:txBody>
      </p:sp>
      <p:sp>
        <p:nvSpPr>
          <p:cNvPr id="2" name="TextBox 1"/>
          <p:cNvSpPr txBox="1"/>
          <p:nvPr/>
        </p:nvSpPr>
        <p:spPr>
          <a:xfrm>
            <a:off x="11446291" y="6488356"/>
            <a:ext cx="653489" cy="369332"/>
          </a:xfrm>
          <a:prstGeom prst="rect">
            <a:avLst/>
          </a:prstGeom>
          <a:noFill/>
        </p:spPr>
        <p:txBody>
          <a:bodyPr wrap="square" rtlCol="0">
            <a:spAutoFit/>
          </a:bodyPr>
          <a:lstStyle/>
          <a:p>
            <a:pPr algn="r"/>
            <a:r>
              <a:rPr lang="en-US" dirty="0"/>
              <a:t>(1)</a:t>
            </a:r>
          </a:p>
        </p:txBody>
      </p:sp>
      <p:pic>
        <p:nvPicPr>
          <p:cNvPr id="5" name="Picture 4">
            <a:extLst>
              <a:ext uri="{FF2B5EF4-FFF2-40B4-BE49-F238E27FC236}">
                <a16:creationId xmlns:a16="http://schemas.microsoft.com/office/drawing/2014/main" id="{A2AAAF7B-67DD-00C9-80C3-E111628852F9}"/>
              </a:ext>
            </a:extLst>
          </p:cNvPr>
          <p:cNvPicPr>
            <a:picLocks noChangeAspect="1"/>
          </p:cNvPicPr>
          <p:nvPr/>
        </p:nvPicPr>
        <p:blipFill rotWithShape="1">
          <a:blip r:embed="rId3"/>
          <a:srcRect l="1596"/>
          <a:stretch/>
        </p:blipFill>
        <p:spPr>
          <a:xfrm>
            <a:off x="3181750" y="1393325"/>
            <a:ext cx="5293967" cy="4265576"/>
          </a:xfrm>
          <a:prstGeom prst="rect">
            <a:avLst/>
          </a:prstGeom>
        </p:spPr>
      </p:pic>
    </p:spTree>
    <p:extLst>
      <p:ext uri="{BB962C8B-B14F-4D97-AF65-F5344CB8AC3E}">
        <p14:creationId xmlns:p14="http://schemas.microsoft.com/office/powerpoint/2010/main" val="2675804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1.pichost.me/i/72/196960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65" name="TextBox 264"/>
          <p:cNvSpPr txBox="1"/>
          <p:nvPr/>
        </p:nvSpPr>
        <p:spPr>
          <a:xfrm>
            <a:off x="414475" y="438968"/>
            <a:ext cx="4304360" cy="2308324"/>
          </a:xfrm>
          <a:prstGeom prst="rect">
            <a:avLst/>
          </a:prstGeom>
          <a:noFill/>
        </p:spPr>
        <p:txBody>
          <a:bodyPr wrap="square" rtlCol="0">
            <a:spAutoFit/>
          </a:bodyPr>
          <a:lstStyle/>
          <a:p>
            <a:pPr fontAlgn="base"/>
            <a:r>
              <a:rPr lang="en-US" dirty="0"/>
              <a:t>You will probably not be called upon to put your life on the line, as did Esther, for that which you believe. You will, however, most likely find yourself in situations where great courage will be required as you stand firm for truth and righteousness.</a:t>
            </a:r>
          </a:p>
        </p:txBody>
      </p:sp>
      <p:sp>
        <p:nvSpPr>
          <p:cNvPr id="2" name="TextBox 1"/>
          <p:cNvSpPr txBox="1"/>
          <p:nvPr/>
        </p:nvSpPr>
        <p:spPr>
          <a:xfrm>
            <a:off x="11446291" y="6488356"/>
            <a:ext cx="653489" cy="369332"/>
          </a:xfrm>
          <a:prstGeom prst="rect">
            <a:avLst/>
          </a:prstGeom>
          <a:noFill/>
        </p:spPr>
        <p:txBody>
          <a:bodyPr wrap="square" rtlCol="0">
            <a:spAutoFit/>
          </a:bodyPr>
          <a:lstStyle/>
          <a:p>
            <a:pPr algn="r"/>
            <a:r>
              <a:rPr lang="en-US" dirty="0"/>
              <a:t>(1)</a:t>
            </a:r>
          </a:p>
        </p:txBody>
      </p:sp>
      <p:sp>
        <p:nvSpPr>
          <p:cNvPr id="3" name="Rectangle 2"/>
          <p:cNvSpPr/>
          <p:nvPr/>
        </p:nvSpPr>
        <p:spPr>
          <a:xfrm>
            <a:off x="5350291" y="3429000"/>
            <a:ext cx="6096000" cy="2492990"/>
          </a:xfrm>
          <a:prstGeom prst="rect">
            <a:avLst/>
          </a:prstGeom>
        </p:spPr>
        <p:txBody>
          <a:bodyPr>
            <a:spAutoFit/>
          </a:bodyPr>
          <a:lstStyle/>
          <a:p>
            <a:r>
              <a:rPr lang="en-US" dirty="0">
                <a:solidFill>
                  <a:srgbClr val="333333"/>
                </a:solidFill>
                <a:latin typeface="Calibri" panose="020F0502020204030204" pitchFamily="34" charset="0"/>
              </a:rPr>
              <a:t>…although there have always been challenges in the world, many of those which you face are unique to this time. But you are some of our Heavenly Father’s strongest children, and He has saved you to come to the earth “for such a time as this.”</a:t>
            </a:r>
            <a:r>
              <a:rPr lang="en-US" baseline="30000" dirty="0">
                <a:solidFill>
                  <a:srgbClr val="333333"/>
                </a:solidFill>
                <a:latin typeface="Calibri" panose="020F0502020204030204" pitchFamily="34" charset="0"/>
              </a:rPr>
              <a:t> </a:t>
            </a:r>
            <a:endParaRPr lang="en-US" baseline="30000" dirty="0">
              <a:solidFill>
                <a:srgbClr val="147EA7"/>
              </a:solidFill>
              <a:latin typeface="Calibri" panose="020F0502020204030204" pitchFamily="34" charset="0"/>
            </a:endParaRPr>
          </a:p>
          <a:p>
            <a:endParaRPr lang="en-US" baseline="30000" dirty="0">
              <a:solidFill>
                <a:srgbClr val="147EA7"/>
              </a:solidFill>
              <a:latin typeface="Calibri" panose="020F0502020204030204" pitchFamily="34" charset="0"/>
            </a:endParaRPr>
          </a:p>
          <a:p>
            <a:r>
              <a:rPr lang="en-US" dirty="0">
                <a:solidFill>
                  <a:srgbClr val="333333"/>
                </a:solidFill>
                <a:latin typeface="Calibri" panose="020F0502020204030204" pitchFamily="34" charset="0"/>
              </a:rPr>
              <a:t>With His help, you will have the courage to face whatever comes. Though the world may at times appear dark, you have the light of the gospel, which will be as a beacon to guide your way.</a:t>
            </a:r>
            <a:endParaRPr lang="en-US" dirty="0"/>
          </a:p>
        </p:txBody>
      </p:sp>
      <p:pic>
        <p:nvPicPr>
          <p:cNvPr id="11266" name="Picture 2" descr="http://2.bp.blogspot.com/-ARzEq5L1_jg/UikORF1e51I/AAAAAAAAAMY/RLQYlelzdoQ/s1600/girl-for-the-strength-of-youth-178840-galle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3105" y="400584"/>
            <a:ext cx="2610196" cy="2627832"/>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3.bp.blogspot.com/-cSJEvClEdzo/T08V2o1zWAI/AAAAAAAADVA/5GACnO5atwI/s1600/Mormon+Tee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3469" y="3028416"/>
            <a:ext cx="2747695" cy="2747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6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1.pichost.me/i/72/196960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65" name="TextBox 264"/>
          <p:cNvSpPr txBox="1"/>
          <p:nvPr/>
        </p:nvSpPr>
        <p:spPr>
          <a:xfrm>
            <a:off x="867148" y="1289994"/>
            <a:ext cx="5225834" cy="3785652"/>
          </a:xfrm>
          <a:prstGeom prst="rect">
            <a:avLst/>
          </a:prstGeom>
          <a:noFill/>
        </p:spPr>
        <p:txBody>
          <a:bodyPr wrap="square" rtlCol="0">
            <a:spAutoFit/>
          </a:bodyPr>
          <a:lstStyle/>
          <a:p>
            <a:pPr fontAlgn="base"/>
            <a:r>
              <a:rPr lang="en-US" sz="2400" dirty="0"/>
              <a:t>My earnest prayer is that you will have the courage required to refrain from judging others, the courage to be chaste and virtuous, and the courage to stand firm for truth and righteousness. </a:t>
            </a:r>
          </a:p>
          <a:p>
            <a:pPr fontAlgn="base"/>
            <a:endParaRPr lang="en-US" sz="2400" dirty="0"/>
          </a:p>
          <a:p>
            <a:pPr fontAlgn="base"/>
            <a:r>
              <a:rPr lang="en-US" sz="2400" dirty="0"/>
              <a:t>As you do so, you will be “an example of the believers,”…</a:t>
            </a:r>
          </a:p>
        </p:txBody>
      </p:sp>
      <p:sp>
        <p:nvSpPr>
          <p:cNvPr id="2" name="TextBox 1"/>
          <p:cNvSpPr txBox="1"/>
          <p:nvPr/>
        </p:nvSpPr>
        <p:spPr>
          <a:xfrm>
            <a:off x="11446291" y="6488356"/>
            <a:ext cx="653489" cy="369332"/>
          </a:xfrm>
          <a:prstGeom prst="rect">
            <a:avLst/>
          </a:prstGeom>
          <a:noFill/>
        </p:spPr>
        <p:txBody>
          <a:bodyPr wrap="square" rtlCol="0">
            <a:spAutoFit/>
          </a:bodyPr>
          <a:lstStyle/>
          <a:p>
            <a:pPr algn="r"/>
            <a:r>
              <a:rPr lang="en-US" dirty="0"/>
              <a:t>(1)</a:t>
            </a:r>
          </a:p>
        </p:txBody>
      </p:sp>
      <p:pic>
        <p:nvPicPr>
          <p:cNvPr id="6" name="Picture 5" descr="http://media.ldscdn.org/images/videos/general-conference/october-2012-general-conference/2012-10-4060-president-thomas-s-monson-590x332-ldsorg-article.jpg"/>
          <p:cNvPicPr>
            <a:picLocks noChangeAspect="1" noChangeArrowheads="1"/>
          </p:cNvPicPr>
          <p:nvPr/>
        </p:nvPicPr>
        <p:blipFill rotWithShape="1">
          <a:blip r:embed="rId3">
            <a:extLst>
              <a:ext uri="{28A0092B-C50C-407E-A947-70E740481C1C}">
                <a14:useLocalDpi xmlns:a14="http://schemas.microsoft.com/office/drawing/2010/main" val="0"/>
              </a:ext>
            </a:extLst>
          </a:blip>
          <a:srcRect l="34710" b="279"/>
          <a:stretch/>
        </p:blipFill>
        <p:spPr bwMode="auto">
          <a:xfrm>
            <a:off x="6960131" y="1454520"/>
            <a:ext cx="3870687" cy="3316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2507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 y="0"/>
            <a:ext cx="12192001" cy="6858000"/>
            <a:chOff x="-1" y="0"/>
            <a:chExt cx="12192001" cy="6858000"/>
          </a:xfrm>
        </p:grpSpPr>
        <p:pic>
          <p:nvPicPr>
            <p:cNvPr id="1026" name="Picture 2" descr="http://p1.pichost.me/i/72/196960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80282" y="413657"/>
              <a:ext cx="910318" cy="6128345"/>
              <a:chOff x="80282" y="413657"/>
              <a:chExt cx="910318" cy="6128345"/>
            </a:xfrm>
          </p:grpSpPr>
          <p:grpSp>
            <p:nvGrpSpPr>
              <p:cNvPr id="6" name="Group 5"/>
              <p:cNvGrpSpPr/>
              <p:nvPr/>
            </p:nvGrpSpPr>
            <p:grpSpPr>
              <a:xfrm>
                <a:off x="87086" y="413657"/>
                <a:ext cx="903514" cy="1038248"/>
                <a:chOff x="5671457" y="2405743"/>
                <a:chExt cx="2481943" cy="2852057"/>
              </a:xfrm>
            </p:grpSpPr>
            <p:sp>
              <p:nvSpPr>
                <p:cNvPr id="7" name="Quad Arrow 6"/>
                <p:cNvSpPr/>
                <p:nvPr/>
              </p:nvSpPr>
              <p:spPr>
                <a:xfrm>
                  <a:off x="5671457" y="2405743"/>
                  <a:ext cx="2481943" cy="2852057"/>
                </a:xfrm>
                <a:prstGeom prst="quadArrow">
                  <a:avLst>
                    <a:gd name="adj1" fmla="val 40110"/>
                    <a:gd name="adj2" fmla="val 16194"/>
                    <a:gd name="adj3" fmla="val 18114"/>
                  </a:avLst>
                </a:prstGeom>
                <a:solidFill>
                  <a:srgbClr val="1A2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6705601" y="2710543"/>
                  <a:ext cx="435428" cy="435428"/>
                  <a:chOff x="6281057" y="794657"/>
                  <a:chExt cx="947057" cy="947057"/>
                </a:xfrm>
              </p:grpSpPr>
              <p:sp>
                <p:nvSpPr>
                  <p:cNvPr id="37" name="Oval 36"/>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Left-Right-Up Arrow 37"/>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Left-Right-Up Arrow 38"/>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Left-Right-Up Arrow 39"/>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Left-Right-Up Arrow 40"/>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6694716" y="4430486"/>
                  <a:ext cx="435428" cy="435428"/>
                  <a:chOff x="6281057" y="794657"/>
                  <a:chExt cx="947057" cy="947057"/>
                </a:xfrm>
              </p:grpSpPr>
              <p:sp>
                <p:nvSpPr>
                  <p:cNvPr id="31" name="Oval 30"/>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Left-Right-Up Arrow 31"/>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Left-Right-Up Arrow 32"/>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Left-Right-Up Arrow 33"/>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Left-Right-Up Arrow 34"/>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5932714" y="3603171"/>
                  <a:ext cx="435428" cy="435428"/>
                  <a:chOff x="6281057" y="794657"/>
                  <a:chExt cx="947057" cy="947057"/>
                </a:xfrm>
              </p:grpSpPr>
              <p:sp>
                <p:nvSpPr>
                  <p:cNvPr id="25" name="Oval 24"/>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Left-Right-Up Arrow 25"/>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Left-Right-Up Arrow 26"/>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Left-Right-Up Arrow 27"/>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Left-Right-Up Arrow 28"/>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7402286" y="3603172"/>
                  <a:ext cx="435428" cy="435428"/>
                  <a:chOff x="6281057" y="794657"/>
                  <a:chExt cx="947057" cy="947057"/>
                </a:xfrm>
              </p:grpSpPr>
              <p:sp>
                <p:nvSpPr>
                  <p:cNvPr id="19" name="Oval 18"/>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Left-Right-Up Arrow 19"/>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Left-Right-Up Arrow 20"/>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Left-Right-Up Arrow 21"/>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Left-Right-Up Arrow 22"/>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6578599" y="3497943"/>
                  <a:ext cx="693059" cy="693059"/>
                  <a:chOff x="6281057" y="794657"/>
                  <a:chExt cx="947057" cy="947057"/>
                </a:xfrm>
              </p:grpSpPr>
              <p:sp>
                <p:nvSpPr>
                  <p:cNvPr id="13" name="Oval 12"/>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eft-Right-Up Arrow 13"/>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eft-Right-Up Arrow 14"/>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Left-Right-Up Arrow 15"/>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Left-Right-Up Arrow 16"/>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2"/>
              <p:cNvGrpSpPr/>
              <p:nvPr/>
            </p:nvGrpSpPr>
            <p:grpSpPr>
              <a:xfrm>
                <a:off x="87086" y="1443978"/>
                <a:ext cx="903514" cy="1038248"/>
                <a:chOff x="5671457" y="2405743"/>
                <a:chExt cx="2481943" cy="2852057"/>
              </a:xfrm>
            </p:grpSpPr>
            <p:sp>
              <p:nvSpPr>
                <p:cNvPr id="44" name="Quad Arrow 43"/>
                <p:cNvSpPr/>
                <p:nvPr/>
              </p:nvSpPr>
              <p:spPr>
                <a:xfrm>
                  <a:off x="5671457" y="2405743"/>
                  <a:ext cx="2481943" cy="2852057"/>
                </a:xfrm>
                <a:prstGeom prst="quadArrow">
                  <a:avLst>
                    <a:gd name="adj1" fmla="val 40110"/>
                    <a:gd name="adj2" fmla="val 16194"/>
                    <a:gd name="adj3" fmla="val 18114"/>
                  </a:avLst>
                </a:prstGeom>
                <a:solidFill>
                  <a:srgbClr val="1A2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6705601" y="2710543"/>
                  <a:ext cx="435428" cy="435428"/>
                  <a:chOff x="6281057" y="794657"/>
                  <a:chExt cx="947057" cy="947057"/>
                </a:xfrm>
              </p:grpSpPr>
              <p:sp>
                <p:nvSpPr>
                  <p:cNvPr id="74" name="Oval 73"/>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Left-Right-Up Arrow 74"/>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Left-Right-Up Arrow 75"/>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Left-Right-Up Arrow 76"/>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Left-Right-Up Arrow 77"/>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694716" y="4430486"/>
                  <a:ext cx="435428" cy="435428"/>
                  <a:chOff x="6281057" y="794657"/>
                  <a:chExt cx="947057" cy="947057"/>
                </a:xfrm>
              </p:grpSpPr>
              <p:sp>
                <p:nvSpPr>
                  <p:cNvPr id="68" name="Oval 67"/>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Left-Right-Up Arrow 68"/>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Left-Right-Up Arrow 69"/>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Left-Right-Up Arrow 70"/>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Left-Right-Up Arrow 71"/>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p:cNvGrpSpPr/>
                <p:nvPr/>
              </p:nvGrpSpPr>
              <p:grpSpPr>
                <a:xfrm>
                  <a:off x="5932714" y="3603171"/>
                  <a:ext cx="435428" cy="435428"/>
                  <a:chOff x="6281057" y="794657"/>
                  <a:chExt cx="947057" cy="947057"/>
                </a:xfrm>
              </p:grpSpPr>
              <p:sp>
                <p:nvSpPr>
                  <p:cNvPr id="62" name="Oval 61"/>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Left-Right-Up Arrow 62"/>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Left-Right-Up Arrow 63"/>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Left-Right-Up Arrow 64"/>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Left-Right-Up Arrow 65"/>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p:cNvGrpSpPr/>
                <p:nvPr/>
              </p:nvGrpSpPr>
              <p:grpSpPr>
                <a:xfrm>
                  <a:off x="7402286" y="3603172"/>
                  <a:ext cx="435428" cy="435428"/>
                  <a:chOff x="6281057" y="794657"/>
                  <a:chExt cx="947057" cy="947057"/>
                </a:xfrm>
              </p:grpSpPr>
              <p:sp>
                <p:nvSpPr>
                  <p:cNvPr id="56" name="Oval 55"/>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Left-Right-Up Arrow 56"/>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Left-Right-Up Arrow 57"/>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Left-Right-Up Arrow 58"/>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Left-Right-Up Arrow 59"/>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p:cNvGrpSpPr/>
                <p:nvPr/>
              </p:nvGrpSpPr>
              <p:grpSpPr>
                <a:xfrm>
                  <a:off x="6578599" y="3497943"/>
                  <a:ext cx="693059" cy="693059"/>
                  <a:chOff x="6281057" y="794657"/>
                  <a:chExt cx="947057" cy="947057"/>
                </a:xfrm>
              </p:grpSpPr>
              <p:sp>
                <p:nvSpPr>
                  <p:cNvPr id="50" name="Oval 49"/>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Left-Right-Up Arrow 50"/>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Left-Right-Up Arrow 51"/>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Left-Right-Up Arrow 52"/>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Left-Right-Up Arrow 53"/>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0" name="Group 79"/>
              <p:cNvGrpSpPr/>
              <p:nvPr/>
            </p:nvGrpSpPr>
            <p:grpSpPr>
              <a:xfrm>
                <a:off x="85385" y="2458922"/>
                <a:ext cx="903514" cy="1038248"/>
                <a:chOff x="5671457" y="2405743"/>
                <a:chExt cx="2481943" cy="2852057"/>
              </a:xfrm>
            </p:grpSpPr>
            <p:sp>
              <p:nvSpPr>
                <p:cNvPr id="81" name="Quad Arrow 80"/>
                <p:cNvSpPr/>
                <p:nvPr/>
              </p:nvSpPr>
              <p:spPr>
                <a:xfrm>
                  <a:off x="5671457" y="2405743"/>
                  <a:ext cx="2481943" cy="2852057"/>
                </a:xfrm>
                <a:prstGeom prst="quadArrow">
                  <a:avLst>
                    <a:gd name="adj1" fmla="val 40110"/>
                    <a:gd name="adj2" fmla="val 16194"/>
                    <a:gd name="adj3" fmla="val 18114"/>
                  </a:avLst>
                </a:prstGeom>
                <a:solidFill>
                  <a:srgbClr val="1A2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6705601" y="2710543"/>
                  <a:ext cx="435428" cy="435428"/>
                  <a:chOff x="6281057" y="794657"/>
                  <a:chExt cx="947057" cy="947057"/>
                </a:xfrm>
              </p:grpSpPr>
              <p:sp>
                <p:nvSpPr>
                  <p:cNvPr id="111" name="Oval 110"/>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Left-Right-Up Arrow 111"/>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Left-Right-Up Arrow 112"/>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Left-Right-Up Arrow 113"/>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Left-Right-Up Arrow 114"/>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82"/>
                <p:cNvGrpSpPr/>
                <p:nvPr/>
              </p:nvGrpSpPr>
              <p:grpSpPr>
                <a:xfrm>
                  <a:off x="6694716" y="4430486"/>
                  <a:ext cx="435428" cy="435428"/>
                  <a:chOff x="6281057" y="794657"/>
                  <a:chExt cx="947057" cy="947057"/>
                </a:xfrm>
              </p:grpSpPr>
              <p:sp>
                <p:nvSpPr>
                  <p:cNvPr id="105" name="Oval 104"/>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Left-Right-Up Arrow 105"/>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Left-Right-Up Arrow 106"/>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Left-Right-Up Arrow 107"/>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Left-Right-Up Arrow 108"/>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p:cNvGrpSpPr/>
                <p:nvPr/>
              </p:nvGrpSpPr>
              <p:grpSpPr>
                <a:xfrm>
                  <a:off x="5932714" y="3603171"/>
                  <a:ext cx="435428" cy="435428"/>
                  <a:chOff x="6281057" y="794657"/>
                  <a:chExt cx="947057" cy="947057"/>
                </a:xfrm>
              </p:grpSpPr>
              <p:sp>
                <p:nvSpPr>
                  <p:cNvPr id="99" name="Oval 98"/>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Left-Right-Up Arrow 99"/>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Left-Right-Up Arrow 100"/>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Left-Right-Up Arrow 101"/>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Left-Right-Up Arrow 102"/>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84"/>
                <p:cNvGrpSpPr/>
                <p:nvPr/>
              </p:nvGrpSpPr>
              <p:grpSpPr>
                <a:xfrm>
                  <a:off x="7402286" y="3603172"/>
                  <a:ext cx="435428" cy="435428"/>
                  <a:chOff x="6281057" y="794657"/>
                  <a:chExt cx="947057" cy="947057"/>
                </a:xfrm>
              </p:grpSpPr>
              <p:sp>
                <p:nvSpPr>
                  <p:cNvPr id="93" name="Oval 92"/>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Left-Right-Up Arrow 93"/>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Left-Right-Up Arrow 94"/>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Left-Right-Up Arrow 95"/>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Left-Right-Up Arrow 96"/>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Group 85"/>
                <p:cNvGrpSpPr/>
                <p:nvPr/>
              </p:nvGrpSpPr>
              <p:grpSpPr>
                <a:xfrm>
                  <a:off x="6578599" y="3497943"/>
                  <a:ext cx="693059" cy="693059"/>
                  <a:chOff x="6281057" y="794657"/>
                  <a:chExt cx="947057" cy="947057"/>
                </a:xfrm>
              </p:grpSpPr>
              <p:sp>
                <p:nvSpPr>
                  <p:cNvPr id="87" name="Oval 86"/>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Left-Right-Up Arrow 87"/>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Left-Right-Up Arrow 88"/>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Left-Right-Up Arrow 89"/>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Left-Right-Up Arrow 90"/>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7" name="Group 116"/>
              <p:cNvGrpSpPr/>
              <p:nvPr/>
            </p:nvGrpSpPr>
            <p:grpSpPr>
              <a:xfrm>
                <a:off x="83684" y="3473866"/>
                <a:ext cx="903514" cy="1038248"/>
                <a:chOff x="5671457" y="2405743"/>
                <a:chExt cx="2481943" cy="2852057"/>
              </a:xfrm>
            </p:grpSpPr>
            <p:sp>
              <p:nvSpPr>
                <p:cNvPr id="118" name="Quad Arrow 117"/>
                <p:cNvSpPr/>
                <p:nvPr/>
              </p:nvSpPr>
              <p:spPr>
                <a:xfrm>
                  <a:off x="5671457" y="2405743"/>
                  <a:ext cx="2481943" cy="2852057"/>
                </a:xfrm>
                <a:prstGeom prst="quadArrow">
                  <a:avLst>
                    <a:gd name="adj1" fmla="val 40110"/>
                    <a:gd name="adj2" fmla="val 16194"/>
                    <a:gd name="adj3" fmla="val 18114"/>
                  </a:avLst>
                </a:prstGeom>
                <a:solidFill>
                  <a:srgbClr val="1A2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p:cNvGrpSpPr/>
                <p:nvPr/>
              </p:nvGrpSpPr>
              <p:grpSpPr>
                <a:xfrm>
                  <a:off x="6705601" y="2710543"/>
                  <a:ext cx="435428" cy="435428"/>
                  <a:chOff x="6281057" y="794657"/>
                  <a:chExt cx="947057" cy="947057"/>
                </a:xfrm>
              </p:grpSpPr>
              <p:sp>
                <p:nvSpPr>
                  <p:cNvPr id="148" name="Oval 147"/>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Left-Right-Up Arrow 148"/>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Left-Right-Up Arrow 149"/>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Left-Right-Up Arrow 150"/>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Left-Right-Up Arrow 151"/>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p:cNvGrpSpPr/>
                <p:nvPr/>
              </p:nvGrpSpPr>
              <p:grpSpPr>
                <a:xfrm>
                  <a:off x="6694716" y="4430486"/>
                  <a:ext cx="435428" cy="435428"/>
                  <a:chOff x="6281057" y="794657"/>
                  <a:chExt cx="947057" cy="947057"/>
                </a:xfrm>
              </p:grpSpPr>
              <p:sp>
                <p:nvSpPr>
                  <p:cNvPr id="142" name="Oval 141"/>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Left-Right-Up Arrow 142"/>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Left-Right-Up Arrow 143"/>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Left-Right-Up Arrow 144"/>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Left-Right-Up Arrow 145"/>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p:cNvGrpSpPr/>
                <p:nvPr/>
              </p:nvGrpSpPr>
              <p:grpSpPr>
                <a:xfrm>
                  <a:off x="5932714" y="3603171"/>
                  <a:ext cx="435428" cy="435428"/>
                  <a:chOff x="6281057" y="794657"/>
                  <a:chExt cx="947057" cy="947057"/>
                </a:xfrm>
              </p:grpSpPr>
              <p:sp>
                <p:nvSpPr>
                  <p:cNvPr id="136" name="Oval 135"/>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Left-Right-Up Arrow 136"/>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Left-Right-Up Arrow 137"/>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Left-Right-Up Arrow 138"/>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Left-Right-Up Arrow 139"/>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 name="Group 121"/>
                <p:cNvGrpSpPr/>
                <p:nvPr/>
              </p:nvGrpSpPr>
              <p:grpSpPr>
                <a:xfrm>
                  <a:off x="7402286" y="3603172"/>
                  <a:ext cx="435428" cy="435428"/>
                  <a:chOff x="6281057" y="794657"/>
                  <a:chExt cx="947057" cy="947057"/>
                </a:xfrm>
              </p:grpSpPr>
              <p:sp>
                <p:nvSpPr>
                  <p:cNvPr id="130" name="Oval 129"/>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Left-Right-Up Arrow 130"/>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Left-Right-Up Arrow 131"/>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Left-Right-Up Arrow 132"/>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Left-Right-Up Arrow 133"/>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 name="Group 122"/>
                <p:cNvGrpSpPr/>
                <p:nvPr/>
              </p:nvGrpSpPr>
              <p:grpSpPr>
                <a:xfrm>
                  <a:off x="6578599" y="3497943"/>
                  <a:ext cx="693059" cy="693059"/>
                  <a:chOff x="6281057" y="794657"/>
                  <a:chExt cx="947057" cy="947057"/>
                </a:xfrm>
              </p:grpSpPr>
              <p:sp>
                <p:nvSpPr>
                  <p:cNvPr id="124" name="Oval 123"/>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Left-Right-Up Arrow 124"/>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Left-Right-Up Arrow 125"/>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Left-Right-Up Arrow 126"/>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Left-Right-Up Arrow 127"/>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4" name="Group 153"/>
              <p:cNvGrpSpPr/>
              <p:nvPr/>
            </p:nvGrpSpPr>
            <p:grpSpPr>
              <a:xfrm>
                <a:off x="81983" y="4488810"/>
                <a:ext cx="903514" cy="1038248"/>
                <a:chOff x="5671457" y="2405743"/>
                <a:chExt cx="2481943" cy="2852057"/>
              </a:xfrm>
            </p:grpSpPr>
            <p:sp>
              <p:nvSpPr>
                <p:cNvPr id="155" name="Quad Arrow 154"/>
                <p:cNvSpPr/>
                <p:nvPr/>
              </p:nvSpPr>
              <p:spPr>
                <a:xfrm>
                  <a:off x="5671457" y="2405743"/>
                  <a:ext cx="2481943" cy="2852057"/>
                </a:xfrm>
                <a:prstGeom prst="quadArrow">
                  <a:avLst>
                    <a:gd name="adj1" fmla="val 40110"/>
                    <a:gd name="adj2" fmla="val 16194"/>
                    <a:gd name="adj3" fmla="val 18114"/>
                  </a:avLst>
                </a:prstGeom>
                <a:solidFill>
                  <a:srgbClr val="1A2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6" name="Group 155"/>
                <p:cNvGrpSpPr/>
                <p:nvPr/>
              </p:nvGrpSpPr>
              <p:grpSpPr>
                <a:xfrm>
                  <a:off x="6705601" y="2710543"/>
                  <a:ext cx="435428" cy="435428"/>
                  <a:chOff x="6281057" y="794657"/>
                  <a:chExt cx="947057" cy="947057"/>
                </a:xfrm>
              </p:grpSpPr>
              <p:sp>
                <p:nvSpPr>
                  <p:cNvPr id="185" name="Oval 184"/>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Left-Right-Up Arrow 185"/>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Left-Right-Up Arrow 186"/>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Left-Right-Up Arrow 187"/>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Left-Right-Up Arrow 188"/>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7" name="Group 156"/>
                <p:cNvGrpSpPr/>
                <p:nvPr/>
              </p:nvGrpSpPr>
              <p:grpSpPr>
                <a:xfrm>
                  <a:off x="6694716" y="4430486"/>
                  <a:ext cx="435428" cy="435428"/>
                  <a:chOff x="6281057" y="794657"/>
                  <a:chExt cx="947057" cy="947057"/>
                </a:xfrm>
              </p:grpSpPr>
              <p:sp>
                <p:nvSpPr>
                  <p:cNvPr id="179" name="Oval 178"/>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Left-Right-Up Arrow 179"/>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Left-Right-Up Arrow 180"/>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Left-Right-Up Arrow 181"/>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Left-Right-Up Arrow 182"/>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8" name="Group 157"/>
                <p:cNvGrpSpPr/>
                <p:nvPr/>
              </p:nvGrpSpPr>
              <p:grpSpPr>
                <a:xfrm>
                  <a:off x="5932714" y="3603171"/>
                  <a:ext cx="435428" cy="435428"/>
                  <a:chOff x="6281057" y="794657"/>
                  <a:chExt cx="947057" cy="947057"/>
                </a:xfrm>
              </p:grpSpPr>
              <p:sp>
                <p:nvSpPr>
                  <p:cNvPr id="173" name="Oval 172"/>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Left-Right-Up Arrow 173"/>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Left-Right-Up Arrow 174"/>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Left-Right-Up Arrow 175"/>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Left-Right-Up Arrow 176"/>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9" name="Group 158"/>
                <p:cNvGrpSpPr/>
                <p:nvPr/>
              </p:nvGrpSpPr>
              <p:grpSpPr>
                <a:xfrm>
                  <a:off x="7402286" y="3603172"/>
                  <a:ext cx="435428" cy="435428"/>
                  <a:chOff x="6281057" y="794657"/>
                  <a:chExt cx="947057" cy="947057"/>
                </a:xfrm>
              </p:grpSpPr>
              <p:sp>
                <p:nvSpPr>
                  <p:cNvPr id="167" name="Oval 166"/>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Left-Right-Up Arrow 167"/>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Left-Right-Up Arrow 168"/>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Left-Right-Up Arrow 169"/>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Left-Right-Up Arrow 170"/>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6578599" y="3497943"/>
                  <a:ext cx="693059" cy="693059"/>
                  <a:chOff x="6281057" y="794657"/>
                  <a:chExt cx="947057" cy="947057"/>
                </a:xfrm>
              </p:grpSpPr>
              <p:sp>
                <p:nvSpPr>
                  <p:cNvPr id="161" name="Oval 160"/>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Left-Right-Up Arrow 161"/>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Left-Right-Up Arrow 162"/>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Left-Right-Up Arrow 163"/>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Left-Right-Up Arrow 164"/>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1" name="Group 190"/>
              <p:cNvGrpSpPr/>
              <p:nvPr/>
            </p:nvGrpSpPr>
            <p:grpSpPr>
              <a:xfrm>
                <a:off x="80282" y="5503754"/>
                <a:ext cx="903514" cy="1038248"/>
                <a:chOff x="5671457" y="2405743"/>
                <a:chExt cx="2481943" cy="2852057"/>
              </a:xfrm>
            </p:grpSpPr>
            <p:sp>
              <p:nvSpPr>
                <p:cNvPr id="192" name="Quad Arrow 191"/>
                <p:cNvSpPr/>
                <p:nvPr/>
              </p:nvSpPr>
              <p:spPr>
                <a:xfrm>
                  <a:off x="5671457" y="2405743"/>
                  <a:ext cx="2481943" cy="2852057"/>
                </a:xfrm>
                <a:prstGeom prst="quadArrow">
                  <a:avLst>
                    <a:gd name="adj1" fmla="val 40110"/>
                    <a:gd name="adj2" fmla="val 16194"/>
                    <a:gd name="adj3" fmla="val 18114"/>
                  </a:avLst>
                </a:prstGeom>
                <a:solidFill>
                  <a:srgbClr val="1A2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3" name="Group 192"/>
                <p:cNvGrpSpPr/>
                <p:nvPr/>
              </p:nvGrpSpPr>
              <p:grpSpPr>
                <a:xfrm>
                  <a:off x="6705601" y="2710543"/>
                  <a:ext cx="435428" cy="435428"/>
                  <a:chOff x="6281057" y="794657"/>
                  <a:chExt cx="947057" cy="947057"/>
                </a:xfrm>
              </p:grpSpPr>
              <p:sp>
                <p:nvSpPr>
                  <p:cNvPr id="222" name="Oval 221"/>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Left-Right-Up Arrow 222"/>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Left-Right-Up Arrow 223"/>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Left-Right-Up Arrow 224"/>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Left-Right-Up Arrow 225"/>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p:cNvGrpSpPr/>
                <p:nvPr/>
              </p:nvGrpSpPr>
              <p:grpSpPr>
                <a:xfrm>
                  <a:off x="6694716" y="4430486"/>
                  <a:ext cx="435428" cy="435428"/>
                  <a:chOff x="6281057" y="794657"/>
                  <a:chExt cx="947057" cy="947057"/>
                </a:xfrm>
              </p:grpSpPr>
              <p:sp>
                <p:nvSpPr>
                  <p:cNvPr id="216" name="Oval 215"/>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Left-Right-Up Arrow 216"/>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Left-Right-Up Arrow 217"/>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Left-Right-Up Arrow 218"/>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Left-Right-Up Arrow 219"/>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5" name="Group 194"/>
                <p:cNvGrpSpPr/>
                <p:nvPr/>
              </p:nvGrpSpPr>
              <p:grpSpPr>
                <a:xfrm>
                  <a:off x="5932714" y="3603171"/>
                  <a:ext cx="435428" cy="435428"/>
                  <a:chOff x="6281057" y="794657"/>
                  <a:chExt cx="947057" cy="947057"/>
                </a:xfrm>
              </p:grpSpPr>
              <p:sp>
                <p:nvSpPr>
                  <p:cNvPr id="210" name="Oval 209"/>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Left-Right-Up Arrow 210"/>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Left-Right-Up Arrow 211"/>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Left-Right-Up Arrow 212"/>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Left-Right-Up Arrow 213"/>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p:cNvGrpSpPr/>
                <p:nvPr/>
              </p:nvGrpSpPr>
              <p:grpSpPr>
                <a:xfrm>
                  <a:off x="7402286" y="3603172"/>
                  <a:ext cx="435428" cy="435428"/>
                  <a:chOff x="6281057" y="794657"/>
                  <a:chExt cx="947057" cy="947057"/>
                </a:xfrm>
              </p:grpSpPr>
              <p:sp>
                <p:nvSpPr>
                  <p:cNvPr id="204" name="Oval 203"/>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Left-Right-Up Arrow 204"/>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Left-Right-Up Arrow 205"/>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Left-Right-Up Arrow 206"/>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Left-Right-Up Arrow 207"/>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p:cNvGrpSpPr/>
                <p:nvPr/>
              </p:nvGrpSpPr>
              <p:grpSpPr>
                <a:xfrm>
                  <a:off x="6578599" y="3497943"/>
                  <a:ext cx="693059" cy="693059"/>
                  <a:chOff x="6281057" y="794657"/>
                  <a:chExt cx="947057" cy="947057"/>
                </a:xfrm>
              </p:grpSpPr>
              <p:sp>
                <p:nvSpPr>
                  <p:cNvPr id="198" name="Oval 197"/>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Left-Right-Up Arrow 198"/>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Left-Right-Up Arrow 199"/>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Left-Right-Up Arrow 200"/>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Left-Right-Up Arrow 201"/>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
        <p:nvSpPr>
          <p:cNvPr id="265" name="TextBox 264"/>
          <p:cNvSpPr txBox="1"/>
          <p:nvPr/>
        </p:nvSpPr>
        <p:spPr>
          <a:xfrm>
            <a:off x="983796" y="4376"/>
            <a:ext cx="11034103" cy="2554545"/>
          </a:xfrm>
          <a:prstGeom prst="rect">
            <a:avLst/>
          </a:prstGeom>
          <a:noFill/>
        </p:spPr>
        <p:txBody>
          <a:bodyPr wrap="square" rtlCol="0">
            <a:spAutoFit/>
          </a:bodyPr>
          <a:lstStyle/>
          <a:p>
            <a:r>
              <a:rPr lang="en-US" sz="1600" dirty="0"/>
              <a:t>Sources:</a:t>
            </a:r>
          </a:p>
          <a:p>
            <a:endParaRPr lang="en-US" sz="1600" dirty="0"/>
          </a:p>
          <a:p>
            <a:pPr fontAlgn="base"/>
            <a:r>
              <a:rPr lang="en-US" sz="1600" dirty="0"/>
              <a:t>Suggested Hymn: #138 </a:t>
            </a:r>
            <a:r>
              <a:rPr lang="en-US" sz="1600" i="1" dirty="0"/>
              <a:t>Bless Our Fast, We Pray</a:t>
            </a:r>
          </a:p>
          <a:p>
            <a:endParaRPr lang="en-US" sz="1600" dirty="0"/>
          </a:p>
          <a:p>
            <a:r>
              <a:rPr lang="en-US" sz="1600" dirty="0"/>
              <a:t>Video: For Such a Time as This (13:44)</a:t>
            </a:r>
          </a:p>
          <a:p>
            <a:endParaRPr lang="en-US" sz="1600" dirty="0"/>
          </a:p>
          <a:p>
            <a:r>
              <a:rPr lang="en-US" sz="1600" dirty="0"/>
              <a:t>1. President Thomas S. Monson </a:t>
            </a:r>
            <a:r>
              <a:rPr lang="en-US" sz="1600" i="1" dirty="0"/>
              <a:t>May You Have Courage May 2009 Gen. Conf.</a:t>
            </a:r>
          </a:p>
          <a:p>
            <a:endParaRPr lang="en-US" sz="1600" dirty="0"/>
          </a:p>
          <a:p>
            <a:r>
              <a:rPr lang="en-US" sz="1600" i="1" dirty="0"/>
              <a:t>2. Who’s Who in the Old Testament </a:t>
            </a:r>
            <a:r>
              <a:rPr lang="en-US" sz="1600" dirty="0"/>
              <a:t>by Ed J. </a:t>
            </a:r>
            <a:r>
              <a:rPr lang="en-US" sz="1600" dirty="0" err="1"/>
              <a:t>Pinegar</a:t>
            </a:r>
            <a:r>
              <a:rPr lang="en-US" sz="1600" dirty="0"/>
              <a:t> and Richard J. Allen p. 54</a:t>
            </a:r>
          </a:p>
          <a:p>
            <a:endParaRPr lang="en-US" sz="1600" dirty="0"/>
          </a:p>
        </p:txBody>
      </p:sp>
      <p:sp>
        <p:nvSpPr>
          <p:cNvPr id="3" name="TextBox 2"/>
          <p:cNvSpPr txBox="1"/>
          <p:nvPr/>
        </p:nvSpPr>
        <p:spPr>
          <a:xfrm>
            <a:off x="8608311" y="115291"/>
            <a:ext cx="3201235" cy="954107"/>
          </a:xfrm>
          <a:prstGeom prst="rect">
            <a:avLst/>
          </a:prstGeom>
          <a:noFill/>
        </p:spPr>
        <p:txBody>
          <a:bodyPr wrap="square" rtlCol="0">
            <a:spAutoFit/>
          </a:bodyPr>
          <a:lstStyle/>
          <a:p>
            <a:r>
              <a:rPr lang="en-US" sz="1400" dirty="0"/>
              <a:t>Notes to the teacher: I found the article from President Monson and was impressed to use his words for the lesson</a:t>
            </a:r>
          </a:p>
        </p:txBody>
      </p:sp>
      <p:sp>
        <p:nvSpPr>
          <p:cNvPr id="232" name="Footer Placeholder 14">
            <a:extLst>
              <a:ext uri="{FF2B5EF4-FFF2-40B4-BE49-F238E27FC236}">
                <a16:creationId xmlns:a16="http://schemas.microsoft.com/office/drawing/2014/main" id="{862940DE-15CB-4707-B2CA-6398E337C707}"/>
              </a:ext>
            </a:extLst>
          </p:cNvPr>
          <p:cNvSpPr>
            <a:spLocks noGrp="1"/>
          </p:cNvSpPr>
          <p:nvPr/>
        </p:nvSpPr>
        <p:spPr>
          <a:xfrm>
            <a:off x="70794" y="6490346"/>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100" dirty="0"/>
              <a:t>Presentation by ©http://fashionsbylynda.com/blog/</a:t>
            </a:r>
          </a:p>
        </p:txBody>
      </p:sp>
      <p:grpSp>
        <p:nvGrpSpPr>
          <p:cNvPr id="233" name="Group 232">
            <a:extLst>
              <a:ext uri="{FF2B5EF4-FFF2-40B4-BE49-F238E27FC236}">
                <a16:creationId xmlns:a16="http://schemas.microsoft.com/office/drawing/2014/main" id="{8D1C5615-DDA7-4A00-A780-2436F9683C19}"/>
              </a:ext>
            </a:extLst>
          </p:cNvPr>
          <p:cNvGrpSpPr/>
          <p:nvPr/>
        </p:nvGrpSpPr>
        <p:grpSpPr>
          <a:xfrm>
            <a:off x="5265921" y="802430"/>
            <a:ext cx="548333" cy="694556"/>
            <a:chOff x="7543800" y="3810000"/>
            <a:chExt cx="1143000" cy="1447800"/>
          </a:xfrm>
        </p:grpSpPr>
        <p:sp>
          <p:nvSpPr>
            <p:cNvPr id="234" name="Trapezoid 233">
              <a:extLst>
                <a:ext uri="{FF2B5EF4-FFF2-40B4-BE49-F238E27FC236}">
                  <a16:creationId xmlns:a16="http://schemas.microsoft.com/office/drawing/2014/main" id="{3AF54716-1902-4E10-88C4-AC007E0B3562}"/>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5" name="Rounded Rectangle 79">
              <a:extLst>
                <a:ext uri="{FF2B5EF4-FFF2-40B4-BE49-F238E27FC236}">
                  <a16:creationId xmlns:a16="http://schemas.microsoft.com/office/drawing/2014/main" id="{A4C5F6B2-7D07-4E57-944B-B8D52398DD61}"/>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6" name="Rounded Rectangle 80">
              <a:extLst>
                <a:ext uri="{FF2B5EF4-FFF2-40B4-BE49-F238E27FC236}">
                  <a16:creationId xmlns:a16="http://schemas.microsoft.com/office/drawing/2014/main" id="{0BB56D14-6467-4532-AE78-56115E0EB26F}"/>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7" name="Rounded Rectangle 81">
              <a:extLst>
                <a:ext uri="{FF2B5EF4-FFF2-40B4-BE49-F238E27FC236}">
                  <a16:creationId xmlns:a16="http://schemas.microsoft.com/office/drawing/2014/main" id="{6E9B6DB1-9AC0-4A24-8F26-C73AC742D083}"/>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nvGrpSpPr>
            <p:cNvPr id="238" name="Group 237">
              <a:extLst>
                <a:ext uri="{FF2B5EF4-FFF2-40B4-BE49-F238E27FC236}">
                  <a16:creationId xmlns:a16="http://schemas.microsoft.com/office/drawing/2014/main" id="{50EBA80F-6B62-4D66-B3D5-C661D1740E6E}"/>
                </a:ext>
              </a:extLst>
            </p:cNvPr>
            <p:cNvGrpSpPr/>
            <p:nvPr/>
          </p:nvGrpSpPr>
          <p:grpSpPr>
            <a:xfrm>
              <a:off x="7924800" y="3810000"/>
              <a:ext cx="645353" cy="610017"/>
              <a:chOff x="7924800" y="5867400"/>
              <a:chExt cx="645353" cy="610017"/>
            </a:xfrm>
          </p:grpSpPr>
          <p:grpSp>
            <p:nvGrpSpPr>
              <p:cNvPr id="246" name="Group 245">
                <a:extLst>
                  <a:ext uri="{FF2B5EF4-FFF2-40B4-BE49-F238E27FC236}">
                    <a16:creationId xmlns:a16="http://schemas.microsoft.com/office/drawing/2014/main" id="{5DDEA7F6-5364-4E46-9977-8AC70EA41D68}"/>
                  </a:ext>
                </a:extLst>
              </p:cNvPr>
              <p:cNvGrpSpPr/>
              <p:nvPr/>
            </p:nvGrpSpPr>
            <p:grpSpPr>
              <a:xfrm>
                <a:off x="7924800" y="5867400"/>
                <a:ext cx="645353" cy="610017"/>
                <a:chOff x="3037563" y="3121795"/>
                <a:chExt cx="1250371" cy="1224010"/>
              </a:xfrm>
            </p:grpSpPr>
            <p:sp>
              <p:nvSpPr>
                <p:cNvPr id="248" name="Oval 247">
                  <a:extLst>
                    <a:ext uri="{FF2B5EF4-FFF2-40B4-BE49-F238E27FC236}">
                      <a16:creationId xmlns:a16="http://schemas.microsoft.com/office/drawing/2014/main" id="{5A5E5257-B891-4CA8-AE24-88D3B3E4C747}"/>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49" name="Oval 248">
                  <a:extLst>
                    <a:ext uri="{FF2B5EF4-FFF2-40B4-BE49-F238E27FC236}">
                      <a16:creationId xmlns:a16="http://schemas.microsoft.com/office/drawing/2014/main" id="{F0D376C6-1B96-4869-81B6-DCD7DA6DBF60}"/>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0" name="Oval 249">
                  <a:extLst>
                    <a:ext uri="{FF2B5EF4-FFF2-40B4-BE49-F238E27FC236}">
                      <a16:creationId xmlns:a16="http://schemas.microsoft.com/office/drawing/2014/main" id="{824D28C9-5ADD-45B5-96C8-1213606A1495}"/>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1" name="Oval 250">
                  <a:extLst>
                    <a:ext uri="{FF2B5EF4-FFF2-40B4-BE49-F238E27FC236}">
                      <a16:creationId xmlns:a16="http://schemas.microsoft.com/office/drawing/2014/main" id="{9C65980F-E290-4300-843D-6B64CB66ECC8}"/>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247" name="Oval 246">
                <a:extLst>
                  <a:ext uri="{FF2B5EF4-FFF2-40B4-BE49-F238E27FC236}">
                    <a16:creationId xmlns:a16="http://schemas.microsoft.com/office/drawing/2014/main" id="{ECF13E33-FD5C-4386-A60F-A9715AE70F53}"/>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239" name="Group 238">
              <a:extLst>
                <a:ext uri="{FF2B5EF4-FFF2-40B4-BE49-F238E27FC236}">
                  <a16:creationId xmlns:a16="http://schemas.microsoft.com/office/drawing/2014/main" id="{FE335788-E77A-40EC-825F-1FB107FE0F0A}"/>
                </a:ext>
              </a:extLst>
            </p:cNvPr>
            <p:cNvGrpSpPr/>
            <p:nvPr/>
          </p:nvGrpSpPr>
          <p:grpSpPr>
            <a:xfrm>
              <a:off x="7543800" y="4038600"/>
              <a:ext cx="403070" cy="381000"/>
              <a:chOff x="7924800" y="5867400"/>
              <a:chExt cx="645353" cy="610017"/>
            </a:xfrm>
          </p:grpSpPr>
          <p:grpSp>
            <p:nvGrpSpPr>
              <p:cNvPr id="240" name="Group 239">
                <a:extLst>
                  <a:ext uri="{FF2B5EF4-FFF2-40B4-BE49-F238E27FC236}">
                    <a16:creationId xmlns:a16="http://schemas.microsoft.com/office/drawing/2014/main" id="{D31A6323-2146-4B1C-AC63-45C3C276CE08}"/>
                  </a:ext>
                </a:extLst>
              </p:cNvPr>
              <p:cNvGrpSpPr/>
              <p:nvPr/>
            </p:nvGrpSpPr>
            <p:grpSpPr>
              <a:xfrm>
                <a:off x="7924800" y="5867400"/>
                <a:ext cx="645353" cy="610017"/>
                <a:chOff x="3037563" y="3121795"/>
                <a:chExt cx="1250371" cy="1224010"/>
              </a:xfrm>
            </p:grpSpPr>
            <p:sp>
              <p:nvSpPr>
                <p:cNvPr id="242" name="Oval 241">
                  <a:extLst>
                    <a:ext uri="{FF2B5EF4-FFF2-40B4-BE49-F238E27FC236}">
                      <a16:creationId xmlns:a16="http://schemas.microsoft.com/office/drawing/2014/main" id="{1B444DFF-9941-4BAF-BC15-212B723FF9BD}"/>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3" name="Oval 242">
                  <a:extLst>
                    <a:ext uri="{FF2B5EF4-FFF2-40B4-BE49-F238E27FC236}">
                      <a16:creationId xmlns:a16="http://schemas.microsoft.com/office/drawing/2014/main" id="{5EA32D50-78F4-4730-995B-672EA6483265}"/>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4" name="Oval 243">
                  <a:extLst>
                    <a:ext uri="{FF2B5EF4-FFF2-40B4-BE49-F238E27FC236}">
                      <a16:creationId xmlns:a16="http://schemas.microsoft.com/office/drawing/2014/main" id="{4E0E0F5C-35FB-40B1-94E6-38E3987C6CE7}"/>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5" name="Oval 244">
                  <a:extLst>
                    <a:ext uri="{FF2B5EF4-FFF2-40B4-BE49-F238E27FC236}">
                      <a16:creationId xmlns:a16="http://schemas.microsoft.com/office/drawing/2014/main" id="{F8797B65-7684-4264-8E26-61CDECDBE735}"/>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241" name="Oval 240">
                <a:extLst>
                  <a:ext uri="{FF2B5EF4-FFF2-40B4-BE49-F238E27FC236}">
                    <a16:creationId xmlns:a16="http://schemas.microsoft.com/office/drawing/2014/main" id="{998A83E5-876C-49CB-BBCD-DEB7062991C8}"/>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spTree>
    <p:extLst>
      <p:ext uri="{BB962C8B-B14F-4D97-AF65-F5344CB8AC3E}">
        <p14:creationId xmlns:p14="http://schemas.microsoft.com/office/powerpoint/2010/main" val="17537942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5262979"/>
          </a:xfrm>
          <a:prstGeom prst="rect">
            <a:avLst/>
          </a:prstGeom>
          <a:ln>
            <a:solidFill>
              <a:schemeClr val="tx1"/>
            </a:solidFill>
          </a:ln>
        </p:spPr>
        <p:txBody>
          <a:bodyPr>
            <a:spAutoFit/>
          </a:bodyPr>
          <a:lstStyle/>
          <a:p>
            <a:r>
              <a:rPr lang="en-US" sz="1200" b="1" dirty="0">
                <a:solidFill>
                  <a:srgbClr val="333333"/>
                </a:solidFill>
                <a:latin typeface="Calibri" panose="020F0502020204030204" pitchFamily="34" charset="0"/>
              </a:rPr>
              <a:t>Feast of Purim to commemorate their miraculous deliverance from Haman’s plan</a:t>
            </a:r>
            <a:r>
              <a:rPr lang="en-US" sz="1200" dirty="0">
                <a:solidFill>
                  <a:srgbClr val="333333"/>
                </a:solidFill>
                <a:latin typeface="Calibri" panose="020F0502020204030204" pitchFamily="34" charset="0"/>
              </a:rPr>
              <a:t>.</a:t>
            </a:r>
          </a:p>
          <a:p>
            <a:endParaRPr lang="en-US" sz="1200" dirty="0">
              <a:solidFill>
                <a:srgbClr val="333333"/>
              </a:solidFill>
              <a:latin typeface="Calibri" panose="020F0502020204030204" pitchFamily="34" charset="0"/>
            </a:endParaRPr>
          </a:p>
          <a:p>
            <a:pPr fontAlgn="base"/>
            <a:r>
              <a:rPr lang="en-US" sz="1200" b="1" dirty="0"/>
              <a:t>Purim</a:t>
            </a:r>
            <a:r>
              <a:rPr lang="en-US" sz="1200" dirty="0"/>
              <a:t> (Feast of Esther) is celebrated on the fourteenth day of the Hebrew month </a:t>
            </a:r>
            <a:r>
              <a:rPr lang="en-US" sz="1200" i="1" dirty="0"/>
              <a:t>Adar,</a:t>
            </a:r>
            <a:r>
              <a:rPr lang="en-US" sz="1200" dirty="0"/>
              <a:t> or exactly four weeks before Passover. It is held in honor of Esther, a beautiful Jewish queen. Esther was encouraged by her cousin Mordecai to go to her husband the king when his wicked adviser, Haman, had persuaded him to kill all of her people. After fasting and praying, Esther did go before her husband and pled for all of the Jews to be saved. Her desire was granted (See story in </a:t>
            </a:r>
            <a:r>
              <a:rPr lang="en-US" sz="1200" i="1" dirty="0"/>
              <a:t>Friend,</a:t>
            </a:r>
            <a:r>
              <a:rPr lang="en-US" sz="1200" dirty="0"/>
              <a:t> July 1972, p. 32).</a:t>
            </a:r>
          </a:p>
          <a:p>
            <a:pPr fontAlgn="base"/>
            <a:r>
              <a:rPr lang="en-US" sz="1200" dirty="0"/>
              <a:t>On </a:t>
            </a:r>
            <a:r>
              <a:rPr lang="en-US" sz="1200" i="1" dirty="0" err="1"/>
              <a:t>Taanit</a:t>
            </a:r>
            <a:r>
              <a:rPr lang="en-US" sz="1200" i="1" dirty="0"/>
              <a:t> Esther,</a:t>
            </a:r>
            <a:r>
              <a:rPr lang="en-US" sz="1200" dirty="0"/>
              <a:t> the day before </a:t>
            </a:r>
            <a:r>
              <a:rPr lang="en-US" sz="1200" i="1" dirty="0"/>
              <a:t>Purim,</a:t>
            </a:r>
            <a:r>
              <a:rPr lang="en-US" sz="1200" dirty="0"/>
              <a:t> many people fast in remembrance of the fasting of Queen Esther. A little verse boys and girls in Israel learn and recite at this time is:</a:t>
            </a:r>
          </a:p>
          <a:p>
            <a:pPr fontAlgn="base"/>
            <a:r>
              <a:rPr lang="en-US" sz="1200" i="1" dirty="0"/>
              <a:t>Mordecai, the Just,</a:t>
            </a:r>
            <a:endParaRPr lang="en-US" sz="1200" dirty="0"/>
          </a:p>
          <a:p>
            <a:pPr fontAlgn="base"/>
            <a:r>
              <a:rPr lang="en-US" sz="1200" i="1" dirty="0"/>
              <a:t>On his horse is riding,</a:t>
            </a:r>
            <a:endParaRPr lang="en-US" sz="1200" dirty="0"/>
          </a:p>
          <a:p>
            <a:pPr fontAlgn="base"/>
            <a:r>
              <a:rPr lang="en-US" sz="1200" i="1" dirty="0"/>
              <a:t>And the wicked Haman</a:t>
            </a:r>
            <a:endParaRPr lang="en-US" sz="1200" dirty="0"/>
          </a:p>
          <a:p>
            <a:pPr fontAlgn="base"/>
            <a:r>
              <a:rPr lang="en-US" sz="1200" i="1" dirty="0"/>
              <a:t>From the tree is hanging.</a:t>
            </a:r>
            <a:endParaRPr lang="en-US" sz="1200" dirty="0"/>
          </a:p>
          <a:p>
            <a:pPr fontAlgn="base"/>
            <a:r>
              <a:rPr lang="en-US" sz="1200" i="1" dirty="0"/>
              <a:t>On Purim Day we send</a:t>
            </a:r>
            <a:endParaRPr lang="en-US" sz="1200" dirty="0"/>
          </a:p>
          <a:p>
            <a:pPr fontAlgn="base"/>
            <a:r>
              <a:rPr lang="en-US" sz="1200" i="1" dirty="0"/>
              <a:t>Nice gifts to each other,</a:t>
            </a:r>
            <a:endParaRPr lang="en-US" sz="1200" dirty="0"/>
          </a:p>
          <a:p>
            <a:pPr fontAlgn="base"/>
            <a:r>
              <a:rPr lang="en-US" sz="1200" i="1" dirty="0"/>
              <a:t>And all the happy children</a:t>
            </a:r>
            <a:endParaRPr lang="en-US" sz="1200" dirty="0"/>
          </a:p>
          <a:p>
            <a:pPr fontAlgn="base"/>
            <a:r>
              <a:rPr lang="en-US" sz="1200" i="1" dirty="0"/>
              <a:t>Dress up in fancy costumes.</a:t>
            </a:r>
            <a:endParaRPr lang="en-US" sz="1200" dirty="0"/>
          </a:p>
          <a:p>
            <a:pPr fontAlgn="base"/>
            <a:r>
              <a:rPr lang="en-US" sz="1200" dirty="0"/>
              <a:t>A sweet bread called </a:t>
            </a:r>
            <a:r>
              <a:rPr lang="en-US" sz="1200" i="1" dirty="0" err="1"/>
              <a:t>hamanstaschen</a:t>
            </a:r>
            <a:r>
              <a:rPr lang="en-US" sz="1200" dirty="0"/>
              <a:t> is usually served in all the homes at the time of </a:t>
            </a:r>
            <a:r>
              <a:rPr lang="en-US" sz="1200" i="1" dirty="0"/>
              <a:t>Purim.</a:t>
            </a:r>
          </a:p>
          <a:p>
            <a:pPr fontAlgn="base"/>
            <a:r>
              <a:rPr lang="en-US" sz="1200" b="1" i="1" dirty="0"/>
              <a:t>Esther 9:31</a:t>
            </a:r>
          </a:p>
          <a:p>
            <a:pPr fontAlgn="base"/>
            <a:endParaRPr lang="en-US" sz="1200" b="1" i="1" dirty="0"/>
          </a:p>
          <a:p>
            <a:pPr fontAlgn="base"/>
            <a:r>
              <a:rPr lang="en-US" sz="1200" dirty="0"/>
              <a:t>“Purim is the nearest thing Judaism has to a carnival. It is another full-moon celebration, falling on the fourteenth of Adar, usually in February or March. Old Testament Institute Manual</a:t>
            </a:r>
            <a:endParaRPr lang="en-US" sz="1200" b="1" dirty="0"/>
          </a:p>
          <a:p>
            <a:endParaRPr lang="en-US" sz="1200" dirty="0"/>
          </a:p>
        </p:txBody>
      </p:sp>
      <p:sp>
        <p:nvSpPr>
          <p:cNvPr id="4" name="Rectangle 3"/>
          <p:cNvSpPr/>
          <p:nvPr/>
        </p:nvSpPr>
        <p:spPr>
          <a:xfrm>
            <a:off x="6096000" y="0"/>
            <a:ext cx="6096000" cy="6186309"/>
          </a:xfrm>
          <a:prstGeom prst="rect">
            <a:avLst/>
          </a:prstGeom>
          <a:ln>
            <a:solidFill>
              <a:schemeClr val="tx1"/>
            </a:solidFill>
          </a:ln>
        </p:spPr>
        <p:txBody>
          <a:bodyPr>
            <a:spAutoFit/>
          </a:bodyPr>
          <a:lstStyle/>
          <a:p>
            <a:pPr fontAlgn="base"/>
            <a:r>
              <a:rPr lang="en-US" sz="1200" b="1" dirty="0">
                <a:solidFill>
                  <a:srgbClr val="2A3753"/>
                </a:solidFill>
                <a:latin typeface="Calibri" panose="020F0502020204030204" pitchFamily="34" charset="0"/>
              </a:rPr>
              <a:t>Vashti—Queen of Persia</a:t>
            </a:r>
          </a:p>
          <a:p>
            <a:pPr fontAlgn="base"/>
            <a:r>
              <a:rPr lang="en-US" sz="1200" dirty="0">
                <a:solidFill>
                  <a:srgbClr val="333333"/>
                </a:solidFill>
                <a:latin typeface="Calibri" panose="020F0502020204030204" pitchFamily="34" charset="0"/>
              </a:rPr>
              <a:t>About 500 B.C. Persia was a vast empire consisting of 127 provinces, and the king, Ahasuerus, had prepared a great feast in the palace gardens for the province princes. On the seventh day of the feast when the king was merry with wine, he commanded his chamberlains to bring Vashti, the queen, before him, wearing her royal apparel so the princes could see her beauty.</a:t>
            </a:r>
          </a:p>
          <a:p>
            <a:pPr fontAlgn="base"/>
            <a:r>
              <a:rPr lang="en-US" sz="1200" dirty="0">
                <a:solidFill>
                  <a:srgbClr val="333333"/>
                </a:solidFill>
                <a:latin typeface="Calibri" panose="020F0502020204030204" pitchFamily="34" charset="0"/>
              </a:rPr>
              <a:t>The queen refused to come. An embarrassment to King Ahasuerus, the incident filled him with anger. He called to him seven of his wisest princes who knew law and judgment and asked them, “What shall we do unto the queen Vashti according to law, because she hath not performed the commandment of the king … ?”</a:t>
            </a:r>
          </a:p>
          <a:p>
            <a:pPr fontAlgn="base"/>
            <a:r>
              <a:rPr lang="en-US" sz="1200" dirty="0">
                <a:solidFill>
                  <a:srgbClr val="333333"/>
                </a:solidFill>
                <a:latin typeface="Calibri" panose="020F0502020204030204" pitchFamily="34" charset="0"/>
              </a:rPr>
              <a:t>One of the princes answered, “Vashti the queen hath not done wrong to the king only, but also to all the princes, and to all the people that are in all the provinces of the king Ahasuerus.</a:t>
            </a:r>
          </a:p>
          <a:p>
            <a:pPr fontAlgn="base"/>
            <a:r>
              <a:rPr lang="en-US" sz="1200" dirty="0">
                <a:solidFill>
                  <a:srgbClr val="333333"/>
                </a:solidFill>
                <a:latin typeface="Calibri" panose="020F0502020204030204" pitchFamily="34" charset="0"/>
              </a:rPr>
              <a:t>“For this deed of the queen shall come abroad unto all women, so that they shall despise their husbands. …</a:t>
            </a:r>
          </a:p>
          <a:p>
            <a:pPr fontAlgn="base"/>
            <a:r>
              <a:rPr lang="en-US" sz="1200" dirty="0"/>
              <a:t>“If it please the king, let there go a royal commandment from him, and let it be written among the laws of the Persians and the Medes, that it be not altered, That Vashti come no more before king Ahasuerus; and let the king give her royal estate unto another that is better than she.</a:t>
            </a:r>
          </a:p>
          <a:p>
            <a:pPr fontAlgn="base"/>
            <a:r>
              <a:rPr lang="en-US" sz="1200" dirty="0"/>
              <a:t>“And when the king’s decree which he shall make shall be published throughout all his empire, (for it is great,) all the wives shall give to their husbands </a:t>
            </a:r>
            <a:r>
              <a:rPr lang="en-US" sz="1200" dirty="0" err="1"/>
              <a:t>honour</a:t>
            </a:r>
            <a:r>
              <a:rPr lang="en-US" sz="1200" dirty="0"/>
              <a:t>. …” (Esth. 1:15–17, 19–20.)</a:t>
            </a:r>
          </a:p>
          <a:p>
            <a:pPr fontAlgn="base"/>
            <a:r>
              <a:rPr lang="en-US" sz="1200" dirty="0"/>
              <a:t>The saying pleased the king and the princes. Ahasuerus had letters sent to every province that each man should “bear rule” in his own house and his word should be law to his wife.</a:t>
            </a:r>
          </a:p>
          <a:p>
            <a:pPr fontAlgn="base"/>
            <a:r>
              <a:rPr lang="en-US" sz="1200" dirty="0"/>
              <a:t>It is true that customs have changed, giving women more freedom than they had anciently. But God has not changed. Men and women are both his creations, sons and daughters of God whom he loves and always has loved. Woman’s stewardship, while different, is as important and soul-satisfying as is the one given man. </a:t>
            </a:r>
          </a:p>
          <a:p>
            <a:pPr fontAlgn="base"/>
            <a:r>
              <a:rPr lang="en-US" sz="1200" i="1" dirty="0"/>
              <a:t>Lessons in Womanhood: Insights for Latter-day Saint Women from the Lives of Vashti, Miriam, Ruth, Hannah, Jezebel, and Esther</a:t>
            </a:r>
          </a:p>
          <a:p>
            <a:pPr fontAlgn="base"/>
            <a:r>
              <a:rPr lang="en-US" sz="1200" dirty="0"/>
              <a:t>By Arta M. Hale October 1973 Lesson Manual</a:t>
            </a:r>
          </a:p>
          <a:p>
            <a:pPr fontAlgn="base"/>
            <a:endParaRPr lang="en-US" sz="1200" dirty="0"/>
          </a:p>
          <a:p>
            <a:pPr fontAlgn="base"/>
            <a:endParaRPr lang="en-US" sz="1200" b="0" i="0" dirty="0">
              <a:solidFill>
                <a:srgbClr val="333333"/>
              </a:solidFill>
              <a:effectLst/>
              <a:latin typeface="Calibri" panose="020F0502020204030204" pitchFamily="34" charset="0"/>
            </a:endParaRPr>
          </a:p>
        </p:txBody>
      </p:sp>
      <p:sp>
        <p:nvSpPr>
          <p:cNvPr id="5" name="Rectangle 4"/>
          <p:cNvSpPr/>
          <p:nvPr/>
        </p:nvSpPr>
        <p:spPr>
          <a:xfrm>
            <a:off x="0" y="5265895"/>
            <a:ext cx="6096000" cy="1015663"/>
          </a:xfrm>
          <a:prstGeom prst="rect">
            <a:avLst/>
          </a:prstGeom>
          <a:ln>
            <a:solidFill>
              <a:schemeClr val="tx1"/>
            </a:solidFill>
          </a:ln>
        </p:spPr>
        <p:txBody>
          <a:bodyPr>
            <a:spAutoFit/>
          </a:bodyPr>
          <a:lstStyle/>
          <a:p>
            <a:r>
              <a:rPr lang="en-US" sz="1200" b="1" dirty="0">
                <a:solidFill>
                  <a:srgbClr val="333333"/>
                </a:solidFill>
                <a:latin typeface="Calibri" panose="020F0502020204030204" pitchFamily="34" charset="0"/>
              </a:rPr>
              <a:t>Why did the Jews stay in Babylon?</a:t>
            </a:r>
          </a:p>
          <a:p>
            <a:r>
              <a:rPr lang="en-US" sz="1200" dirty="0">
                <a:solidFill>
                  <a:srgbClr val="333333"/>
                </a:solidFill>
                <a:latin typeface="Calibri" panose="020F0502020204030204" pitchFamily="34" charset="0"/>
              </a:rPr>
              <a:t>Having Mordecai near the king undoubtedly relieved the Jews of much oppression and gave them a favorable place in the empire. This good treatment may have been the reason most Jews elected to remain in Babylon rather than return to Judea when the opportunity came. Old Testament Institute Manual</a:t>
            </a:r>
            <a:endParaRPr lang="en-US" sz="1200" dirty="0"/>
          </a:p>
        </p:txBody>
      </p:sp>
    </p:spTree>
    <p:extLst>
      <p:ext uri="{BB962C8B-B14F-4D97-AF65-F5344CB8AC3E}">
        <p14:creationId xmlns:p14="http://schemas.microsoft.com/office/powerpoint/2010/main" val="28336666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4893647"/>
          </a:xfrm>
          <a:prstGeom prst="rect">
            <a:avLst/>
          </a:prstGeom>
          <a:ln>
            <a:solidFill>
              <a:schemeClr val="tx1"/>
            </a:solidFill>
          </a:ln>
        </p:spPr>
        <p:txBody>
          <a:bodyPr>
            <a:spAutoFit/>
          </a:bodyPr>
          <a:lstStyle/>
          <a:p>
            <a:pPr fontAlgn="base"/>
            <a:r>
              <a:rPr lang="en-US" sz="1200" dirty="0">
                <a:solidFill>
                  <a:srgbClr val="2A3753"/>
                </a:solidFill>
              </a:rPr>
              <a:t>Xerxes or Artaxerxes?</a:t>
            </a:r>
          </a:p>
          <a:p>
            <a:pPr fontAlgn="base"/>
            <a:r>
              <a:rPr lang="en-US" sz="1200" dirty="0">
                <a:solidFill>
                  <a:srgbClr val="333333"/>
                </a:solidFill>
              </a:rPr>
              <a:t>Editor</a:t>
            </a:r>
          </a:p>
          <a:p>
            <a:pPr fontAlgn="base"/>
            <a:r>
              <a:rPr lang="en-US" sz="1200" dirty="0">
                <a:solidFill>
                  <a:srgbClr val="333333"/>
                </a:solidFill>
              </a:rPr>
              <a:t>On page 62 of the October </a:t>
            </a:r>
            <a:r>
              <a:rPr lang="en-US" sz="1200" i="1" dirty="0">
                <a:solidFill>
                  <a:srgbClr val="333333"/>
                </a:solidFill>
              </a:rPr>
              <a:t>Ensign</a:t>
            </a:r>
            <a:r>
              <a:rPr lang="en-US" sz="1200" dirty="0">
                <a:solidFill>
                  <a:srgbClr val="333333"/>
                </a:solidFill>
              </a:rPr>
              <a:t> Dr. Cyrus Gordon said that it was Xerxes, the </a:t>
            </a:r>
            <a:r>
              <a:rPr lang="en-US" sz="1200" dirty="0" err="1">
                <a:solidFill>
                  <a:srgbClr val="333333"/>
                </a:solidFill>
              </a:rPr>
              <a:t>Medo</a:t>
            </a:r>
            <a:r>
              <a:rPr lang="en-US" sz="1200" dirty="0">
                <a:solidFill>
                  <a:srgbClr val="333333"/>
                </a:solidFill>
              </a:rPr>
              <a:t>-Persian King, who married Esther, referring to the book of Esther in which Ahasuerus was the king who married Esther. Was it not Artaxerxes as mentioned in Josephus who married Esther? W. Cleon Skousen also calls Ahasuerus “Xerxes.”</a:t>
            </a:r>
          </a:p>
          <a:p>
            <a:pPr fontAlgn="base"/>
            <a:r>
              <a:rPr lang="en-US" sz="1200" dirty="0">
                <a:solidFill>
                  <a:srgbClr val="333333"/>
                </a:solidFill>
              </a:rPr>
              <a:t>Josephus copied his account of Esther and Artaxerxes from the library temple records at Jerusalem and was most accurate. Now the question arises: Where did Dr. Gordon get the information that Esther married Xerxes? Some clarification is needed because the book of Esther is history and not scripture.</a:t>
            </a:r>
          </a:p>
          <a:p>
            <a:pPr fontAlgn="base"/>
            <a:r>
              <a:rPr lang="en-US" sz="1200" dirty="0">
                <a:solidFill>
                  <a:srgbClr val="333333"/>
                </a:solidFill>
              </a:rPr>
              <a:t>Skousen, on page 773 of his </a:t>
            </a:r>
            <a:r>
              <a:rPr lang="en-US" sz="1200" i="1" dirty="0">
                <a:solidFill>
                  <a:srgbClr val="333333"/>
                </a:solidFill>
              </a:rPr>
              <a:t>Fourth Thousand Years,</a:t>
            </a:r>
            <a:r>
              <a:rPr lang="en-US" sz="1200" dirty="0">
                <a:solidFill>
                  <a:srgbClr val="333333"/>
                </a:solidFill>
              </a:rPr>
              <a:t> has said that Cyrus was killed in battle with the Scythians, but Herodotus says that Cyrus was killed in battle with Queen </a:t>
            </a:r>
            <a:r>
              <a:rPr lang="en-US" sz="1200" dirty="0" err="1">
                <a:solidFill>
                  <a:srgbClr val="333333"/>
                </a:solidFill>
              </a:rPr>
              <a:t>Tomyris</a:t>
            </a:r>
            <a:r>
              <a:rPr lang="en-US" sz="1200" dirty="0">
                <a:solidFill>
                  <a:srgbClr val="333333"/>
                </a:solidFill>
              </a:rPr>
              <a:t>, Queen of the </a:t>
            </a:r>
            <a:r>
              <a:rPr lang="en-US" sz="1200" dirty="0" err="1">
                <a:solidFill>
                  <a:srgbClr val="333333"/>
                </a:solidFill>
              </a:rPr>
              <a:t>Masagatae</a:t>
            </a:r>
            <a:r>
              <a:rPr lang="en-US" sz="1200" dirty="0">
                <a:solidFill>
                  <a:srgbClr val="333333"/>
                </a:solidFill>
              </a:rPr>
              <a:t> tribes. These tribes were Germanic in origin and not </a:t>
            </a:r>
            <a:r>
              <a:rPr lang="en-US" sz="1200" dirty="0" err="1">
                <a:solidFill>
                  <a:srgbClr val="333333"/>
                </a:solidFill>
              </a:rPr>
              <a:t>Scythic</a:t>
            </a:r>
            <a:r>
              <a:rPr lang="en-US" sz="1200" dirty="0">
                <a:solidFill>
                  <a:srgbClr val="333333"/>
                </a:solidFill>
              </a:rPr>
              <a:t>. These are the discrepancies.</a:t>
            </a:r>
          </a:p>
          <a:p>
            <a:pPr fontAlgn="base"/>
            <a:r>
              <a:rPr lang="en-US" sz="1200" i="1" dirty="0"/>
              <a:t>Dr. Gordon replies: “For the historic setting of the book of Esther, in strict conformity with the scriptural evidence, see my </a:t>
            </a:r>
            <a:r>
              <a:rPr lang="en-US" sz="1200" dirty="0"/>
              <a:t>Ancient Near East</a:t>
            </a:r>
            <a:r>
              <a:rPr lang="en-US" sz="1200" i="1" dirty="0"/>
              <a:t> (New York: W. W. Norton Company, 1965). The king in the book of Esther is Ahasuerus (in Hebrew, </a:t>
            </a:r>
            <a:r>
              <a:rPr lang="en-US" sz="1200" i="1" dirty="0" err="1"/>
              <a:t>Ahashwerisg</a:t>
            </a:r>
            <a:r>
              <a:rPr lang="en-US" sz="1200" i="1" dirty="0"/>
              <a:t>). This name corresponds exactly to the Old Persian name, Xerxes. Artaxerxes in Hebrew is </a:t>
            </a:r>
            <a:r>
              <a:rPr lang="en-US" sz="1200" i="1" dirty="0" err="1"/>
              <a:t>Artahshast</a:t>
            </a:r>
            <a:r>
              <a:rPr lang="en-US" sz="1200" i="1" dirty="0"/>
              <a:t>. To summarize, the king’s name in the book of Esther can only be Xerxes and definitely not Artaxerxes. This is a matter of phonetics, not of interpretation.”</a:t>
            </a:r>
            <a:endParaRPr lang="en-US" sz="1200" dirty="0">
              <a:solidFill>
                <a:srgbClr val="333333"/>
              </a:solidFill>
            </a:endParaRPr>
          </a:p>
          <a:p>
            <a:pPr fontAlgn="base"/>
            <a:r>
              <a:rPr lang="en-US" sz="1200" dirty="0">
                <a:solidFill>
                  <a:srgbClr val="333333"/>
                </a:solidFill>
              </a:rPr>
              <a:t>E. R. Pierce Ozark, Arkansas</a:t>
            </a:r>
          </a:p>
          <a:p>
            <a:pPr fontAlgn="base"/>
            <a:r>
              <a:rPr lang="en-US" sz="1200" b="0" i="1" dirty="0">
                <a:solidFill>
                  <a:srgbClr val="333333"/>
                </a:solidFill>
                <a:effectLst/>
              </a:rPr>
              <a:t>Our Readers Write: </a:t>
            </a:r>
            <a:r>
              <a:rPr lang="en-US" sz="1200" b="0" dirty="0">
                <a:solidFill>
                  <a:srgbClr val="333333"/>
                </a:solidFill>
                <a:effectLst/>
              </a:rPr>
              <a:t>April 1972 Ensign</a:t>
            </a:r>
            <a:endParaRPr lang="en-US" sz="1200" b="0" i="1" dirty="0">
              <a:solidFill>
                <a:srgbClr val="333333"/>
              </a:solidFill>
              <a:effectLst/>
            </a:endParaRPr>
          </a:p>
        </p:txBody>
      </p:sp>
      <p:sp>
        <p:nvSpPr>
          <p:cNvPr id="3" name="Rectangle 2"/>
          <p:cNvSpPr/>
          <p:nvPr/>
        </p:nvSpPr>
        <p:spPr>
          <a:xfrm>
            <a:off x="6096000" y="0"/>
            <a:ext cx="6096000" cy="1015663"/>
          </a:xfrm>
          <a:prstGeom prst="rect">
            <a:avLst/>
          </a:prstGeom>
          <a:ln>
            <a:solidFill>
              <a:schemeClr val="tx1"/>
            </a:solidFill>
          </a:ln>
        </p:spPr>
        <p:txBody>
          <a:bodyPr>
            <a:spAutoFit/>
          </a:bodyPr>
          <a:lstStyle/>
          <a:p>
            <a:r>
              <a:rPr lang="en-US" sz="1200" dirty="0">
                <a:latin typeface="Arial" panose="020B0604020202020204" pitchFamily="34" charset="0"/>
              </a:rPr>
              <a:t>Ahasuerus is given as the name of the King of Persia in the Book of Esther. 19th century Bible commentaries generally identified him with </a:t>
            </a:r>
            <a:r>
              <a:rPr lang="en-US" sz="1200" b="1" dirty="0">
                <a:latin typeface="Arial" panose="020B0604020202020204" pitchFamily="34" charset="0"/>
              </a:rPr>
              <a:t>Xerxes I</a:t>
            </a:r>
            <a:r>
              <a:rPr lang="en-US" sz="1200" dirty="0">
                <a:latin typeface="Arial" panose="020B0604020202020204" pitchFamily="34" charset="0"/>
              </a:rPr>
              <a:t> of Persia. The Greek version (Septuagint) of the Book of Esther refers to him as Artaxerxes, and the historian Josephus relates that this was the name by which he was known to the Greeks. Jewish Encyclopedia and Wikipedia</a:t>
            </a:r>
            <a:endParaRPr lang="en-US" sz="1200" dirty="0"/>
          </a:p>
        </p:txBody>
      </p:sp>
      <p:sp>
        <p:nvSpPr>
          <p:cNvPr id="4" name="Rectangle 3"/>
          <p:cNvSpPr/>
          <p:nvPr/>
        </p:nvSpPr>
        <p:spPr>
          <a:xfrm>
            <a:off x="0" y="4887012"/>
            <a:ext cx="6096000" cy="1200329"/>
          </a:xfrm>
          <a:prstGeom prst="rect">
            <a:avLst/>
          </a:prstGeom>
          <a:ln>
            <a:solidFill>
              <a:schemeClr val="tx1"/>
            </a:solidFill>
          </a:ln>
        </p:spPr>
        <p:txBody>
          <a:bodyPr>
            <a:spAutoFit/>
          </a:bodyPr>
          <a:lstStyle/>
          <a:p>
            <a:r>
              <a:rPr lang="en-US" sz="1200" dirty="0">
                <a:latin typeface="Calibri" panose="020F0502020204030204" pitchFamily="34" charset="0"/>
              </a:rPr>
              <a:t>The book of Esther opens with the description of a grand banquet in the opulent courts of Susa (called </a:t>
            </a:r>
            <a:r>
              <a:rPr lang="en-US" sz="1200" dirty="0" err="1">
                <a:latin typeface="Calibri" panose="020F0502020204030204" pitchFamily="34" charset="0"/>
              </a:rPr>
              <a:t>Shushan</a:t>
            </a:r>
            <a:r>
              <a:rPr lang="en-US" sz="1200" dirty="0">
                <a:latin typeface="Calibri" panose="020F0502020204030204" pitchFamily="34" charset="0"/>
              </a:rPr>
              <a:t> in v. 2), palace of the great </a:t>
            </a:r>
            <a:r>
              <a:rPr lang="en-US" sz="1200" b="1" dirty="0">
                <a:latin typeface="Calibri" panose="020F0502020204030204" pitchFamily="34" charset="0"/>
              </a:rPr>
              <a:t>Persian Emperor Ahasuerus</a:t>
            </a:r>
            <a:r>
              <a:rPr lang="en-US" sz="1200" dirty="0">
                <a:latin typeface="Calibri" panose="020F0502020204030204" pitchFamily="34" charset="0"/>
              </a:rPr>
              <a:t>. This name is a Hebrew transliteration of the Persian </a:t>
            </a:r>
            <a:r>
              <a:rPr lang="en-US" sz="1200" i="1" dirty="0" err="1">
                <a:latin typeface="Calibri" panose="020F0502020204030204" pitchFamily="34" charset="0"/>
              </a:rPr>
              <a:t>Khsyayarsha</a:t>
            </a:r>
            <a:r>
              <a:rPr lang="en-US" sz="1200" i="1" dirty="0">
                <a:latin typeface="Calibri" panose="020F0502020204030204" pitchFamily="34" charset="0"/>
              </a:rPr>
              <a:t>,</a:t>
            </a:r>
            <a:r>
              <a:rPr lang="en-US" sz="1200" dirty="0">
                <a:latin typeface="Calibri" panose="020F0502020204030204" pitchFamily="34" charset="0"/>
              </a:rPr>
              <a:t> better known in history as </a:t>
            </a:r>
            <a:r>
              <a:rPr lang="en-US" sz="1200" b="1" dirty="0">
                <a:latin typeface="Calibri" panose="020F0502020204030204" pitchFamily="34" charset="0"/>
              </a:rPr>
              <a:t>Xerxes (the Greek form of the name</a:t>
            </a:r>
            <a:r>
              <a:rPr lang="en-US" sz="1200" dirty="0">
                <a:latin typeface="Calibri" panose="020F0502020204030204" pitchFamily="34" charset="0"/>
              </a:rPr>
              <a:t>). Most scholars place the events recorded in the book of Esther between about 482  B.C. and 478  B.C.</a:t>
            </a:r>
          </a:p>
          <a:p>
            <a:r>
              <a:rPr lang="en-US" sz="1200" dirty="0">
                <a:latin typeface="Calibri" panose="020F0502020204030204" pitchFamily="34" charset="0"/>
              </a:rPr>
              <a:t>Old Testament Institute manual</a:t>
            </a:r>
            <a:endParaRPr lang="en-US" sz="1200" dirty="0"/>
          </a:p>
        </p:txBody>
      </p:sp>
      <p:pic>
        <p:nvPicPr>
          <p:cNvPr id="13314" name="Picture 2" descr="http://static1.squarespace.com/static/4f63ddf524ac9f2c23f422a4/t/505775ae24acf7cfaa537fe2/1347909038921/Xerxes_I.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8297" y="1097145"/>
            <a:ext cx="1781858" cy="1781858"/>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http://www.crystalinks.com/XerxesTomb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2501" y="3484480"/>
            <a:ext cx="3782997" cy="281833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343494" y="6222925"/>
            <a:ext cx="1433406" cy="369332"/>
          </a:xfrm>
          <a:prstGeom prst="rect">
            <a:avLst/>
          </a:prstGeom>
        </p:spPr>
        <p:txBody>
          <a:bodyPr wrap="none">
            <a:spAutoFit/>
          </a:bodyPr>
          <a:lstStyle/>
          <a:p>
            <a:r>
              <a:rPr lang="en-US" b="1" dirty="0">
                <a:solidFill>
                  <a:srgbClr val="777777"/>
                </a:solidFill>
                <a:latin typeface="Abadi" panose="020B0604020104020204" pitchFamily="34" charset="0"/>
              </a:rPr>
              <a:t>Xerxes Tomb</a:t>
            </a:r>
            <a:endParaRPr lang="en-US" dirty="0"/>
          </a:p>
        </p:txBody>
      </p:sp>
    </p:spTree>
    <p:extLst>
      <p:ext uri="{BB962C8B-B14F-4D97-AF65-F5344CB8AC3E}">
        <p14:creationId xmlns:p14="http://schemas.microsoft.com/office/powerpoint/2010/main" val="2443460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 y="0"/>
            <a:ext cx="12192001" cy="6858000"/>
            <a:chOff x="-1" y="0"/>
            <a:chExt cx="12192001" cy="6858000"/>
          </a:xfrm>
        </p:grpSpPr>
        <p:pic>
          <p:nvPicPr>
            <p:cNvPr id="1026" name="Picture 2" descr="http://p1.pichost.me/i/72/196960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80282" y="413657"/>
              <a:ext cx="910318" cy="6128345"/>
              <a:chOff x="80282" y="413657"/>
              <a:chExt cx="910318" cy="6128345"/>
            </a:xfrm>
          </p:grpSpPr>
          <p:grpSp>
            <p:nvGrpSpPr>
              <p:cNvPr id="6" name="Group 5"/>
              <p:cNvGrpSpPr/>
              <p:nvPr/>
            </p:nvGrpSpPr>
            <p:grpSpPr>
              <a:xfrm>
                <a:off x="87086" y="413657"/>
                <a:ext cx="903514" cy="1038248"/>
                <a:chOff x="5671457" y="2405743"/>
                <a:chExt cx="2481943" cy="2852057"/>
              </a:xfrm>
            </p:grpSpPr>
            <p:sp>
              <p:nvSpPr>
                <p:cNvPr id="7" name="Quad Arrow 6"/>
                <p:cNvSpPr/>
                <p:nvPr/>
              </p:nvSpPr>
              <p:spPr>
                <a:xfrm>
                  <a:off x="5671457" y="2405743"/>
                  <a:ext cx="2481943" cy="2852057"/>
                </a:xfrm>
                <a:prstGeom prst="quadArrow">
                  <a:avLst>
                    <a:gd name="adj1" fmla="val 40110"/>
                    <a:gd name="adj2" fmla="val 16194"/>
                    <a:gd name="adj3" fmla="val 18114"/>
                  </a:avLst>
                </a:prstGeom>
                <a:solidFill>
                  <a:srgbClr val="1A2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6705601" y="2710543"/>
                  <a:ext cx="435428" cy="435428"/>
                  <a:chOff x="6281057" y="794657"/>
                  <a:chExt cx="947057" cy="947057"/>
                </a:xfrm>
              </p:grpSpPr>
              <p:sp>
                <p:nvSpPr>
                  <p:cNvPr id="37" name="Oval 36"/>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Left-Right-Up Arrow 37"/>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Left-Right-Up Arrow 38"/>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Left-Right-Up Arrow 39"/>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Left-Right-Up Arrow 40"/>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6694716" y="4430486"/>
                  <a:ext cx="435428" cy="435428"/>
                  <a:chOff x="6281057" y="794657"/>
                  <a:chExt cx="947057" cy="947057"/>
                </a:xfrm>
              </p:grpSpPr>
              <p:sp>
                <p:nvSpPr>
                  <p:cNvPr id="31" name="Oval 30"/>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Left-Right-Up Arrow 31"/>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Left-Right-Up Arrow 32"/>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Left-Right-Up Arrow 33"/>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Left-Right-Up Arrow 34"/>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5932714" y="3603171"/>
                  <a:ext cx="435428" cy="435428"/>
                  <a:chOff x="6281057" y="794657"/>
                  <a:chExt cx="947057" cy="947057"/>
                </a:xfrm>
              </p:grpSpPr>
              <p:sp>
                <p:nvSpPr>
                  <p:cNvPr id="25" name="Oval 24"/>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Left-Right-Up Arrow 25"/>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Left-Right-Up Arrow 26"/>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Left-Right-Up Arrow 27"/>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Left-Right-Up Arrow 28"/>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7402286" y="3603172"/>
                  <a:ext cx="435428" cy="435428"/>
                  <a:chOff x="6281057" y="794657"/>
                  <a:chExt cx="947057" cy="947057"/>
                </a:xfrm>
              </p:grpSpPr>
              <p:sp>
                <p:nvSpPr>
                  <p:cNvPr id="19" name="Oval 18"/>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Left-Right-Up Arrow 19"/>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Left-Right-Up Arrow 20"/>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Left-Right-Up Arrow 21"/>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Left-Right-Up Arrow 22"/>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6578599" y="3497943"/>
                  <a:ext cx="693059" cy="693059"/>
                  <a:chOff x="6281057" y="794657"/>
                  <a:chExt cx="947057" cy="947057"/>
                </a:xfrm>
              </p:grpSpPr>
              <p:sp>
                <p:nvSpPr>
                  <p:cNvPr id="13" name="Oval 12"/>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eft-Right-Up Arrow 13"/>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eft-Right-Up Arrow 14"/>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Left-Right-Up Arrow 15"/>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Left-Right-Up Arrow 16"/>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2"/>
              <p:cNvGrpSpPr/>
              <p:nvPr/>
            </p:nvGrpSpPr>
            <p:grpSpPr>
              <a:xfrm>
                <a:off x="87086" y="1443978"/>
                <a:ext cx="903514" cy="1038248"/>
                <a:chOff x="5671457" y="2405743"/>
                <a:chExt cx="2481943" cy="2852057"/>
              </a:xfrm>
            </p:grpSpPr>
            <p:sp>
              <p:nvSpPr>
                <p:cNvPr id="44" name="Quad Arrow 43"/>
                <p:cNvSpPr/>
                <p:nvPr/>
              </p:nvSpPr>
              <p:spPr>
                <a:xfrm>
                  <a:off x="5671457" y="2405743"/>
                  <a:ext cx="2481943" cy="2852057"/>
                </a:xfrm>
                <a:prstGeom prst="quadArrow">
                  <a:avLst>
                    <a:gd name="adj1" fmla="val 40110"/>
                    <a:gd name="adj2" fmla="val 16194"/>
                    <a:gd name="adj3" fmla="val 18114"/>
                  </a:avLst>
                </a:prstGeom>
                <a:solidFill>
                  <a:srgbClr val="1A2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6705601" y="2710543"/>
                  <a:ext cx="435428" cy="435428"/>
                  <a:chOff x="6281057" y="794657"/>
                  <a:chExt cx="947057" cy="947057"/>
                </a:xfrm>
              </p:grpSpPr>
              <p:sp>
                <p:nvSpPr>
                  <p:cNvPr id="74" name="Oval 73"/>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Left-Right-Up Arrow 74"/>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Left-Right-Up Arrow 75"/>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Left-Right-Up Arrow 76"/>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Left-Right-Up Arrow 77"/>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694716" y="4430486"/>
                  <a:ext cx="435428" cy="435428"/>
                  <a:chOff x="6281057" y="794657"/>
                  <a:chExt cx="947057" cy="947057"/>
                </a:xfrm>
              </p:grpSpPr>
              <p:sp>
                <p:nvSpPr>
                  <p:cNvPr id="68" name="Oval 67"/>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Left-Right-Up Arrow 68"/>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Left-Right-Up Arrow 69"/>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Left-Right-Up Arrow 70"/>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Left-Right-Up Arrow 71"/>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p:cNvGrpSpPr/>
                <p:nvPr/>
              </p:nvGrpSpPr>
              <p:grpSpPr>
                <a:xfrm>
                  <a:off x="5932714" y="3603171"/>
                  <a:ext cx="435428" cy="435428"/>
                  <a:chOff x="6281057" y="794657"/>
                  <a:chExt cx="947057" cy="947057"/>
                </a:xfrm>
              </p:grpSpPr>
              <p:sp>
                <p:nvSpPr>
                  <p:cNvPr id="62" name="Oval 61"/>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Left-Right-Up Arrow 62"/>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Left-Right-Up Arrow 63"/>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Left-Right-Up Arrow 64"/>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Left-Right-Up Arrow 65"/>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p:cNvGrpSpPr/>
                <p:nvPr/>
              </p:nvGrpSpPr>
              <p:grpSpPr>
                <a:xfrm>
                  <a:off x="7402286" y="3603172"/>
                  <a:ext cx="435428" cy="435428"/>
                  <a:chOff x="6281057" y="794657"/>
                  <a:chExt cx="947057" cy="947057"/>
                </a:xfrm>
              </p:grpSpPr>
              <p:sp>
                <p:nvSpPr>
                  <p:cNvPr id="56" name="Oval 55"/>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Left-Right-Up Arrow 56"/>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Left-Right-Up Arrow 57"/>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Left-Right-Up Arrow 58"/>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Left-Right-Up Arrow 59"/>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p:cNvGrpSpPr/>
                <p:nvPr/>
              </p:nvGrpSpPr>
              <p:grpSpPr>
                <a:xfrm>
                  <a:off x="6578599" y="3497943"/>
                  <a:ext cx="693059" cy="693059"/>
                  <a:chOff x="6281057" y="794657"/>
                  <a:chExt cx="947057" cy="947057"/>
                </a:xfrm>
              </p:grpSpPr>
              <p:sp>
                <p:nvSpPr>
                  <p:cNvPr id="50" name="Oval 49"/>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Left-Right-Up Arrow 50"/>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Left-Right-Up Arrow 51"/>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Left-Right-Up Arrow 52"/>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Left-Right-Up Arrow 53"/>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0" name="Group 79"/>
              <p:cNvGrpSpPr/>
              <p:nvPr/>
            </p:nvGrpSpPr>
            <p:grpSpPr>
              <a:xfrm>
                <a:off x="85385" y="2458922"/>
                <a:ext cx="903514" cy="1038248"/>
                <a:chOff x="5671457" y="2405743"/>
                <a:chExt cx="2481943" cy="2852057"/>
              </a:xfrm>
            </p:grpSpPr>
            <p:sp>
              <p:nvSpPr>
                <p:cNvPr id="81" name="Quad Arrow 80"/>
                <p:cNvSpPr/>
                <p:nvPr/>
              </p:nvSpPr>
              <p:spPr>
                <a:xfrm>
                  <a:off x="5671457" y="2405743"/>
                  <a:ext cx="2481943" cy="2852057"/>
                </a:xfrm>
                <a:prstGeom prst="quadArrow">
                  <a:avLst>
                    <a:gd name="adj1" fmla="val 40110"/>
                    <a:gd name="adj2" fmla="val 16194"/>
                    <a:gd name="adj3" fmla="val 18114"/>
                  </a:avLst>
                </a:prstGeom>
                <a:solidFill>
                  <a:srgbClr val="1A2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6705601" y="2710543"/>
                  <a:ext cx="435428" cy="435428"/>
                  <a:chOff x="6281057" y="794657"/>
                  <a:chExt cx="947057" cy="947057"/>
                </a:xfrm>
              </p:grpSpPr>
              <p:sp>
                <p:nvSpPr>
                  <p:cNvPr id="111" name="Oval 110"/>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Left-Right-Up Arrow 111"/>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Left-Right-Up Arrow 112"/>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Left-Right-Up Arrow 113"/>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Left-Right-Up Arrow 114"/>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82"/>
                <p:cNvGrpSpPr/>
                <p:nvPr/>
              </p:nvGrpSpPr>
              <p:grpSpPr>
                <a:xfrm>
                  <a:off x="6694716" y="4430486"/>
                  <a:ext cx="435428" cy="435428"/>
                  <a:chOff x="6281057" y="794657"/>
                  <a:chExt cx="947057" cy="947057"/>
                </a:xfrm>
              </p:grpSpPr>
              <p:sp>
                <p:nvSpPr>
                  <p:cNvPr id="105" name="Oval 104"/>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Left-Right-Up Arrow 105"/>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Left-Right-Up Arrow 106"/>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Left-Right-Up Arrow 107"/>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Left-Right-Up Arrow 108"/>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p:cNvGrpSpPr/>
                <p:nvPr/>
              </p:nvGrpSpPr>
              <p:grpSpPr>
                <a:xfrm>
                  <a:off x="5932714" y="3603171"/>
                  <a:ext cx="435428" cy="435428"/>
                  <a:chOff x="6281057" y="794657"/>
                  <a:chExt cx="947057" cy="947057"/>
                </a:xfrm>
              </p:grpSpPr>
              <p:sp>
                <p:nvSpPr>
                  <p:cNvPr id="99" name="Oval 98"/>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Left-Right-Up Arrow 99"/>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Left-Right-Up Arrow 100"/>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Left-Right-Up Arrow 101"/>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Left-Right-Up Arrow 102"/>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84"/>
                <p:cNvGrpSpPr/>
                <p:nvPr/>
              </p:nvGrpSpPr>
              <p:grpSpPr>
                <a:xfrm>
                  <a:off x="7402286" y="3603172"/>
                  <a:ext cx="435428" cy="435428"/>
                  <a:chOff x="6281057" y="794657"/>
                  <a:chExt cx="947057" cy="947057"/>
                </a:xfrm>
              </p:grpSpPr>
              <p:sp>
                <p:nvSpPr>
                  <p:cNvPr id="93" name="Oval 92"/>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Left-Right-Up Arrow 93"/>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Left-Right-Up Arrow 94"/>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Left-Right-Up Arrow 95"/>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Left-Right-Up Arrow 96"/>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Group 85"/>
                <p:cNvGrpSpPr/>
                <p:nvPr/>
              </p:nvGrpSpPr>
              <p:grpSpPr>
                <a:xfrm>
                  <a:off x="6578599" y="3497943"/>
                  <a:ext cx="693059" cy="693059"/>
                  <a:chOff x="6281057" y="794657"/>
                  <a:chExt cx="947057" cy="947057"/>
                </a:xfrm>
              </p:grpSpPr>
              <p:sp>
                <p:nvSpPr>
                  <p:cNvPr id="87" name="Oval 86"/>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Left-Right-Up Arrow 87"/>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Left-Right-Up Arrow 88"/>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Left-Right-Up Arrow 89"/>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Left-Right-Up Arrow 90"/>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7" name="Group 116"/>
              <p:cNvGrpSpPr/>
              <p:nvPr/>
            </p:nvGrpSpPr>
            <p:grpSpPr>
              <a:xfrm>
                <a:off x="83684" y="3473866"/>
                <a:ext cx="903514" cy="1038248"/>
                <a:chOff x="5671457" y="2405743"/>
                <a:chExt cx="2481943" cy="2852057"/>
              </a:xfrm>
            </p:grpSpPr>
            <p:sp>
              <p:nvSpPr>
                <p:cNvPr id="118" name="Quad Arrow 117"/>
                <p:cNvSpPr/>
                <p:nvPr/>
              </p:nvSpPr>
              <p:spPr>
                <a:xfrm>
                  <a:off x="5671457" y="2405743"/>
                  <a:ext cx="2481943" cy="2852057"/>
                </a:xfrm>
                <a:prstGeom prst="quadArrow">
                  <a:avLst>
                    <a:gd name="adj1" fmla="val 40110"/>
                    <a:gd name="adj2" fmla="val 16194"/>
                    <a:gd name="adj3" fmla="val 18114"/>
                  </a:avLst>
                </a:prstGeom>
                <a:solidFill>
                  <a:srgbClr val="1A2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p:cNvGrpSpPr/>
                <p:nvPr/>
              </p:nvGrpSpPr>
              <p:grpSpPr>
                <a:xfrm>
                  <a:off x="6705601" y="2710543"/>
                  <a:ext cx="435428" cy="435428"/>
                  <a:chOff x="6281057" y="794657"/>
                  <a:chExt cx="947057" cy="947057"/>
                </a:xfrm>
              </p:grpSpPr>
              <p:sp>
                <p:nvSpPr>
                  <p:cNvPr id="148" name="Oval 147"/>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Left-Right-Up Arrow 148"/>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Left-Right-Up Arrow 149"/>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Left-Right-Up Arrow 150"/>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Left-Right-Up Arrow 151"/>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p:cNvGrpSpPr/>
                <p:nvPr/>
              </p:nvGrpSpPr>
              <p:grpSpPr>
                <a:xfrm>
                  <a:off x="6694716" y="4430486"/>
                  <a:ext cx="435428" cy="435428"/>
                  <a:chOff x="6281057" y="794657"/>
                  <a:chExt cx="947057" cy="947057"/>
                </a:xfrm>
              </p:grpSpPr>
              <p:sp>
                <p:nvSpPr>
                  <p:cNvPr id="142" name="Oval 141"/>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Left-Right-Up Arrow 142"/>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Left-Right-Up Arrow 143"/>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Left-Right-Up Arrow 144"/>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Left-Right-Up Arrow 145"/>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p:cNvGrpSpPr/>
                <p:nvPr/>
              </p:nvGrpSpPr>
              <p:grpSpPr>
                <a:xfrm>
                  <a:off x="5932714" y="3603171"/>
                  <a:ext cx="435428" cy="435428"/>
                  <a:chOff x="6281057" y="794657"/>
                  <a:chExt cx="947057" cy="947057"/>
                </a:xfrm>
              </p:grpSpPr>
              <p:sp>
                <p:nvSpPr>
                  <p:cNvPr id="136" name="Oval 135"/>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Left-Right-Up Arrow 136"/>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Left-Right-Up Arrow 137"/>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Left-Right-Up Arrow 138"/>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Left-Right-Up Arrow 139"/>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 name="Group 121"/>
                <p:cNvGrpSpPr/>
                <p:nvPr/>
              </p:nvGrpSpPr>
              <p:grpSpPr>
                <a:xfrm>
                  <a:off x="7402286" y="3603172"/>
                  <a:ext cx="435428" cy="435428"/>
                  <a:chOff x="6281057" y="794657"/>
                  <a:chExt cx="947057" cy="947057"/>
                </a:xfrm>
              </p:grpSpPr>
              <p:sp>
                <p:nvSpPr>
                  <p:cNvPr id="130" name="Oval 129"/>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Left-Right-Up Arrow 130"/>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Left-Right-Up Arrow 131"/>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Left-Right-Up Arrow 132"/>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Left-Right-Up Arrow 133"/>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 name="Group 122"/>
                <p:cNvGrpSpPr/>
                <p:nvPr/>
              </p:nvGrpSpPr>
              <p:grpSpPr>
                <a:xfrm>
                  <a:off x="6578599" y="3497943"/>
                  <a:ext cx="693059" cy="693059"/>
                  <a:chOff x="6281057" y="794657"/>
                  <a:chExt cx="947057" cy="947057"/>
                </a:xfrm>
              </p:grpSpPr>
              <p:sp>
                <p:nvSpPr>
                  <p:cNvPr id="124" name="Oval 123"/>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Left-Right-Up Arrow 124"/>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Left-Right-Up Arrow 125"/>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Left-Right-Up Arrow 126"/>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Left-Right-Up Arrow 127"/>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4" name="Group 153"/>
              <p:cNvGrpSpPr/>
              <p:nvPr/>
            </p:nvGrpSpPr>
            <p:grpSpPr>
              <a:xfrm>
                <a:off x="81983" y="4488810"/>
                <a:ext cx="903514" cy="1038248"/>
                <a:chOff x="5671457" y="2405743"/>
                <a:chExt cx="2481943" cy="2852057"/>
              </a:xfrm>
            </p:grpSpPr>
            <p:sp>
              <p:nvSpPr>
                <p:cNvPr id="155" name="Quad Arrow 154"/>
                <p:cNvSpPr/>
                <p:nvPr/>
              </p:nvSpPr>
              <p:spPr>
                <a:xfrm>
                  <a:off x="5671457" y="2405743"/>
                  <a:ext cx="2481943" cy="2852057"/>
                </a:xfrm>
                <a:prstGeom prst="quadArrow">
                  <a:avLst>
                    <a:gd name="adj1" fmla="val 40110"/>
                    <a:gd name="adj2" fmla="val 16194"/>
                    <a:gd name="adj3" fmla="val 18114"/>
                  </a:avLst>
                </a:prstGeom>
                <a:solidFill>
                  <a:srgbClr val="1A2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6" name="Group 155"/>
                <p:cNvGrpSpPr/>
                <p:nvPr/>
              </p:nvGrpSpPr>
              <p:grpSpPr>
                <a:xfrm>
                  <a:off x="6705601" y="2710543"/>
                  <a:ext cx="435428" cy="435428"/>
                  <a:chOff x="6281057" y="794657"/>
                  <a:chExt cx="947057" cy="947057"/>
                </a:xfrm>
              </p:grpSpPr>
              <p:sp>
                <p:nvSpPr>
                  <p:cNvPr id="185" name="Oval 184"/>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Left-Right-Up Arrow 185"/>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Left-Right-Up Arrow 186"/>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Left-Right-Up Arrow 187"/>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Left-Right-Up Arrow 188"/>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7" name="Group 156"/>
                <p:cNvGrpSpPr/>
                <p:nvPr/>
              </p:nvGrpSpPr>
              <p:grpSpPr>
                <a:xfrm>
                  <a:off x="6694716" y="4430486"/>
                  <a:ext cx="435428" cy="435428"/>
                  <a:chOff x="6281057" y="794657"/>
                  <a:chExt cx="947057" cy="947057"/>
                </a:xfrm>
              </p:grpSpPr>
              <p:sp>
                <p:nvSpPr>
                  <p:cNvPr id="179" name="Oval 178"/>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Left-Right-Up Arrow 179"/>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Left-Right-Up Arrow 180"/>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Left-Right-Up Arrow 181"/>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Left-Right-Up Arrow 182"/>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8" name="Group 157"/>
                <p:cNvGrpSpPr/>
                <p:nvPr/>
              </p:nvGrpSpPr>
              <p:grpSpPr>
                <a:xfrm>
                  <a:off x="5932714" y="3603171"/>
                  <a:ext cx="435428" cy="435428"/>
                  <a:chOff x="6281057" y="794657"/>
                  <a:chExt cx="947057" cy="947057"/>
                </a:xfrm>
              </p:grpSpPr>
              <p:sp>
                <p:nvSpPr>
                  <p:cNvPr id="173" name="Oval 172"/>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Left-Right-Up Arrow 173"/>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Left-Right-Up Arrow 174"/>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Left-Right-Up Arrow 175"/>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Left-Right-Up Arrow 176"/>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9" name="Group 158"/>
                <p:cNvGrpSpPr/>
                <p:nvPr/>
              </p:nvGrpSpPr>
              <p:grpSpPr>
                <a:xfrm>
                  <a:off x="7402286" y="3603172"/>
                  <a:ext cx="435428" cy="435428"/>
                  <a:chOff x="6281057" y="794657"/>
                  <a:chExt cx="947057" cy="947057"/>
                </a:xfrm>
              </p:grpSpPr>
              <p:sp>
                <p:nvSpPr>
                  <p:cNvPr id="167" name="Oval 166"/>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Left-Right-Up Arrow 167"/>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Left-Right-Up Arrow 168"/>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Left-Right-Up Arrow 169"/>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Left-Right-Up Arrow 170"/>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6578599" y="3497943"/>
                  <a:ext cx="693059" cy="693059"/>
                  <a:chOff x="6281057" y="794657"/>
                  <a:chExt cx="947057" cy="947057"/>
                </a:xfrm>
              </p:grpSpPr>
              <p:sp>
                <p:nvSpPr>
                  <p:cNvPr id="161" name="Oval 160"/>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Left-Right-Up Arrow 161"/>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Left-Right-Up Arrow 162"/>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Left-Right-Up Arrow 163"/>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Left-Right-Up Arrow 164"/>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1" name="Group 190"/>
              <p:cNvGrpSpPr/>
              <p:nvPr/>
            </p:nvGrpSpPr>
            <p:grpSpPr>
              <a:xfrm>
                <a:off x="80282" y="5503754"/>
                <a:ext cx="903514" cy="1038248"/>
                <a:chOff x="5671457" y="2405743"/>
                <a:chExt cx="2481943" cy="2852057"/>
              </a:xfrm>
            </p:grpSpPr>
            <p:sp>
              <p:nvSpPr>
                <p:cNvPr id="192" name="Quad Arrow 191"/>
                <p:cNvSpPr/>
                <p:nvPr/>
              </p:nvSpPr>
              <p:spPr>
                <a:xfrm>
                  <a:off x="5671457" y="2405743"/>
                  <a:ext cx="2481943" cy="2852057"/>
                </a:xfrm>
                <a:prstGeom prst="quadArrow">
                  <a:avLst>
                    <a:gd name="adj1" fmla="val 40110"/>
                    <a:gd name="adj2" fmla="val 16194"/>
                    <a:gd name="adj3" fmla="val 18114"/>
                  </a:avLst>
                </a:prstGeom>
                <a:solidFill>
                  <a:srgbClr val="1A2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3" name="Group 192"/>
                <p:cNvGrpSpPr/>
                <p:nvPr/>
              </p:nvGrpSpPr>
              <p:grpSpPr>
                <a:xfrm>
                  <a:off x="6705601" y="2710543"/>
                  <a:ext cx="435428" cy="435428"/>
                  <a:chOff x="6281057" y="794657"/>
                  <a:chExt cx="947057" cy="947057"/>
                </a:xfrm>
              </p:grpSpPr>
              <p:sp>
                <p:nvSpPr>
                  <p:cNvPr id="222" name="Oval 221"/>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Left-Right-Up Arrow 222"/>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Left-Right-Up Arrow 223"/>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Left-Right-Up Arrow 224"/>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Left-Right-Up Arrow 225"/>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p:cNvGrpSpPr/>
                <p:nvPr/>
              </p:nvGrpSpPr>
              <p:grpSpPr>
                <a:xfrm>
                  <a:off x="6694716" y="4430486"/>
                  <a:ext cx="435428" cy="435428"/>
                  <a:chOff x="6281057" y="794657"/>
                  <a:chExt cx="947057" cy="947057"/>
                </a:xfrm>
              </p:grpSpPr>
              <p:sp>
                <p:nvSpPr>
                  <p:cNvPr id="216" name="Oval 215"/>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Left-Right-Up Arrow 216"/>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Left-Right-Up Arrow 217"/>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Left-Right-Up Arrow 218"/>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Left-Right-Up Arrow 219"/>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5" name="Group 194"/>
                <p:cNvGrpSpPr/>
                <p:nvPr/>
              </p:nvGrpSpPr>
              <p:grpSpPr>
                <a:xfrm>
                  <a:off x="5932714" y="3603171"/>
                  <a:ext cx="435428" cy="435428"/>
                  <a:chOff x="6281057" y="794657"/>
                  <a:chExt cx="947057" cy="947057"/>
                </a:xfrm>
              </p:grpSpPr>
              <p:sp>
                <p:nvSpPr>
                  <p:cNvPr id="210" name="Oval 209"/>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Left-Right-Up Arrow 210"/>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Left-Right-Up Arrow 211"/>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Left-Right-Up Arrow 212"/>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Left-Right-Up Arrow 213"/>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p:cNvGrpSpPr/>
                <p:nvPr/>
              </p:nvGrpSpPr>
              <p:grpSpPr>
                <a:xfrm>
                  <a:off x="7402286" y="3603172"/>
                  <a:ext cx="435428" cy="435428"/>
                  <a:chOff x="6281057" y="794657"/>
                  <a:chExt cx="947057" cy="947057"/>
                </a:xfrm>
              </p:grpSpPr>
              <p:sp>
                <p:nvSpPr>
                  <p:cNvPr id="204" name="Oval 203"/>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Left-Right-Up Arrow 204"/>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Left-Right-Up Arrow 205"/>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Left-Right-Up Arrow 206"/>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Left-Right-Up Arrow 207"/>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p:cNvGrpSpPr/>
                <p:nvPr/>
              </p:nvGrpSpPr>
              <p:grpSpPr>
                <a:xfrm>
                  <a:off x="6578599" y="3497943"/>
                  <a:ext cx="693059" cy="693059"/>
                  <a:chOff x="6281057" y="794657"/>
                  <a:chExt cx="947057" cy="947057"/>
                </a:xfrm>
              </p:grpSpPr>
              <p:sp>
                <p:nvSpPr>
                  <p:cNvPr id="198" name="Oval 197"/>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Left-Right-Up Arrow 198"/>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Left-Right-Up Arrow 199"/>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Left-Right-Up Arrow 200"/>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Left-Right-Up Arrow 201"/>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
        <p:nvSpPr>
          <p:cNvPr id="265" name="TextBox 264"/>
          <p:cNvSpPr txBox="1"/>
          <p:nvPr/>
        </p:nvSpPr>
        <p:spPr>
          <a:xfrm>
            <a:off x="926372" y="1216781"/>
            <a:ext cx="8567335" cy="5632311"/>
          </a:xfrm>
          <a:prstGeom prst="rect">
            <a:avLst/>
          </a:prstGeom>
          <a:noFill/>
        </p:spPr>
        <p:txBody>
          <a:bodyPr wrap="square" rtlCol="0">
            <a:spAutoFit/>
          </a:bodyPr>
          <a:lstStyle/>
          <a:p>
            <a:r>
              <a:rPr lang="en-US" dirty="0"/>
              <a:t>She was the cousin of </a:t>
            </a:r>
            <a:r>
              <a:rPr lang="en-US" dirty="0" err="1"/>
              <a:t>Mordecia</a:t>
            </a:r>
            <a:r>
              <a:rPr lang="en-US" dirty="0"/>
              <a:t>, a Jew, who worked at the palace of King Ahasuerus in Persia</a:t>
            </a:r>
          </a:p>
          <a:p>
            <a:endParaRPr lang="en-US" dirty="0"/>
          </a:p>
          <a:p>
            <a:r>
              <a:rPr lang="en-US" dirty="0"/>
              <a:t>Her name is Persia means “a star”</a:t>
            </a:r>
          </a:p>
          <a:p>
            <a:endParaRPr lang="en-US" dirty="0"/>
          </a:p>
          <a:p>
            <a:r>
              <a:rPr lang="en-US" dirty="0"/>
              <a:t>Mordecai raised her as his own daughter</a:t>
            </a:r>
          </a:p>
          <a:p>
            <a:endParaRPr lang="en-US" dirty="0"/>
          </a:p>
          <a:p>
            <a:r>
              <a:rPr lang="en-US" dirty="0"/>
              <a:t>After King Ahasuerus divorced his wife Vashti, Esther gained favor of the king and he married Esther</a:t>
            </a:r>
          </a:p>
          <a:p>
            <a:endParaRPr lang="en-US" dirty="0"/>
          </a:p>
          <a:p>
            <a:r>
              <a:rPr lang="en-US" dirty="0"/>
              <a:t>After Mordecai refused to bow down to Haman, the chief officer of the court, Haman developed a plan to exterminate all the Jews</a:t>
            </a:r>
          </a:p>
          <a:p>
            <a:endParaRPr lang="en-US" dirty="0"/>
          </a:p>
          <a:p>
            <a:r>
              <a:rPr lang="en-US" dirty="0"/>
              <a:t>Esther came before the king and announced that she was Jewish, unbeknownst to him</a:t>
            </a:r>
          </a:p>
          <a:p>
            <a:endParaRPr lang="en-US" dirty="0"/>
          </a:p>
          <a:p>
            <a:r>
              <a:rPr lang="en-US" dirty="0"/>
              <a:t>She alerted the king of a plot against the lives of the Jewish people</a:t>
            </a:r>
          </a:p>
          <a:p>
            <a:endParaRPr lang="en-US" dirty="0"/>
          </a:p>
          <a:p>
            <a:r>
              <a:rPr lang="en-US" dirty="0"/>
              <a:t>Through her courage the decree was reversed by saving the Jewish people from extinction. </a:t>
            </a:r>
          </a:p>
        </p:txBody>
      </p:sp>
      <p:sp>
        <p:nvSpPr>
          <p:cNvPr id="268" name="TextBox 267"/>
          <p:cNvSpPr txBox="1"/>
          <p:nvPr/>
        </p:nvSpPr>
        <p:spPr>
          <a:xfrm>
            <a:off x="841492" y="-164459"/>
            <a:ext cx="11208274" cy="1446550"/>
          </a:xfrm>
          <a:prstGeom prst="rect">
            <a:avLst/>
          </a:prstGeom>
          <a:noFill/>
        </p:spPr>
        <p:txBody>
          <a:bodyPr wrap="square" rtlCol="0">
            <a:spAutoFit/>
          </a:bodyPr>
          <a:lstStyle/>
          <a:p>
            <a:pPr algn="ctr"/>
            <a:r>
              <a:rPr lang="en-US" sz="8800" dirty="0">
                <a:latin typeface="Footlight MT Light" panose="0204060206030A020304" pitchFamily="18" charset="0"/>
              </a:rPr>
              <a:t>Esther</a:t>
            </a:r>
          </a:p>
        </p:txBody>
      </p:sp>
      <p:grpSp>
        <p:nvGrpSpPr>
          <p:cNvPr id="269" name="Group 268"/>
          <p:cNvGrpSpPr/>
          <p:nvPr/>
        </p:nvGrpSpPr>
        <p:grpSpPr>
          <a:xfrm>
            <a:off x="9707005" y="1564957"/>
            <a:ext cx="2066030" cy="4582798"/>
            <a:chOff x="1604053" y="1220162"/>
            <a:chExt cx="1377043" cy="3054510"/>
          </a:xfrm>
        </p:grpSpPr>
        <p:sp>
          <p:nvSpPr>
            <p:cNvPr id="270" name="Round Diagonal Corner Rectangle 269"/>
            <p:cNvSpPr/>
            <p:nvPr/>
          </p:nvSpPr>
          <p:spPr>
            <a:xfrm rot="717839">
              <a:off x="1629843" y="1303969"/>
              <a:ext cx="533400" cy="1769604"/>
            </a:xfrm>
            <a:prstGeom prst="round2DiagRect">
              <a:avLst>
                <a:gd name="adj1" fmla="val 36744"/>
                <a:gd name="adj2" fmla="val 0"/>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ound Diagonal Corner Rectangle 270"/>
            <p:cNvSpPr/>
            <p:nvPr/>
          </p:nvSpPr>
          <p:spPr>
            <a:xfrm rot="20596600" flipH="1">
              <a:off x="2447696" y="1286239"/>
              <a:ext cx="533400" cy="1755619"/>
            </a:xfrm>
            <a:prstGeom prst="round2DiagRect">
              <a:avLst>
                <a:gd name="adj1" fmla="val 36744"/>
                <a:gd name="adj2" fmla="val 0"/>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Oval 271"/>
            <p:cNvSpPr/>
            <p:nvPr/>
          </p:nvSpPr>
          <p:spPr>
            <a:xfrm rot="18164768">
              <a:off x="1524890" y="3128836"/>
              <a:ext cx="423610" cy="26528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Oval 272"/>
            <p:cNvSpPr/>
            <p:nvPr/>
          </p:nvSpPr>
          <p:spPr>
            <a:xfrm rot="3435232" flipH="1">
              <a:off x="2550277" y="3115603"/>
              <a:ext cx="423610" cy="28722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Oval 273"/>
            <p:cNvSpPr/>
            <p:nvPr/>
          </p:nvSpPr>
          <p:spPr>
            <a:xfrm rot="1339872" flipH="1">
              <a:off x="2190579" y="4023344"/>
              <a:ext cx="435428" cy="24215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p:cNvSpPr/>
            <p:nvPr/>
          </p:nvSpPr>
          <p:spPr>
            <a:xfrm rot="19498395" flipH="1">
              <a:off x="1894114" y="4019586"/>
              <a:ext cx="435428" cy="25508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Trapezoid 275"/>
            <p:cNvSpPr/>
            <p:nvPr/>
          </p:nvSpPr>
          <p:spPr>
            <a:xfrm flipH="1">
              <a:off x="1937656" y="2555215"/>
              <a:ext cx="696686" cy="1617574"/>
            </a:xfrm>
            <a:prstGeom prst="trapezoi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Trapezoid 276"/>
            <p:cNvSpPr/>
            <p:nvPr/>
          </p:nvSpPr>
          <p:spPr>
            <a:xfrm rot="1587080">
              <a:off x="1668769" y="2371655"/>
              <a:ext cx="576542" cy="917609"/>
            </a:xfrm>
            <a:prstGeom prst="trapezoid">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Trapezoid 277"/>
            <p:cNvSpPr/>
            <p:nvPr/>
          </p:nvSpPr>
          <p:spPr>
            <a:xfrm rot="20149471" flipH="1">
              <a:off x="2340441" y="2357050"/>
              <a:ext cx="519324" cy="917609"/>
            </a:xfrm>
            <a:prstGeom prst="trapezoid">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Trapezoid 278"/>
            <p:cNvSpPr/>
            <p:nvPr/>
          </p:nvSpPr>
          <p:spPr>
            <a:xfrm rot="10800000" flipH="1">
              <a:off x="1937656" y="2385771"/>
              <a:ext cx="696686" cy="889377"/>
            </a:xfrm>
            <a:prstGeom prst="trapezoid">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Oval 279"/>
            <p:cNvSpPr/>
            <p:nvPr/>
          </p:nvSpPr>
          <p:spPr>
            <a:xfrm flipH="1">
              <a:off x="2149432" y="2104624"/>
              <a:ext cx="255357" cy="50833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Oval 280"/>
            <p:cNvSpPr/>
            <p:nvPr/>
          </p:nvSpPr>
          <p:spPr>
            <a:xfrm flipH="1">
              <a:off x="1850570" y="1284388"/>
              <a:ext cx="870858" cy="118610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2" name="Group 281"/>
            <p:cNvGrpSpPr/>
            <p:nvPr/>
          </p:nvGrpSpPr>
          <p:grpSpPr>
            <a:xfrm>
              <a:off x="2039816" y="3258504"/>
              <a:ext cx="238230" cy="674552"/>
              <a:chOff x="3374514" y="3275149"/>
              <a:chExt cx="386812" cy="1095266"/>
            </a:xfrm>
          </p:grpSpPr>
          <p:grpSp>
            <p:nvGrpSpPr>
              <p:cNvPr id="331" name="Group 330"/>
              <p:cNvGrpSpPr/>
              <p:nvPr/>
            </p:nvGrpSpPr>
            <p:grpSpPr>
              <a:xfrm>
                <a:off x="3374514" y="3275149"/>
                <a:ext cx="378574" cy="378574"/>
                <a:chOff x="3886200" y="3275149"/>
                <a:chExt cx="1371600" cy="1371600"/>
              </a:xfrm>
            </p:grpSpPr>
            <p:sp>
              <p:nvSpPr>
                <p:cNvPr id="338" name="Quad Arrow Callout 337"/>
                <p:cNvSpPr/>
                <p:nvPr/>
              </p:nvSpPr>
              <p:spPr>
                <a:xfrm>
                  <a:off x="3886200" y="3275149"/>
                  <a:ext cx="1371600" cy="1371600"/>
                </a:xfrm>
                <a:prstGeom prst="quadArrowCallout">
                  <a:avLst>
                    <a:gd name="adj1" fmla="val 18515"/>
                    <a:gd name="adj2" fmla="val 7704"/>
                    <a:gd name="adj3" fmla="val 18515"/>
                    <a:gd name="adj4" fmla="val 48123"/>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Quad Arrow Callout 338"/>
                <p:cNvSpPr/>
                <p:nvPr/>
              </p:nvSpPr>
              <p:spPr>
                <a:xfrm>
                  <a:off x="4268315" y="3644175"/>
                  <a:ext cx="611051" cy="611051"/>
                </a:xfrm>
                <a:prstGeom prst="quadArrowCallout">
                  <a:avLst>
                    <a:gd name="adj1" fmla="val 18515"/>
                    <a:gd name="adj2" fmla="val 7704"/>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2" name="Group 331"/>
              <p:cNvGrpSpPr/>
              <p:nvPr/>
            </p:nvGrpSpPr>
            <p:grpSpPr>
              <a:xfrm>
                <a:off x="3378633" y="3633495"/>
                <a:ext cx="378574" cy="378574"/>
                <a:chOff x="3886200" y="3275149"/>
                <a:chExt cx="1371600" cy="1371600"/>
              </a:xfrm>
            </p:grpSpPr>
            <p:sp>
              <p:nvSpPr>
                <p:cNvPr id="336" name="Quad Arrow Callout 335"/>
                <p:cNvSpPr/>
                <p:nvPr/>
              </p:nvSpPr>
              <p:spPr>
                <a:xfrm>
                  <a:off x="3886200" y="3275149"/>
                  <a:ext cx="1371600" cy="1371600"/>
                </a:xfrm>
                <a:prstGeom prst="quadArrowCallout">
                  <a:avLst>
                    <a:gd name="adj1" fmla="val 18515"/>
                    <a:gd name="adj2" fmla="val 7704"/>
                    <a:gd name="adj3" fmla="val 18515"/>
                    <a:gd name="adj4" fmla="val 48123"/>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Quad Arrow Callout 336"/>
                <p:cNvSpPr/>
                <p:nvPr/>
              </p:nvSpPr>
              <p:spPr>
                <a:xfrm>
                  <a:off x="4268315" y="3644175"/>
                  <a:ext cx="611051" cy="611051"/>
                </a:xfrm>
                <a:prstGeom prst="quadArrowCallout">
                  <a:avLst>
                    <a:gd name="adj1" fmla="val 18515"/>
                    <a:gd name="adj2" fmla="val 7704"/>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3" name="Group 332"/>
              <p:cNvGrpSpPr/>
              <p:nvPr/>
            </p:nvGrpSpPr>
            <p:grpSpPr>
              <a:xfrm>
                <a:off x="3382752" y="3991841"/>
                <a:ext cx="378574" cy="378574"/>
                <a:chOff x="3886200" y="3275149"/>
                <a:chExt cx="1371600" cy="1371600"/>
              </a:xfrm>
            </p:grpSpPr>
            <p:sp>
              <p:nvSpPr>
                <p:cNvPr id="334" name="Quad Arrow Callout 333"/>
                <p:cNvSpPr/>
                <p:nvPr/>
              </p:nvSpPr>
              <p:spPr>
                <a:xfrm>
                  <a:off x="3886200" y="3275149"/>
                  <a:ext cx="1371600" cy="1371600"/>
                </a:xfrm>
                <a:prstGeom prst="quadArrowCallout">
                  <a:avLst>
                    <a:gd name="adj1" fmla="val 18515"/>
                    <a:gd name="adj2" fmla="val 7704"/>
                    <a:gd name="adj3" fmla="val 18515"/>
                    <a:gd name="adj4" fmla="val 48123"/>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Quad Arrow Callout 334"/>
                <p:cNvSpPr/>
                <p:nvPr/>
              </p:nvSpPr>
              <p:spPr>
                <a:xfrm>
                  <a:off x="4268315" y="3644175"/>
                  <a:ext cx="611051" cy="611051"/>
                </a:xfrm>
                <a:prstGeom prst="quadArrowCallout">
                  <a:avLst>
                    <a:gd name="adj1" fmla="val 18515"/>
                    <a:gd name="adj2" fmla="val 7704"/>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3" name="Group 282"/>
            <p:cNvGrpSpPr/>
            <p:nvPr/>
          </p:nvGrpSpPr>
          <p:grpSpPr>
            <a:xfrm>
              <a:off x="2297636" y="3262954"/>
              <a:ext cx="238230" cy="674552"/>
              <a:chOff x="3374514" y="3275149"/>
              <a:chExt cx="386812" cy="1095266"/>
            </a:xfrm>
          </p:grpSpPr>
          <p:grpSp>
            <p:nvGrpSpPr>
              <p:cNvPr id="322" name="Group 321"/>
              <p:cNvGrpSpPr/>
              <p:nvPr/>
            </p:nvGrpSpPr>
            <p:grpSpPr>
              <a:xfrm>
                <a:off x="3374514" y="3275149"/>
                <a:ext cx="378574" cy="378574"/>
                <a:chOff x="3886200" y="3275149"/>
                <a:chExt cx="1371600" cy="1371600"/>
              </a:xfrm>
            </p:grpSpPr>
            <p:sp>
              <p:nvSpPr>
                <p:cNvPr id="329" name="Quad Arrow Callout 328"/>
                <p:cNvSpPr/>
                <p:nvPr/>
              </p:nvSpPr>
              <p:spPr>
                <a:xfrm>
                  <a:off x="3886200" y="3275149"/>
                  <a:ext cx="1371600" cy="1371600"/>
                </a:xfrm>
                <a:prstGeom prst="quadArrowCallout">
                  <a:avLst>
                    <a:gd name="adj1" fmla="val 18515"/>
                    <a:gd name="adj2" fmla="val 7704"/>
                    <a:gd name="adj3" fmla="val 18515"/>
                    <a:gd name="adj4" fmla="val 48123"/>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Quad Arrow Callout 329"/>
                <p:cNvSpPr/>
                <p:nvPr/>
              </p:nvSpPr>
              <p:spPr>
                <a:xfrm>
                  <a:off x="4268315" y="3644175"/>
                  <a:ext cx="611051" cy="611051"/>
                </a:xfrm>
                <a:prstGeom prst="quadArrowCallout">
                  <a:avLst>
                    <a:gd name="adj1" fmla="val 18515"/>
                    <a:gd name="adj2" fmla="val 7704"/>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3" name="Group 322"/>
              <p:cNvGrpSpPr/>
              <p:nvPr/>
            </p:nvGrpSpPr>
            <p:grpSpPr>
              <a:xfrm>
                <a:off x="3378633" y="3633495"/>
                <a:ext cx="378574" cy="378574"/>
                <a:chOff x="3886200" y="3275149"/>
                <a:chExt cx="1371600" cy="1371600"/>
              </a:xfrm>
            </p:grpSpPr>
            <p:sp>
              <p:nvSpPr>
                <p:cNvPr id="327" name="Quad Arrow Callout 326"/>
                <p:cNvSpPr/>
                <p:nvPr/>
              </p:nvSpPr>
              <p:spPr>
                <a:xfrm>
                  <a:off x="3886200" y="3275149"/>
                  <a:ext cx="1371600" cy="1371600"/>
                </a:xfrm>
                <a:prstGeom prst="quadArrowCallout">
                  <a:avLst>
                    <a:gd name="adj1" fmla="val 18515"/>
                    <a:gd name="adj2" fmla="val 7704"/>
                    <a:gd name="adj3" fmla="val 18515"/>
                    <a:gd name="adj4" fmla="val 48123"/>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Quad Arrow Callout 327"/>
                <p:cNvSpPr/>
                <p:nvPr/>
              </p:nvSpPr>
              <p:spPr>
                <a:xfrm>
                  <a:off x="4268315" y="3644175"/>
                  <a:ext cx="611051" cy="611051"/>
                </a:xfrm>
                <a:prstGeom prst="quadArrowCallout">
                  <a:avLst>
                    <a:gd name="adj1" fmla="val 18515"/>
                    <a:gd name="adj2" fmla="val 7704"/>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4" name="Group 323"/>
              <p:cNvGrpSpPr/>
              <p:nvPr/>
            </p:nvGrpSpPr>
            <p:grpSpPr>
              <a:xfrm>
                <a:off x="3382752" y="3991841"/>
                <a:ext cx="378574" cy="378574"/>
                <a:chOff x="3886200" y="3275149"/>
                <a:chExt cx="1371600" cy="1371600"/>
              </a:xfrm>
            </p:grpSpPr>
            <p:sp>
              <p:nvSpPr>
                <p:cNvPr id="325" name="Quad Arrow Callout 324"/>
                <p:cNvSpPr/>
                <p:nvPr/>
              </p:nvSpPr>
              <p:spPr>
                <a:xfrm>
                  <a:off x="3886200" y="3275149"/>
                  <a:ext cx="1371600" cy="1371600"/>
                </a:xfrm>
                <a:prstGeom prst="quadArrowCallout">
                  <a:avLst>
                    <a:gd name="adj1" fmla="val 18515"/>
                    <a:gd name="adj2" fmla="val 7704"/>
                    <a:gd name="adj3" fmla="val 18515"/>
                    <a:gd name="adj4" fmla="val 48123"/>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Quad Arrow Callout 325"/>
                <p:cNvSpPr/>
                <p:nvPr/>
              </p:nvSpPr>
              <p:spPr>
                <a:xfrm>
                  <a:off x="4268315" y="3644175"/>
                  <a:ext cx="611051" cy="611051"/>
                </a:xfrm>
                <a:prstGeom prst="quadArrowCallout">
                  <a:avLst>
                    <a:gd name="adj1" fmla="val 18515"/>
                    <a:gd name="adj2" fmla="val 7704"/>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4" name="Group 283"/>
            <p:cNvGrpSpPr/>
            <p:nvPr/>
          </p:nvGrpSpPr>
          <p:grpSpPr>
            <a:xfrm>
              <a:off x="2092081" y="2998061"/>
              <a:ext cx="378574" cy="1054166"/>
              <a:chOff x="3508691" y="3232811"/>
              <a:chExt cx="378574" cy="1054166"/>
            </a:xfrm>
          </p:grpSpPr>
          <p:grpSp>
            <p:nvGrpSpPr>
              <p:cNvPr id="309" name="Group 308"/>
              <p:cNvGrpSpPr/>
              <p:nvPr/>
            </p:nvGrpSpPr>
            <p:grpSpPr>
              <a:xfrm>
                <a:off x="3581400" y="3612425"/>
                <a:ext cx="238230" cy="674552"/>
                <a:chOff x="3374514" y="3275149"/>
                <a:chExt cx="386812" cy="1095266"/>
              </a:xfrm>
            </p:grpSpPr>
            <p:grpSp>
              <p:nvGrpSpPr>
                <p:cNvPr id="313" name="Group 312"/>
                <p:cNvGrpSpPr/>
                <p:nvPr/>
              </p:nvGrpSpPr>
              <p:grpSpPr>
                <a:xfrm>
                  <a:off x="3374514" y="3275149"/>
                  <a:ext cx="378574" cy="378574"/>
                  <a:chOff x="3886200" y="3275149"/>
                  <a:chExt cx="1371600" cy="1371600"/>
                </a:xfrm>
              </p:grpSpPr>
              <p:sp>
                <p:nvSpPr>
                  <p:cNvPr id="320" name="Quad Arrow Callout 319"/>
                  <p:cNvSpPr/>
                  <p:nvPr/>
                </p:nvSpPr>
                <p:spPr>
                  <a:xfrm>
                    <a:off x="3886200" y="3275149"/>
                    <a:ext cx="1371600" cy="1371600"/>
                  </a:xfrm>
                  <a:prstGeom prst="quadArrowCallout">
                    <a:avLst>
                      <a:gd name="adj1" fmla="val 18515"/>
                      <a:gd name="adj2" fmla="val 7704"/>
                      <a:gd name="adj3" fmla="val 18515"/>
                      <a:gd name="adj4" fmla="val 48123"/>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Quad Arrow Callout 320"/>
                  <p:cNvSpPr/>
                  <p:nvPr/>
                </p:nvSpPr>
                <p:spPr>
                  <a:xfrm>
                    <a:off x="4268315" y="3644175"/>
                    <a:ext cx="611051" cy="611051"/>
                  </a:xfrm>
                  <a:prstGeom prst="quadArrowCallout">
                    <a:avLst>
                      <a:gd name="adj1" fmla="val 18515"/>
                      <a:gd name="adj2" fmla="val 7704"/>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4" name="Group 313"/>
                <p:cNvGrpSpPr/>
                <p:nvPr/>
              </p:nvGrpSpPr>
              <p:grpSpPr>
                <a:xfrm>
                  <a:off x="3378633" y="3633495"/>
                  <a:ext cx="378574" cy="378574"/>
                  <a:chOff x="3886200" y="3275149"/>
                  <a:chExt cx="1371600" cy="1371600"/>
                </a:xfrm>
              </p:grpSpPr>
              <p:sp>
                <p:nvSpPr>
                  <p:cNvPr id="318" name="Quad Arrow Callout 317"/>
                  <p:cNvSpPr/>
                  <p:nvPr/>
                </p:nvSpPr>
                <p:spPr>
                  <a:xfrm>
                    <a:off x="3886200" y="3275149"/>
                    <a:ext cx="1371600" cy="1371600"/>
                  </a:xfrm>
                  <a:prstGeom prst="quadArrowCallout">
                    <a:avLst>
                      <a:gd name="adj1" fmla="val 18515"/>
                      <a:gd name="adj2" fmla="val 7704"/>
                      <a:gd name="adj3" fmla="val 18515"/>
                      <a:gd name="adj4" fmla="val 48123"/>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Quad Arrow Callout 318"/>
                  <p:cNvSpPr/>
                  <p:nvPr/>
                </p:nvSpPr>
                <p:spPr>
                  <a:xfrm>
                    <a:off x="4268315" y="3644175"/>
                    <a:ext cx="611051" cy="611051"/>
                  </a:xfrm>
                  <a:prstGeom prst="quadArrowCallout">
                    <a:avLst>
                      <a:gd name="adj1" fmla="val 18515"/>
                      <a:gd name="adj2" fmla="val 7704"/>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5" name="Group 314"/>
                <p:cNvGrpSpPr/>
                <p:nvPr/>
              </p:nvGrpSpPr>
              <p:grpSpPr>
                <a:xfrm>
                  <a:off x="3382752" y="3991841"/>
                  <a:ext cx="378574" cy="378574"/>
                  <a:chOff x="3886200" y="3275149"/>
                  <a:chExt cx="1371600" cy="1371600"/>
                </a:xfrm>
              </p:grpSpPr>
              <p:sp>
                <p:nvSpPr>
                  <p:cNvPr id="316" name="Quad Arrow Callout 315"/>
                  <p:cNvSpPr/>
                  <p:nvPr/>
                </p:nvSpPr>
                <p:spPr>
                  <a:xfrm>
                    <a:off x="3886200" y="3275149"/>
                    <a:ext cx="1371600" cy="1371600"/>
                  </a:xfrm>
                  <a:prstGeom prst="quadArrowCallout">
                    <a:avLst>
                      <a:gd name="adj1" fmla="val 18515"/>
                      <a:gd name="adj2" fmla="val 7704"/>
                      <a:gd name="adj3" fmla="val 18515"/>
                      <a:gd name="adj4" fmla="val 48123"/>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Quad Arrow Callout 316"/>
                  <p:cNvSpPr/>
                  <p:nvPr/>
                </p:nvSpPr>
                <p:spPr>
                  <a:xfrm>
                    <a:off x="4268315" y="3644175"/>
                    <a:ext cx="611051" cy="611051"/>
                  </a:xfrm>
                  <a:prstGeom prst="quadArrowCallout">
                    <a:avLst>
                      <a:gd name="adj1" fmla="val 18515"/>
                      <a:gd name="adj2" fmla="val 7704"/>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10" name="Group 309"/>
              <p:cNvGrpSpPr/>
              <p:nvPr/>
            </p:nvGrpSpPr>
            <p:grpSpPr>
              <a:xfrm>
                <a:off x="3508691" y="3232811"/>
                <a:ext cx="378574" cy="378574"/>
                <a:chOff x="3886200" y="3275149"/>
                <a:chExt cx="1371600" cy="1371600"/>
              </a:xfrm>
            </p:grpSpPr>
            <p:sp>
              <p:nvSpPr>
                <p:cNvPr id="311" name="Quad Arrow Callout 310"/>
                <p:cNvSpPr/>
                <p:nvPr/>
              </p:nvSpPr>
              <p:spPr>
                <a:xfrm>
                  <a:off x="3886200" y="3275149"/>
                  <a:ext cx="1371600" cy="1371600"/>
                </a:xfrm>
                <a:prstGeom prst="quadArrowCallout">
                  <a:avLst>
                    <a:gd name="adj1" fmla="val 18515"/>
                    <a:gd name="adj2" fmla="val 7704"/>
                    <a:gd name="adj3" fmla="val 18515"/>
                    <a:gd name="adj4" fmla="val 48123"/>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Quad Arrow Callout 311"/>
                <p:cNvSpPr/>
                <p:nvPr/>
              </p:nvSpPr>
              <p:spPr>
                <a:xfrm>
                  <a:off x="4268315" y="3644175"/>
                  <a:ext cx="611051" cy="611051"/>
                </a:xfrm>
                <a:prstGeom prst="quadArrowCallout">
                  <a:avLst>
                    <a:gd name="adj1" fmla="val 18515"/>
                    <a:gd name="adj2" fmla="val 7704"/>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85" name="Cloud 284"/>
            <p:cNvSpPr/>
            <p:nvPr/>
          </p:nvSpPr>
          <p:spPr>
            <a:xfrm>
              <a:off x="1678468" y="1569405"/>
              <a:ext cx="372394" cy="1341182"/>
            </a:xfrm>
            <a:prstGeom prst="clou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Cloud 285"/>
            <p:cNvSpPr/>
            <p:nvPr/>
          </p:nvSpPr>
          <p:spPr>
            <a:xfrm flipH="1">
              <a:off x="2536974" y="1583437"/>
              <a:ext cx="344226" cy="1335679"/>
            </a:xfrm>
            <a:prstGeom prst="clou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Round Diagonal Corner Rectangle 286"/>
            <p:cNvSpPr/>
            <p:nvPr/>
          </p:nvSpPr>
          <p:spPr>
            <a:xfrm>
              <a:off x="1762302" y="1223620"/>
              <a:ext cx="533400" cy="503877"/>
            </a:xfrm>
            <a:prstGeom prst="round2DiagRect">
              <a:avLst>
                <a:gd name="adj1" fmla="val 36744"/>
                <a:gd name="adj2" fmla="val 0"/>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Round Diagonal Corner Rectangle 287"/>
            <p:cNvSpPr/>
            <p:nvPr/>
          </p:nvSpPr>
          <p:spPr>
            <a:xfrm flipH="1">
              <a:off x="2315941" y="1220162"/>
              <a:ext cx="533400" cy="503877"/>
            </a:xfrm>
            <a:prstGeom prst="round2DiagRect">
              <a:avLst>
                <a:gd name="adj1" fmla="val 36744"/>
                <a:gd name="adj2" fmla="val 0"/>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Oval 288"/>
            <p:cNvSpPr/>
            <p:nvPr/>
          </p:nvSpPr>
          <p:spPr>
            <a:xfrm>
              <a:off x="2091341" y="1235917"/>
              <a:ext cx="377659" cy="39854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Rounded Rectangle 289"/>
            <p:cNvSpPr/>
            <p:nvPr/>
          </p:nvSpPr>
          <p:spPr>
            <a:xfrm>
              <a:off x="1736695" y="1441623"/>
              <a:ext cx="1097121" cy="172994"/>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1" name="Group 290"/>
            <p:cNvGrpSpPr/>
            <p:nvPr/>
          </p:nvGrpSpPr>
          <p:grpSpPr>
            <a:xfrm rot="16200000">
              <a:off x="2178521" y="1174479"/>
              <a:ext cx="238230" cy="674552"/>
              <a:chOff x="3374514" y="3275149"/>
              <a:chExt cx="386812" cy="1095266"/>
            </a:xfrm>
          </p:grpSpPr>
          <p:grpSp>
            <p:nvGrpSpPr>
              <p:cNvPr id="300" name="Group 299"/>
              <p:cNvGrpSpPr/>
              <p:nvPr/>
            </p:nvGrpSpPr>
            <p:grpSpPr>
              <a:xfrm>
                <a:off x="3374514" y="3275149"/>
                <a:ext cx="378574" cy="378574"/>
                <a:chOff x="3886200" y="3275149"/>
                <a:chExt cx="1371600" cy="1371600"/>
              </a:xfrm>
            </p:grpSpPr>
            <p:sp>
              <p:nvSpPr>
                <p:cNvPr id="307" name="Quad Arrow Callout 306"/>
                <p:cNvSpPr/>
                <p:nvPr/>
              </p:nvSpPr>
              <p:spPr>
                <a:xfrm>
                  <a:off x="3886200" y="3275149"/>
                  <a:ext cx="1371600" cy="1371600"/>
                </a:xfrm>
                <a:prstGeom prst="quadArrowCallout">
                  <a:avLst>
                    <a:gd name="adj1" fmla="val 18515"/>
                    <a:gd name="adj2" fmla="val 7704"/>
                    <a:gd name="adj3" fmla="val 18515"/>
                    <a:gd name="adj4" fmla="val 48123"/>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Quad Arrow Callout 307"/>
                <p:cNvSpPr/>
                <p:nvPr/>
              </p:nvSpPr>
              <p:spPr>
                <a:xfrm>
                  <a:off x="4268315" y="3644175"/>
                  <a:ext cx="611051" cy="611051"/>
                </a:xfrm>
                <a:prstGeom prst="quadArrowCallout">
                  <a:avLst>
                    <a:gd name="adj1" fmla="val 18515"/>
                    <a:gd name="adj2" fmla="val 7704"/>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1" name="Group 300"/>
              <p:cNvGrpSpPr/>
              <p:nvPr/>
            </p:nvGrpSpPr>
            <p:grpSpPr>
              <a:xfrm>
                <a:off x="3378633" y="3633495"/>
                <a:ext cx="378574" cy="378574"/>
                <a:chOff x="3886200" y="3275149"/>
                <a:chExt cx="1371600" cy="1371600"/>
              </a:xfrm>
            </p:grpSpPr>
            <p:sp>
              <p:nvSpPr>
                <p:cNvPr id="305" name="Quad Arrow Callout 304"/>
                <p:cNvSpPr/>
                <p:nvPr/>
              </p:nvSpPr>
              <p:spPr>
                <a:xfrm>
                  <a:off x="3886200" y="3275149"/>
                  <a:ext cx="1371600" cy="1371600"/>
                </a:xfrm>
                <a:prstGeom prst="quadArrowCallout">
                  <a:avLst>
                    <a:gd name="adj1" fmla="val 18515"/>
                    <a:gd name="adj2" fmla="val 7704"/>
                    <a:gd name="adj3" fmla="val 18515"/>
                    <a:gd name="adj4" fmla="val 48123"/>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Quad Arrow Callout 305"/>
                <p:cNvSpPr/>
                <p:nvPr/>
              </p:nvSpPr>
              <p:spPr>
                <a:xfrm>
                  <a:off x="4268315" y="3644175"/>
                  <a:ext cx="611051" cy="611051"/>
                </a:xfrm>
                <a:prstGeom prst="quadArrowCallout">
                  <a:avLst>
                    <a:gd name="adj1" fmla="val 18515"/>
                    <a:gd name="adj2" fmla="val 7704"/>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2" name="Group 301"/>
              <p:cNvGrpSpPr/>
              <p:nvPr/>
            </p:nvGrpSpPr>
            <p:grpSpPr>
              <a:xfrm>
                <a:off x="3382752" y="3991841"/>
                <a:ext cx="378574" cy="378574"/>
                <a:chOff x="3886200" y="3275149"/>
                <a:chExt cx="1371600" cy="1371600"/>
              </a:xfrm>
            </p:grpSpPr>
            <p:sp>
              <p:nvSpPr>
                <p:cNvPr id="303" name="Quad Arrow Callout 302"/>
                <p:cNvSpPr/>
                <p:nvPr/>
              </p:nvSpPr>
              <p:spPr>
                <a:xfrm>
                  <a:off x="3886200" y="3275149"/>
                  <a:ext cx="1371600" cy="1371600"/>
                </a:xfrm>
                <a:prstGeom prst="quadArrowCallout">
                  <a:avLst>
                    <a:gd name="adj1" fmla="val 18515"/>
                    <a:gd name="adj2" fmla="val 7704"/>
                    <a:gd name="adj3" fmla="val 18515"/>
                    <a:gd name="adj4" fmla="val 48123"/>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Quad Arrow Callout 303"/>
                <p:cNvSpPr/>
                <p:nvPr/>
              </p:nvSpPr>
              <p:spPr>
                <a:xfrm>
                  <a:off x="4268315" y="3644175"/>
                  <a:ext cx="611051" cy="611051"/>
                </a:xfrm>
                <a:prstGeom prst="quadArrowCallout">
                  <a:avLst>
                    <a:gd name="adj1" fmla="val 18515"/>
                    <a:gd name="adj2" fmla="val 7704"/>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2" name="Group 291"/>
            <p:cNvGrpSpPr/>
            <p:nvPr/>
          </p:nvGrpSpPr>
          <p:grpSpPr>
            <a:xfrm>
              <a:off x="2013336" y="2362420"/>
              <a:ext cx="553780" cy="576408"/>
              <a:chOff x="3709620" y="1488947"/>
              <a:chExt cx="1365830" cy="1421640"/>
            </a:xfrm>
          </p:grpSpPr>
          <p:sp>
            <p:nvSpPr>
              <p:cNvPr id="296" name="Diamond 295"/>
              <p:cNvSpPr/>
              <p:nvPr/>
            </p:nvSpPr>
            <p:spPr>
              <a:xfrm rot="19831357">
                <a:off x="3971113" y="2133600"/>
                <a:ext cx="324512" cy="776987"/>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Diamond 296"/>
              <p:cNvSpPr/>
              <p:nvPr/>
            </p:nvSpPr>
            <p:spPr>
              <a:xfrm rot="20619657">
                <a:off x="3709620" y="1488947"/>
                <a:ext cx="324512" cy="776987"/>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Diamond 297"/>
              <p:cNvSpPr/>
              <p:nvPr/>
            </p:nvSpPr>
            <p:spPr>
              <a:xfrm rot="1768643" flipH="1">
                <a:off x="4501102" y="2133600"/>
                <a:ext cx="324512" cy="776987"/>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Diamond 298"/>
              <p:cNvSpPr/>
              <p:nvPr/>
            </p:nvSpPr>
            <p:spPr>
              <a:xfrm rot="980343" flipH="1">
                <a:off x="4750938" y="1506358"/>
                <a:ext cx="324512" cy="776987"/>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3" name="Group 292"/>
            <p:cNvGrpSpPr/>
            <p:nvPr/>
          </p:nvGrpSpPr>
          <p:grpSpPr>
            <a:xfrm>
              <a:off x="2131189" y="2677309"/>
              <a:ext cx="299633" cy="320752"/>
              <a:chOff x="3886200" y="3275149"/>
              <a:chExt cx="1371600" cy="1371600"/>
            </a:xfrm>
            <a:solidFill>
              <a:srgbClr val="FFC000"/>
            </a:solidFill>
          </p:grpSpPr>
          <p:sp>
            <p:nvSpPr>
              <p:cNvPr id="294" name="Quad Arrow Callout 293"/>
              <p:cNvSpPr/>
              <p:nvPr/>
            </p:nvSpPr>
            <p:spPr>
              <a:xfrm>
                <a:off x="3886200" y="3275149"/>
                <a:ext cx="1371600" cy="1371600"/>
              </a:xfrm>
              <a:prstGeom prst="quadArrowCallout">
                <a:avLst>
                  <a:gd name="adj1" fmla="val 18515"/>
                  <a:gd name="adj2" fmla="val 7704"/>
                  <a:gd name="adj3" fmla="val 18515"/>
                  <a:gd name="adj4" fmla="val 48123"/>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Quad Arrow Callout 294"/>
              <p:cNvSpPr/>
              <p:nvPr/>
            </p:nvSpPr>
            <p:spPr>
              <a:xfrm>
                <a:off x="4268315" y="3644175"/>
                <a:ext cx="611051" cy="611051"/>
              </a:xfrm>
              <a:prstGeom prst="quadArrowCallout">
                <a:avLst>
                  <a:gd name="adj1" fmla="val 18515"/>
                  <a:gd name="adj2" fmla="val 7704"/>
                  <a:gd name="adj3" fmla="val 18515"/>
                  <a:gd name="adj4" fmla="val 48123"/>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TextBox 1"/>
          <p:cNvSpPr txBox="1"/>
          <p:nvPr/>
        </p:nvSpPr>
        <p:spPr>
          <a:xfrm>
            <a:off x="11446291" y="6488356"/>
            <a:ext cx="653489" cy="369332"/>
          </a:xfrm>
          <a:prstGeom prst="rect">
            <a:avLst/>
          </a:prstGeom>
          <a:noFill/>
        </p:spPr>
        <p:txBody>
          <a:bodyPr wrap="square" rtlCol="0">
            <a:spAutoFit/>
          </a:bodyPr>
          <a:lstStyle/>
          <a:p>
            <a:pPr algn="r"/>
            <a:r>
              <a:rPr lang="en-US" dirty="0"/>
              <a:t>(1)</a:t>
            </a:r>
          </a:p>
        </p:txBody>
      </p:sp>
    </p:spTree>
    <p:extLst>
      <p:ext uri="{BB962C8B-B14F-4D97-AF65-F5344CB8AC3E}">
        <p14:creationId xmlns:p14="http://schemas.microsoft.com/office/powerpoint/2010/main" val="208599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5">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269"/>
                                        </p:tgtEl>
                                        <p:attrNameLst>
                                          <p:attrName>style.visibility</p:attrName>
                                        </p:attrNameLst>
                                      </p:cBhvr>
                                      <p:to>
                                        <p:strVal val="visible"/>
                                      </p:to>
                                    </p:set>
                                    <p:animEffect transition="in" filter="wipe(down)">
                                      <p:cBhvr>
                                        <p:cTn id="9" dur="580">
                                          <p:stCondLst>
                                            <p:cond delay="0"/>
                                          </p:stCondLst>
                                        </p:cTn>
                                        <p:tgtEl>
                                          <p:spTgt spid="269"/>
                                        </p:tgtEl>
                                      </p:cBhvr>
                                    </p:animEffect>
                                    <p:anim calcmode="lin" valueType="num">
                                      <p:cBhvr>
                                        <p:cTn id="10" dur="1822" tmFilter="0,0; 0.14,0.36; 0.43,0.73; 0.71,0.91; 1.0,1.0">
                                          <p:stCondLst>
                                            <p:cond delay="0"/>
                                          </p:stCondLst>
                                        </p:cTn>
                                        <p:tgtEl>
                                          <p:spTgt spid="269"/>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269"/>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269"/>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269"/>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269"/>
                                        </p:tgtEl>
                                        <p:attrNameLst>
                                          <p:attrName>ppt_y</p:attrName>
                                        </p:attrNameLst>
                                      </p:cBhvr>
                                      <p:tavLst>
                                        <p:tav tm="0" fmla="#ppt_y-sin(pi*$)/81">
                                          <p:val>
                                            <p:fltVal val="0"/>
                                          </p:val>
                                        </p:tav>
                                        <p:tav tm="100000">
                                          <p:val>
                                            <p:fltVal val="1"/>
                                          </p:val>
                                        </p:tav>
                                      </p:tavLst>
                                    </p:anim>
                                    <p:animScale>
                                      <p:cBhvr>
                                        <p:cTn id="15" dur="26">
                                          <p:stCondLst>
                                            <p:cond delay="650"/>
                                          </p:stCondLst>
                                        </p:cTn>
                                        <p:tgtEl>
                                          <p:spTgt spid="269"/>
                                        </p:tgtEl>
                                      </p:cBhvr>
                                      <p:to x="100000" y="60000"/>
                                    </p:animScale>
                                    <p:animScale>
                                      <p:cBhvr>
                                        <p:cTn id="16" dur="166" decel="50000">
                                          <p:stCondLst>
                                            <p:cond delay="676"/>
                                          </p:stCondLst>
                                        </p:cTn>
                                        <p:tgtEl>
                                          <p:spTgt spid="269"/>
                                        </p:tgtEl>
                                      </p:cBhvr>
                                      <p:to x="100000" y="100000"/>
                                    </p:animScale>
                                    <p:animScale>
                                      <p:cBhvr>
                                        <p:cTn id="17" dur="26">
                                          <p:stCondLst>
                                            <p:cond delay="1312"/>
                                          </p:stCondLst>
                                        </p:cTn>
                                        <p:tgtEl>
                                          <p:spTgt spid="269"/>
                                        </p:tgtEl>
                                      </p:cBhvr>
                                      <p:to x="100000" y="80000"/>
                                    </p:animScale>
                                    <p:animScale>
                                      <p:cBhvr>
                                        <p:cTn id="18" dur="166" decel="50000">
                                          <p:stCondLst>
                                            <p:cond delay="1338"/>
                                          </p:stCondLst>
                                        </p:cTn>
                                        <p:tgtEl>
                                          <p:spTgt spid="269"/>
                                        </p:tgtEl>
                                      </p:cBhvr>
                                      <p:to x="100000" y="100000"/>
                                    </p:animScale>
                                    <p:animScale>
                                      <p:cBhvr>
                                        <p:cTn id="19" dur="26">
                                          <p:stCondLst>
                                            <p:cond delay="1642"/>
                                          </p:stCondLst>
                                        </p:cTn>
                                        <p:tgtEl>
                                          <p:spTgt spid="269"/>
                                        </p:tgtEl>
                                      </p:cBhvr>
                                      <p:to x="100000" y="90000"/>
                                    </p:animScale>
                                    <p:animScale>
                                      <p:cBhvr>
                                        <p:cTn id="20" dur="166" decel="50000">
                                          <p:stCondLst>
                                            <p:cond delay="1668"/>
                                          </p:stCondLst>
                                        </p:cTn>
                                        <p:tgtEl>
                                          <p:spTgt spid="269"/>
                                        </p:tgtEl>
                                      </p:cBhvr>
                                      <p:to x="100000" y="100000"/>
                                    </p:animScale>
                                    <p:animScale>
                                      <p:cBhvr>
                                        <p:cTn id="21" dur="26">
                                          <p:stCondLst>
                                            <p:cond delay="1808"/>
                                          </p:stCondLst>
                                        </p:cTn>
                                        <p:tgtEl>
                                          <p:spTgt spid="269"/>
                                        </p:tgtEl>
                                      </p:cBhvr>
                                      <p:to x="100000" y="95000"/>
                                    </p:animScale>
                                    <p:animScale>
                                      <p:cBhvr>
                                        <p:cTn id="22" dur="166" decel="50000">
                                          <p:stCondLst>
                                            <p:cond delay="1834"/>
                                          </p:stCondLst>
                                        </p:cTn>
                                        <p:tgtEl>
                                          <p:spTgt spid="269"/>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5">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65">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6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65">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65">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65">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 y="0"/>
            <a:ext cx="12192001" cy="6858000"/>
            <a:chOff x="-1" y="0"/>
            <a:chExt cx="12192001" cy="6858000"/>
          </a:xfrm>
        </p:grpSpPr>
        <p:pic>
          <p:nvPicPr>
            <p:cNvPr id="1026" name="Picture 2" descr="http://p1.pichost.me/i/72/196960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80282" y="413657"/>
              <a:ext cx="910318" cy="6128345"/>
              <a:chOff x="80282" y="413657"/>
              <a:chExt cx="910318" cy="6128345"/>
            </a:xfrm>
          </p:grpSpPr>
          <p:grpSp>
            <p:nvGrpSpPr>
              <p:cNvPr id="6" name="Group 5"/>
              <p:cNvGrpSpPr/>
              <p:nvPr/>
            </p:nvGrpSpPr>
            <p:grpSpPr>
              <a:xfrm>
                <a:off x="87086" y="413657"/>
                <a:ext cx="903514" cy="1038248"/>
                <a:chOff x="5671457" y="2405743"/>
                <a:chExt cx="2481943" cy="2852057"/>
              </a:xfrm>
            </p:grpSpPr>
            <p:sp>
              <p:nvSpPr>
                <p:cNvPr id="7" name="Quad Arrow 6"/>
                <p:cNvSpPr/>
                <p:nvPr/>
              </p:nvSpPr>
              <p:spPr>
                <a:xfrm>
                  <a:off x="5671457" y="2405743"/>
                  <a:ext cx="2481943" cy="2852057"/>
                </a:xfrm>
                <a:prstGeom prst="quadArrow">
                  <a:avLst>
                    <a:gd name="adj1" fmla="val 40110"/>
                    <a:gd name="adj2" fmla="val 16194"/>
                    <a:gd name="adj3" fmla="val 18114"/>
                  </a:avLst>
                </a:prstGeom>
                <a:solidFill>
                  <a:srgbClr val="1A2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6705601" y="2710543"/>
                  <a:ext cx="435428" cy="435428"/>
                  <a:chOff x="6281057" y="794657"/>
                  <a:chExt cx="947057" cy="947057"/>
                </a:xfrm>
              </p:grpSpPr>
              <p:sp>
                <p:nvSpPr>
                  <p:cNvPr id="37" name="Oval 36"/>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Left-Right-Up Arrow 37"/>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Left-Right-Up Arrow 38"/>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Left-Right-Up Arrow 39"/>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Left-Right-Up Arrow 40"/>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6694716" y="4430486"/>
                  <a:ext cx="435428" cy="435428"/>
                  <a:chOff x="6281057" y="794657"/>
                  <a:chExt cx="947057" cy="947057"/>
                </a:xfrm>
              </p:grpSpPr>
              <p:sp>
                <p:nvSpPr>
                  <p:cNvPr id="31" name="Oval 30"/>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Left-Right-Up Arrow 31"/>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Left-Right-Up Arrow 32"/>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Left-Right-Up Arrow 33"/>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Left-Right-Up Arrow 34"/>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5932714" y="3603171"/>
                  <a:ext cx="435428" cy="435428"/>
                  <a:chOff x="6281057" y="794657"/>
                  <a:chExt cx="947057" cy="947057"/>
                </a:xfrm>
              </p:grpSpPr>
              <p:sp>
                <p:nvSpPr>
                  <p:cNvPr id="25" name="Oval 24"/>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Left-Right-Up Arrow 25"/>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Left-Right-Up Arrow 26"/>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Left-Right-Up Arrow 27"/>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Left-Right-Up Arrow 28"/>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7402286" y="3603172"/>
                  <a:ext cx="435428" cy="435428"/>
                  <a:chOff x="6281057" y="794657"/>
                  <a:chExt cx="947057" cy="947057"/>
                </a:xfrm>
              </p:grpSpPr>
              <p:sp>
                <p:nvSpPr>
                  <p:cNvPr id="19" name="Oval 18"/>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Left-Right-Up Arrow 19"/>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Left-Right-Up Arrow 20"/>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Left-Right-Up Arrow 21"/>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Left-Right-Up Arrow 22"/>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6578599" y="3497943"/>
                  <a:ext cx="693059" cy="693059"/>
                  <a:chOff x="6281057" y="794657"/>
                  <a:chExt cx="947057" cy="947057"/>
                </a:xfrm>
              </p:grpSpPr>
              <p:sp>
                <p:nvSpPr>
                  <p:cNvPr id="13" name="Oval 12"/>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eft-Right-Up Arrow 13"/>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eft-Right-Up Arrow 14"/>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Left-Right-Up Arrow 15"/>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Left-Right-Up Arrow 16"/>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2"/>
              <p:cNvGrpSpPr/>
              <p:nvPr/>
            </p:nvGrpSpPr>
            <p:grpSpPr>
              <a:xfrm>
                <a:off x="87086" y="1443978"/>
                <a:ext cx="903514" cy="1038248"/>
                <a:chOff x="5671457" y="2405743"/>
                <a:chExt cx="2481943" cy="2852057"/>
              </a:xfrm>
            </p:grpSpPr>
            <p:sp>
              <p:nvSpPr>
                <p:cNvPr id="44" name="Quad Arrow 43"/>
                <p:cNvSpPr/>
                <p:nvPr/>
              </p:nvSpPr>
              <p:spPr>
                <a:xfrm>
                  <a:off x="5671457" y="2405743"/>
                  <a:ext cx="2481943" cy="2852057"/>
                </a:xfrm>
                <a:prstGeom prst="quadArrow">
                  <a:avLst>
                    <a:gd name="adj1" fmla="val 40110"/>
                    <a:gd name="adj2" fmla="val 16194"/>
                    <a:gd name="adj3" fmla="val 18114"/>
                  </a:avLst>
                </a:prstGeom>
                <a:solidFill>
                  <a:srgbClr val="1A2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6705601" y="2710543"/>
                  <a:ext cx="435428" cy="435428"/>
                  <a:chOff x="6281057" y="794657"/>
                  <a:chExt cx="947057" cy="947057"/>
                </a:xfrm>
              </p:grpSpPr>
              <p:sp>
                <p:nvSpPr>
                  <p:cNvPr id="74" name="Oval 73"/>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Left-Right-Up Arrow 74"/>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Left-Right-Up Arrow 75"/>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Left-Right-Up Arrow 76"/>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Left-Right-Up Arrow 77"/>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694716" y="4430486"/>
                  <a:ext cx="435428" cy="435428"/>
                  <a:chOff x="6281057" y="794657"/>
                  <a:chExt cx="947057" cy="947057"/>
                </a:xfrm>
              </p:grpSpPr>
              <p:sp>
                <p:nvSpPr>
                  <p:cNvPr id="68" name="Oval 67"/>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Left-Right-Up Arrow 68"/>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Left-Right-Up Arrow 69"/>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Left-Right-Up Arrow 70"/>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Left-Right-Up Arrow 71"/>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p:cNvGrpSpPr/>
                <p:nvPr/>
              </p:nvGrpSpPr>
              <p:grpSpPr>
                <a:xfrm>
                  <a:off x="5932714" y="3603171"/>
                  <a:ext cx="435428" cy="435428"/>
                  <a:chOff x="6281057" y="794657"/>
                  <a:chExt cx="947057" cy="947057"/>
                </a:xfrm>
              </p:grpSpPr>
              <p:sp>
                <p:nvSpPr>
                  <p:cNvPr id="62" name="Oval 61"/>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Left-Right-Up Arrow 62"/>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Left-Right-Up Arrow 63"/>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Left-Right-Up Arrow 64"/>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Left-Right-Up Arrow 65"/>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p:cNvGrpSpPr/>
                <p:nvPr/>
              </p:nvGrpSpPr>
              <p:grpSpPr>
                <a:xfrm>
                  <a:off x="7402286" y="3603172"/>
                  <a:ext cx="435428" cy="435428"/>
                  <a:chOff x="6281057" y="794657"/>
                  <a:chExt cx="947057" cy="947057"/>
                </a:xfrm>
              </p:grpSpPr>
              <p:sp>
                <p:nvSpPr>
                  <p:cNvPr id="56" name="Oval 55"/>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Left-Right-Up Arrow 56"/>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Left-Right-Up Arrow 57"/>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Left-Right-Up Arrow 58"/>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Left-Right-Up Arrow 59"/>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p:cNvGrpSpPr/>
                <p:nvPr/>
              </p:nvGrpSpPr>
              <p:grpSpPr>
                <a:xfrm>
                  <a:off x="6578599" y="3497943"/>
                  <a:ext cx="693059" cy="693059"/>
                  <a:chOff x="6281057" y="794657"/>
                  <a:chExt cx="947057" cy="947057"/>
                </a:xfrm>
              </p:grpSpPr>
              <p:sp>
                <p:nvSpPr>
                  <p:cNvPr id="50" name="Oval 49"/>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Left-Right-Up Arrow 50"/>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Left-Right-Up Arrow 51"/>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Left-Right-Up Arrow 52"/>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Left-Right-Up Arrow 53"/>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0" name="Group 79"/>
              <p:cNvGrpSpPr/>
              <p:nvPr/>
            </p:nvGrpSpPr>
            <p:grpSpPr>
              <a:xfrm>
                <a:off x="85385" y="2458922"/>
                <a:ext cx="903514" cy="1038248"/>
                <a:chOff x="5671457" y="2405743"/>
                <a:chExt cx="2481943" cy="2852057"/>
              </a:xfrm>
            </p:grpSpPr>
            <p:sp>
              <p:nvSpPr>
                <p:cNvPr id="81" name="Quad Arrow 80"/>
                <p:cNvSpPr/>
                <p:nvPr/>
              </p:nvSpPr>
              <p:spPr>
                <a:xfrm>
                  <a:off x="5671457" y="2405743"/>
                  <a:ext cx="2481943" cy="2852057"/>
                </a:xfrm>
                <a:prstGeom prst="quadArrow">
                  <a:avLst>
                    <a:gd name="adj1" fmla="val 40110"/>
                    <a:gd name="adj2" fmla="val 16194"/>
                    <a:gd name="adj3" fmla="val 18114"/>
                  </a:avLst>
                </a:prstGeom>
                <a:solidFill>
                  <a:srgbClr val="1A2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6705601" y="2710543"/>
                  <a:ext cx="435428" cy="435428"/>
                  <a:chOff x="6281057" y="794657"/>
                  <a:chExt cx="947057" cy="947057"/>
                </a:xfrm>
              </p:grpSpPr>
              <p:sp>
                <p:nvSpPr>
                  <p:cNvPr id="111" name="Oval 110"/>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Left-Right-Up Arrow 111"/>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Left-Right-Up Arrow 112"/>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Left-Right-Up Arrow 113"/>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Left-Right-Up Arrow 114"/>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82"/>
                <p:cNvGrpSpPr/>
                <p:nvPr/>
              </p:nvGrpSpPr>
              <p:grpSpPr>
                <a:xfrm>
                  <a:off x="6694716" y="4430486"/>
                  <a:ext cx="435428" cy="435428"/>
                  <a:chOff x="6281057" y="794657"/>
                  <a:chExt cx="947057" cy="947057"/>
                </a:xfrm>
              </p:grpSpPr>
              <p:sp>
                <p:nvSpPr>
                  <p:cNvPr id="105" name="Oval 104"/>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Left-Right-Up Arrow 105"/>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Left-Right-Up Arrow 106"/>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Left-Right-Up Arrow 107"/>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Left-Right-Up Arrow 108"/>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p:cNvGrpSpPr/>
                <p:nvPr/>
              </p:nvGrpSpPr>
              <p:grpSpPr>
                <a:xfrm>
                  <a:off x="5932714" y="3603171"/>
                  <a:ext cx="435428" cy="435428"/>
                  <a:chOff x="6281057" y="794657"/>
                  <a:chExt cx="947057" cy="947057"/>
                </a:xfrm>
              </p:grpSpPr>
              <p:sp>
                <p:nvSpPr>
                  <p:cNvPr id="99" name="Oval 98"/>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Left-Right-Up Arrow 99"/>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Left-Right-Up Arrow 100"/>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Left-Right-Up Arrow 101"/>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Left-Right-Up Arrow 102"/>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84"/>
                <p:cNvGrpSpPr/>
                <p:nvPr/>
              </p:nvGrpSpPr>
              <p:grpSpPr>
                <a:xfrm>
                  <a:off x="7402286" y="3603172"/>
                  <a:ext cx="435428" cy="435428"/>
                  <a:chOff x="6281057" y="794657"/>
                  <a:chExt cx="947057" cy="947057"/>
                </a:xfrm>
              </p:grpSpPr>
              <p:sp>
                <p:nvSpPr>
                  <p:cNvPr id="93" name="Oval 92"/>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Left-Right-Up Arrow 93"/>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Left-Right-Up Arrow 94"/>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Left-Right-Up Arrow 95"/>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Left-Right-Up Arrow 96"/>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Group 85"/>
                <p:cNvGrpSpPr/>
                <p:nvPr/>
              </p:nvGrpSpPr>
              <p:grpSpPr>
                <a:xfrm>
                  <a:off x="6578599" y="3497943"/>
                  <a:ext cx="693059" cy="693059"/>
                  <a:chOff x="6281057" y="794657"/>
                  <a:chExt cx="947057" cy="947057"/>
                </a:xfrm>
              </p:grpSpPr>
              <p:sp>
                <p:nvSpPr>
                  <p:cNvPr id="87" name="Oval 86"/>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Left-Right-Up Arrow 87"/>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Left-Right-Up Arrow 88"/>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Left-Right-Up Arrow 89"/>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Left-Right-Up Arrow 90"/>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7" name="Group 116"/>
              <p:cNvGrpSpPr/>
              <p:nvPr/>
            </p:nvGrpSpPr>
            <p:grpSpPr>
              <a:xfrm>
                <a:off x="83684" y="3473866"/>
                <a:ext cx="903514" cy="1038248"/>
                <a:chOff x="5671457" y="2405743"/>
                <a:chExt cx="2481943" cy="2852057"/>
              </a:xfrm>
            </p:grpSpPr>
            <p:sp>
              <p:nvSpPr>
                <p:cNvPr id="118" name="Quad Arrow 117"/>
                <p:cNvSpPr/>
                <p:nvPr/>
              </p:nvSpPr>
              <p:spPr>
                <a:xfrm>
                  <a:off x="5671457" y="2405743"/>
                  <a:ext cx="2481943" cy="2852057"/>
                </a:xfrm>
                <a:prstGeom prst="quadArrow">
                  <a:avLst>
                    <a:gd name="adj1" fmla="val 40110"/>
                    <a:gd name="adj2" fmla="val 16194"/>
                    <a:gd name="adj3" fmla="val 18114"/>
                  </a:avLst>
                </a:prstGeom>
                <a:solidFill>
                  <a:srgbClr val="1A2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p:cNvGrpSpPr/>
                <p:nvPr/>
              </p:nvGrpSpPr>
              <p:grpSpPr>
                <a:xfrm>
                  <a:off x="6705601" y="2710543"/>
                  <a:ext cx="435428" cy="435428"/>
                  <a:chOff x="6281057" y="794657"/>
                  <a:chExt cx="947057" cy="947057"/>
                </a:xfrm>
              </p:grpSpPr>
              <p:sp>
                <p:nvSpPr>
                  <p:cNvPr id="148" name="Oval 147"/>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Left-Right-Up Arrow 148"/>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Left-Right-Up Arrow 149"/>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Left-Right-Up Arrow 150"/>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Left-Right-Up Arrow 151"/>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p:cNvGrpSpPr/>
                <p:nvPr/>
              </p:nvGrpSpPr>
              <p:grpSpPr>
                <a:xfrm>
                  <a:off x="6694716" y="4430486"/>
                  <a:ext cx="435428" cy="435428"/>
                  <a:chOff x="6281057" y="794657"/>
                  <a:chExt cx="947057" cy="947057"/>
                </a:xfrm>
              </p:grpSpPr>
              <p:sp>
                <p:nvSpPr>
                  <p:cNvPr id="142" name="Oval 141"/>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Left-Right-Up Arrow 142"/>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Left-Right-Up Arrow 143"/>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Left-Right-Up Arrow 144"/>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Left-Right-Up Arrow 145"/>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p:cNvGrpSpPr/>
                <p:nvPr/>
              </p:nvGrpSpPr>
              <p:grpSpPr>
                <a:xfrm>
                  <a:off x="5932714" y="3603171"/>
                  <a:ext cx="435428" cy="435428"/>
                  <a:chOff x="6281057" y="794657"/>
                  <a:chExt cx="947057" cy="947057"/>
                </a:xfrm>
              </p:grpSpPr>
              <p:sp>
                <p:nvSpPr>
                  <p:cNvPr id="136" name="Oval 135"/>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Left-Right-Up Arrow 136"/>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Left-Right-Up Arrow 137"/>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Left-Right-Up Arrow 138"/>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Left-Right-Up Arrow 139"/>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 name="Group 121"/>
                <p:cNvGrpSpPr/>
                <p:nvPr/>
              </p:nvGrpSpPr>
              <p:grpSpPr>
                <a:xfrm>
                  <a:off x="7402286" y="3603172"/>
                  <a:ext cx="435428" cy="435428"/>
                  <a:chOff x="6281057" y="794657"/>
                  <a:chExt cx="947057" cy="947057"/>
                </a:xfrm>
              </p:grpSpPr>
              <p:sp>
                <p:nvSpPr>
                  <p:cNvPr id="130" name="Oval 129"/>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Left-Right-Up Arrow 130"/>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Left-Right-Up Arrow 131"/>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Left-Right-Up Arrow 132"/>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Left-Right-Up Arrow 133"/>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 name="Group 122"/>
                <p:cNvGrpSpPr/>
                <p:nvPr/>
              </p:nvGrpSpPr>
              <p:grpSpPr>
                <a:xfrm>
                  <a:off x="6578599" y="3497943"/>
                  <a:ext cx="693059" cy="693059"/>
                  <a:chOff x="6281057" y="794657"/>
                  <a:chExt cx="947057" cy="947057"/>
                </a:xfrm>
              </p:grpSpPr>
              <p:sp>
                <p:nvSpPr>
                  <p:cNvPr id="124" name="Oval 123"/>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Left-Right-Up Arrow 124"/>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Left-Right-Up Arrow 125"/>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Left-Right-Up Arrow 126"/>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Left-Right-Up Arrow 127"/>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4" name="Group 153"/>
              <p:cNvGrpSpPr/>
              <p:nvPr/>
            </p:nvGrpSpPr>
            <p:grpSpPr>
              <a:xfrm>
                <a:off x="81983" y="4488810"/>
                <a:ext cx="903514" cy="1038248"/>
                <a:chOff x="5671457" y="2405743"/>
                <a:chExt cx="2481943" cy="2852057"/>
              </a:xfrm>
            </p:grpSpPr>
            <p:sp>
              <p:nvSpPr>
                <p:cNvPr id="155" name="Quad Arrow 154"/>
                <p:cNvSpPr/>
                <p:nvPr/>
              </p:nvSpPr>
              <p:spPr>
                <a:xfrm>
                  <a:off x="5671457" y="2405743"/>
                  <a:ext cx="2481943" cy="2852057"/>
                </a:xfrm>
                <a:prstGeom prst="quadArrow">
                  <a:avLst>
                    <a:gd name="adj1" fmla="val 40110"/>
                    <a:gd name="adj2" fmla="val 16194"/>
                    <a:gd name="adj3" fmla="val 18114"/>
                  </a:avLst>
                </a:prstGeom>
                <a:solidFill>
                  <a:srgbClr val="1A2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6" name="Group 155"/>
                <p:cNvGrpSpPr/>
                <p:nvPr/>
              </p:nvGrpSpPr>
              <p:grpSpPr>
                <a:xfrm>
                  <a:off x="6705601" y="2710543"/>
                  <a:ext cx="435428" cy="435428"/>
                  <a:chOff x="6281057" y="794657"/>
                  <a:chExt cx="947057" cy="947057"/>
                </a:xfrm>
              </p:grpSpPr>
              <p:sp>
                <p:nvSpPr>
                  <p:cNvPr id="185" name="Oval 184"/>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Left-Right-Up Arrow 185"/>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Left-Right-Up Arrow 186"/>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Left-Right-Up Arrow 187"/>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Left-Right-Up Arrow 188"/>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7" name="Group 156"/>
                <p:cNvGrpSpPr/>
                <p:nvPr/>
              </p:nvGrpSpPr>
              <p:grpSpPr>
                <a:xfrm>
                  <a:off x="6694716" y="4430486"/>
                  <a:ext cx="435428" cy="435428"/>
                  <a:chOff x="6281057" y="794657"/>
                  <a:chExt cx="947057" cy="947057"/>
                </a:xfrm>
              </p:grpSpPr>
              <p:sp>
                <p:nvSpPr>
                  <p:cNvPr id="179" name="Oval 178"/>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Left-Right-Up Arrow 179"/>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Left-Right-Up Arrow 180"/>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Left-Right-Up Arrow 181"/>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Left-Right-Up Arrow 182"/>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8" name="Group 157"/>
                <p:cNvGrpSpPr/>
                <p:nvPr/>
              </p:nvGrpSpPr>
              <p:grpSpPr>
                <a:xfrm>
                  <a:off x="5932714" y="3603171"/>
                  <a:ext cx="435428" cy="435428"/>
                  <a:chOff x="6281057" y="794657"/>
                  <a:chExt cx="947057" cy="947057"/>
                </a:xfrm>
              </p:grpSpPr>
              <p:sp>
                <p:nvSpPr>
                  <p:cNvPr id="173" name="Oval 172"/>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Left-Right-Up Arrow 173"/>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Left-Right-Up Arrow 174"/>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Left-Right-Up Arrow 175"/>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Left-Right-Up Arrow 176"/>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9" name="Group 158"/>
                <p:cNvGrpSpPr/>
                <p:nvPr/>
              </p:nvGrpSpPr>
              <p:grpSpPr>
                <a:xfrm>
                  <a:off x="7402286" y="3603172"/>
                  <a:ext cx="435428" cy="435428"/>
                  <a:chOff x="6281057" y="794657"/>
                  <a:chExt cx="947057" cy="947057"/>
                </a:xfrm>
              </p:grpSpPr>
              <p:sp>
                <p:nvSpPr>
                  <p:cNvPr id="167" name="Oval 166"/>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Left-Right-Up Arrow 167"/>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Left-Right-Up Arrow 168"/>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Left-Right-Up Arrow 169"/>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Left-Right-Up Arrow 170"/>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6578599" y="3497943"/>
                  <a:ext cx="693059" cy="693059"/>
                  <a:chOff x="6281057" y="794657"/>
                  <a:chExt cx="947057" cy="947057"/>
                </a:xfrm>
              </p:grpSpPr>
              <p:sp>
                <p:nvSpPr>
                  <p:cNvPr id="161" name="Oval 160"/>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Left-Right-Up Arrow 161"/>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Left-Right-Up Arrow 162"/>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Left-Right-Up Arrow 163"/>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Left-Right-Up Arrow 164"/>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1" name="Group 190"/>
              <p:cNvGrpSpPr/>
              <p:nvPr/>
            </p:nvGrpSpPr>
            <p:grpSpPr>
              <a:xfrm>
                <a:off x="80282" y="5503754"/>
                <a:ext cx="903514" cy="1038248"/>
                <a:chOff x="5671457" y="2405743"/>
                <a:chExt cx="2481943" cy="2852057"/>
              </a:xfrm>
            </p:grpSpPr>
            <p:sp>
              <p:nvSpPr>
                <p:cNvPr id="192" name="Quad Arrow 191"/>
                <p:cNvSpPr/>
                <p:nvPr/>
              </p:nvSpPr>
              <p:spPr>
                <a:xfrm>
                  <a:off x="5671457" y="2405743"/>
                  <a:ext cx="2481943" cy="2852057"/>
                </a:xfrm>
                <a:prstGeom prst="quadArrow">
                  <a:avLst>
                    <a:gd name="adj1" fmla="val 40110"/>
                    <a:gd name="adj2" fmla="val 16194"/>
                    <a:gd name="adj3" fmla="val 18114"/>
                  </a:avLst>
                </a:prstGeom>
                <a:solidFill>
                  <a:srgbClr val="1A2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3" name="Group 192"/>
                <p:cNvGrpSpPr/>
                <p:nvPr/>
              </p:nvGrpSpPr>
              <p:grpSpPr>
                <a:xfrm>
                  <a:off x="6705601" y="2710543"/>
                  <a:ext cx="435428" cy="435428"/>
                  <a:chOff x="6281057" y="794657"/>
                  <a:chExt cx="947057" cy="947057"/>
                </a:xfrm>
              </p:grpSpPr>
              <p:sp>
                <p:nvSpPr>
                  <p:cNvPr id="222" name="Oval 221"/>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Left-Right-Up Arrow 222"/>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Left-Right-Up Arrow 223"/>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Left-Right-Up Arrow 224"/>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Left-Right-Up Arrow 225"/>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p:cNvGrpSpPr/>
                <p:nvPr/>
              </p:nvGrpSpPr>
              <p:grpSpPr>
                <a:xfrm>
                  <a:off x="6694716" y="4430486"/>
                  <a:ext cx="435428" cy="435428"/>
                  <a:chOff x="6281057" y="794657"/>
                  <a:chExt cx="947057" cy="947057"/>
                </a:xfrm>
              </p:grpSpPr>
              <p:sp>
                <p:nvSpPr>
                  <p:cNvPr id="216" name="Oval 215"/>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Left-Right-Up Arrow 216"/>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Left-Right-Up Arrow 217"/>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Left-Right-Up Arrow 218"/>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Left-Right-Up Arrow 219"/>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5" name="Group 194"/>
                <p:cNvGrpSpPr/>
                <p:nvPr/>
              </p:nvGrpSpPr>
              <p:grpSpPr>
                <a:xfrm>
                  <a:off x="5932714" y="3603171"/>
                  <a:ext cx="435428" cy="435428"/>
                  <a:chOff x="6281057" y="794657"/>
                  <a:chExt cx="947057" cy="947057"/>
                </a:xfrm>
              </p:grpSpPr>
              <p:sp>
                <p:nvSpPr>
                  <p:cNvPr id="210" name="Oval 209"/>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Left-Right-Up Arrow 210"/>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Left-Right-Up Arrow 211"/>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Left-Right-Up Arrow 212"/>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Left-Right-Up Arrow 213"/>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p:cNvGrpSpPr/>
                <p:nvPr/>
              </p:nvGrpSpPr>
              <p:grpSpPr>
                <a:xfrm>
                  <a:off x="7402286" y="3603172"/>
                  <a:ext cx="435428" cy="435428"/>
                  <a:chOff x="6281057" y="794657"/>
                  <a:chExt cx="947057" cy="947057"/>
                </a:xfrm>
              </p:grpSpPr>
              <p:sp>
                <p:nvSpPr>
                  <p:cNvPr id="204" name="Oval 203"/>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Left-Right-Up Arrow 204"/>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Left-Right-Up Arrow 205"/>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Left-Right-Up Arrow 206"/>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Left-Right-Up Arrow 207"/>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p:cNvGrpSpPr/>
                <p:nvPr/>
              </p:nvGrpSpPr>
              <p:grpSpPr>
                <a:xfrm>
                  <a:off x="6578599" y="3497943"/>
                  <a:ext cx="693059" cy="693059"/>
                  <a:chOff x="6281057" y="794657"/>
                  <a:chExt cx="947057" cy="947057"/>
                </a:xfrm>
              </p:grpSpPr>
              <p:sp>
                <p:nvSpPr>
                  <p:cNvPr id="198" name="Oval 197"/>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Left-Right-Up Arrow 198"/>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Left-Right-Up Arrow 199"/>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Left-Right-Up Arrow 200"/>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Left-Right-Up Arrow 201"/>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
        <p:nvSpPr>
          <p:cNvPr id="2" name="TextBox 1"/>
          <p:cNvSpPr txBox="1"/>
          <p:nvPr/>
        </p:nvSpPr>
        <p:spPr>
          <a:xfrm>
            <a:off x="11446291" y="6488356"/>
            <a:ext cx="653489" cy="369332"/>
          </a:xfrm>
          <a:prstGeom prst="rect">
            <a:avLst/>
          </a:prstGeom>
          <a:noFill/>
        </p:spPr>
        <p:txBody>
          <a:bodyPr wrap="square" rtlCol="0">
            <a:spAutoFit/>
          </a:bodyPr>
          <a:lstStyle/>
          <a:p>
            <a:pPr algn="r"/>
            <a:r>
              <a:rPr lang="en-US" dirty="0"/>
              <a:t>(2)</a:t>
            </a:r>
          </a:p>
        </p:txBody>
      </p:sp>
      <p:grpSp>
        <p:nvGrpSpPr>
          <p:cNvPr id="340" name="Group 339"/>
          <p:cNvGrpSpPr/>
          <p:nvPr/>
        </p:nvGrpSpPr>
        <p:grpSpPr>
          <a:xfrm>
            <a:off x="2546224" y="197616"/>
            <a:ext cx="7265575" cy="2526780"/>
            <a:chOff x="627614" y="1034073"/>
            <a:chExt cx="7265575" cy="2526780"/>
          </a:xfrm>
        </p:grpSpPr>
        <p:grpSp>
          <p:nvGrpSpPr>
            <p:cNvPr id="341" name="Group 340"/>
            <p:cNvGrpSpPr/>
            <p:nvPr/>
          </p:nvGrpSpPr>
          <p:grpSpPr>
            <a:xfrm>
              <a:off x="627614" y="1034073"/>
              <a:ext cx="3020978" cy="2521676"/>
              <a:chOff x="457200" y="457200"/>
              <a:chExt cx="3020978" cy="2521676"/>
            </a:xfrm>
          </p:grpSpPr>
          <p:grpSp>
            <p:nvGrpSpPr>
              <p:cNvPr id="388" name="Group 387"/>
              <p:cNvGrpSpPr/>
              <p:nvPr/>
            </p:nvGrpSpPr>
            <p:grpSpPr>
              <a:xfrm>
                <a:off x="457200" y="457200"/>
                <a:ext cx="1215358" cy="2497726"/>
                <a:chOff x="5410200" y="1299205"/>
                <a:chExt cx="1215358" cy="2497726"/>
              </a:xfrm>
            </p:grpSpPr>
            <p:grpSp>
              <p:nvGrpSpPr>
                <p:cNvPr id="410" name="Group 409"/>
                <p:cNvGrpSpPr/>
                <p:nvPr/>
              </p:nvGrpSpPr>
              <p:grpSpPr>
                <a:xfrm>
                  <a:off x="5410200" y="1299205"/>
                  <a:ext cx="607679" cy="2497726"/>
                  <a:chOff x="533400" y="381000"/>
                  <a:chExt cx="457200" cy="2497726"/>
                </a:xfrm>
              </p:grpSpPr>
              <p:sp>
                <p:nvSpPr>
                  <p:cNvPr id="416" name="Oval 415"/>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7" name="Rounded Rectangle 416"/>
                  <p:cNvSpPr/>
                  <p:nvPr/>
                </p:nvSpPr>
                <p:spPr>
                  <a:xfrm>
                    <a:off x="533400" y="956854"/>
                    <a:ext cx="457200" cy="1524000"/>
                  </a:xfrm>
                  <a:prstGeom prst="roundRect">
                    <a:avLst/>
                  </a:prstGeom>
                  <a:solidFill>
                    <a:srgbClr val="D5B4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Oval 417"/>
                  <p:cNvSpPr/>
                  <p:nvPr/>
                </p:nvSpPr>
                <p:spPr>
                  <a:xfrm>
                    <a:off x="533400" y="868679"/>
                    <a:ext cx="457200" cy="152400"/>
                  </a:xfrm>
                  <a:prstGeom prst="ellipse">
                    <a:avLst/>
                  </a:prstGeom>
                  <a:solidFill>
                    <a:srgbClr val="D5B4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Oval 418"/>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1" name="Group 410"/>
                <p:cNvGrpSpPr/>
                <p:nvPr/>
              </p:nvGrpSpPr>
              <p:grpSpPr>
                <a:xfrm>
                  <a:off x="6017879" y="1299205"/>
                  <a:ext cx="607679" cy="2497726"/>
                  <a:chOff x="2714897" y="457200"/>
                  <a:chExt cx="457200" cy="2497726"/>
                </a:xfrm>
              </p:grpSpPr>
              <p:sp>
                <p:nvSpPr>
                  <p:cNvPr id="412" name="Oval 411"/>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Rounded Rectangle 412"/>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Oval 413"/>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Oval 414"/>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89" name="Group 388"/>
              <p:cNvGrpSpPr/>
              <p:nvPr/>
            </p:nvGrpSpPr>
            <p:grpSpPr>
              <a:xfrm>
                <a:off x="1655141" y="459377"/>
                <a:ext cx="1215358" cy="2497726"/>
                <a:chOff x="5410200" y="1299205"/>
                <a:chExt cx="1215358" cy="2497726"/>
              </a:xfrm>
            </p:grpSpPr>
            <p:grpSp>
              <p:nvGrpSpPr>
                <p:cNvPr id="400" name="Group 399"/>
                <p:cNvGrpSpPr/>
                <p:nvPr/>
              </p:nvGrpSpPr>
              <p:grpSpPr>
                <a:xfrm>
                  <a:off x="5410200" y="1299205"/>
                  <a:ext cx="607679" cy="2497726"/>
                  <a:chOff x="533400" y="381000"/>
                  <a:chExt cx="457200" cy="2497726"/>
                </a:xfrm>
              </p:grpSpPr>
              <p:sp>
                <p:nvSpPr>
                  <p:cNvPr id="406" name="Oval 405"/>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7" name="Rounded Rectangle 406"/>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Oval 407"/>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Oval 408"/>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1" name="Group 400"/>
                <p:cNvGrpSpPr/>
                <p:nvPr/>
              </p:nvGrpSpPr>
              <p:grpSpPr>
                <a:xfrm>
                  <a:off x="6017879" y="1299205"/>
                  <a:ext cx="607679" cy="2497726"/>
                  <a:chOff x="2714897" y="457200"/>
                  <a:chExt cx="457200" cy="2497726"/>
                </a:xfrm>
              </p:grpSpPr>
              <p:sp>
                <p:nvSpPr>
                  <p:cNvPr id="402" name="Oval 401"/>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Rounded Rectangle 402"/>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Oval 403"/>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Oval 404"/>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90" name="Group 389"/>
              <p:cNvGrpSpPr/>
              <p:nvPr/>
            </p:nvGrpSpPr>
            <p:grpSpPr>
              <a:xfrm>
                <a:off x="2870499" y="481150"/>
                <a:ext cx="607679" cy="2497726"/>
                <a:chOff x="533400" y="381000"/>
                <a:chExt cx="457200" cy="2497726"/>
              </a:xfrm>
            </p:grpSpPr>
            <p:sp>
              <p:nvSpPr>
                <p:cNvPr id="396" name="Oval 395"/>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Rounded Rectangle 396"/>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Oval 397"/>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Oval 398"/>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1" name="TextBox 390"/>
              <p:cNvSpPr txBox="1"/>
              <p:nvPr/>
            </p:nvSpPr>
            <p:spPr>
              <a:xfrm rot="16200000">
                <a:off x="172742" y="1579450"/>
                <a:ext cx="1141131" cy="400110"/>
              </a:xfrm>
              <a:prstGeom prst="rect">
                <a:avLst/>
              </a:prstGeom>
              <a:noFill/>
            </p:spPr>
            <p:txBody>
              <a:bodyPr wrap="square" rtlCol="0">
                <a:spAutoFit/>
              </a:bodyPr>
              <a:lstStyle/>
              <a:p>
                <a:pPr algn="ctr"/>
                <a:r>
                  <a:rPr lang="en-US" sz="2000" dirty="0">
                    <a:latin typeface="Harrington" panose="04040505050A02020702" pitchFamily="82" charset="0"/>
                  </a:rPr>
                  <a:t>Joshua</a:t>
                </a:r>
              </a:p>
            </p:txBody>
          </p:sp>
          <p:sp>
            <p:nvSpPr>
              <p:cNvPr id="392" name="TextBox 391"/>
              <p:cNvSpPr txBox="1"/>
              <p:nvPr/>
            </p:nvSpPr>
            <p:spPr>
              <a:xfrm rot="16200000">
                <a:off x="756116" y="1554023"/>
                <a:ext cx="1141131" cy="400110"/>
              </a:xfrm>
              <a:prstGeom prst="rect">
                <a:avLst/>
              </a:prstGeom>
              <a:noFill/>
            </p:spPr>
            <p:txBody>
              <a:bodyPr wrap="square" rtlCol="0">
                <a:spAutoFit/>
              </a:bodyPr>
              <a:lstStyle/>
              <a:p>
                <a:pPr algn="ctr"/>
                <a:r>
                  <a:rPr lang="en-US" sz="2000" dirty="0">
                    <a:latin typeface="Harrington" panose="04040505050A02020702" pitchFamily="82" charset="0"/>
                  </a:rPr>
                  <a:t>Judges</a:t>
                </a:r>
              </a:p>
            </p:txBody>
          </p:sp>
          <p:sp>
            <p:nvSpPr>
              <p:cNvPr id="393" name="TextBox 392"/>
              <p:cNvSpPr txBox="1"/>
              <p:nvPr/>
            </p:nvSpPr>
            <p:spPr>
              <a:xfrm rot="16200000">
                <a:off x="1359568" y="1583960"/>
                <a:ext cx="1216243" cy="400110"/>
              </a:xfrm>
              <a:prstGeom prst="rect">
                <a:avLst/>
              </a:prstGeom>
              <a:noFill/>
            </p:spPr>
            <p:txBody>
              <a:bodyPr wrap="square" rtlCol="0">
                <a:spAutoFit/>
              </a:bodyPr>
              <a:lstStyle/>
              <a:p>
                <a:pPr algn="ctr"/>
                <a:r>
                  <a:rPr lang="en-US" sz="2000" dirty="0">
                    <a:latin typeface="Harrington" panose="04040505050A02020702" pitchFamily="82" charset="0"/>
                  </a:rPr>
                  <a:t>Ruth</a:t>
                </a:r>
              </a:p>
            </p:txBody>
          </p:sp>
          <p:sp>
            <p:nvSpPr>
              <p:cNvPr id="394" name="TextBox 393"/>
              <p:cNvSpPr txBox="1"/>
              <p:nvPr/>
            </p:nvSpPr>
            <p:spPr>
              <a:xfrm rot="16200000">
                <a:off x="1977761" y="1598461"/>
                <a:ext cx="1187242" cy="400110"/>
              </a:xfrm>
              <a:prstGeom prst="rect">
                <a:avLst/>
              </a:prstGeom>
              <a:noFill/>
            </p:spPr>
            <p:txBody>
              <a:bodyPr wrap="square" rtlCol="0">
                <a:spAutoFit/>
              </a:bodyPr>
              <a:lstStyle/>
              <a:p>
                <a:pPr algn="ctr"/>
                <a:r>
                  <a:rPr lang="en-US" sz="2000" dirty="0">
                    <a:latin typeface="Harrington" panose="04040505050A02020702" pitchFamily="82" charset="0"/>
                  </a:rPr>
                  <a:t>1 Samuel</a:t>
                </a:r>
              </a:p>
            </p:txBody>
          </p:sp>
          <p:sp>
            <p:nvSpPr>
              <p:cNvPr id="395" name="TextBox 394"/>
              <p:cNvSpPr txBox="1"/>
              <p:nvPr/>
            </p:nvSpPr>
            <p:spPr>
              <a:xfrm rot="16200000">
                <a:off x="2366815" y="1596238"/>
                <a:ext cx="1600200" cy="369332"/>
              </a:xfrm>
              <a:prstGeom prst="rect">
                <a:avLst/>
              </a:prstGeom>
              <a:noFill/>
            </p:spPr>
            <p:txBody>
              <a:bodyPr wrap="square" rtlCol="0">
                <a:spAutoFit/>
              </a:bodyPr>
              <a:lstStyle/>
              <a:p>
                <a:pPr algn="ctr"/>
                <a:r>
                  <a:rPr lang="en-US" dirty="0">
                    <a:latin typeface="Harrington" panose="04040505050A02020702" pitchFamily="82" charset="0"/>
                  </a:rPr>
                  <a:t>2 Samuel</a:t>
                </a:r>
              </a:p>
            </p:txBody>
          </p:sp>
        </p:grpSp>
        <p:grpSp>
          <p:nvGrpSpPr>
            <p:cNvPr id="342" name="Group 341"/>
            <p:cNvGrpSpPr/>
            <p:nvPr/>
          </p:nvGrpSpPr>
          <p:grpSpPr>
            <a:xfrm>
              <a:off x="3655956" y="1039177"/>
              <a:ext cx="3020978" cy="2521676"/>
              <a:chOff x="457200" y="457200"/>
              <a:chExt cx="3020978" cy="2521676"/>
            </a:xfrm>
          </p:grpSpPr>
          <p:grpSp>
            <p:nvGrpSpPr>
              <p:cNvPr id="356" name="Group 355"/>
              <p:cNvGrpSpPr/>
              <p:nvPr/>
            </p:nvGrpSpPr>
            <p:grpSpPr>
              <a:xfrm>
                <a:off x="457200" y="457200"/>
                <a:ext cx="1215358" cy="2497726"/>
                <a:chOff x="5410200" y="1299205"/>
                <a:chExt cx="1215358" cy="2497726"/>
              </a:xfrm>
            </p:grpSpPr>
            <p:grpSp>
              <p:nvGrpSpPr>
                <p:cNvPr id="378" name="Group 377"/>
                <p:cNvGrpSpPr/>
                <p:nvPr/>
              </p:nvGrpSpPr>
              <p:grpSpPr>
                <a:xfrm>
                  <a:off x="5410200" y="1299205"/>
                  <a:ext cx="607679" cy="2497726"/>
                  <a:chOff x="533400" y="381000"/>
                  <a:chExt cx="457200" cy="2497726"/>
                </a:xfrm>
              </p:grpSpPr>
              <p:sp>
                <p:nvSpPr>
                  <p:cNvPr id="384" name="Oval 383"/>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5" name="Rounded Rectangle 384"/>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Oval 385"/>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Oval 386"/>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9" name="Group 378"/>
                <p:cNvGrpSpPr/>
                <p:nvPr/>
              </p:nvGrpSpPr>
              <p:grpSpPr>
                <a:xfrm>
                  <a:off x="6017879" y="1299205"/>
                  <a:ext cx="607679" cy="2497726"/>
                  <a:chOff x="2714897" y="457200"/>
                  <a:chExt cx="457200" cy="2497726"/>
                </a:xfrm>
              </p:grpSpPr>
              <p:sp>
                <p:nvSpPr>
                  <p:cNvPr id="380" name="Oval 379"/>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Rounded Rectangle 380"/>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Oval 381"/>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Oval 382"/>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7" name="Group 356"/>
              <p:cNvGrpSpPr/>
              <p:nvPr/>
            </p:nvGrpSpPr>
            <p:grpSpPr>
              <a:xfrm>
                <a:off x="1655141" y="459377"/>
                <a:ext cx="1215358" cy="2497726"/>
                <a:chOff x="5410200" y="1299205"/>
                <a:chExt cx="1215358" cy="2497726"/>
              </a:xfrm>
            </p:grpSpPr>
            <p:grpSp>
              <p:nvGrpSpPr>
                <p:cNvPr id="368" name="Group 367"/>
                <p:cNvGrpSpPr/>
                <p:nvPr/>
              </p:nvGrpSpPr>
              <p:grpSpPr>
                <a:xfrm>
                  <a:off x="5410200" y="1299205"/>
                  <a:ext cx="607679" cy="2497726"/>
                  <a:chOff x="533400" y="381000"/>
                  <a:chExt cx="457200" cy="2497726"/>
                </a:xfrm>
              </p:grpSpPr>
              <p:sp>
                <p:nvSpPr>
                  <p:cNvPr id="374" name="Oval 373"/>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5" name="Rounded Rectangle 374"/>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Oval 375"/>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Oval 376"/>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9" name="Group 368"/>
                <p:cNvGrpSpPr/>
                <p:nvPr/>
              </p:nvGrpSpPr>
              <p:grpSpPr>
                <a:xfrm>
                  <a:off x="6017879" y="1299205"/>
                  <a:ext cx="607679" cy="2497726"/>
                  <a:chOff x="2714897" y="457200"/>
                  <a:chExt cx="457200" cy="2497726"/>
                </a:xfrm>
              </p:grpSpPr>
              <p:sp>
                <p:nvSpPr>
                  <p:cNvPr id="370" name="Oval 369"/>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Rounded Rectangle 370"/>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Oval 371"/>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Oval 372"/>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8" name="Group 357"/>
              <p:cNvGrpSpPr/>
              <p:nvPr/>
            </p:nvGrpSpPr>
            <p:grpSpPr>
              <a:xfrm>
                <a:off x="2870499" y="481150"/>
                <a:ext cx="607679" cy="2497726"/>
                <a:chOff x="533400" y="381000"/>
                <a:chExt cx="457200" cy="2497726"/>
              </a:xfrm>
            </p:grpSpPr>
            <p:sp>
              <p:nvSpPr>
                <p:cNvPr id="364" name="Oval 363"/>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5" name="Rounded Rectangle 364"/>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Oval 365"/>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Oval 366"/>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9" name="TextBox 358"/>
              <p:cNvSpPr txBox="1"/>
              <p:nvPr/>
            </p:nvSpPr>
            <p:spPr>
              <a:xfrm rot="16200000">
                <a:off x="172742" y="1579450"/>
                <a:ext cx="1141131" cy="400110"/>
              </a:xfrm>
              <a:prstGeom prst="rect">
                <a:avLst/>
              </a:prstGeom>
              <a:noFill/>
            </p:spPr>
            <p:txBody>
              <a:bodyPr wrap="square" rtlCol="0">
                <a:spAutoFit/>
              </a:bodyPr>
              <a:lstStyle/>
              <a:p>
                <a:pPr algn="ctr"/>
                <a:r>
                  <a:rPr lang="en-US" sz="2000" dirty="0">
                    <a:latin typeface="Harrington" panose="04040505050A02020702" pitchFamily="82" charset="0"/>
                  </a:rPr>
                  <a:t>1 Kings</a:t>
                </a:r>
              </a:p>
            </p:txBody>
          </p:sp>
          <p:sp>
            <p:nvSpPr>
              <p:cNvPr id="360" name="TextBox 359"/>
              <p:cNvSpPr txBox="1"/>
              <p:nvPr/>
            </p:nvSpPr>
            <p:spPr>
              <a:xfrm rot="16200000">
                <a:off x="756116" y="1554023"/>
                <a:ext cx="1141131" cy="400110"/>
              </a:xfrm>
              <a:prstGeom prst="rect">
                <a:avLst/>
              </a:prstGeom>
              <a:noFill/>
            </p:spPr>
            <p:txBody>
              <a:bodyPr wrap="square" rtlCol="0">
                <a:spAutoFit/>
              </a:bodyPr>
              <a:lstStyle/>
              <a:p>
                <a:pPr algn="ctr"/>
                <a:r>
                  <a:rPr lang="en-US" sz="2000" dirty="0">
                    <a:latin typeface="Harrington" panose="04040505050A02020702" pitchFamily="82" charset="0"/>
                  </a:rPr>
                  <a:t>2 Kings</a:t>
                </a:r>
              </a:p>
            </p:txBody>
          </p:sp>
          <p:sp>
            <p:nvSpPr>
              <p:cNvPr id="361" name="TextBox 360"/>
              <p:cNvSpPr txBox="1"/>
              <p:nvPr/>
            </p:nvSpPr>
            <p:spPr>
              <a:xfrm rot="16200000">
                <a:off x="1198815" y="1410097"/>
                <a:ext cx="1445623" cy="707886"/>
              </a:xfrm>
              <a:prstGeom prst="rect">
                <a:avLst/>
              </a:prstGeom>
              <a:noFill/>
            </p:spPr>
            <p:txBody>
              <a:bodyPr wrap="square" rtlCol="0">
                <a:spAutoFit/>
              </a:bodyPr>
              <a:lstStyle/>
              <a:p>
                <a:pPr algn="ctr"/>
                <a:r>
                  <a:rPr lang="en-US" sz="2000" dirty="0">
                    <a:latin typeface="Harrington" panose="04040505050A02020702" pitchFamily="82" charset="0"/>
                  </a:rPr>
                  <a:t>1 Chronicles</a:t>
                </a:r>
              </a:p>
            </p:txBody>
          </p:sp>
          <p:sp>
            <p:nvSpPr>
              <p:cNvPr id="362" name="TextBox 361"/>
              <p:cNvSpPr txBox="1"/>
              <p:nvPr/>
            </p:nvSpPr>
            <p:spPr>
              <a:xfrm rot="16200000">
                <a:off x="1780253" y="1424020"/>
                <a:ext cx="1524000" cy="707886"/>
              </a:xfrm>
              <a:prstGeom prst="rect">
                <a:avLst/>
              </a:prstGeom>
              <a:noFill/>
            </p:spPr>
            <p:txBody>
              <a:bodyPr wrap="square" rtlCol="0">
                <a:spAutoFit/>
              </a:bodyPr>
              <a:lstStyle/>
              <a:p>
                <a:pPr algn="ctr"/>
                <a:r>
                  <a:rPr lang="en-US" sz="2000" dirty="0">
                    <a:latin typeface="Harrington" panose="04040505050A02020702" pitchFamily="82" charset="0"/>
                  </a:rPr>
                  <a:t>2 Chronicles</a:t>
                </a:r>
              </a:p>
            </p:txBody>
          </p:sp>
          <p:sp>
            <p:nvSpPr>
              <p:cNvPr id="363" name="TextBox 362"/>
              <p:cNvSpPr txBox="1"/>
              <p:nvPr/>
            </p:nvSpPr>
            <p:spPr>
              <a:xfrm rot="16200000">
                <a:off x="2434028" y="1663451"/>
                <a:ext cx="1465773" cy="369332"/>
              </a:xfrm>
              <a:prstGeom prst="rect">
                <a:avLst/>
              </a:prstGeom>
              <a:noFill/>
            </p:spPr>
            <p:txBody>
              <a:bodyPr wrap="square" rtlCol="0">
                <a:spAutoFit/>
              </a:bodyPr>
              <a:lstStyle/>
              <a:p>
                <a:pPr algn="ctr"/>
                <a:r>
                  <a:rPr lang="en-US" dirty="0">
                    <a:latin typeface="Harrington" panose="04040505050A02020702" pitchFamily="82" charset="0"/>
                  </a:rPr>
                  <a:t>Ezra</a:t>
                </a:r>
              </a:p>
            </p:txBody>
          </p:sp>
        </p:grpSp>
        <p:grpSp>
          <p:nvGrpSpPr>
            <p:cNvPr id="343" name="Group 342"/>
            <p:cNvGrpSpPr/>
            <p:nvPr/>
          </p:nvGrpSpPr>
          <p:grpSpPr>
            <a:xfrm>
              <a:off x="6676934" y="1057129"/>
              <a:ext cx="1216255" cy="2497726"/>
              <a:chOff x="5409303" y="1299205"/>
              <a:chExt cx="1216255" cy="2497726"/>
            </a:xfrm>
          </p:grpSpPr>
          <p:grpSp>
            <p:nvGrpSpPr>
              <p:cNvPr id="346" name="Group 345"/>
              <p:cNvGrpSpPr/>
              <p:nvPr/>
            </p:nvGrpSpPr>
            <p:grpSpPr>
              <a:xfrm>
                <a:off x="5409303" y="1299205"/>
                <a:ext cx="608576" cy="2497726"/>
                <a:chOff x="532725" y="381000"/>
                <a:chExt cx="457875" cy="2497726"/>
              </a:xfrm>
            </p:grpSpPr>
            <p:sp>
              <p:nvSpPr>
                <p:cNvPr id="352" name="Oval 351"/>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3" name="Rounded Rectangle 352"/>
                <p:cNvSpPr/>
                <p:nvPr/>
              </p:nvSpPr>
              <p:spPr>
                <a:xfrm>
                  <a:off x="532725" y="955966"/>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Oval 353"/>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Oval 354"/>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7" name="Group 346"/>
              <p:cNvGrpSpPr/>
              <p:nvPr/>
            </p:nvGrpSpPr>
            <p:grpSpPr>
              <a:xfrm>
                <a:off x="6017879" y="1299205"/>
                <a:ext cx="607679" cy="2497726"/>
                <a:chOff x="2714897" y="457200"/>
                <a:chExt cx="457200" cy="2497726"/>
              </a:xfrm>
            </p:grpSpPr>
            <p:sp>
              <p:nvSpPr>
                <p:cNvPr id="348" name="Oval 347"/>
                <p:cNvSpPr/>
                <p:nvPr/>
              </p:nvSpPr>
              <p:spPr>
                <a:xfrm rot="16200000">
                  <a:off x="2642509" y="2528206"/>
                  <a:ext cx="586739" cy="266702"/>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Rounded Rectangle 348"/>
                <p:cNvSpPr/>
                <p:nvPr/>
              </p:nvSpPr>
              <p:spPr>
                <a:xfrm>
                  <a:off x="2714897" y="1043940"/>
                  <a:ext cx="457200" cy="1524000"/>
                </a:xfrm>
                <a:prstGeom prst="roundRect">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Oval 349"/>
                <p:cNvSpPr/>
                <p:nvPr/>
              </p:nvSpPr>
              <p:spPr>
                <a:xfrm>
                  <a:off x="2714897" y="956854"/>
                  <a:ext cx="457200" cy="152400"/>
                </a:xfrm>
                <a:prstGeom prst="ellipse">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p:cNvSpPr/>
                <p:nvPr/>
              </p:nvSpPr>
              <p:spPr>
                <a:xfrm rot="16200000">
                  <a:off x="2642508" y="617219"/>
                  <a:ext cx="586739" cy="266702"/>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44" name="TextBox 343"/>
            <p:cNvSpPr txBox="1"/>
            <p:nvPr/>
          </p:nvSpPr>
          <p:spPr>
            <a:xfrm rot="16200000">
              <a:off x="6279699" y="2223308"/>
              <a:ext cx="1332955" cy="400110"/>
            </a:xfrm>
            <a:prstGeom prst="rect">
              <a:avLst/>
            </a:prstGeom>
            <a:noFill/>
          </p:spPr>
          <p:txBody>
            <a:bodyPr wrap="square" rtlCol="0">
              <a:spAutoFit/>
            </a:bodyPr>
            <a:lstStyle/>
            <a:p>
              <a:pPr algn="ctr"/>
              <a:r>
                <a:rPr lang="en-US" sz="2000" dirty="0">
                  <a:latin typeface="Harrington" panose="04040505050A02020702" pitchFamily="82" charset="0"/>
                </a:rPr>
                <a:t>Nehemiah</a:t>
              </a:r>
            </a:p>
          </p:txBody>
        </p:sp>
        <p:sp>
          <p:nvSpPr>
            <p:cNvPr id="345" name="TextBox 344"/>
            <p:cNvSpPr txBox="1"/>
            <p:nvPr/>
          </p:nvSpPr>
          <p:spPr>
            <a:xfrm rot="16200000">
              <a:off x="6928637" y="2258320"/>
              <a:ext cx="1365664" cy="400110"/>
            </a:xfrm>
            <a:prstGeom prst="rect">
              <a:avLst/>
            </a:prstGeom>
            <a:noFill/>
          </p:spPr>
          <p:txBody>
            <a:bodyPr wrap="square" rtlCol="0">
              <a:spAutoFit/>
            </a:bodyPr>
            <a:lstStyle/>
            <a:p>
              <a:pPr algn="ctr"/>
              <a:r>
                <a:rPr lang="en-US" sz="2000" dirty="0">
                  <a:latin typeface="Harrington" panose="04040505050A02020702" pitchFamily="82" charset="0"/>
                </a:rPr>
                <a:t>Esther</a:t>
              </a:r>
            </a:p>
          </p:txBody>
        </p:sp>
      </p:grpSp>
      <p:sp>
        <p:nvSpPr>
          <p:cNvPr id="420" name="TextBox 419"/>
          <p:cNvSpPr txBox="1"/>
          <p:nvPr/>
        </p:nvSpPr>
        <p:spPr>
          <a:xfrm>
            <a:off x="2570868" y="2926722"/>
            <a:ext cx="3639089" cy="1200329"/>
          </a:xfrm>
          <a:prstGeom prst="rect">
            <a:avLst/>
          </a:prstGeom>
          <a:noFill/>
        </p:spPr>
        <p:txBody>
          <a:bodyPr wrap="square" rtlCol="0">
            <a:spAutoFit/>
          </a:bodyPr>
          <a:lstStyle/>
          <a:p>
            <a:r>
              <a:rPr lang="en-US" dirty="0"/>
              <a:t>The book of Esther provides an excellent illustration of the power and influence for good that one person can have.</a:t>
            </a:r>
          </a:p>
        </p:txBody>
      </p:sp>
      <p:sp>
        <p:nvSpPr>
          <p:cNvPr id="421" name="TextBox 420"/>
          <p:cNvSpPr txBox="1"/>
          <p:nvPr/>
        </p:nvSpPr>
        <p:spPr>
          <a:xfrm>
            <a:off x="7603634" y="2862103"/>
            <a:ext cx="4252999" cy="1477328"/>
          </a:xfrm>
          <a:prstGeom prst="rect">
            <a:avLst/>
          </a:prstGeom>
          <a:noFill/>
        </p:spPr>
        <p:txBody>
          <a:bodyPr wrap="square" rtlCol="0">
            <a:spAutoFit/>
          </a:bodyPr>
          <a:lstStyle/>
          <a:p>
            <a:r>
              <a:rPr lang="en-US" dirty="0"/>
              <a:t>As an exiled Jew in Persia, Esther rose to the position of the queen of Persia and then faced the possibility of being executed along with the rest of her people. </a:t>
            </a:r>
          </a:p>
        </p:txBody>
      </p:sp>
      <p:sp>
        <p:nvSpPr>
          <p:cNvPr id="422" name="TextBox 421"/>
          <p:cNvSpPr txBox="1"/>
          <p:nvPr/>
        </p:nvSpPr>
        <p:spPr>
          <a:xfrm>
            <a:off x="3174212" y="4632803"/>
            <a:ext cx="5690803" cy="2031325"/>
          </a:xfrm>
          <a:prstGeom prst="rect">
            <a:avLst/>
          </a:prstGeom>
          <a:noFill/>
        </p:spPr>
        <p:txBody>
          <a:bodyPr wrap="square" rtlCol="0">
            <a:spAutoFit/>
          </a:bodyPr>
          <a:lstStyle/>
          <a:p>
            <a:r>
              <a:rPr lang="en-US" dirty="0"/>
              <a:t>We do not know who wrote the book of Esther.</a:t>
            </a:r>
          </a:p>
          <a:p>
            <a:endParaRPr lang="en-US" dirty="0"/>
          </a:p>
          <a:p>
            <a:r>
              <a:rPr lang="en-US" dirty="0"/>
              <a:t>The events of this book occurred while many of the Jews were living in Persia after being deported from Jerusalem. “Most scholars place the events recorded in the book of Esther between about 482 B.C. and 478 B.C.” </a:t>
            </a:r>
          </a:p>
        </p:txBody>
      </p:sp>
      <p:grpSp>
        <p:nvGrpSpPr>
          <p:cNvPr id="311" name="Group 310"/>
          <p:cNvGrpSpPr/>
          <p:nvPr/>
        </p:nvGrpSpPr>
        <p:grpSpPr>
          <a:xfrm>
            <a:off x="1345588" y="3783537"/>
            <a:ext cx="1259573" cy="2793943"/>
            <a:chOff x="1604053" y="1220162"/>
            <a:chExt cx="1377043" cy="3054510"/>
          </a:xfrm>
        </p:grpSpPr>
        <p:sp>
          <p:nvSpPr>
            <p:cNvPr id="312" name="Round Diagonal Corner Rectangle 311"/>
            <p:cNvSpPr/>
            <p:nvPr/>
          </p:nvSpPr>
          <p:spPr>
            <a:xfrm rot="717839">
              <a:off x="1629843" y="1303969"/>
              <a:ext cx="533400" cy="1769604"/>
            </a:xfrm>
            <a:prstGeom prst="round2DiagRect">
              <a:avLst>
                <a:gd name="adj1" fmla="val 36744"/>
                <a:gd name="adj2" fmla="val 0"/>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Round Diagonal Corner Rectangle 312"/>
            <p:cNvSpPr/>
            <p:nvPr/>
          </p:nvSpPr>
          <p:spPr>
            <a:xfrm rot="20596600" flipH="1">
              <a:off x="2447696" y="1286239"/>
              <a:ext cx="533400" cy="1755619"/>
            </a:xfrm>
            <a:prstGeom prst="round2DiagRect">
              <a:avLst>
                <a:gd name="adj1" fmla="val 36744"/>
                <a:gd name="adj2" fmla="val 0"/>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Oval 313"/>
            <p:cNvSpPr/>
            <p:nvPr/>
          </p:nvSpPr>
          <p:spPr>
            <a:xfrm rot="18164768">
              <a:off x="1524890" y="3128836"/>
              <a:ext cx="423610" cy="26528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Oval 314"/>
            <p:cNvSpPr/>
            <p:nvPr/>
          </p:nvSpPr>
          <p:spPr>
            <a:xfrm rot="3435232" flipH="1">
              <a:off x="2550277" y="3115603"/>
              <a:ext cx="423610" cy="28722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Oval 315"/>
            <p:cNvSpPr/>
            <p:nvPr/>
          </p:nvSpPr>
          <p:spPr>
            <a:xfrm rot="1339872" flipH="1">
              <a:off x="2190579" y="4023344"/>
              <a:ext cx="435428" cy="24215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Oval 316"/>
            <p:cNvSpPr/>
            <p:nvPr/>
          </p:nvSpPr>
          <p:spPr>
            <a:xfrm rot="19498395" flipH="1">
              <a:off x="1894114" y="4019586"/>
              <a:ext cx="435428" cy="25508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Trapezoid 317"/>
            <p:cNvSpPr/>
            <p:nvPr/>
          </p:nvSpPr>
          <p:spPr>
            <a:xfrm flipH="1">
              <a:off x="1937656" y="2555215"/>
              <a:ext cx="696686" cy="1617574"/>
            </a:xfrm>
            <a:prstGeom prst="trapezoi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Trapezoid 318"/>
            <p:cNvSpPr/>
            <p:nvPr/>
          </p:nvSpPr>
          <p:spPr>
            <a:xfrm rot="1587080">
              <a:off x="1668769" y="2371655"/>
              <a:ext cx="576542" cy="917609"/>
            </a:xfrm>
            <a:prstGeom prst="trapezoid">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Trapezoid 319"/>
            <p:cNvSpPr/>
            <p:nvPr/>
          </p:nvSpPr>
          <p:spPr>
            <a:xfrm rot="20149471" flipH="1">
              <a:off x="2340441" y="2357050"/>
              <a:ext cx="519324" cy="917609"/>
            </a:xfrm>
            <a:prstGeom prst="trapezoid">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Trapezoid 320"/>
            <p:cNvSpPr/>
            <p:nvPr/>
          </p:nvSpPr>
          <p:spPr>
            <a:xfrm rot="10800000" flipH="1">
              <a:off x="1937656" y="2385771"/>
              <a:ext cx="696686" cy="889377"/>
            </a:xfrm>
            <a:prstGeom prst="trapezoid">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Oval 321"/>
            <p:cNvSpPr/>
            <p:nvPr/>
          </p:nvSpPr>
          <p:spPr>
            <a:xfrm flipH="1">
              <a:off x="2149432" y="2104624"/>
              <a:ext cx="255357" cy="50833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Oval 322"/>
            <p:cNvSpPr/>
            <p:nvPr/>
          </p:nvSpPr>
          <p:spPr>
            <a:xfrm flipH="1">
              <a:off x="1850570" y="1284388"/>
              <a:ext cx="870858" cy="118610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4" name="Group 323"/>
            <p:cNvGrpSpPr/>
            <p:nvPr/>
          </p:nvGrpSpPr>
          <p:grpSpPr>
            <a:xfrm>
              <a:off x="2039816" y="3258504"/>
              <a:ext cx="238230" cy="674552"/>
              <a:chOff x="3374514" y="3275149"/>
              <a:chExt cx="386812" cy="1095266"/>
            </a:xfrm>
          </p:grpSpPr>
          <p:grpSp>
            <p:nvGrpSpPr>
              <p:cNvPr id="456" name="Group 455"/>
              <p:cNvGrpSpPr/>
              <p:nvPr/>
            </p:nvGrpSpPr>
            <p:grpSpPr>
              <a:xfrm>
                <a:off x="3374514" y="3275149"/>
                <a:ext cx="378574" cy="378574"/>
                <a:chOff x="3886200" y="3275149"/>
                <a:chExt cx="1371600" cy="1371600"/>
              </a:xfrm>
            </p:grpSpPr>
            <p:sp>
              <p:nvSpPr>
                <p:cNvPr id="463" name="Quad Arrow Callout 462"/>
                <p:cNvSpPr/>
                <p:nvPr/>
              </p:nvSpPr>
              <p:spPr>
                <a:xfrm>
                  <a:off x="3886200" y="3275149"/>
                  <a:ext cx="1371600" cy="1371600"/>
                </a:xfrm>
                <a:prstGeom prst="quadArrowCallout">
                  <a:avLst>
                    <a:gd name="adj1" fmla="val 18515"/>
                    <a:gd name="adj2" fmla="val 7704"/>
                    <a:gd name="adj3" fmla="val 18515"/>
                    <a:gd name="adj4" fmla="val 48123"/>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Quad Arrow Callout 463"/>
                <p:cNvSpPr/>
                <p:nvPr/>
              </p:nvSpPr>
              <p:spPr>
                <a:xfrm>
                  <a:off x="4268315" y="3644175"/>
                  <a:ext cx="611051" cy="611051"/>
                </a:xfrm>
                <a:prstGeom prst="quadArrowCallout">
                  <a:avLst>
                    <a:gd name="adj1" fmla="val 18515"/>
                    <a:gd name="adj2" fmla="val 7704"/>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7" name="Group 456"/>
              <p:cNvGrpSpPr/>
              <p:nvPr/>
            </p:nvGrpSpPr>
            <p:grpSpPr>
              <a:xfrm>
                <a:off x="3378633" y="3633495"/>
                <a:ext cx="378574" cy="378574"/>
                <a:chOff x="3886200" y="3275149"/>
                <a:chExt cx="1371600" cy="1371600"/>
              </a:xfrm>
            </p:grpSpPr>
            <p:sp>
              <p:nvSpPr>
                <p:cNvPr id="461" name="Quad Arrow Callout 460"/>
                <p:cNvSpPr/>
                <p:nvPr/>
              </p:nvSpPr>
              <p:spPr>
                <a:xfrm>
                  <a:off x="3886200" y="3275149"/>
                  <a:ext cx="1371600" cy="1371600"/>
                </a:xfrm>
                <a:prstGeom prst="quadArrowCallout">
                  <a:avLst>
                    <a:gd name="adj1" fmla="val 18515"/>
                    <a:gd name="adj2" fmla="val 7704"/>
                    <a:gd name="adj3" fmla="val 18515"/>
                    <a:gd name="adj4" fmla="val 48123"/>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Quad Arrow Callout 461"/>
                <p:cNvSpPr/>
                <p:nvPr/>
              </p:nvSpPr>
              <p:spPr>
                <a:xfrm>
                  <a:off x="4268315" y="3644175"/>
                  <a:ext cx="611051" cy="611051"/>
                </a:xfrm>
                <a:prstGeom prst="quadArrowCallout">
                  <a:avLst>
                    <a:gd name="adj1" fmla="val 18515"/>
                    <a:gd name="adj2" fmla="val 7704"/>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8" name="Group 457"/>
              <p:cNvGrpSpPr/>
              <p:nvPr/>
            </p:nvGrpSpPr>
            <p:grpSpPr>
              <a:xfrm>
                <a:off x="3382752" y="3991841"/>
                <a:ext cx="378574" cy="378574"/>
                <a:chOff x="3886200" y="3275149"/>
                <a:chExt cx="1371600" cy="1371600"/>
              </a:xfrm>
            </p:grpSpPr>
            <p:sp>
              <p:nvSpPr>
                <p:cNvPr id="459" name="Quad Arrow Callout 458"/>
                <p:cNvSpPr/>
                <p:nvPr/>
              </p:nvSpPr>
              <p:spPr>
                <a:xfrm>
                  <a:off x="3886200" y="3275149"/>
                  <a:ext cx="1371600" cy="1371600"/>
                </a:xfrm>
                <a:prstGeom prst="quadArrowCallout">
                  <a:avLst>
                    <a:gd name="adj1" fmla="val 18515"/>
                    <a:gd name="adj2" fmla="val 7704"/>
                    <a:gd name="adj3" fmla="val 18515"/>
                    <a:gd name="adj4" fmla="val 48123"/>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Quad Arrow Callout 459"/>
                <p:cNvSpPr/>
                <p:nvPr/>
              </p:nvSpPr>
              <p:spPr>
                <a:xfrm>
                  <a:off x="4268315" y="3644175"/>
                  <a:ext cx="611051" cy="611051"/>
                </a:xfrm>
                <a:prstGeom prst="quadArrowCallout">
                  <a:avLst>
                    <a:gd name="adj1" fmla="val 18515"/>
                    <a:gd name="adj2" fmla="val 7704"/>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5" name="Group 324"/>
            <p:cNvGrpSpPr/>
            <p:nvPr/>
          </p:nvGrpSpPr>
          <p:grpSpPr>
            <a:xfrm>
              <a:off x="2297636" y="3262954"/>
              <a:ext cx="238230" cy="674552"/>
              <a:chOff x="3374514" y="3275149"/>
              <a:chExt cx="386812" cy="1095266"/>
            </a:xfrm>
          </p:grpSpPr>
          <p:grpSp>
            <p:nvGrpSpPr>
              <p:cNvPr id="447" name="Group 446"/>
              <p:cNvGrpSpPr/>
              <p:nvPr/>
            </p:nvGrpSpPr>
            <p:grpSpPr>
              <a:xfrm>
                <a:off x="3374514" y="3275149"/>
                <a:ext cx="378574" cy="378574"/>
                <a:chOff x="3886200" y="3275149"/>
                <a:chExt cx="1371600" cy="1371600"/>
              </a:xfrm>
            </p:grpSpPr>
            <p:sp>
              <p:nvSpPr>
                <p:cNvPr id="454" name="Quad Arrow Callout 453"/>
                <p:cNvSpPr/>
                <p:nvPr/>
              </p:nvSpPr>
              <p:spPr>
                <a:xfrm>
                  <a:off x="3886200" y="3275149"/>
                  <a:ext cx="1371600" cy="1371600"/>
                </a:xfrm>
                <a:prstGeom prst="quadArrowCallout">
                  <a:avLst>
                    <a:gd name="adj1" fmla="val 18515"/>
                    <a:gd name="adj2" fmla="val 7704"/>
                    <a:gd name="adj3" fmla="val 18515"/>
                    <a:gd name="adj4" fmla="val 48123"/>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Quad Arrow Callout 454"/>
                <p:cNvSpPr/>
                <p:nvPr/>
              </p:nvSpPr>
              <p:spPr>
                <a:xfrm>
                  <a:off x="4268315" y="3644175"/>
                  <a:ext cx="611051" cy="611051"/>
                </a:xfrm>
                <a:prstGeom prst="quadArrowCallout">
                  <a:avLst>
                    <a:gd name="adj1" fmla="val 18515"/>
                    <a:gd name="adj2" fmla="val 7704"/>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8" name="Group 447"/>
              <p:cNvGrpSpPr/>
              <p:nvPr/>
            </p:nvGrpSpPr>
            <p:grpSpPr>
              <a:xfrm>
                <a:off x="3378633" y="3633495"/>
                <a:ext cx="378574" cy="378574"/>
                <a:chOff x="3886200" y="3275149"/>
                <a:chExt cx="1371600" cy="1371600"/>
              </a:xfrm>
            </p:grpSpPr>
            <p:sp>
              <p:nvSpPr>
                <p:cNvPr id="452" name="Quad Arrow Callout 451"/>
                <p:cNvSpPr/>
                <p:nvPr/>
              </p:nvSpPr>
              <p:spPr>
                <a:xfrm>
                  <a:off x="3886200" y="3275149"/>
                  <a:ext cx="1371600" cy="1371600"/>
                </a:xfrm>
                <a:prstGeom prst="quadArrowCallout">
                  <a:avLst>
                    <a:gd name="adj1" fmla="val 18515"/>
                    <a:gd name="adj2" fmla="val 7704"/>
                    <a:gd name="adj3" fmla="val 18515"/>
                    <a:gd name="adj4" fmla="val 48123"/>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Quad Arrow Callout 452"/>
                <p:cNvSpPr/>
                <p:nvPr/>
              </p:nvSpPr>
              <p:spPr>
                <a:xfrm>
                  <a:off x="4268315" y="3644175"/>
                  <a:ext cx="611051" cy="611051"/>
                </a:xfrm>
                <a:prstGeom prst="quadArrowCallout">
                  <a:avLst>
                    <a:gd name="adj1" fmla="val 18515"/>
                    <a:gd name="adj2" fmla="val 7704"/>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9" name="Group 448"/>
              <p:cNvGrpSpPr/>
              <p:nvPr/>
            </p:nvGrpSpPr>
            <p:grpSpPr>
              <a:xfrm>
                <a:off x="3382752" y="3991841"/>
                <a:ext cx="378574" cy="378574"/>
                <a:chOff x="3886200" y="3275149"/>
                <a:chExt cx="1371600" cy="1371600"/>
              </a:xfrm>
            </p:grpSpPr>
            <p:sp>
              <p:nvSpPr>
                <p:cNvPr id="450" name="Quad Arrow Callout 449"/>
                <p:cNvSpPr/>
                <p:nvPr/>
              </p:nvSpPr>
              <p:spPr>
                <a:xfrm>
                  <a:off x="3886200" y="3275149"/>
                  <a:ext cx="1371600" cy="1371600"/>
                </a:xfrm>
                <a:prstGeom prst="quadArrowCallout">
                  <a:avLst>
                    <a:gd name="adj1" fmla="val 18515"/>
                    <a:gd name="adj2" fmla="val 7704"/>
                    <a:gd name="adj3" fmla="val 18515"/>
                    <a:gd name="adj4" fmla="val 48123"/>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Quad Arrow Callout 450"/>
                <p:cNvSpPr/>
                <p:nvPr/>
              </p:nvSpPr>
              <p:spPr>
                <a:xfrm>
                  <a:off x="4268315" y="3644175"/>
                  <a:ext cx="611051" cy="611051"/>
                </a:xfrm>
                <a:prstGeom prst="quadArrowCallout">
                  <a:avLst>
                    <a:gd name="adj1" fmla="val 18515"/>
                    <a:gd name="adj2" fmla="val 7704"/>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6" name="Group 325"/>
            <p:cNvGrpSpPr/>
            <p:nvPr/>
          </p:nvGrpSpPr>
          <p:grpSpPr>
            <a:xfrm>
              <a:off x="2092081" y="2998061"/>
              <a:ext cx="378574" cy="1054166"/>
              <a:chOff x="3508691" y="3232811"/>
              <a:chExt cx="378574" cy="1054166"/>
            </a:xfrm>
          </p:grpSpPr>
          <p:grpSp>
            <p:nvGrpSpPr>
              <p:cNvPr id="434" name="Group 433"/>
              <p:cNvGrpSpPr/>
              <p:nvPr/>
            </p:nvGrpSpPr>
            <p:grpSpPr>
              <a:xfrm>
                <a:off x="3581400" y="3612425"/>
                <a:ext cx="238230" cy="674552"/>
                <a:chOff x="3374514" y="3275149"/>
                <a:chExt cx="386812" cy="1095266"/>
              </a:xfrm>
            </p:grpSpPr>
            <p:grpSp>
              <p:nvGrpSpPr>
                <p:cNvPr id="438" name="Group 437"/>
                <p:cNvGrpSpPr/>
                <p:nvPr/>
              </p:nvGrpSpPr>
              <p:grpSpPr>
                <a:xfrm>
                  <a:off x="3374514" y="3275149"/>
                  <a:ext cx="378574" cy="378574"/>
                  <a:chOff x="3886200" y="3275149"/>
                  <a:chExt cx="1371600" cy="1371600"/>
                </a:xfrm>
              </p:grpSpPr>
              <p:sp>
                <p:nvSpPr>
                  <p:cNvPr id="445" name="Quad Arrow Callout 444"/>
                  <p:cNvSpPr/>
                  <p:nvPr/>
                </p:nvSpPr>
                <p:spPr>
                  <a:xfrm>
                    <a:off x="3886200" y="3275149"/>
                    <a:ext cx="1371600" cy="1371600"/>
                  </a:xfrm>
                  <a:prstGeom prst="quadArrowCallout">
                    <a:avLst>
                      <a:gd name="adj1" fmla="val 18515"/>
                      <a:gd name="adj2" fmla="val 7704"/>
                      <a:gd name="adj3" fmla="val 18515"/>
                      <a:gd name="adj4" fmla="val 48123"/>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Quad Arrow Callout 445"/>
                  <p:cNvSpPr/>
                  <p:nvPr/>
                </p:nvSpPr>
                <p:spPr>
                  <a:xfrm>
                    <a:off x="4268315" y="3644175"/>
                    <a:ext cx="611051" cy="611051"/>
                  </a:xfrm>
                  <a:prstGeom prst="quadArrowCallout">
                    <a:avLst>
                      <a:gd name="adj1" fmla="val 18515"/>
                      <a:gd name="adj2" fmla="val 7704"/>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9" name="Group 438"/>
                <p:cNvGrpSpPr/>
                <p:nvPr/>
              </p:nvGrpSpPr>
              <p:grpSpPr>
                <a:xfrm>
                  <a:off x="3378633" y="3633495"/>
                  <a:ext cx="378574" cy="378574"/>
                  <a:chOff x="3886200" y="3275149"/>
                  <a:chExt cx="1371600" cy="1371600"/>
                </a:xfrm>
              </p:grpSpPr>
              <p:sp>
                <p:nvSpPr>
                  <p:cNvPr id="443" name="Quad Arrow Callout 442"/>
                  <p:cNvSpPr/>
                  <p:nvPr/>
                </p:nvSpPr>
                <p:spPr>
                  <a:xfrm>
                    <a:off x="3886200" y="3275149"/>
                    <a:ext cx="1371600" cy="1371600"/>
                  </a:xfrm>
                  <a:prstGeom prst="quadArrowCallout">
                    <a:avLst>
                      <a:gd name="adj1" fmla="val 18515"/>
                      <a:gd name="adj2" fmla="val 7704"/>
                      <a:gd name="adj3" fmla="val 18515"/>
                      <a:gd name="adj4" fmla="val 48123"/>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Quad Arrow Callout 443"/>
                  <p:cNvSpPr/>
                  <p:nvPr/>
                </p:nvSpPr>
                <p:spPr>
                  <a:xfrm>
                    <a:off x="4268315" y="3644175"/>
                    <a:ext cx="611051" cy="611051"/>
                  </a:xfrm>
                  <a:prstGeom prst="quadArrowCallout">
                    <a:avLst>
                      <a:gd name="adj1" fmla="val 18515"/>
                      <a:gd name="adj2" fmla="val 7704"/>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0" name="Group 439"/>
                <p:cNvGrpSpPr/>
                <p:nvPr/>
              </p:nvGrpSpPr>
              <p:grpSpPr>
                <a:xfrm>
                  <a:off x="3382752" y="3991841"/>
                  <a:ext cx="378574" cy="378574"/>
                  <a:chOff x="3886200" y="3275149"/>
                  <a:chExt cx="1371600" cy="1371600"/>
                </a:xfrm>
              </p:grpSpPr>
              <p:sp>
                <p:nvSpPr>
                  <p:cNvPr id="441" name="Quad Arrow Callout 440"/>
                  <p:cNvSpPr/>
                  <p:nvPr/>
                </p:nvSpPr>
                <p:spPr>
                  <a:xfrm>
                    <a:off x="3886200" y="3275149"/>
                    <a:ext cx="1371600" cy="1371600"/>
                  </a:xfrm>
                  <a:prstGeom prst="quadArrowCallout">
                    <a:avLst>
                      <a:gd name="adj1" fmla="val 18515"/>
                      <a:gd name="adj2" fmla="val 7704"/>
                      <a:gd name="adj3" fmla="val 18515"/>
                      <a:gd name="adj4" fmla="val 48123"/>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Quad Arrow Callout 441"/>
                  <p:cNvSpPr/>
                  <p:nvPr/>
                </p:nvSpPr>
                <p:spPr>
                  <a:xfrm>
                    <a:off x="4268315" y="3644175"/>
                    <a:ext cx="611051" cy="611051"/>
                  </a:xfrm>
                  <a:prstGeom prst="quadArrowCallout">
                    <a:avLst>
                      <a:gd name="adj1" fmla="val 18515"/>
                      <a:gd name="adj2" fmla="val 7704"/>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5" name="Group 434"/>
              <p:cNvGrpSpPr/>
              <p:nvPr/>
            </p:nvGrpSpPr>
            <p:grpSpPr>
              <a:xfrm>
                <a:off x="3508691" y="3232811"/>
                <a:ext cx="378574" cy="378574"/>
                <a:chOff x="3886200" y="3275149"/>
                <a:chExt cx="1371600" cy="1371600"/>
              </a:xfrm>
            </p:grpSpPr>
            <p:sp>
              <p:nvSpPr>
                <p:cNvPr id="436" name="Quad Arrow Callout 435"/>
                <p:cNvSpPr/>
                <p:nvPr/>
              </p:nvSpPr>
              <p:spPr>
                <a:xfrm>
                  <a:off x="3886200" y="3275149"/>
                  <a:ext cx="1371600" cy="1371600"/>
                </a:xfrm>
                <a:prstGeom prst="quadArrowCallout">
                  <a:avLst>
                    <a:gd name="adj1" fmla="val 18515"/>
                    <a:gd name="adj2" fmla="val 7704"/>
                    <a:gd name="adj3" fmla="val 18515"/>
                    <a:gd name="adj4" fmla="val 48123"/>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Quad Arrow Callout 436"/>
                <p:cNvSpPr/>
                <p:nvPr/>
              </p:nvSpPr>
              <p:spPr>
                <a:xfrm>
                  <a:off x="4268315" y="3644175"/>
                  <a:ext cx="611051" cy="611051"/>
                </a:xfrm>
                <a:prstGeom prst="quadArrowCallout">
                  <a:avLst>
                    <a:gd name="adj1" fmla="val 18515"/>
                    <a:gd name="adj2" fmla="val 7704"/>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27" name="Cloud 326"/>
            <p:cNvSpPr/>
            <p:nvPr/>
          </p:nvSpPr>
          <p:spPr>
            <a:xfrm>
              <a:off x="1678468" y="1569405"/>
              <a:ext cx="372394" cy="1341182"/>
            </a:xfrm>
            <a:prstGeom prst="clou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Cloud 327"/>
            <p:cNvSpPr/>
            <p:nvPr/>
          </p:nvSpPr>
          <p:spPr>
            <a:xfrm flipH="1">
              <a:off x="2536974" y="1583437"/>
              <a:ext cx="344226" cy="1335679"/>
            </a:xfrm>
            <a:prstGeom prst="clou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Round Diagonal Corner Rectangle 328"/>
            <p:cNvSpPr/>
            <p:nvPr/>
          </p:nvSpPr>
          <p:spPr>
            <a:xfrm>
              <a:off x="1762302" y="1223620"/>
              <a:ext cx="533400" cy="503877"/>
            </a:xfrm>
            <a:prstGeom prst="round2DiagRect">
              <a:avLst>
                <a:gd name="adj1" fmla="val 36744"/>
                <a:gd name="adj2" fmla="val 0"/>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Round Diagonal Corner Rectangle 329"/>
            <p:cNvSpPr/>
            <p:nvPr/>
          </p:nvSpPr>
          <p:spPr>
            <a:xfrm flipH="1">
              <a:off x="2315941" y="1220162"/>
              <a:ext cx="533400" cy="503877"/>
            </a:xfrm>
            <a:prstGeom prst="round2DiagRect">
              <a:avLst>
                <a:gd name="adj1" fmla="val 36744"/>
                <a:gd name="adj2" fmla="val 0"/>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Oval 330"/>
            <p:cNvSpPr/>
            <p:nvPr/>
          </p:nvSpPr>
          <p:spPr>
            <a:xfrm>
              <a:off x="2091341" y="1235917"/>
              <a:ext cx="377659" cy="39854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Rounded Rectangle 331"/>
            <p:cNvSpPr/>
            <p:nvPr/>
          </p:nvSpPr>
          <p:spPr>
            <a:xfrm>
              <a:off x="1736695" y="1441623"/>
              <a:ext cx="1097121" cy="172994"/>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3" name="Group 332"/>
            <p:cNvGrpSpPr/>
            <p:nvPr/>
          </p:nvGrpSpPr>
          <p:grpSpPr>
            <a:xfrm rot="16200000">
              <a:off x="2178521" y="1174479"/>
              <a:ext cx="238230" cy="674552"/>
              <a:chOff x="3374514" y="3275149"/>
              <a:chExt cx="386812" cy="1095266"/>
            </a:xfrm>
          </p:grpSpPr>
          <p:grpSp>
            <p:nvGrpSpPr>
              <p:cNvPr id="425" name="Group 424"/>
              <p:cNvGrpSpPr/>
              <p:nvPr/>
            </p:nvGrpSpPr>
            <p:grpSpPr>
              <a:xfrm>
                <a:off x="3374514" y="3275149"/>
                <a:ext cx="378574" cy="378574"/>
                <a:chOff x="3886200" y="3275149"/>
                <a:chExt cx="1371600" cy="1371600"/>
              </a:xfrm>
            </p:grpSpPr>
            <p:sp>
              <p:nvSpPr>
                <p:cNvPr id="432" name="Quad Arrow Callout 431"/>
                <p:cNvSpPr/>
                <p:nvPr/>
              </p:nvSpPr>
              <p:spPr>
                <a:xfrm>
                  <a:off x="3886200" y="3275149"/>
                  <a:ext cx="1371600" cy="1371600"/>
                </a:xfrm>
                <a:prstGeom prst="quadArrowCallout">
                  <a:avLst>
                    <a:gd name="adj1" fmla="val 18515"/>
                    <a:gd name="adj2" fmla="val 7704"/>
                    <a:gd name="adj3" fmla="val 18515"/>
                    <a:gd name="adj4" fmla="val 48123"/>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Quad Arrow Callout 432"/>
                <p:cNvSpPr/>
                <p:nvPr/>
              </p:nvSpPr>
              <p:spPr>
                <a:xfrm>
                  <a:off x="4268315" y="3644175"/>
                  <a:ext cx="611051" cy="611051"/>
                </a:xfrm>
                <a:prstGeom prst="quadArrowCallout">
                  <a:avLst>
                    <a:gd name="adj1" fmla="val 18515"/>
                    <a:gd name="adj2" fmla="val 7704"/>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6" name="Group 425"/>
              <p:cNvGrpSpPr/>
              <p:nvPr/>
            </p:nvGrpSpPr>
            <p:grpSpPr>
              <a:xfrm>
                <a:off x="3378633" y="3633495"/>
                <a:ext cx="378574" cy="378574"/>
                <a:chOff x="3886200" y="3275149"/>
                <a:chExt cx="1371600" cy="1371600"/>
              </a:xfrm>
            </p:grpSpPr>
            <p:sp>
              <p:nvSpPr>
                <p:cNvPr id="430" name="Quad Arrow Callout 429"/>
                <p:cNvSpPr/>
                <p:nvPr/>
              </p:nvSpPr>
              <p:spPr>
                <a:xfrm>
                  <a:off x="3886200" y="3275149"/>
                  <a:ext cx="1371600" cy="1371600"/>
                </a:xfrm>
                <a:prstGeom prst="quadArrowCallout">
                  <a:avLst>
                    <a:gd name="adj1" fmla="val 18515"/>
                    <a:gd name="adj2" fmla="val 7704"/>
                    <a:gd name="adj3" fmla="val 18515"/>
                    <a:gd name="adj4" fmla="val 48123"/>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Quad Arrow Callout 430"/>
                <p:cNvSpPr/>
                <p:nvPr/>
              </p:nvSpPr>
              <p:spPr>
                <a:xfrm>
                  <a:off x="4268315" y="3644175"/>
                  <a:ext cx="611051" cy="611051"/>
                </a:xfrm>
                <a:prstGeom prst="quadArrowCallout">
                  <a:avLst>
                    <a:gd name="adj1" fmla="val 18515"/>
                    <a:gd name="adj2" fmla="val 7704"/>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7" name="Group 426"/>
              <p:cNvGrpSpPr/>
              <p:nvPr/>
            </p:nvGrpSpPr>
            <p:grpSpPr>
              <a:xfrm>
                <a:off x="3382752" y="3991841"/>
                <a:ext cx="378574" cy="378574"/>
                <a:chOff x="3886200" y="3275149"/>
                <a:chExt cx="1371600" cy="1371600"/>
              </a:xfrm>
            </p:grpSpPr>
            <p:sp>
              <p:nvSpPr>
                <p:cNvPr id="428" name="Quad Arrow Callout 427"/>
                <p:cNvSpPr/>
                <p:nvPr/>
              </p:nvSpPr>
              <p:spPr>
                <a:xfrm>
                  <a:off x="3886200" y="3275149"/>
                  <a:ext cx="1371600" cy="1371600"/>
                </a:xfrm>
                <a:prstGeom prst="quadArrowCallout">
                  <a:avLst>
                    <a:gd name="adj1" fmla="val 18515"/>
                    <a:gd name="adj2" fmla="val 7704"/>
                    <a:gd name="adj3" fmla="val 18515"/>
                    <a:gd name="adj4" fmla="val 48123"/>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Quad Arrow Callout 428"/>
                <p:cNvSpPr/>
                <p:nvPr/>
              </p:nvSpPr>
              <p:spPr>
                <a:xfrm>
                  <a:off x="4268315" y="3644175"/>
                  <a:ext cx="611051" cy="611051"/>
                </a:xfrm>
                <a:prstGeom prst="quadArrowCallout">
                  <a:avLst>
                    <a:gd name="adj1" fmla="val 18515"/>
                    <a:gd name="adj2" fmla="val 7704"/>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4" name="Group 333"/>
            <p:cNvGrpSpPr/>
            <p:nvPr/>
          </p:nvGrpSpPr>
          <p:grpSpPr>
            <a:xfrm>
              <a:off x="2013336" y="2362420"/>
              <a:ext cx="553780" cy="576408"/>
              <a:chOff x="3709620" y="1488947"/>
              <a:chExt cx="1365830" cy="1421640"/>
            </a:xfrm>
          </p:grpSpPr>
          <p:sp>
            <p:nvSpPr>
              <p:cNvPr id="338" name="Diamond 337"/>
              <p:cNvSpPr/>
              <p:nvPr/>
            </p:nvSpPr>
            <p:spPr>
              <a:xfrm rot="19831357">
                <a:off x="3971113" y="2133600"/>
                <a:ext cx="324512" cy="776987"/>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Diamond 338"/>
              <p:cNvSpPr/>
              <p:nvPr/>
            </p:nvSpPr>
            <p:spPr>
              <a:xfrm rot="20619657">
                <a:off x="3709620" y="1488947"/>
                <a:ext cx="324512" cy="776987"/>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Diamond 422"/>
              <p:cNvSpPr/>
              <p:nvPr/>
            </p:nvSpPr>
            <p:spPr>
              <a:xfrm rot="1768643" flipH="1">
                <a:off x="4501102" y="2133600"/>
                <a:ext cx="324512" cy="776987"/>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Diamond 423"/>
              <p:cNvSpPr/>
              <p:nvPr/>
            </p:nvSpPr>
            <p:spPr>
              <a:xfrm rot="980343" flipH="1">
                <a:off x="4750938" y="1506358"/>
                <a:ext cx="324512" cy="776987"/>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5" name="Group 334"/>
            <p:cNvGrpSpPr/>
            <p:nvPr/>
          </p:nvGrpSpPr>
          <p:grpSpPr>
            <a:xfrm>
              <a:off x="2131189" y="2677309"/>
              <a:ext cx="299633" cy="320752"/>
              <a:chOff x="3886200" y="3275149"/>
              <a:chExt cx="1371600" cy="1371600"/>
            </a:xfrm>
            <a:solidFill>
              <a:srgbClr val="FFC000"/>
            </a:solidFill>
          </p:grpSpPr>
          <p:sp>
            <p:nvSpPr>
              <p:cNvPr id="336" name="Quad Arrow Callout 335"/>
              <p:cNvSpPr/>
              <p:nvPr/>
            </p:nvSpPr>
            <p:spPr>
              <a:xfrm>
                <a:off x="3886200" y="3275149"/>
                <a:ext cx="1371600" cy="1371600"/>
              </a:xfrm>
              <a:prstGeom prst="quadArrowCallout">
                <a:avLst>
                  <a:gd name="adj1" fmla="val 18515"/>
                  <a:gd name="adj2" fmla="val 7704"/>
                  <a:gd name="adj3" fmla="val 18515"/>
                  <a:gd name="adj4" fmla="val 48123"/>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Quad Arrow Callout 336"/>
              <p:cNvSpPr/>
              <p:nvPr/>
            </p:nvSpPr>
            <p:spPr>
              <a:xfrm>
                <a:off x="4268315" y="3644175"/>
                <a:ext cx="611051" cy="611051"/>
              </a:xfrm>
              <a:prstGeom prst="quadArrowCallout">
                <a:avLst>
                  <a:gd name="adj1" fmla="val 18515"/>
                  <a:gd name="adj2" fmla="val 7704"/>
                  <a:gd name="adj3" fmla="val 18515"/>
                  <a:gd name="adj4" fmla="val 48123"/>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976969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 grpId="0"/>
      <p:bldP spid="421" grpId="0"/>
      <p:bldP spid="4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1.pichost.me/i/72/196960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rot="5400000">
            <a:off x="5385614" y="3236406"/>
            <a:ext cx="910318" cy="6128345"/>
            <a:chOff x="80282" y="413657"/>
            <a:chExt cx="910318" cy="6128345"/>
          </a:xfrm>
        </p:grpSpPr>
        <p:grpSp>
          <p:nvGrpSpPr>
            <p:cNvPr id="6" name="Group 5"/>
            <p:cNvGrpSpPr/>
            <p:nvPr/>
          </p:nvGrpSpPr>
          <p:grpSpPr>
            <a:xfrm>
              <a:off x="87086" y="413657"/>
              <a:ext cx="903514" cy="1038248"/>
              <a:chOff x="5671457" y="2405743"/>
              <a:chExt cx="2481943" cy="2852057"/>
            </a:xfrm>
          </p:grpSpPr>
          <p:sp>
            <p:nvSpPr>
              <p:cNvPr id="7" name="Quad Arrow 6"/>
              <p:cNvSpPr/>
              <p:nvPr/>
            </p:nvSpPr>
            <p:spPr>
              <a:xfrm>
                <a:off x="5671457" y="2405743"/>
                <a:ext cx="2481943" cy="2852057"/>
              </a:xfrm>
              <a:prstGeom prst="quadArrow">
                <a:avLst>
                  <a:gd name="adj1" fmla="val 40110"/>
                  <a:gd name="adj2" fmla="val 16194"/>
                  <a:gd name="adj3" fmla="val 18114"/>
                </a:avLst>
              </a:prstGeom>
              <a:solidFill>
                <a:srgbClr val="1A2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6705601" y="2710543"/>
                <a:ext cx="435428" cy="435428"/>
                <a:chOff x="6281057" y="794657"/>
                <a:chExt cx="947057" cy="947057"/>
              </a:xfrm>
            </p:grpSpPr>
            <p:sp>
              <p:nvSpPr>
                <p:cNvPr id="37" name="Oval 36"/>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Left-Right-Up Arrow 37"/>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Left-Right-Up Arrow 38"/>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Left-Right-Up Arrow 39"/>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Left-Right-Up Arrow 40"/>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6694716" y="4430486"/>
                <a:ext cx="435428" cy="435428"/>
                <a:chOff x="6281057" y="794657"/>
                <a:chExt cx="947057" cy="947057"/>
              </a:xfrm>
            </p:grpSpPr>
            <p:sp>
              <p:nvSpPr>
                <p:cNvPr id="31" name="Oval 30"/>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Left-Right-Up Arrow 31"/>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Left-Right-Up Arrow 32"/>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Left-Right-Up Arrow 33"/>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Left-Right-Up Arrow 34"/>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5932714" y="3603171"/>
                <a:ext cx="435428" cy="435428"/>
                <a:chOff x="6281057" y="794657"/>
                <a:chExt cx="947057" cy="947057"/>
              </a:xfrm>
            </p:grpSpPr>
            <p:sp>
              <p:nvSpPr>
                <p:cNvPr id="25" name="Oval 24"/>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Left-Right-Up Arrow 25"/>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Left-Right-Up Arrow 26"/>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Left-Right-Up Arrow 27"/>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Left-Right-Up Arrow 28"/>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7402286" y="3603172"/>
                <a:ext cx="435428" cy="435428"/>
                <a:chOff x="6281057" y="794657"/>
                <a:chExt cx="947057" cy="947057"/>
              </a:xfrm>
            </p:grpSpPr>
            <p:sp>
              <p:nvSpPr>
                <p:cNvPr id="19" name="Oval 18"/>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Left-Right-Up Arrow 19"/>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Left-Right-Up Arrow 20"/>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Left-Right-Up Arrow 21"/>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Left-Right-Up Arrow 22"/>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6578599" y="3497943"/>
                <a:ext cx="693059" cy="693059"/>
                <a:chOff x="6281057" y="794657"/>
                <a:chExt cx="947057" cy="947057"/>
              </a:xfrm>
            </p:grpSpPr>
            <p:sp>
              <p:nvSpPr>
                <p:cNvPr id="13" name="Oval 12"/>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eft-Right-Up Arrow 13"/>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eft-Right-Up Arrow 14"/>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Left-Right-Up Arrow 15"/>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Left-Right-Up Arrow 16"/>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2"/>
            <p:cNvGrpSpPr/>
            <p:nvPr/>
          </p:nvGrpSpPr>
          <p:grpSpPr>
            <a:xfrm>
              <a:off x="87086" y="1443978"/>
              <a:ext cx="903514" cy="1038248"/>
              <a:chOff x="5671457" y="2405743"/>
              <a:chExt cx="2481943" cy="2852057"/>
            </a:xfrm>
          </p:grpSpPr>
          <p:sp>
            <p:nvSpPr>
              <p:cNvPr id="44" name="Quad Arrow 43"/>
              <p:cNvSpPr/>
              <p:nvPr/>
            </p:nvSpPr>
            <p:spPr>
              <a:xfrm>
                <a:off x="5671457" y="2405743"/>
                <a:ext cx="2481943" cy="2852057"/>
              </a:xfrm>
              <a:prstGeom prst="quadArrow">
                <a:avLst>
                  <a:gd name="adj1" fmla="val 40110"/>
                  <a:gd name="adj2" fmla="val 16194"/>
                  <a:gd name="adj3" fmla="val 18114"/>
                </a:avLst>
              </a:prstGeom>
              <a:solidFill>
                <a:srgbClr val="1A2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6705601" y="2710543"/>
                <a:ext cx="435428" cy="435428"/>
                <a:chOff x="6281057" y="794657"/>
                <a:chExt cx="947057" cy="947057"/>
              </a:xfrm>
            </p:grpSpPr>
            <p:sp>
              <p:nvSpPr>
                <p:cNvPr id="74" name="Oval 73"/>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Left-Right-Up Arrow 74"/>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Left-Right-Up Arrow 75"/>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Left-Right-Up Arrow 76"/>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Left-Right-Up Arrow 77"/>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694716" y="4430486"/>
                <a:ext cx="435428" cy="435428"/>
                <a:chOff x="6281057" y="794657"/>
                <a:chExt cx="947057" cy="947057"/>
              </a:xfrm>
            </p:grpSpPr>
            <p:sp>
              <p:nvSpPr>
                <p:cNvPr id="68" name="Oval 67"/>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Left-Right-Up Arrow 68"/>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Left-Right-Up Arrow 69"/>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Left-Right-Up Arrow 70"/>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Left-Right-Up Arrow 71"/>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p:cNvGrpSpPr/>
              <p:nvPr/>
            </p:nvGrpSpPr>
            <p:grpSpPr>
              <a:xfrm>
                <a:off x="5932714" y="3603171"/>
                <a:ext cx="435428" cy="435428"/>
                <a:chOff x="6281057" y="794657"/>
                <a:chExt cx="947057" cy="947057"/>
              </a:xfrm>
            </p:grpSpPr>
            <p:sp>
              <p:nvSpPr>
                <p:cNvPr id="62" name="Oval 61"/>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Left-Right-Up Arrow 62"/>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Left-Right-Up Arrow 63"/>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Left-Right-Up Arrow 64"/>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Left-Right-Up Arrow 65"/>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p:cNvGrpSpPr/>
              <p:nvPr/>
            </p:nvGrpSpPr>
            <p:grpSpPr>
              <a:xfrm>
                <a:off x="7402286" y="3603172"/>
                <a:ext cx="435428" cy="435428"/>
                <a:chOff x="6281057" y="794657"/>
                <a:chExt cx="947057" cy="947057"/>
              </a:xfrm>
            </p:grpSpPr>
            <p:sp>
              <p:nvSpPr>
                <p:cNvPr id="56" name="Oval 55"/>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Left-Right-Up Arrow 56"/>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Left-Right-Up Arrow 57"/>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Left-Right-Up Arrow 58"/>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Left-Right-Up Arrow 59"/>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p:cNvGrpSpPr/>
              <p:nvPr/>
            </p:nvGrpSpPr>
            <p:grpSpPr>
              <a:xfrm>
                <a:off x="6578599" y="3497943"/>
                <a:ext cx="693059" cy="693059"/>
                <a:chOff x="6281057" y="794657"/>
                <a:chExt cx="947057" cy="947057"/>
              </a:xfrm>
            </p:grpSpPr>
            <p:sp>
              <p:nvSpPr>
                <p:cNvPr id="50" name="Oval 49"/>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Left-Right-Up Arrow 50"/>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Left-Right-Up Arrow 51"/>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Left-Right-Up Arrow 52"/>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Left-Right-Up Arrow 53"/>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0" name="Group 79"/>
            <p:cNvGrpSpPr/>
            <p:nvPr/>
          </p:nvGrpSpPr>
          <p:grpSpPr>
            <a:xfrm>
              <a:off x="85385" y="2458922"/>
              <a:ext cx="903514" cy="1038248"/>
              <a:chOff x="5671457" y="2405743"/>
              <a:chExt cx="2481943" cy="2852057"/>
            </a:xfrm>
          </p:grpSpPr>
          <p:sp>
            <p:nvSpPr>
              <p:cNvPr id="81" name="Quad Arrow 80"/>
              <p:cNvSpPr/>
              <p:nvPr/>
            </p:nvSpPr>
            <p:spPr>
              <a:xfrm>
                <a:off x="5671457" y="2405743"/>
                <a:ext cx="2481943" cy="2852057"/>
              </a:xfrm>
              <a:prstGeom prst="quadArrow">
                <a:avLst>
                  <a:gd name="adj1" fmla="val 40110"/>
                  <a:gd name="adj2" fmla="val 16194"/>
                  <a:gd name="adj3" fmla="val 18114"/>
                </a:avLst>
              </a:prstGeom>
              <a:solidFill>
                <a:srgbClr val="1A2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6705601" y="2710543"/>
                <a:ext cx="435428" cy="435428"/>
                <a:chOff x="6281057" y="794657"/>
                <a:chExt cx="947057" cy="947057"/>
              </a:xfrm>
            </p:grpSpPr>
            <p:sp>
              <p:nvSpPr>
                <p:cNvPr id="111" name="Oval 110"/>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Left-Right-Up Arrow 111"/>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Left-Right-Up Arrow 112"/>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Left-Right-Up Arrow 113"/>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Left-Right-Up Arrow 114"/>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82"/>
              <p:cNvGrpSpPr/>
              <p:nvPr/>
            </p:nvGrpSpPr>
            <p:grpSpPr>
              <a:xfrm>
                <a:off x="6694716" y="4430486"/>
                <a:ext cx="435428" cy="435428"/>
                <a:chOff x="6281057" y="794657"/>
                <a:chExt cx="947057" cy="947057"/>
              </a:xfrm>
            </p:grpSpPr>
            <p:sp>
              <p:nvSpPr>
                <p:cNvPr id="105" name="Oval 104"/>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Left-Right-Up Arrow 105"/>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Left-Right-Up Arrow 106"/>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Left-Right-Up Arrow 107"/>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Left-Right-Up Arrow 108"/>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p:cNvGrpSpPr/>
              <p:nvPr/>
            </p:nvGrpSpPr>
            <p:grpSpPr>
              <a:xfrm>
                <a:off x="5932714" y="3603171"/>
                <a:ext cx="435428" cy="435428"/>
                <a:chOff x="6281057" y="794657"/>
                <a:chExt cx="947057" cy="947057"/>
              </a:xfrm>
            </p:grpSpPr>
            <p:sp>
              <p:nvSpPr>
                <p:cNvPr id="99" name="Oval 98"/>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Left-Right-Up Arrow 99"/>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Left-Right-Up Arrow 100"/>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Left-Right-Up Arrow 101"/>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Left-Right-Up Arrow 102"/>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84"/>
              <p:cNvGrpSpPr/>
              <p:nvPr/>
            </p:nvGrpSpPr>
            <p:grpSpPr>
              <a:xfrm>
                <a:off x="7402286" y="3603172"/>
                <a:ext cx="435428" cy="435428"/>
                <a:chOff x="6281057" y="794657"/>
                <a:chExt cx="947057" cy="947057"/>
              </a:xfrm>
            </p:grpSpPr>
            <p:sp>
              <p:nvSpPr>
                <p:cNvPr id="93" name="Oval 92"/>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Left-Right-Up Arrow 93"/>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Left-Right-Up Arrow 94"/>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Left-Right-Up Arrow 95"/>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Left-Right-Up Arrow 96"/>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Group 85"/>
              <p:cNvGrpSpPr/>
              <p:nvPr/>
            </p:nvGrpSpPr>
            <p:grpSpPr>
              <a:xfrm>
                <a:off x="6578599" y="3497943"/>
                <a:ext cx="693059" cy="693059"/>
                <a:chOff x="6281057" y="794657"/>
                <a:chExt cx="947057" cy="947057"/>
              </a:xfrm>
            </p:grpSpPr>
            <p:sp>
              <p:nvSpPr>
                <p:cNvPr id="87" name="Oval 86"/>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Left-Right-Up Arrow 87"/>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Left-Right-Up Arrow 88"/>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Left-Right-Up Arrow 89"/>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Left-Right-Up Arrow 90"/>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7" name="Group 116"/>
            <p:cNvGrpSpPr/>
            <p:nvPr/>
          </p:nvGrpSpPr>
          <p:grpSpPr>
            <a:xfrm>
              <a:off x="83684" y="3473866"/>
              <a:ext cx="903514" cy="1038248"/>
              <a:chOff x="5671457" y="2405743"/>
              <a:chExt cx="2481943" cy="2852057"/>
            </a:xfrm>
          </p:grpSpPr>
          <p:sp>
            <p:nvSpPr>
              <p:cNvPr id="118" name="Quad Arrow 117"/>
              <p:cNvSpPr/>
              <p:nvPr/>
            </p:nvSpPr>
            <p:spPr>
              <a:xfrm>
                <a:off x="5671457" y="2405743"/>
                <a:ext cx="2481943" cy="2852057"/>
              </a:xfrm>
              <a:prstGeom prst="quadArrow">
                <a:avLst>
                  <a:gd name="adj1" fmla="val 40110"/>
                  <a:gd name="adj2" fmla="val 16194"/>
                  <a:gd name="adj3" fmla="val 18114"/>
                </a:avLst>
              </a:prstGeom>
              <a:solidFill>
                <a:srgbClr val="1A2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p:cNvGrpSpPr/>
              <p:nvPr/>
            </p:nvGrpSpPr>
            <p:grpSpPr>
              <a:xfrm>
                <a:off x="6705601" y="2710543"/>
                <a:ext cx="435428" cy="435428"/>
                <a:chOff x="6281057" y="794657"/>
                <a:chExt cx="947057" cy="947057"/>
              </a:xfrm>
            </p:grpSpPr>
            <p:sp>
              <p:nvSpPr>
                <p:cNvPr id="148" name="Oval 147"/>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Left-Right-Up Arrow 148"/>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Left-Right-Up Arrow 149"/>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Left-Right-Up Arrow 150"/>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Left-Right-Up Arrow 151"/>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p:cNvGrpSpPr/>
              <p:nvPr/>
            </p:nvGrpSpPr>
            <p:grpSpPr>
              <a:xfrm>
                <a:off x="6694716" y="4430486"/>
                <a:ext cx="435428" cy="435428"/>
                <a:chOff x="6281057" y="794657"/>
                <a:chExt cx="947057" cy="947057"/>
              </a:xfrm>
            </p:grpSpPr>
            <p:sp>
              <p:nvSpPr>
                <p:cNvPr id="142" name="Oval 141"/>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Left-Right-Up Arrow 142"/>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Left-Right-Up Arrow 143"/>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Left-Right-Up Arrow 144"/>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Left-Right-Up Arrow 145"/>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p:cNvGrpSpPr/>
              <p:nvPr/>
            </p:nvGrpSpPr>
            <p:grpSpPr>
              <a:xfrm>
                <a:off x="5932714" y="3603171"/>
                <a:ext cx="435428" cy="435428"/>
                <a:chOff x="6281057" y="794657"/>
                <a:chExt cx="947057" cy="947057"/>
              </a:xfrm>
            </p:grpSpPr>
            <p:sp>
              <p:nvSpPr>
                <p:cNvPr id="136" name="Oval 135"/>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Left-Right-Up Arrow 136"/>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Left-Right-Up Arrow 137"/>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Left-Right-Up Arrow 138"/>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Left-Right-Up Arrow 139"/>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 name="Group 121"/>
              <p:cNvGrpSpPr/>
              <p:nvPr/>
            </p:nvGrpSpPr>
            <p:grpSpPr>
              <a:xfrm>
                <a:off x="7402286" y="3603172"/>
                <a:ext cx="435428" cy="435428"/>
                <a:chOff x="6281057" y="794657"/>
                <a:chExt cx="947057" cy="947057"/>
              </a:xfrm>
            </p:grpSpPr>
            <p:sp>
              <p:nvSpPr>
                <p:cNvPr id="130" name="Oval 129"/>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Left-Right-Up Arrow 130"/>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Left-Right-Up Arrow 131"/>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Left-Right-Up Arrow 132"/>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Left-Right-Up Arrow 133"/>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 name="Group 122"/>
              <p:cNvGrpSpPr/>
              <p:nvPr/>
            </p:nvGrpSpPr>
            <p:grpSpPr>
              <a:xfrm>
                <a:off x="6578599" y="3497943"/>
                <a:ext cx="693059" cy="693059"/>
                <a:chOff x="6281057" y="794657"/>
                <a:chExt cx="947057" cy="947057"/>
              </a:xfrm>
            </p:grpSpPr>
            <p:sp>
              <p:nvSpPr>
                <p:cNvPr id="124" name="Oval 123"/>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Left-Right-Up Arrow 124"/>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Left-Right-Up Arrow 125"/>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Left-Right-Up Arrow 126"/>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Left-Right-Up Arrow 127"/>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4" name="Group 153"/>
            <p:cNvGrpSpPr/>
            <p:nvPr/>
          </p:nvGrpSpPr>
          <p:grpSpPr>
            <a:xfrm>
              <a:off x="81983" y="4488810"/>
              <a:ext cx="903514" cy="1038248"/>
              <a:chOff x="5671457" y="2405743"/>
              <a:chExt cx="2481943" cy="2852057"/>
            </a:xfrm>
          </p:grpSpPr>
          <p:sp>
            <p:nvSpPr>
              <p:cNvPr id="155" name="Quad Arrow 154"/>
              <p:cNvSpPr/>
              <p:nvPr/>
            </p:nvSpPr>
            <p:spPr>
              <a:xfrm>
                <a:off x="5671457" y="2405743"/>
                <a:ext cx="2481943" cy="2852057"/>
              </a:xfrm>
              <a:prstGeom prst="quadArrow">
                <a:avLst>
                  <a:gd name="adj1" fmla="val 40110"/>
                  <a:gd name="adj2" fmla="val 16194"/>
                  <a:gd name="adj3" fmla="val 18114"/>
                </a:avLst>
              </a:prstGeom>
              <a:solidFill>
                <a:srgbClr val="1A2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6" name="Group 155"/>
              <p:cNvGrpSpPr/>
              <p:nvPr/>
            </p:nvGrpSpPr>
            <p:grpSpPr>
              <a:xfrm>
                <a:off x="6705601" y="2710543"/>
                <a:ext cx="435428" cy="435428"/>
                <a:chOff x="6281057" y="794657"/>
                <a:chExt cx="947057" cy="947057"/>
              </a:xfrm>
            </p:grpSpPr>
            <p:sp>
              <p:nvSpPr>
                <p:cNvPr id="185" name="Oval 184"/>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Left-Right-Up Arrow 185"/>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Left-Right-Up Arrow 186"/>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Left-Right-Up Arrow 187"/>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Left-Right-Up Arrow 188"/>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7" name="Group 156"/>
              <p:cNvGrpSpPr/>
              <p:nvPr/>
            </p:nvGrpSpPr>
            <p:grpSpPr>
              <a:xfrm>
                <a:off x="6694716" y="4430486"/>
                <a:ext cx="435428" cy="435428"/>
                <a:chOff x="6281057" y="794657"/>
                <a:chExt cx="947057" cy="947057"/>
              </a:xfrm>
            </p:grpSpPr>
            <p:sp>
              <p:nvSpPr>
                <p:cNvPr id="179" name="Oval 178"/>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Left-Right-Up Arrow 179"/>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Left-Right-Up Arrow 180"/>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Left-Right-Up Arrow 181"/>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Left-Right-Up Arrow 182"/>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8" name="Group 157"/>
              <p:cNvGrpSpPr/>
              <p:nvPr/>
            </p:nvGrpSpPr>
            <p:grpSpPr>
              <a:xfrm>
                <a:off x="5932714" y="3603171"/>
                <a:ext cx="435428" cy="435428"/>
                <a:chOff x="6281057" y="794657"/>
                <a:chExt cx="947057" cy="947057"/>
              </a:xfrm>
            </p:grpSpPr>
            <p:sp>
              <p:nvSpPr>
                <p:cNvPr id="173" name="Oval 172"/>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Left-Right-Up Arrow 173"/>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Left-Right-Up Arrow 174"/>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Left-Right-Up Arrow 175"/>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Left-Right-Up Arrow 176"/>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9" name="Group 158"/>
              <p:cNvGrpSpPr/>
              <p:nvPr/>
            </p:nvGrpSpPr>
            <p:grpSpPr>
              <a:xfrm>
                <a:off x="7402286" y="3603172"/>
                <a:ext cx="435428" cy="435428"/>
                <a:chOff x="6281057" y="794657"/>
                <a:chExt cx="947057" cy="947057"/>
              </a:xfrm>
            </p:grpSpPr>
            <p:sp>
              <p:nvSpPr>
                <p:cNvPr id="167" name="Oval 166"/>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Left-Right-Up Arrow 167"/>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Left-Right-Up Arrow 168"/>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Left-Right-Up Arrow 169"/>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Left-Right-Up Arrow 170"/>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6578599" y="3497943"/>
                <a:ext cx="693059" cy="693059"/>
                <a:chOff x="6281057" y="794657"/>
                <a:chExt cx="947057" cy="947057"/>
              </a:xfrm>
            </p:grpSpPr>
            <p:sp>
              <p:nvSpPr>
                <p:cNvPr id="161" name="Oval 160"/>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Left-Right-Up Arrow 161"/>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Left-Right-Up Arrow 162"/>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Left-Right-Up Arrow 163"/>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Left-Right-Up Arrow 164"/>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1" name="Group 190"/>
            <p:cNvGrpSpPr/>
            <p:nvPr/>
          </p:nvGrpSpPr>
          <p:grpSpPr>
            <a:xfrm>
              <a:off x="80282" y="5503754"/>
              <a:ext cx="903514" cy="1038248"/>
              <a:chOff x="5671457" y="2405743"/>
              <a:chExt cx="2481943" cy="2852057"/>
            </a:xfrm>
          </p:grpSpPr>
          <p:sp>
            <p:nvSpPr>
              <p:cNvPr id="192" name="Quad Arrow 191"/>
              <p:cNvSpPr/>
              <p:nvPr/>
            </p:nvSpPr>
            <p:spPr>
              <a:xfrm>
                <a:off x="5671457" y="2405743"/>
                <a:ext cx="2481943" cy="2852057"/>
              </a:xfrm>
              <a:prstGeom prst="quadArrow">
                <a:avLst>
                  <a:gd name="adj1" fmla="val 40110"/>
                  <a:gd name="adj2" fmla="val 16194"/>
                  <a:gd name="adj3" fmla="val 18114"/>
                </a:avLst>
              </a:prstGeom>
              <a:solidFill>
                <a:srgbClr val="1A2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3" name="Group 192"/>
              <p:cNvGrpSpPr/>
              <p:nvPr/>
            </p:nvGrpSpPr>
            <p:grpSpPr>
              <a:xfrm>
                <a:off x="6705601" y="2710543"/>
                <a:ext cx="435428" cy="435428"/>
                <a:chOff x="6281057" y="794657"/>
                <a:chExt cx="947057" cy="947057"/>
              </a:xfrm>
            </p:grpSpPr>
            <p:sp>
              <p:nvSpPr>
                <p:cNvPr id="222" name="Oval 221"/>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Left-Right-Up Arrow 222"/>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Left-Right-Up Arrow 223"/>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Left-Right-Up Arrow 224"/>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Left-Right-Up Arrow 225"/>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p:cNvGrpSpPr/>
              <p:nvPr/>
            </p:nvGrpSpPr>
            <p:grpSpPr>
              <a:xfrm>
                <a:off x="6694716" y="4430486"/>
                <a:ext cx="435428" cy="435428"/>
                <a:chOff x="6281057" y="794657"/>
                <a:chExt cx="947057" cy="947057"/>
              </a:xfrm>
            </p:grpSpPr>
            <p:sp>
              <p:nvSpPr>
                <p:cNvPr id="216" name="Oval 215"/>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Left-Right-Up Arrow 216"/>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Left-Right-Up Arrow 217"/>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Left-Right-Up Arrow 218"/>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Left-Right-Up Arrow 219"/>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5" name="Group 194"/>
              <p:cNvGrpSpPr/>
              <p:nvPr/>
            </p:nvGrpSpPr>
            <p:grpSpPr>
              <a:xfrm>
                <a:off x="5932714" y="3603171"/>
                <a:ext cx="435428" cy="435428"/>
                <a:chOff x="6281057" y="794657"/>
                <a:chExt cx="947057" cy="947057"/>
              </a:xfrm>
            </p:grpSpPr>
            <p:sp>
              <p:nvSpPr>
                <p:cNvPr id="210" name="Oval 209"/>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Left-Right-Up Arrow 210"/>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Left-Right-Up Arrow 211"/>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Left-Right-Up Arrow 212"/>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Left-Right-Up Arrow 213"/>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p:cNvGrpSpPr/>
              <p:nvPr/>
            </p:nvGrpSpPr>
            <p:grpSpPr>
              <a:xfrm>
                <a:off x="7402286" y="3603172"/>
                <a:ext cx="435428" cy="435428"/>
                <a:chOff x="6281057" y="794657"/>
                <a:chExt cx="947057" cy="947057"/>
              </a:xfrm>
            </p:grpSpPr>
            <p:sp>
              <p:nvSpPr>
                <p:cNvPr id="204" name="Oval 203"/>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Left-Right-Up Arrow 204"/>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Left-Right-Up Arrow 205"/>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Left-Right-Up Arrow 206"/>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Left-Right-Up Arrow 207"/>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p:cNvGrpSpPr/>
              <p:nvPr/>
            </p:nvGrpSpPr>
            <p:grpSpPr>
              <a:xfrm>
                <a:off x="6578599" y="3497943"/>
                <a:ext cx="693059" cy="693059"/>
                <a:chOff x="6281057" y="794657"/>
                <a:chExt cx="947057" cy="947057"/>
              </a:xfrm>
            </p:grpSpPr>
            <p:sp>
              <p:nvSpPr>
                <p:cNvPr id="198" name="Oval 197"/>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Left-Right-Up Arrow 198"/>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Left-Right-Up Arrow 199"/>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Left-Right-Up Arrow 200"/>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Left-Right-Up Arrow 201"/>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65" name="TextBox 264"/>
          <p:cNvSpPr txBox="1"/>
          <p:nvPr/>
        </p:nvSpPr>
        <p:spPr>
          <a:xfrm>
            <a:off x="926372" y="1216781"/>
            <a:ext cx="8567335" cy="1200329"/>
          </a:xfrm>
          <a:prstGeom prst="rect">
            <a:avLst/>
          </a:prstGeom>
          <a:noFill/>
        </p:spPr>
        <p:txBody>
          <a:bodyPr wrap="square" rtlCol="0">
            <a:spAutoFit/>
          </a:bodyPr>
          <a:lstStyle/>
          <a:p>
            <a:r>
              <a:rPr lang="en-US" dirty="0"/>
              <a:t>Most of you are familiar with the Old Testament account of Esther. It is a very interesting and inspiring record of a beautiful young Jewish girl whose parents had died, leaving her to be raised by an older cousin, Mordecai, and his wife.</a:t>
            </a:r>
          </a:p>
        </p:txBody>
      </p:sp>
      <p:sp>
        <p:nvSpPr>
          <p:cNvPr id="2" name="TextBox 1"/>
          <p:cNvSpPr txBox="1"/>
          <p:nvPr/>
        </p:nvSpPr>
        <p:spPr>
          <a:xfrm>
            <a:off x="11446291" y="6488356"/>
            <a:ext cx="653489" cy="369332"/>
          </a:xfrm>
          <a:prstGeom prst="rect">
            <a:avLst/>
          </a:prstGeom>
          <a:noFill/>
        </p:spPr>
        <p:txBody>
          <a:bodyPr wrap="square" rtlCol="0">
            <a:spAutoFit/>
          </a:bodyPr>
          <a:lstStyle/>
          <a:p>
            <a:pPr algn="r"/>
            <a:r>
              <a:rPr lang="en-US" dirty="0"/>
              <a:t>(1)</a:t>
            </a:r>
          </a:p>
        </p:txBody>
      </p:sp>
      <p:pic>
        <p:nvPicPr>
          <p:cNvPr id="3" name="Picture 2" descr="http://media.ldscdn.org/images/videos/general-conference/october-2012-general-conference/2012-10-4060-president-thomas-s-monson-590x332-ldsorg-article.jpg"/>
          <p:cNvPicPr>
            <a:picLocks noChangeAspect="1" noChangeArrowheads="1"/>
          </p:cNvPicPr>
          <p:nvPr/>
        </p:nvPicPr>
        <p:blipFill rotWithShape="1">
          <a:blip r:embed="rId3">
            <a:extLst>
              <a:ext uri="{28A0092B-C50C-407E-A947-70E740481C1C}">
                <a14:useLocalDpi xmlns:a14="http://schemas.microsoft.com/office/drawing/2010/main" val="0"/>
              </a:ext>
            </a:extLst>
          </a:blip>
          <a:srcRect l="34710" b="279"/>
          <a:stretch/>
        </p:blipFill>
        <p:spPr bwMode="auto">
          <a:xfrm>
            <a:off x="9778859" y="132716"/>
            <a:ext cx="2127988" cy="182339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explorethefaith.com/wp-content/uploads/2015/05/Queen-Esther-and-Mordecai-in-One-Night-with-the-King-courtesy-of-God-Issu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1373" y="2842834"/>
            <a:ext cx="3712274" cy="2474849"/>
          </a:xfrm>
          <a:prstGeom prst="rect">
            <a:avLst/>
          </a:prstGeom>
          <a:noFill/>
          <a:extLst>
            <a:ext uri="{909E8E84-426E-40DD-AFC4-6F175D3DCCD1}">
              <a14:hiddenFill xmlns:a14="http://schemas.microsoft.com/office/drawing/2010/main">
                <a:solidFill>
                  <a:srgbClr val="FFFFFF"/>
                </a:solidFill>
              </a14:hiddenFill>
            </a:ext>
          </a:extLst>
        </p:spPr>
      </p:pic>
      <p:sp>
        <p:nvSpPr>
          <p:cNvPr id="340" name="Rectangle 339"/>
          <p:cNvSpPr/>
          <p:nvPr/>
        </p:nvSpPr>
        <p:spPr>
          <a:xfrm>
            <a:off x="46754" y="6427949"/>
            <a:ext cx="1196802" cy="369332"/>
          </a:xfrm>
          <a:prstGeom prst="rect">
            <a:avLst/>
          </a:prstGeom>
        </p:spPr>
        <p:txBody>
          <a:bodyPr wrap="none">
            <a:spAutoFit/>
          </a:bodyPr>
          <a:lstStyle/>
          <a:p>
            <a:r>
              <a:rPr lang="en-US" b="1" dirty="0">
                <a:solidFill>
                  <a:srgbClr val="0091BC"/>
                </a:solidFill>
                <a:latin typeface="Calibri" panose="020F0502020204030204" pitchFamily="34" charset="0"/>
              </a:rPr>
              <a:t>Esther 2:5</a:t>
            </a:r>
            <a:r>
              <a:rPr lang="en-US" dirty="0">
                <a:solidFill>
                  <a:srgbClr val="333333"/>
                </a:solidFill>
                <a:latin typeface="Calibri" panose="020F0502020204030204" pitchFamily="34" charset="0"/>
              </a:rPr>
              <a:t> </a:t>
            </a:r>
            <a:endParaRPr lang="en-US" dirty="0"/>
          </a:p>
        </p:txBody>
      </p:sp>
    </p:spTree>
    <p:extLst>
      <p:ext uri="{BB962C8B-B14F-4D97-AF65-F5344CB8AC3E}">
        <p14:creationId xmlns:p14="http://schemas.microsoft.com/office/powerpoint/2010/main" val="752259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1.pichost.me/i/72/196960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rot="5400000">
            <a:off x="5385614" y="3236406"/>
            <a:ext cx="910318" cy="6128345"/>
            <a:chOff x="80282" y="413657"/>
            <a:chExt cx="910318" cy="6128345"/>
          </a:xfrm>
        </p:grpSpPr>
        <p:grpSp>
          <p:nvGrpSpPr>
            <p:cNvPr id="6" name="Group 5"/>
            <p:cNvGrpSpPr/>
            <p:nvPr/>
          </p:nvGrpSpPr>
          <p:grpSpPr>
            <a:xfrm>
              <a:off x="87086" y="413657"/>
              <a:ext cx="903514" cy="1038248"/>
              <a:chOff x="5671457" y="2405743"/>
              <a:chExt cx="2481943" cy="2852057"/>
            </a:xfrm>
          </p:grpSpPr>
          <p:sp>
            <p:nvSpPr>
              <p:cNvPr id="7" name="Quad Arrow 6"/>
              <p:cNvSpPr/>
              <p:nvPr/>
            </p:nvSpPr>
            <p:spPr>
              <a:xfrm>
                <a:off x="5671457" y="2405743"/>
                <a:ext cx="2481943" cy="2852057"/>
              </a:xfrm>
              <a:prstGeom prst="quadArrow">
                <a:avLst>
                  <a:gd name="adj1" fmla="val 40110"/>
                  <a:gd name="adj2" fmla="val 16194"/>
                  <a:gd name="adj3" fmla="val 18114"/>
                </a:avLst>
              </a:prstGeom>
              <a:solidFill>
                <a:srgbClr val="1A2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6705601" y="2710543"/>
                <a:ext cx="435428" cy="435428"/>
                <a:chOff x="6281057" y="794657"/>
                <a:chExt cx="947057" cy="947057"/>
              </a:xfrm>
            </p:grpSpPr>
            <p:sp>
              <p:nvSpPr>
                <p:cNvPr id="37" name="Oval 36"/>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Left-Right-Up Arrow 37"/>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Left-Right-Up Arrow 38"/>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Left-Right-Up Arrow 39"/>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Left-Right-Up Arrow 40"/>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6694716" y="4430486"/>
                <a:ext cx="435428" cy="435428"/>
                <a:chOff x="6281057" y="794657"/>
                <a:chExt cx="947057" cy="947057"/>
              </a:xfrm>
            </p:grpSpPr>
            <p:sp>
              <p:nvSpPr>
                <p:cNvPr id="31" name="Oval 30"/>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Left-Right-Up Arrow 31"/>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Left-Right-Up Arrow 32"/>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Left-Right-Up Arrow 33"/>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Left-Right-Up Arrow 34"/>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5932714" y="3603171"/>
                <a:ext cx="435428" cy="435428"/>
                <a:chOff x="6281057" y="794657"/>
                <a:chExt cx="947057" cy="947057"/>
              </a:xfrm>
            </p:grpSpPr>
            <p:sp>
              <p:nvSpPr>
                <p:cNvPr id="25" name="Oval 24"/>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Left-Right-Up Arrow 25"/>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Left-Right-Up Arrow 26"/>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Left-Right-Up Arrow 27"/>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Left-Right-Up Arrow 28"/>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7402286" y="3603172"/>
                <a:ext cx="435428" cy="435428"/>
                <a:chOff x="6281057" y="794657"/>
                <a:chExt cx="947057" cy="947057"/>
              </a:xfrm>
            </p:grpSpPr>
            <p:sp>
              <p:nvSpPr>
                <p:cNvPr id="19" name="Oval 18"/>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Left-Right-Up Arrow 19"/>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Left-Right-Up Arrow 20"/>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Left-Right-Up Arrow 21"/>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Left-Right-Up Arrow 22"/>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6578599" y="3497943"/>
                <a:ext cx="693059" cy="693059"/>
                <a:chOff x="6281057" y="794657"/>
                <a:chExt cx="947057" cy="947057"/>
              </a:xfrm>
            </p:grpSpPr>
            <p:sp>
              <p:nvSpPr>
                <p:cNvPr id="13" name="Oval 12"/>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eft-Right-Up Arrow 13"/>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eft-Right-Up Arrow 14"/>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Left-Right-Up Arrow 15"/>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Left-Right-Up Arrow 16"/>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2"/>
            <p:cNvGrpSpPr/>
            <p:nvPr/>
          </p:nvGrpSpPr>
          <p:grpSpPr>
            <a:xfrm>
              <a:off x="87086" y="1443978"/>
              <a:ext cx="903514" cy="1038248"/>
              <a:chOff x="5671457" y="2405743"/>
              <a:chExt cx="2481943" cy="2852057"/>
            </a:xfrm>
          </p:grpSpPr>
          <p:sp>
            <p:nvSpPr>
              <p:cNvPr id="44" name="Quad Arrow 43"/>
              <p:cNvSpPr/>
              <p:nvPr/>
            </p:nvSpPr>
            <p:spPr>
              <a:xfrm>
                <a:off x="5671457" y="2405743"/>
                <a:ext cx="2481943" cy="2852057"/>
              </a:xfrm>
              <a:prstGeom prst="quadArrow">
                <a:avLst>
                  <a:gd name="adj1" fmla="val 40110"/>
                  <a:gd name="adj2" fmla="val 16194"/>
                  <a:gd name="adj3" fmla="val 18114"/>
                </a:avLst>
              </a:prstGeom>
              <a:solidFill>
                <a:srgbClr val="1A2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6705601" y="2710543"/>
                <a:ext cx="435428" cy="435428"/>
                <a:chOff x="6281057" y="794657"/>
                <a:chExt cx="947057" cy="947057"/>
              </a:xfrm>
            </p:grpSpPr>
            <p:sp>
              <p:nvSpPr>
                <p:cNvPr id="74" name="Oval 73"/>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Left-Right-Up Arrow 74"/>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Left-Right-Up Arrow 75"/>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Left-Right-Up Arrow 76"/>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Left-Right-Up Arrow 77"/>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694716" y="4430486"/>
                <a:ext cx="435428" cy="435428"/>
                <a:chOff x="6281057" y="794657"/>
                <a:chExt cx="947057" cy="947057"/>
              </a:xfrm>
            </p:grpSpPr>
            <p:sp>
              <p:nvSpPr>
                <p:cNvPr id="68" name="Oval 67"/>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Left-Right-Up Arrow 68"/>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Left-Right-Up Arrow 69"/>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Left-Right-Up Arrow 70"/>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Left-Right-Up Arrow 71"/>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p:cNvGrpSpPr/>
              <p:nvPr/>
            </p:nvGrpSpPr>
            <p:grpSpPr>
              <a:xfrm>
                <a:off x="5932714" y="3603171"/>
                <a:ext cx="435428" cy="435428"/>
                <a:chOff x="6281057" y="794657"/>
                <a:chExt cx="947057" cy="947057"/>
              </a:xfrm>
            </p:grpSpPr>
            <p:sp>
              <p:nvSpPr>
                <p:cNvPr id="62" name="Oval 61"/>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Left-Right-Up Arrow 62"/>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Left-Right-Up Arrow 63"/>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Left-Right-Up Arrow 64"/>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Left-Right-Up Arrow 65"/>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p:cNvGrpSpPr/>
              <p:nvPr/>
            </p:nvGrpSpPr>
            <p:grpSpPr>
              <a:xfrm>
                <a:off x="7402286" y="3603172"/>
                <a:ext cx="435428" cy="435428"/>
                <a:chOff x="6281057" y="794657"/>
                <a:chExt cx="947057" cy="947057"/>
              </a:xfrm>
            </p:grpSpPr>
            <p:sp>
              <p:nvSpPr>
                <p:cNvPr id="56" name="Oval 55"/>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Left-Right-Up Arrow 56"/>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Left-Right-Up Arrow 57"/>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Left-Right-Up Arrow 58"/>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Left-Right-Up Arrow 59"/>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p:cNvGrpSpPr/>
              <p:nvPr/>
            </p:nvGrpSpPr>
            <p:grpSpPr>
              <a:xfrm>
                <a:off x="6578599" y="3497943"/>
                <a:ext cx="693059" cy="693059"/>
                <a:chOff x="6281057" y="794657"/>
                <a:chExt cx="947057" cy="947057"/>
              </a:xfrm>
            </p:grpSpPr>
            <p:sp>
              <p:nvSpPr>
                <p:cNvPr id="50" name="Oval 49"/>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Left-Right-Up Arrow 50"/>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Left-Right-Up Arrow 51"/>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Left-Right-Up Arrow 52"/>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Left-Right-Up Arrow 53"/>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0" name="Group 79"/>
            <p:cNvGrpSpPr/>
            <p:nvPr/>
          </p:nvGrpSpPr>
          <p:grpSpPr>
            <a:xfrm>
              <a:off x="85385" y="2458922"/>
              <a:ext cx="903514" cy="1038248"/>
              <a:chOff x="5671457" y="2405743"/>
              <a:chExt cx="2481943" cy="2852057"/>
            </a:xfrm>
          </p:grpSpPr>
          <p:sp>
            <p:nvSpPr>
              <p:cNvPr id="81" name="Quad Arrow 80"/>
              <p:cNvSpPr/>
              <p:nvPr/>
            </p:nvSpPr>
            <p:spPr>
              <a:xfrm>
                <a:off x="5671457" y="2405743"/>
                <a:ext cx="2481943" cy="2852057"/>
              </a:xfrm>
              <a:prstGeom prst="quadArrow">
                <a:avLst>
                  <a:gd name="adj1" fmla="val 40110"/>
                  <a:gd name="adj2" fmla="val 16194"/>
                  <a:gd name="adj3" fmla="val 18114"/>
                </a:avLst>
              </a:prstGeom>
              <a:solidFill>
                <a:srgbClr val="1A2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6705601" y="2710543"/>
                <a:ext cx="435428" cy="435428"/>
                <a:chOff x="6281057" y="794657"/>
                <a:chExt cx="947057" cy="947057"/>
              </a:xfrm>
            </p:grpSpPr>
            <p:sp>
              <p:nvSpPr>
                <p:cNvPr id="111" name="Oval 110"/>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Left-Right-Up Arrow 111"/>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Left-Right-Up Arrow 112"/>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Left-Right-Up Arrow 113"/>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Left-Right-Up Arrow 114"/>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82"/>
              <p:cNvGrpSpPr/>
              <p:nvPr/>
            </p:nvGrpSpPr>
            <p:grpSpPr>
              <a:xfrm>
                <a:off x="6694716" y="4430486"/>
                <a:ext cx="435428" cy="435428"/>
                <a:chOff x="6281057" y="794657"/>
                <a:chExt cx="947057" cy="947057"/>
              </a:xfrm>
            </p:grpSpPr>
            <p:sp>
              <p:nvSpPr>
                <p:cNvPr id="105" name="Oval 104"/>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Left-Right-Up Arrow 105"/>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Left-Right-Up Arrow 106"/>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Left-Right-Up Arrow 107"/>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Left-Right-Up Arrow 108"/>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p:cNvGrpSpPr/>
              <p:nvPr/>
            </p:nvGrpSpPr>
            <p:grpSpPr>
              <a:xfrm>
                <a:off x="5932714" y="3603171"/>
                <a:ext cx="435428" cy="435428"/>
                <a:chOff x="6281057" y="794657"/>
                <a:chExt cx="947057" cy="947057"/>
              </a:xfrm>
            </p:grpSpPr>
            <p:sp>
              <p:nvSpPr>
                <p:cNvPr id="99" name="Oval 98"/>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Left-Right-Up Arrow 99"/>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Left-Right-Up Arrow 100"/>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Left-Right-Up Arrow 101"/>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Left-Right-Up Arrow 102"/>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84"/>
              <p:cNvGrpSpPr/>
              <p:nvPr/>
            </p:nvGrpSpPr>
            <p:grpSpPr>
              <a:xfrm>
                <a:off x="7402286" y="3603172"/>
                <a:ext cx="435428" cy="435428"/>
                <a:chOff x="6281057" y="794657"/>
                <a:chExt cx="947057" cy="947057"/>
              </a:xfrm>
            </p:grpSpPr>
            <p:sp>
              <p:nvSpPr>
                <p:cNvPr id="93" name="Oval 92"/>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Left-Right-Up Arrow 93"/>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Left-Right-Up Arrow 94"/>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Left-Right-Up Arrow 95"/>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Left-Right-Up Arrow 96"/>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Group 85"/>
              <p:cNvGrpSpPr/>
              <p:nvPr/>
            </p:nvGrpSpPr>
            <p:grpSpPr>
              <a:xfrm>
                <a:off x="6578599" y="3497943"/>
                <a:ext cx="693059" cy="693059"/>
                <a:chOff x="6281057" y="794657"/>
                <a:chExt cx="947057" cy="947057"/>
              </a:xfrm>
            </p:grpSpPr>
            <p:sp>
              <p:nvSpPr>
                <p:cNvPr id="87" name="Oval 86"/>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Left-Right-Up Arrow 87"/>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Left-Right-Up Arrow 88"/>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Left-Right-Up Arrow 89"/>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Left-Right-Up Arrow 90"/>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7" name="Group 116"/>
            <p:cNvGrpSpPr/>
            <p:nvPr/>
          </p:nvGrpSpPr>
          <p:grpSpPr>
            <a:xfrm>
              <a:off x="83684" y="3473866"/>
              <a:ext cx="903514" cy="1038248"/>
              <a:chOff x="5671457" y="2405743"/>
              <a:chExt cx="2481943" cy="2852057"/>
            </a:xfrm>
          </p:grpSpPr>
          <p:sp>
            <p:nvSpPr>
              <p:cNvPr id="118" name="Quad Arrow 117"/>
              <p:cNvSpPr/>
              <p:nvPr/>
            </p:nvSpPr>
            <p:spPr>
              <a:xfrm>
                <a:off x="5671457" y="2405743"/>
                <a:ext cx="2481943" cy="2852057"/>
              </a:xfrm>
              <a:prstGeom prst="quadArrow">
                <a:avLst>
                  <a:gd name="adj1" fmla="val 40110"/>
                  <a:gd name="adj2" fmla="val 16194"/>
                  <a:gd name="adj3" fmla="val 18114"/>
                </a:avLst>
              </a:prstGeom>
              <a:solidFill>
                <a:srgbClr val="1A2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p:cNvGrpSpPr/>
              <p:nvPr/>
            </p:nvGrpSpPr>
            <p:grpSpPr>
              <a:xfrm>
                <a:off x="6705601" y="2710543"/>
                <a:ext cx="435428" cy="435428"/>
                <a:chOff x="6281057" y="794657"/>
                <a:chExt cx="947057" cy="947057"/>
              </a:xfrm>
            </p:grpSpPr>
            <p:sp>
              <p:nvSpPr>
                <p:cNvPr id="148" name="Oval 147"/>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Left-Right-Up Arrow 148"/>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Left-Right-Up Arrow 149"/>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Left-Right-Up Arrow 150"/>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Left-Right-Up Arrow 151"/>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p:cNvGrpSpPr/>
              <p:nvPr/>
            </p:nvGrpSpPr>
            <p:grpSpPr>
              <a:xfrm>
                <a:off x="6694716" y="4430486"/>
                <a:ext cx="435428" cy="435428"/>
                <a:chOff x="6281057" y="794657"/>
                <a:chExt cx="947057" cy="947057"/>
              </a:xfrm>
            </p:grpSpPr>
            <p:sp>
              <p:nvSpPr>
                <p:cNvPr id="142" name="Oval 141"/>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Left-Right-Up Arrow 142"/>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Left-Right-Up Arrow 143"/>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Left-Right-Up Arrow 144"/>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Left-Right-Up Arrow 145"/>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p:cNvGrpSpPr/>
              <p:nvPr/>
            </p:nvGrpSpPr>
            <p:grpSpPr>
              <a:xfrm>
                <a:off x="5932714" y="3603171"/>
                <a:ext cx="435428" cy="435428"/>
                <a:chOff x="6281057" y="794657"/>
                <a:chExt cx="947057" cy="947057"/>
              </a:xfrm>
            </p:grpSpPr>
            <p:sp>
              <p:nvSpPr>
                <p:cNvPr id="136" name="Oval 135"/>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Left-Right-Up Arrow 136"/>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Left-Right-Up Arrow 137"/>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Left-Right-Up Arrow 138"/>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Left-Right-Up Arrow 139"/>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 name="Group 121"/>
              <p:cNvGrpSpPr/>
              <p:nvPr/>
            </p:nvGrpSpPr>
            <p:grpSpPr>
              <a:xfrm>
                <a:off x="7402286" y="3603172"/>
                <a:ext cx="435428" cy="435428"/>
                <a:chOff x="6281057" y="794657"/>
                <a:chExt cx="947057" cy="947057"/>
              </a:xfrm>
            </p:grpSpPr>
            <p:sp>
              <p:nvSpPr>
                <p:cNvPr id="130" name="Oval 129"/>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Left-Right-Up Arrow 130"/>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Left-Right-Up Arrow 131"/>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Left-Right-Up Arrow 132"/>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Left-Right-Up Arrow 133"/>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 name="Group 122"/>
              <p:cNvGrpSpPr/>
              <p:nvPr/>
            </p:nvGrpSpPr>
            <p:grpSpPr>
              <a:xfrm>
                <a:off x="6578599" y="3497943"/>
                <a:ext cx="693059" cy="693059"/>
                <a:chOff x="6281057" y="794657"/>
                <a:chExt cx="947057" cy="947057"/>
              </a:xfrm>
            </p:grpSpPr>
            <p:sp>
              <p:nvSpPr>
                <p:cNvPr id="124" name="Oval 123"/>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Left-Right-Up Arrow 124"/>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Left-Right-Up Arrow 125"/>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Left-Right-Up Arrow 126"/>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Left-Right-Up Arrow 127"/>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4" name="Group 153"/>
            <p:cNvGrpSpPr/>
            <p:nvPr/>
          </p:nvGrpSpPr>
          <p:grpSpPr>
            <a:xfrm>
              <a:off x="81983" y="4488810"/>
              <a:ext cx="903514" cy="1038248"/>
              <a:chOff x="5671457" y="2405743"/>
              <a:chExt cx="2481943" cy="2852057"/>
            </a:xfrm>
          </p:grpSpPr>
          <p:sp>
            <p:nvSpPr>
              <p:cNvPr id="155" name="Quad Arrow 154"/>
              <p:cNvSpPr/>
              <p:nvPr/>
            </p:nvSpPr>
            <p:spPr>
              <a:xfrm>
                <a:off x="5671457" y="2405743"/>
                <a:ext cx="2481943" cy="2852057"/>
              </a:xfrm>
              <a:prstGeom prst="quadArrow">
                <a:avLst>
                  <a:gd name="adj1" fmla="val 40110"/>
                  <a:gd name="adj2" fmla="val 16194"/>
                  <a:gd name="adj3" fmla="val 18114"/>
                </a:avLst>
              </a:prstGeom>
              <a:solidFill>
                <a:srgbClr val="1A2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6" name="Group 155"/>
              <p:cNvGrpSpPr/>
              <p:nvPr/>
            </p:nvGrpSpPr>
            <p:grpSpPr>
              <a:xfrm>
                <a:off x="6705601" y="2710543"/>
                <a:ext cx="435428" cy="435428"/>
                <a:chOff x="6281057" y="794657"/>
                <a:chExt cx="947057" cy="947057"/>
              </a:xfrm>
            </p:grpSpPr>
            <p:sp>
              <p:nvSpPr>
                <p:cNvPr id="185" name="Oval 184"/>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Left-Right-Up Arrow 185"/>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Left-Right-Up Arrow 186"/>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Left-Right-Up Arrow 187"/>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Left-Right-Up Arrow 188"/>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7" name="Group 156"/>
              <p:cNvGrpSpPr/>
              <p:nvPr/>
            </p:nvGrpSpPr>
            <p:grpSpPr>
              <a:xfrm>
                <a:off x="6694716" y="4430486"/>
                <a:ext cx="435428" cy="435428"/>
                <a:chOff x="6281057" y="794657"/>
                <a:chExt cx="947057" cy="947057"/>
              </a:xfrm>
            </p:grpSpPr>
            <p:sp>
              <p:nvSpPr>
                <p:cNvPr id="179" name="Oval 178"/>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Left-Right-Up Arrow 179"/>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Left-Right-Up Arrow 180"/>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Left-Right-Up Arrow 181"/>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Left-Right-Up Arrow 182"/>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8" name="Group 157"/>
              <p:cNvGrpSpPr/>
              <p:nvPr/>
            </p:nvGrpSpPr>
            <p:grpSpPr>
              <a:xfrm>
                <a:off x="5932714" y="3603171"/>
                <a:ext cx="435428" cy="435428"/>
                <a:chOff x="6281057" y="794657"/>
                <a:chExt cx="947057" cy="947057"/>
              </a:xfrm>
            </p:grpSpPr>
            <p:sp>
              <p:nvSpPr>
                <p:cNvPr id="173" name="Oval 172"/>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Left-Right-Up Arrow 173"/>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Left-Right-Up Arrow 174"/>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Left-Right-Up Arrow 175"/>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Left-Right-Up Arrow 176"/>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9" name="Group 158"/>
              <p:cNvGrpSpPr/>
              <p:nvPr/>
            </p:nvGrpSpPr>
            <p:grpSpPr>
              <a:xfrm>
                <a:off x="7402286" y="3603172"/>
                <a:ext cx="435428" cy="435428"/>
                <a:chOff x="6281057" y="794657"/>
                <a:chExt cx="947057" cy="947057"/>
              </a:xfrm>
            </p:grpSpPr>
            <p:sp>
              <p:nvSpPr>
                <p:cNvPr id="167" name="Oval 166"/>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Left-Right-Up Arrow 167"/>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Left-Right-Up Arrow 168"/>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Left-Right-Up Arrow 169"/>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Left-Right-Up Arrow 170"/>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6578599" y="3497943"/>
                <a:ext cx="693059" cy="693059"/>
                <a:chOff x="6281057" y="794657"/>
                <a:chExt cx="947057" cy="947057"/>
              </a:xfrm>
            </p:grpSpPr>
            <p:sp>
              <p:nvSpPr>
                <p:cNvPr id="161" name="Oval 160"/>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Left-Right-Up Arrow 161"/>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Left-Right-Up Arrow 162"/>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Left-Right-Up Arrow 163"/>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Left-Right-Up Arrow 164"/>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1" name="Group 190"/>
            <p:cNvGrpSpPr/>
            <p:nvPr/>
          </p:nvGrpSpPr>
          <p:grpSpPr>
            <a:xfrm>
              <a:off x="80282" y="5503754"/>
              <a:ext cx="903514" cy="1038248"/>
              <a:chOff x="5671457" y="2405743"/>
              <a:chExt cx="2481943" cy="2852057"/>
            </a:xfrm>
          </p:grpSpPr>
          <p:sp>
            <p:nvSpPr>
              <p:cNvPr id="192" name="Quad Arrow 191"/>
              <p:cNvSpPr/>
              <p:nvPr/>
            </p:nvSpPr>
            <p:spPr>
              <a:xfrm>
                <a:off x="5671457" y="2405743"/>
                <a:ext cx="2481943" cy="2852057"/>
              </a:xfrm>
              <a:prstGeom prst="quadArrow">
                <a:avLst>
                  <a:gd name="adj1" fmla="val 40110"/>
                  <a:gd name="adj2" fmla="val 16194"/>
                  <a:gd name="adj3" fmla="val 18114"/>
                </a:avLst>
              </a:prstGeom>
              <a:solidFill>
                <a:srgbClr val="1A2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3" name="Group 192"/>
              <p:cNvGrpSpPr/>
              <p:nvPr/>
            </p:nvGrpSpPr>
            <p:grpSpPr>
              <a:xfrm>
                <a:off x="6705601" y="2710543"/>
                <a:ext cx="435428" cy="435428"/>
                <a:chOff x="6281057" y="794657"/>
                <a:chExt cx="947057" cy="947057"/>
              </a:xfrm>
            </p:grpSpPr>
            <p:sp>
              <p:nvSpPr>
                <p:cNvPr id="222" name="Oval 221"/>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Left-Right-Up Arrow 222"/>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Left-Right-Up Arrow 223"/>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Left-Right-Up Arrow 224"/>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Left-Right-Up Arrow 225"/>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p:cNvGrpSpPr/>
              <p:nvPr/>
            </p:nvGrpSpPr>
            <p:grpSpPr>
              <a:xfrm>
                <a:off x="6694716" y="4430486"/>
                <a:ext cx="435428" cy="435428"/>
                <a:chOff x="6281057" y="794657"/>
                <a:chExt cx="947057" cy="947057"/>
              </a:xfrm>
            </p:grpSpPr>
            <p:sp>
              <p:nvSpPr>
                <p:cNvPr id="216" name="Oval 215"/>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Left-Right-Up Arrow 216"/>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Left-Right-Up Arrow 217"/>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Left-Right-Up Arrow 218"/>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Left-Right-Up Arrow 219"/>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5" name="Group 194"/>
              <p:cNvGrpSpPr/>
              <p:nvPr/>
            </p:nvGrpSpPr>
            <p:grpSpPr>
              <a:xfrm>
                <a:off x="5932714" y="3603171"/>
                <a:ext cx="435428" cy="435428"/>
                <a:chOff x="6281057" y="794657"/>
                <a:chExt cx="947057" cy="947057"/>
              </a:xfrm>
            </p:grpSpPr>
            <p:sp>
              <p:nvSpPr>
                <p:cNvPr id="210" name="Oval 209"/>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Left-Right-Up Arrow 210"/>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Left-Right-Up Arrow 211"/>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Left-Right-Up Arrow 212"/>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Left-Right-Up Arrow 213"/>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p:cNvGrpSpPr/>
              <p:nvPr/>
            </p:nvGrpSpPr>
            <p:grpSpPr>
              <a:xfrm>
                <a:off x="7402286" y="3603172"/>
                <a:ext cx="435428" cy="435428"/>
                <a:chOff x="6281057" y="794657"/>
                <a:chExt cx="947057" cy="947057"/>
              </a:xfrm>
            </p:grpSpPr>
            <p:sp>
              <p:nvSpPr>
                <p:cNvPr id="204" name="Oval 203"/>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Left-Right-Up Arrow 204"/>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Left-Right-Up Arrow 205"/>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Left-Right-Up Arrow 206"/>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Left-Right-Up Arrow 207"/>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p:cNvGrpSpPr/>
              <p:nvPr/>
            </p:nvGrpSpPr>
            <p:grpSpPr>
              <a:xfrm>
                <a:off x="6578599" y="3497943"/>
                <a:ext cx="693059" cy="693059"/>
                <a:chOff x="6281057" y="794657"/>
                <a:chExt cx="947057" cy="947057"/>
              </a:xfrm>
            </p:grpSpPr>
            <p:sp>
              <p:nvSpPr>
                <p:cNvPr id="198" name="Oval 197"/>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Left-Right-Up Arrow 198"/>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Left-Right-Up Arrow 199"/>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Left-Right-Up Arrow 200"/>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Left-Right-Up Arrow 201"/>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65" name="TextBox 264"/>
          <p:cNvSpPr txBox="1"/>
          <p:nvPr/>
        </p:nvSpPr>
        <p:spPr>
          <a:xfrm>
            <a:off x="665481" y="429130"/>
            <a:ext cx="8567335" cy="923330"/>
          </a:xfrm>
          <a:prstGeom prst="rect">
            <a:avLst/>
          </a:prstGeom>
          <a:noFill/>
        </p:spPr>
        <p:txBody>
          <a:bodyPr wrap="square" rtlCol="0">
            <a:spAutoFit/>
          </a:bodyPr>
          <a:lstStyle/>
          <a:p>
            <a:r>
              <a:rPr lang="en-US" dirty="0"/>
              <a:t>Mordecai worked for the king of Persia, and when the king was looking for a queen, Mordecai took Esther to the palace and presented her as a candidate, advising her not to reveal that she was Jewish. </a:t>
            </a:r>
          </a:p>
        </p:txBody>
      </p:sp>
      <p:sp>
        <p:nvSpPr>
          <p:cNvPr id="2" name="TextBox 1"/>
          <p:cNvSpPr txBox="1"/>
          <p:nvPr/>
        </p:nvSpPr>
        <p:spPr>
          <a:xfrm>
            <a:off x="11446291" y="6488356"/>
            <a:ext cx="653489" cy="369332"/>
          </a:xfrm>
          <a:prstGeom prst="rect">
            <a:avLst/>
          </a:prstGeom>
          <a:noFill/>
        </p:spPr>
        <p:txBody>
          <a:bodyPr wrap="square" rtlCol="0">
            <a:spAutoFit/>
          </a:bodyPr>
          <a:lstStyle/>
          <a:p>
            <a:pPr algn="r"/>
            <a:r>
              <a:rPr lang="en-US" dirty="0"/>
              <a:t>(1)</a:t>
            </a:r>
          </a:p>
        </p:txBody>
      </p:sp>
      <p:pic>
        <p:nvPicPr>
          <p:cNvPr id="2050" name="Picture 2" descr="http://messianicshabbat.files.wordpress.com/2013/02/esth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8690" y="3218365"/>
            <a:ext cx="3412762" cy="238893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108107" y="4137930"/>
            <a:ext cx="6096000" cy="646331"/>
          </a:xfrm>
          <a:prstGeom prst="rect">
            <a:avLst/>
          </a:prstGeom>
        </p:spPr>
        <p:txBody>
          <a:bodyPr>
            <a:spAutoFit/>
          </a:bodyPr>
          <a:lstStyle/>
          <a:p>
            <a:r>
              <a:rPr lang="en-US" dirty="0"/>
              <a:t>The king was pleased with Esther above all the others and made Esther his queen.</a:t>
            </a:r>
          </a:p>
        </p:txBody>
      </p:sp>
      <p:pic>
        <p:nvPicPr>
          <p:cNvPr id="2052" name="Picture 4" descr="http://st-takla.org/Gallery/var/albums/Bible/Illustrations/Bible-Slides/OT/19-Esther/www-St-Takla-org--Bible-Slides-esther-1292.jpg?m=1419425497"/>
          <p:cNvPicPr>
            <a:picLocks noChangeAspect="1" noChangeArrowheads="1"/>
          </p:cNvPicPr>
          <p:nvPr/>
        </p:nvPicPr>
        <p:blipFill rotWithShape="1">
          <a:blip r:embed="rId4">
            <a:extLst>
              <a:ext uri="{28A0092B-C50C-407E-A947-70E740481C1C}">
                <a14:useLocalDpi xmlns:a14="http://schemas.microsoft.com/office/drawing/2010/main" val="0"/>
              </a:ext>
            </a:extLst>
          </a:blip>
          <a:srcRect r="1417" b="10770"/>
          <a:stretch/>
        </p:blipFill>
        <p:spPr bwMode="auto">
          <a:xfrm>
            <a:off x="6488452" y="1684117"/>
            <a:ext cx="3358836" cy="2019182"/>
          </a:xfrm>
          <a:prstGeom prst="rect">
            <a:avLst/>
          </a:prstGeom>
          <a:noFill/>
          <a:extLst>
            <a:ext uri="{909E8E84-426E-40DD-AFC4-6F175D3DCCD1}">
              <a14:hiddenFill xmlns:a14="http://schemas.microsoft.com/office/drawing/2010/main">
                <a:solidFill>
                  <a:srgbClr val="FFFFFF"/>
                </a:solidFill>
              </a14:hiddenFill>
            </a:ext>
          </a:extLst>
        </p:spPr>
      </p:pic>
      <p:sp>
        <p:nvSpPr>
          <p:cNvPr id="228" name="Rectangle 227"/>
          <p:cNvSpPr/>
          <p:nvPr/>
        </p:nvSpPr>
        <p:spPr>
          <a:xfrm>
            <a:off x="46754" y="6427949"/>
            <a:ext cx="1196802" cy="369332"/>
          </a:xfrm>
          <a:prstGeom prst="rect">
            <a:avLst/>
          </a:prstGeom>
        </p:spPr>
        <p:txBody>
          <a:bodyPr wrap="none">
            <a:spAutoFit/>
          </a:bodyPr>
          <a:lstStyle/>
          <a:p>
            <a:r>
              <a:rPr lang="en-US" b="1" dirty="0">
                <a:solidFill>
                  <a:srgbClr val="0091BC"/>
                </a:solidFill>
                <a:latin typeface="Calibri" panose="020F0502020204030204" pitchFamily="34" charset="0"/>
              </a:rPr>
              <a:t>Esther 2:5</a:t>
            </a:r>
            <a:r>
              <a:rPr lang="en-US" dirty="0">
                <a:solidFill>
                  <a:srgbClr val="333333"/>
                </a:solidFill>
                <a:latin typeface="Calibri" panose="020F0502020204030204" pitchFamily="34" charset="0"/>
              </a:rPr>
              <a:t> </a:t>
            </a:r>
            <a:endParaRPr lang="en-US" dirty="0"/>
          </a:p>
        </p:txBody>
      </p:sp>
    </p:spTree>
    <p:extLst>
      <p:ext uri="{BB962C8B-B14F-4D97-AF65-F5344CB8AC3E}">
        <p14:creationId xmlns:p14="http://schemas.microsoft.com/office/powerpoint/2010/main" val="16099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1.pichost.me/i/72/196960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rot="5400000">
            <a:off x="5385614" y="3236406"/>
            <a:ext cx="910318" cy="6128345"/>
            <a:chOff x="80282" y="413657"/>
            <a:chExt cx="910318" cy="6128345"/>
          </a:xfrm>
        </p:grpSpPr>
        <p:grpSp>
          <p:nvGrpSpPr>
            <p:cNvPr id="6" name="Group 5"/>
            <p:cNvGrpSpPr/>
            <p:nvPr/>
          </p:nvGrpSpPr>
          <p:grpSpPr>
            <a:xfrm>
              <a:off x="87086" y="413657"/>
              <a:ext cx="903514" cy="1038248"/>
              <a:chOff x="5671457" y="2405743"/>
              <a:chExt cx="2481943" cy="2852057"/>
            </a:xfrm>
          </p:grpSpPr>
          <p:sp>
            <p:nvSpPr>
              <p:cNvPr id="7" name="Quad Arrow 6"/>
              <p:cNvSpPr/>
              <p:nvPr/>
            </p:nvSpPr>
            <p:spPr>
              <a:xfrm>
                <a:off x="5671457" y="2405743"/>
                <a:ext cx="2481943" cy="2852057"/>
              </a:xfrm>
              <a:prstGeom prst="quadArrow">
                <a:avLst>
                  <a:gd name="adj1" fmla="val 40110"/>
                  <a:gd name="adj2" fmla="val 16194"/>
                  <a:gd name="adj3" fmla="val 18114"/>
                </a:avLst>
              </a:prstGeom>
              <a:solidFill>
                <a:srgbClr val="1A2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6705601" y="2710543"/>
                <a:ext cx="435428" cy="435428"/>
                <a:chOff x="6281057" y="794657"/>
                <a:chExt cx="947057" cy="947057"/>
              </a:xfrm>
            </p:grpSpPr>
            <p:sp>
              <p:nvSpPr>
                <p:cNvPr id="37" name="Oval 36"/>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Left-Right-Up Arrow 37"/>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Left-Right-Up Arrow 38"/>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Left-Right-Up Arrow 39"/>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Left-Right-Up Arrow 40"/>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6694716" y="4430486"/>
                <a:ext cx="435428" cy="435428"/>
                <a:chOff x="6281057" y="794657"/>
                <a:chExt cx="947057" cy="947057"/>
              </a:xfrm>
            </p:grpSpPr>
            <p:sp>
              <p:nvSpPr>
                <p:cNvPr id="31" name="Oval 30"/>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Left-Right-Up Arrow 31"/>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Left-Right-Up Arrow 32"/>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Left-Right-Up Arrow 33"/>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Left-Right-Up Arrow 34"/>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5932714" y="3603171"/>
                <a:ext cx="435428" cy="435428"/>
                <a:chOff x="6281057" y="794657"/>
                <a:chExt cx="947057" cy="947057"/>
              </a:xfrm>
            </p:grpSpPr>
            <p:sp>
              <p:nvSpPr>
                <p:cNvPr id="25" name="Oval 24"/>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Left-Right-Up Arrow 25"/>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Left-Right-Up Arrow 26"/>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Left-Right-Up Arrow 27"/>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Left-Right-Up Arrow 28"/>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7402286" y="3603172"/>
                <a:ext cx="435428" cy="435428"/>
                <a:chOff x="6281057" y="794657"/>
                <a:chExt cx="947057" cy="947057"/>
              </a:xfrm>
            </p:grpSpPr>
            <p:sp>
              <p:nvSpPr>
                <p:cNvPr id="19" name="Oval 18"/>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Left-Right-Up Arrow 19"/>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Left-Right-Up Arrow 20"/>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Left-Right-Up Arrow 21"/>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Left-Right-Up Arrow 22"/>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6578599" y="3497943"/>
                <a:ext cx="693059" cy="693059"/>
                <a:chOff x="6281057" y="794657"/>
                <a:chExt cx="947057" cy="947057"/>
              </a:xfrm>
            </p:grpSpPr>
            <p:sp>
              <p:nvSpPr>
                <p:cNvPr id="13" name="Oval 12"/>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eft-Right-Up Arrow 13"/>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eft-Right-Up Arrow 14"/>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Left-Right-Up Arrow 15"/>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Left-Right-Up Arrow 16"/>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2"/>
            <p:cNvGrpSpPr/>
            <p:nvPr/>
          </p:nvGrpSpPr>
          <p:grpSpPr>
            <a:xfrm>
              <a:off x="87086" y="1443978"/>
              <a:ext cx="903514" cy="1038248"/>
              <a:chOff x="5671457" y="2405743"/>
              <a:chExt cx="2481943" cy="2852057"/>
            </a:xfrm>
          </p:grpSpPr>
          <p:sp>
            <p:nvSpPr>
              <p:cNvPr id="44" name="Quad Arrow 43"/>
              <p:cNvSpPr/>
              <p:nvPr/>
            </p:nvSpPr>
            <p:spPr>
              <a:xfrm>
                <a:off x="5671457" y="2405743"/>
                <a:ext cx="2481943" cy="2852057"/>
              </a:xfrm>
              <a:prstGeom prst="quadArrow">
                <a:avLst>
                  <a:gd name="adj1" fmla="val 40110"/>
                  <a:gd name="adj2" fmla="val 16194"/>
                  <a:gd name="adj3" fmla="val 18114"/>
                </a:avLst>
              </a:prstGeom>
              <a:solidFill>
                <a:srgbClr val="1A2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6705601" y="2710543"/>
                <a:ext cx="435428" cy="435428"/>
                <a:chOff x="6281057" y="794657"/>
                <a:chExt cx="947057" cy="947057"/>
              </a:xfrm>
            </p:grpSpPr>
            <p:sp>
              <p:nvSpPr>
                <p:cNvPr id="74" name="Oval 73"/>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Left-Right-Up Arrow 74"/>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Left-Right-Up Arrow 75"/>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Left-Right-Up Arrow 76"/>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Left-Right-Up Arrow 77"/>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694716" y="4430486"/>
                <a:ext cx="435428" cy="435428"/>
                <a:chOff x="6281057" y="794657"/>
                <a:chExt cx="947057" cy="947057"/>
              </a:xfrm>
            </p:grpSpPr>
            <p:sp>
              <p:nvSpPr>
                <p:cNvPr id="68" name="Oval 67"/>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Left-Right-Up Arrow 68"/>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Left-Right-Up Arrow 69"/>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Left-Right-Up Arrow 70"/>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Left-Right-Up Arrow 71"/>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p:cNvGrpSpPr/>
              <p:nvPr/>
            </p:nvGrpSpPr>
            <p:grpSpPr>
              <a:xfrm>
                <a:off x="5932714" y="3603171"/>
                <a:ext cx="435428" cy="435428"/>
                <a:chOff x="6281057" y="794657"/>
                <a:chExt cx="947057" cy="947057"/>
              </a:xfrm>
            </p:grpSpPr>
            <p:sp>
              <p:nvSpPr>
                <p:cNvPr id="62" name="Oval 61"/>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Left-Right-Up Arrow 62"/>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Left-Right-Up Arrow 63"/>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Left-Right-Up Arrow 64"/>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Left-Right-Up Arrow 65"/>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p:cNvGrpSpPr/>
              <p:nvPr/>
            </p:nvGrpSpPr>
            <p:grpSpPr>
              <a:xfrm>
                <a:off x="7402286" y="3603172"/>
                <a:ext cx="435428" cy="435428"/>
                <a:chOff x="6281057" y="794657"/>
                <a:chExt cx="947057" cy="947057"/>
              </a:xfrm>
            </p:grpSpPr>
            <p:sp>
              <p:nvSpPr>
                <p:cNvPr id="56" name="Oval 55"/>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Left-Right-Up Arrow 56"/>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Left-Right-Up Arrow 57"/>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Left-Right-Up Arrow 58"/>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Left-Right-Up Arrow 59"/>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p:cNvGrpSpPr/>
              <p:nvPr/>
            </p:nvGrpSpPr>
            <p:grpSpPr>
              <a:xfrm>
                <a:off x="6578599" y="3497943"/>
                <a:ext cx="693059" cy="693059"/>
                <a:chOff x="6281057" y="794657"/>
                <a:chExt cx="947057" cy="947057"/>
              </a:xfrm>
            </p:grpSpPr>
            <p:sp>
              <p:nvSpPr>
                <p:cNvPr id="50" name="Oval 49"/>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Left-Right-Up Arrow 50"/>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Left-Right-Up Arrow 51"/>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Left-Right-Up Arrow 52"/>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Left-Right-Up Arrow 53"/>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0" name="Group 79"/>
            <p:cNvGrpSpPr/>
            <p:nvPr/>
          </p:nvGrpSpPr>
          <p:grpSpPr>
            <a:xfrm>
              <a:off x="85385" y="2458922"/>
              <a:ext cx="903514" cy="1038248"/>
              <a:chOff x="5671457" y="2405743"/>
              <a:chExt cx="2481943" cy="2852057"/>
            </a:xfrm>
          </p:grpSpPr>
          <p:sp>
            <p:nvSpPr>
              <p:cNvPr id="81" name="Quad Arrow 80"/>
              <p:cNvSpPr/>
              <p:nvPr/>
            </p:nvSpPr>
            <p:spPr>
              <a:xfrm>
                <a:off x="5671457" y="2405743"/>
                <a:ext cx="2481943" cy="2852057"/>
              </a:xfrm>
              <a:prstGeom prst="quadArrow">
                <a:avLst>
                  <a:gd name="adj1" fmla="val 40110"/>
                  <a:gd name="adj2" fmla="val 16194"/>
                  <a:gd name="adj3" fmla="val 18114"/>
                </a:avLst>
              </a:prstGeom>
              <a:solidFill>
                <a:srgbClr val="1A2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6705601" y="2710543"/>
                <a:ext cx="435428" cy="435428"/>
                <a:chOff x="6281057" y="794657"/>
                <a:chExt cx="947057" cy="947057"/>
              </a:xfrm>
            </p:grpSpPr>
            <p:sp>
              <p:nvSpPr>
                <p:cNvPr id="111" name="Oval 110"/>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Left-Right-Up Arrow 111"/>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Left-Right-Up Arrow 112"/>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Left-Right-Up Arrow 113"/>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Left-Right-Up Arrow 114"/>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82"/>
              <p:cNvGrpSpPr/>
              <p:nvPr/>
            </p:nvGrpSpPr>
            <p:grpSpPr>
              <a:xfrm>
                <a:off x="6694716" y="4430486"/>
                <a:ext cx="435428" cy="435428"/>
                <a:chOff x="6281057" y="794657"/>
                <a:chExt cx="947057" cy="947057"/>
              </a:xfrm>
            </p:grpSpPr>
            <p:sp>
              <p:nvSpPr>
                <p:cNvPr id="105" name="Oval 104"/>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Left-Right-Up Arrow 105"/>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Left-Right-Up Arrow 106"/>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Left-Right-Up Arrow 107"/>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Left-Right-Up Arrow 108"/>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p:cNvGrpSpPr/>
              <p:nvPr/>
            </p:nvGrpSpPr>
            <p:grpSpPr>
              <a:xfrm>
                <a:off x="5932714" y="3603171"/>
                <a:ext cx="435428" cy="435428"/>
                <a:chOff x="6281057" y="794657"/>
                <a:chExt cx="947057" cy="947057"/>
              </a:xfrm>
            </p:grpSpPr>
            <p:sp>
              <p:nvSpPr>
                <p:cNvPr id="99" name="Oval 98"/>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Left-Right-Up Arrow 99"/>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Left-Right-Up Arrow 100"/>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Left-Right-Up Arrow 101"/>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Left-Right-Up Arrow 102"/>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84"/>
              <p:cNvGrpSpPr/>
              <p:nvPr/>
            </p:nvGrpSpPr>
            <p:grpSpPr>
              <a:xfrm>
                <a:off x="7402286" y="3603172"/>
                <a:ext cx="435428" cy="435428"/>
                <a:chOff x="6281057" y="794657"/>
                <a:chExt cx="947057" cy="947057"/>
              </a:xfrm>
            </p:grpSpPr>
            <p:sp>
              <p:nvSpPr>
                <p:cNvPr id="93" name="Oval 92"/>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Left-Right-Up Arrow 93"/>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Left-Right-Up Arrow 94"/>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Left-Right-Up Arrow 95"/>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Left-Right-Up Arrow 96"/>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Group 85"/>
              <p:cNvGrpSpPr/>
              <p:nvPr/>
            </p:nvGrpSpPr>
            <p:grpSpPr>
              <a:xfrm>
                <a:off x="6578599" y="3497943"/>
                <a:ext cx="693059" cy="693059"/>
                <a:chOff x="6281057" y="794657"/>
                <a:chExt cx="947057" cy="947057"/>
              </a:xfrm>
            </p:grpSpPr>
            <p:sp>
              <p:nvSpPr>
                <p:cNvPr id="87" name="Oval 86"/>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Left-Right-Up Arrow 87"/>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Left-Right-Up Arrow 88"/>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Left-Right-Up Arrow 89"/>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Left-Right-Up Arrow 90"/>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7" name="Group 116"/>
            <p:cNvGrpSpPr/>
            <p:nvPr/>
          </p:nvGrpSpPr>
          <p:grpSpPr>
            <a:xfrm>
              <a:off x="83684" y="3473866"/>
              <a:ext cx="903514" cy="1038248"/>
              <a:chOff x="5671457" y="2405743"/>
              <a:chExt cx="2481943" cy="2852057"/>
            </a:xfrm>
          </p:grpSpPr>
          <p:sp>
            <p:nvSpPr>
              <p:cNvPr id="118" name="Quad Arrow 117"/>
              <p:cNvSpPr/>
              <p:nvPr/>
            </p:nvSpPr>
            <p:spPr>
              <a:xfrm>
                <a:off x="5671457" y="2405743"/>
                <a:ext cx="2481943" cy="2852057"/>
              </a:xfrm>
              <a:prstGeom prst="quadArrow">
                <a:avLst>
                  <a:gd name="adj1" fmla="val 40110"/>
                  <a:gd name="adj2" fmla="val 16194"/>
                  <a:gd name="adj3" fmla="val 18114"/>
                </a:avLst>
              </a:prstGeom>
              <a:solidFill>
                <a:srgbClr val="1A2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p:cNvGrpSpPr/>
              <p:nvPr/>
            </p:nvGrpSpPr>
            <p:grpSpPr>
              <a:xfrm>
                <a:off x="6705601" y="2710543"/>
                <a:ext cx="435428" cy="435428"/>
                <a:chOff x="6281057" y="794657"/>
                <a:chExt cx="947057" cy="947057"/>
              </a:xfrm>
            </p:grpSpPr>
            <p:sp>
              <p:nvSpPr>
                <p:cNvPr id="148" name="Oval 147"/>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Left-Right-Up Arrow 148"/>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Left-Right-Up Arrow 149"/>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Left-Right-Up Arrow 150"/>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Left-Right-Up Arrow 151"/>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p:cNvGrpSpPr/>
              <p:nvPr/>
            </p:nvGrpSpPr>
            <p:grpSpPr>
              <a:xfrm>
                <a:off x="6694716" y="4430486"/>
                <a:ext cx="435428" cy="435428"/>
                <a:chOff x="6281057" y="794657"/>
                <a:chExt cx="947057" cy="947057"/>
              </a:xfrm>
            </p:grpSpPr>
            <p:sp>
              <p:nvSpPr>
                <p:cNvPr id="142" name="Oval 141"/>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Left-Right-Up Arrow 142"/>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Left-Right-Up Arrow 143"/>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Left-Right-Up Arrow 144"/>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Left-Right-Up Arrow 145"/>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p:cNvGrpSpPr/>
              <p:nvPr/>
            </p:nvGrpSpPr>
            <p:grpSpPr>
              <a:xfrm>
                <a:off x="5932714" y="3603171"/>
                <a:ext cx="435428" cy="435428"/>
                <a:chOff x="6281057" y="794657"/>
                <a:chExt cx="947057" cy="947057"/>
              </a:xfrm>
            </p:grpSpPr>
            <p:sp>
              <p:nvSpPr>
                <p:cNvPr id="136" name="Oval 135"/>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Left-Right-Up Arrow 136"/>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Left-Right-Up Arrow 137"/>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Left-Right-Up Arrow 138"/>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Left-Right-Up Arrow 139"/>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 name="Group 121"/>
              <p:cNvGrpSpPr/>
              <p:nvPr/>
            </p:nvGrpSpPr>
            <p:grpSpPr>
              <a:xfrm>
                <a:off x="7402286" y="3603172"/>
                <a:ext cx="435428" cy="435428"/>
                <a:chOff x="6281057" y="794657"/>
                <a:chExt cx="947057" cy="947057"/>
              </a:xfrm>
            </p:grpSpPr>
            <p:sp>
              <p:nvSpPr>
                <p:cNvPr id="130" name="Oval 129"/>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Left-Right-Up Arrow 130"/>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Left-Right-Up Arrow 131"/>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Left-Right-Up Arrow 132"/>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Left-Right-Up Arrow 133"/>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 name="Group 122"/>
              <p:cNvGrpSpPr/>
              <p:nvPr/>
            </p:nvGrpSpPr>
            <p:grpSpPr>
              <a:xfrm>
                <a:off x="6578599" y="3497943"/>
                <a:ext cx="693059" cy="693059"/>
                <a:chOff x="6281057" y="794657"/>
                <a:chExt cx="947057" cy="947057"/>
              </a:xfrm>
            </p:grpSpPr>
            <p:sp>
              <p:nvSpPr>
                <p:cNvPr id="124" name="Oval 123"/>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Left-Right-Up Arrow 124"/>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Left-Right-Up Arrow 125"/>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Left-Right-Up Arrow 126"/>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Left-Right-Up Arrow 127"/>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4" name="Group 153"/>
            <p:cNvGrpSpPr/>
            <p:nvPr/>
          </p:nvGrpSpPr>
          <p:grpSpPr>
            <a:xfrm>
              <a:off x="81983" y="4488810"/>
              <a:ext cx="903514" cy="1038248"/>
              <a:chOff x="5671457" y="2405743"/>
              <a:chExt cx="2481943" cy="2852057"/>
            </a:xfrm>
          </p:grpSpPr>
          <p:sp>
            <p:nvSpPr>
              <p:cNvPr id="155" name="Quad Arrow 154"/>
              <p:cNvSpPr/>
              <p:nvPr/>
            </p:nvSpPr>
            <p:spPr>
              <a:xfrm>
                <a:off x="5671457" y="2405743"/>
                <a:ext cx="2481943" cy="2852057"/>
              </a:xfrm>
              <a:prstGeom prst="quadArrow">
                <a:avLst>
                  <a:gd name="adj1" fmla="val 40110"/>
                  <a:gd name="adj2" fmla="val 16194"/>
                  <a:gd name="adj3" fmla="val 18114"/>
                </a:avLst>
              </a:prstGeom>
              <a:solidFill>
                <a:srgbClr val="1A2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6" name="Group 155"/>
              <p:cNvGrpSpPr/>
              <p:nvPr/>
            </p:nvGrpSpPr>
            <p:grpSpPr>
              <a:xfrm>
                <a:off x="6705601" y="2710543"/>
                <a:ext cx="435428" cy="435428"/>
                <a:chOff x="6281057" y="794657"/>
                <a:chExt cx="947057" cy="947057"/>
              </a:xfrm>
            </p:grpSpPr>
            <p:sp>
              <p:nvSpPr>
                <p:cNvPr id="185" name="Oval 184"/>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Left-Right-Up Arrow 185"/>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Left-Right-Up Arrow 186"/>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Left-Right-Up Arrow 187"/>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Left-Right-Up Arrow 188"/>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7" name="Group 156"/>
              <p:cNvGrpSpPr/>
              <p:nvPr/>
            </p:nvGrpSpPr>
            <p:grpSpPr>
              <a:xfrm>
                <a:off x="6694716" y="4430486"/>
                <a:ext cx="435428" cy="435428"/>
                <a:chOff x="6281057" y="794657"/>
                <a:chExt cx="947057" cy="947057"/>
              </a:xfrm>
            </p:grpSpPr>
            <p:sp>
              <p:nvSpPr>
                <p:cNvPr id="179" name="Oval 178"/>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Left-Right-Up Arrow 179"/>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Left-Right-Up Arrow 180"/>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Left-Right-Up Arrow 181"/>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Left-Right-Up Arrow 182"/>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8" name="Group 157"/>
              <p:cNvGrpSpPr/>
              <p:nvPr/>
            </p:nvGrpSpPr>
            <p:grpSpPr>
              <a:xfrm>
                <a:off x="5932714" y="3603171"/>
                <a:ext cx="435428" cy="435428"/>
                <a:chOff x="6281057" y="794657"/>
                <a:chExt cx="947057" cy="947057"/>
              </a:xfrm>
            </p:grpSpPr>
            <p:sp>
              <p:nvSpPr>
                <p:cNvPr id="173" name="Oval 172"/>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Left-Right-Up Arrow 173"/>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Left-Right-Up Arrow 174"/>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Left-Right-Up Arrow 175"/>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Left-Right-Up Arrow 176"/>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9" name="Group 158"/>
              <p:cNvGrpSpPr/>
              <p:nvPr/>
            </p:nvGrpSpPr>
            <p:grpSpPr>
              <a:xfrm>
                <a:off x="7402286" y="3603172"/>
                <a:ext cx="435428" cy="435428"/>
                <a:chOff x="6281057" y="794657"/>
                <a:chExt cx="947057" cy="947057"/>
              </a:xfrm>
            </p:grpSpPr>
            <p:sp>
              <p:nvSpPr>
                <p:cNvPr id="167" name="Oval 166"/>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Left-Right-Up Arrow 167"/>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Left-Right-Up Arrow 168"/>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Left-Right-Up Arrow 169"/>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Left-Right-Up Arrow 170"/>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6578599" y="3497943"/>
                <a:ext cx="693059" cy="693059"/>
                <a:chOff x="6281057" y="794657"/>
                <a:chExt cx="947057" cy="947057"/>
              </a:xfrm>
            </p:grpSpPr>
            <p:sp>
              <p:nvSpPr>
                <p:cNvPr id="161" name="Oval 160"/>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Left-Right-Up Arrow 161"/>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Left-Right-Up Arrow 162"/>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Left-Right-Up Arrow 163"/>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Left-Right-Up Arrow 164"/>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1" name="Group 190"/>
            <p:cNvGrpSpPr/>
            <p:nvPr/>
          </p:nvGrpSpPr>
          <p:grpSpPr>
            <a:xfrm>
              <a:off x="80282" y="5503754"/>
              <a:ext cx="903514" cy="1038248"/>
              <a:chOff x="5671457" y="2405743"/>
              <a:chExt cx="2481943" cy="2852057"/>
            </a:xfrm>
          </p:grpSpPr>
          <p:sp>
            <p:nvSpPr>
              <p:cNvPr id="192" name="Quad Arrow 191"/>
              <p:cNvSpPr/>
              <p:nvPr/>
            </p:nvSpPr>
            <p:spPr>
              <a:xfrm>
                <a:off x="5671457" y="2405743"/>
                <a:ext cx="2481943" cy="2852057"/>
              </a:xfrm>
              <a:prstGeom prst="quadArrow">
                <a:avLst>
                  <a:gd name="adj1" fmla="val 40110"/>
                  <a:gd name="adj2" fmla="val 16194"/>
                  <a:gd name="adj3" fmla="val 18114"/>
                </a:avLst>
              </a:prstGeom>
              <a:solidFill>
                <a:srgbClr val="1A2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3" name="Group 192"/>
              <p:cNvGrpSpPr/>
              <p:nvPr/>
            </p:nvGrpSpPr>
            <p:grpSpPr>
              <a:xfrm>
                <a:off x="6705601" y="2710543"/>
                <a:ext cx="435428" cy="435428"/>
                <a:chOff x="6281057" y="794657"/>
                <a:chExt cx="947057" cy="947057"/>
              </a:xfrm>
            </p:grpSpPr>
            <p:sp>
              <p:nvSpPr>
                <p:cNvPr id="222" name="Oval 221"/>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Left-Right-Up Arrow 222"/>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Left-Right-Up Arrow 223"/>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Left-Right-Up Arrow 224"/>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Left-Right-Up Arrow 225"/>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p:cNvGrpSpPr/>
              <p:nvPr/>
            </p:nvGrpSpPr>
            <p:grpSpPr>
              <a:xfrm>
                <a:off x="6694716" y="4430486"/>
                <a:ext cx="435428" cy="435428"/>
                <a:chOff x="6281057" y="794657"/>
                <a:chExt cx="947057" cy="947057"/>
              </a:xfrm>
            </p:grpSpPr>
            <p:sp>
              <p:nvSpPr>
                <p:cNvPr id="216" name="Oval 215"/>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Left-Right-Up Arrow 216"/>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Left-Right-Up Arrow 217"/>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Left-Right-Up Arrow 218"/>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Left-Right-Up Arrow 219"/>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5" name="Group 194"/>
              <p:cNvGrpSpPr/>
              <p:nvPr/>
            </p:nvGrpSpPr>
            <p:grpSpPr>
              <a:xfrm>
                <a:off x="5932714" y="3603171"/>
                <a:ext cx="435428" cy="435428"/>
                <a:chOff x="6281057" y="794657"/>
                <a:chExt cx="947057" cy="947057"/>
              </a:xfrm>
            </p:grpSpPr>
            <p:sp>
              <p:nvSpPr>
                <p:cNvPr id="210" name="Oval 209"/>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Left-Right-Up Arrow 210"/>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Left-Right-Up Arrow 211"/>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Left-Right-Up Arrow 212"/>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Left-Right-Up Arrow 213"/>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p:cNvGrpSpPr/>
              <p:nvPr/>
            </p:nvGrpSpPr>
            <p:grpSpPr>
              <a:xfrm>
                <a:off x="7402286" y="3603172"/>
                <a:ext cx="435428" cy="435428"/>
                <a:chOff x="6281057" y="794657"/>
                <a:chExt cx="947057" cy="947057"/>
              </a:xfrm>
            </p:grpSpPr>
            <p:sp>
              <p:nvSpPr>
                <p:cNvPr id="204" name="Oval 203"/>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Left-Right-Up Arrow 204"/>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Left-Right-Up Arrow 205"/>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Left-Right-Up Arrow 206"/>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Left-Right-Up Arrow 207"/>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p:cNvGrpSpPr/>
              <p:nvPr/>
            </p:nvGrpSpPr>
            <p:grpSpPr>
              <a:xfrm>
                <a:off x="6578599" y="3497943"/>
                <a:ext cx="693059" cy="693059"/>
                <a:chOff x="6281057" y="794657"/>
                <a:chExt cx="947057" cy="947057"/>
              </a:xfrm>
            </p:grpSpPr>
            <p:sp>
              <p:nvSpPr>
                <p:cNvPr id="198" name="Oval 197"/>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Left-Right-Up Arrow 198"/>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Left-Right-Up Arrow 199"/>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Left-Right-Up Arrow 200"/>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Left-Right-Up Arrow 201"/>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65" name="TextBox 264"/>
          <p:cNvSpPr txBox="1"/>
          <p:nvPr/>
        </p:nvSpPr>
        <p:spPr>
          <a:xfrm>
            <a:off x="665481" y="429130"/>
            <a:ext cx="3569895" cy="1754326"/>
          </a:xfrm>
          <a:prstGeom prst="rect">
            <a:avLst/>
          </a:prstGeom>
          <a:noFill/>
        </p:spPr>
        <p:txBody>
          <a:bodyPr wrap="square" rtlCol="0">
            <a:spAutoFit/>
          </a:bodyPr>
          <a:lstStyle/>
          <a:p>
            <a:r>
              <a:rPr lang="en-US" dirty="0"/>
              <a:t>Haman, the chief prince in the king’s court, became increasingly angry with Mordecai because Mordecai would not bow down and pay homage to him. </a:t>
            </a:r>
          </a:p>
        </p:txBody>
      </p:sp>
      <p:sp>
        <p:nvSpPr>
          <p:cNvPr id="2" name="TextBox 1"/>
          <p:cNvSpPr txBox="1"/>
          <p:nvPr/>
        </p:nvSpPr>
        <p:spPr>
          <a:xfrm>
            <a:off x="11446291" y="6488356"/>
            <a:ext cx="653489" cy="369332"/>
          </a:xfrm>
          <a:prstGeom prst="rect">
            <a:avLst/>
          </a:prstGeom>
          <a:noFill/>
        </p:spPr>
        <p:txBody>
          <a:bodyPr wrap="square" rtlCol="0">
            <a:spAutoFit/>
          </a:bodyPr>
          <a:lstStyle/>
          <a:p>
            <a:pPr algn="r"/>
            <a:r>
              <a:rPr lang="en-US" dirty="0"/>
              <a:t>(1)</a:t>
            </a:r>
          </a:p>
        </p:txBody>
      </p:sp>
      <p:sp>
        <p:nvSpPr>
          <p:cNvPr id="5" name="Rectangle 4"/>
          <p:cNvSpPr/>
          <p:nvPr/>
        </p:nvSpPr>
        <p:spPr>
          <a:xfrm>
            <a:off x="5793805" y="342761"/>
            <a:ext cx="5772621" cy="2769989"/>
          </a:xfrm>
          <a:prstGeom prst="rect">
            <a:avLst/>
          </a:prstGeom>
        </p:spPr>
        <p:txBody>
          <a:bodyPr wrap="square">
            <a:spAutoFit/>
          </a:bodyPr>
          <a:lstStyle/>
          <a:p>
            <a:r>
              <a:rPr lang="en-US" dirty="0"/>
              <a:t>In retribution, Haman convinced the king—in a rather devious manner—that there were “certain people” in all 127 provinces of the kingdom whose laws were different from others’ and that they would not obey the king’s laws and should be destroyed.</a:t>
            </a:r>
            <a:r>
              <a:rPr lang="en-US" baseline="30000" dirty="0"/>
              <a:t> </a:t>
            </a:r>
          </a:p>
          <a:p>
            <a:endParaRPr lang="en-US" baseline="30000" dirty="0"/>
          </a:p>
          <a:p>
            <a:r>
              <a:rPr lang="en-US" dirty="0"/>
              <a:t>Without naming these people to the king, Haman was, of course, referring to the Jews, including Mordecai.</a:t>
            </a:r>
          </a:p>
        </p:txBody>
      </p:sp>
      <p:pic>
        <p:nvPicPr>
          <p:cNvPr id="4100" name="Picture 4" descr="http://thetorah.com/wp-content/uploads/2014/02/Why-Did-Mordecai-not-Bow-Down-to-Ham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222" y="2276255"/>
            <a:ext cx="4871412" cy="315313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bibleencyclopedia.com/picturesjpeg/Ahasuerus_hears_of_Mordecai_1414-15d.jpg"/>
          <p:cNvPicPr>
            <a:picLocks noChangeAspect="1" noChangeArrowheads="1"/>
          </p:cNvPicPr>
          <p:nvPr/>
        </p:nvPicPr>
        <p:blipFill rotWithShape="1">
          <a:blip r:embed="rId4">
            <a:extLst>
              <a:ext uri="{28A0092B-C50C-407E-A947-70E740481C1C}">
                <a14:useLocalDpi xmlns:a14="http://schemas.microsoft.com/office/drawing/2010/main" val="0"/>
              </a:ext>
            </a:extLst>
          </a:blip>
          <a:srcRect r="955" b="7137"/>
          <a:stretch/>
        </p:blipFill>
        <p:spPr bwMode="auto">
          <a:xfrm>
            <a:off x="8298974" y="2869778"/>
            <a:ext cx="2510864" cy="294268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4249" y="6456151"/>
            <a:ext cx="1188787" cy="369332"/>
          </a:xfrm>
          <a:prstGeom prst="rect">
            <a:avLst/>
          </a:prstGeom>
        </p:spPr>
        <p:txBody>
          <a:bodyPr wrap="none">
            <a:spAutoFit/>
          </a:bodyPr>
          <a:lstStyle/>
          <a:p>
            <a:r>
              <a:rPr lang="en-US" b="1" dirty="0">
                <a:solidFill>
                  <a:srgbClr val="0091BC"/>
                </a:solidFill>
                <a:latin typeface="Calibri" panose="020F0502020204030204" pitchFamily="34" charset="0"/>
              </a:rPr>
              <a:t>Esther 3–5</a:t>
            </a:r>
            <a:endParaRPr lang="en-US" dirty="0"/>
          </a:p>
        </p:txBody>
      </p:sp>
    </p:spTree>
    <p:extLst>
      <p:ext uri="{BB962C8B-B14F-4D97-AF65-F5344CB8AC3E}">
        <p14:creationId xmlns:p14="http://schemas.microsoft.com/office/powerpoint/2010/main" val="1692356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1.pichost.me/i/72/196960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rot="5400000">
            <a:off x="5385614" y="3236406"/>
            <a:ext cx="910318" cy="6128345"/>
            <a:chOff x="80282" y="413657"/>
            <a:chExt cx="910318" cy="6128345"/>
          </a:xfrm>
        </p:grpSpPr>
        <p:grpSp>
          <p:nvGrpSpPr>
            <p:cNvPr id="6" name="Group 5"/>
            <p:cNvGrpSpPr/>
            <p:nvPr/>
          </p:nvGrpSpPr>
          <p:grpSpPr>
            <a:xfrm>
              <a:off x="87086" y="413657"/>
              <a:ext cx="903514" cy="1038248"/>
              <a:chOff x="5671457" y="2405743"/>
              <a:chExt cx="2481943" cy="2852057"/>
            </a:xfrm>
          </p:grpSpPr>
          <p:sp>
            <p:nvSpPr>
              <p:cNvPr id="7" name="Quad Arrow 6"/>
              <p:cNvSpPr/>
              <p:nvPr/>
            </p:nvSpPr>
            <p:spPr>
              <a:xfrm>
                <a:off x="5671457" y="2405743"/>
                <a:ext cx="2481943" cy="2852057"/>
              </a:xfrm>
              <a:prstGeom prst="quadArrow">
                <a:avLst>
                  <a:gd name="adj1" fmla="val 40110"/>
                  <a:gd name="adj2" fmla="val 16194"/>
                  <a:gd name="adj3" fmla="val 18114"/>
                </a:avLst>
              </a:prstGeom>
              <a:solidFill>
                <a:srgbClr val="1A2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6705601" y="2710543"/>
                <a:ext cx="435428" cy="435428"/>
                <a:chOff x="6281057" y="794657"/>
                <a:chExt cx="947057" cy="947057"/>
              </a:xfrm>
            </p:grpSpPr>
            <p:sp>
              <p:nvSpPr>
                <p:cNvPr id="37" name="Oval 36"/>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Left-Right-Up Arrow 37"/>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Left-Right-Up Arrow 38"/>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Left-Right-Up Arrow 39"/>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Left-Right-Up Arrow 40"/>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6694716" y="4430486"/>
                <a:ext cx="435428" cy="435428"/>
                <a:chOff x="6281057" y="794657"/>
                <a:chExt cx="947057" cy="947057"/>
              </a:xfrm>
            </p:grpSpPr>
            <p:sp>
              <p:nvSpPr>
                <p:cNvPr id="31" name="Oval 30"/>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Left-Right-Up Arrow 31"/>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Left-Right-Up Arrow 32"/>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Left-Right-Up Arrow 33"/>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Left-Right-Up Arrow 34"/>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5932714" y="3603171"/>
                <a:ext cx="435428" cy="435428"/>
                <a:chOff x="6281057" y="794657"/>
                <a:chExt cx="947057" cy="947057"/>
              </a:xfrm>
            </p:grpSpPr>
            <p:sp>
              <p:nvSpPr>
                <p:cNvPr id="25" name="Oval 24"/>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Left-Right-Up Arrow 25"/>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Left-Right-Up Arrow 26"/>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Left-Right-Up Arrow 27"/>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Left-Right-Up Arrow 28"/>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7402286" y="3603172"/>
                <a:ext cx="435428" cy="435428"/>
                <a:chOff x="6281057" y="794657"/>
                <a:chExt cx="947057" cy="947057"/>
              </a:xfrm>
            </p:grpSpPr>
            <p:sp>
              <p:nvSpPr>
                <p:cNvPr id="19" name="Oval 18"/>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Left-Right-Up Arrow 19"/>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Left-Right-Up Arrow 20"/>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Left-Right-Up Arrow 21"/>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Left-Right-Up Arrow 22"/>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6578599" y="3497943"/>
                <a:ext cx="693059" cy="693059"/>
                <a:chOff x="6281057" y="794657"/>
                <a:chExt cx="947057" cy="947057"/>
              </a:xfrm>
            </p:grpSpPr>
            <p:sp>
              <p:nvSpPr>
                <p:cNvPr id="13" name="Oval 12"/>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eft-Right-Up Arrow 13"/>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eft-Right-Up Arrow 14"/>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Left-Right-Up Arrow 15"/>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Left-Right-Up Arrow 16"/>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2"/>
            <p:cNvGrpSpPr/>
            <p:nvPr/>
          </p:nvGrpSpPr>
          <p:grpSpPr>
            <a:xfrm>
              <a:off x="87086" y="1443978"/>
              <a:ext cx="903514" cy="1038248"/>
              <a:chOff x="5671457" y="2405743"/>
              <a:chExt cx="2481943" cy="2852057"/>
            </a:xfrm>
          </p:grpSpPr>
          <p:sp>
            <p:nvSpPr>
              <p:cNvPr id="44" name="Quad Arrow 43"/>
              <p:cNvSpPr/>
              <p:nvPr/>
            </p:nvSpPr>
            <p:spPr>
              <a:xfrm>
                <a:off x="5671457" y="2405743"/>
                <a:ext cx="2481943" cy="2852057"/>
              </a:xfrm>
              <a:prstGeom prst="quadArrow">
                <a:avLst>
                  <a:gd name="adj1" fmla="val 40110"/>
                  <a:gd name="adj2" fmla="val 16194"/>
                  <a:gd name="adj3" fmla="val 18114"/>
                </a:avLst>
              </a:prstGeom>
              <a:solidFill>
                <a:srgbClr val="1A2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6705601" y="2710543"/>
                <a:ext cx="435428" cy="435428"/>
                <a:chOff x="6281057" y="794657"/>
                <a:chExt cx="947057" cy="947057"/>
              </a:xfrm>
            </p:grpSpPr>
            <p:sp>
              <p:nvSpPr>
                <p:cNvPr id="74" name="Oval 73"/>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Left-Right-Up Arrow 74"/>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Left-Right-Up Arrow 75"/>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Left-Right-Up Arrow 76"/>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Left-Right-Up Arrow 77"/>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694716" y="4430486"/>
                <a:ext cx="435428" cy="435428"/>
                <a:chOff x="6281057" y="794657"/>
                <a:chExt cx="947057" cy="947057"/>
              </a:xfrm>
            </p:grpSpPr>
            <p:sp>
              <p:nvSpPr>
                <p:cNvPr id="68" name="Oval 67"/>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Left-Right-Up Arrow 68"/>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Left-Right-Up Arrow 69"/>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Left-Right-Up Arrow 70"/>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Left-Right-Up Arrow 71"/>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p:cNvGrpSpPr/>
              <p:nvPr/>
            </p:nvGrpSpPr>
            <p:grpSpPr>
              <a:xfrm>
                <a:off x="5932714" y="3603171"/>
                <a:ext cx="435428" cy="435428"/>
                <a:chOff x="6281057" y="794657"/>
                <a:chExt cx="947057" cy="947057"/>
              </a:xfrm>
            </p:grpSpPr>
            <p:sp>
              <p:nvSpPr>
                <p:cNvPr id="62" name="Oval 61"/>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Left-Right-Up Arrow 62"/>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Left-Right-Up Arrow 63"/>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Left-Right-Up Arrow 64"/>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Left-Right-Up Arrow 65"/>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p:cNvGrpSpPr/>
              <p:nvPr/>
            </p:nvGrpSpPr>
            <p:grpSpPr>
              <a:xfrm>
                <a:off x="7402286" y="3603172"/>
                <a:ext cx="435428" cy="435428"/>
                <a:chOff x="6281057" y="794657"/>
                <a:chExt cx="947057" cy="947057"/>
              </a:xfrm>
            </p:grpSpPr>
            <p:sp>
              <p:nvSpPr>
                <p:cNvPr id="56" name="Oval 55"/>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Left-Right-Up Arrow 56"/>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Left-Right-Up Arrow 57"/>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Left-Right-Up Arrow 58"/>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Left-Right-Up Arrow 59"/>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p:cNvGrpSpPr/>
              <p:nvPr/>
            </p:nvGrpSpPr>
            <p:grpSpPr>
              <a:xfrm>
                <a:off x="6578599" y="3497943"/>
                <a:ext cx="693059" cy="693059"/>
                <a:chOff x="6281057" y="794657"/>
                <a:chExt cx="947057" cy="947057"/>
              </a:xfrm>
            </p:grpSpPr>
            <p:sp>
              <p:nvSpPr>
                <p:cNvPr id="50" name="Oval 49"/>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Left-Right-Up Arrow 50"/>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Left-Right-Up Arrow 51"/>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Left-Right-Up Arrow 52"/>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Left-Right-Up Arrow 53"/>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0" name="Group 79"/>
            <p:cNvGrpSpPr/>
            <p:nvPr/>
          </p:nvGrpSpPr>
          <p:grpSpPr>
            <a:xfrm>
              <a:off x="85385" y="2458922"/>
              <a:ext cx="903514" cy="1038248"/>
              <a:chOff x="5671457" y="2405743"/>
              <a:chExt cx="2481943" cy="2852057"/>
            </a:xfrm>
          </p:grpSpPr>
          <p:sp>
            <p:nvSpPr>
              <p:cNvPr id="81" name="Quad Arrow 80"/>
              <p:cNvSpPr/>
              <p:nvPr/>
            </p:nvSpPr>
            <p:spPr>
              <a:xfrm>
                <a:off x="5671457" y="2405743"/>
                <a:ext cx="2481943" cy="2852057"/>
              </a:xfrm>
              <a:prstGeom prst="quadArrow">
                <a:avLst>
                  <a:gd name="adj1" fmla="val 40110"/>
                  <a:gd name="adj2" fmla="val 16194"/>
                  <a:gd name="adj3" fmla="val 18114"/>
                </a:avLst>
              </a:prstGeom>
              <a:solidFill>
                <a:srgbClr val="1A2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6705601" y="2710543"/>
                <a:ext cx="435428" cy="435428"/>
                <a:chOff x="6281057" y="794657"/>
                <a:chExt cx="947057" cy="947057"/>
              </a:xfrm>
            </p:grpSpPr>
            <p:sp>
              <p:nvSpPr>
                <p:cNvPr id="111" name="Oval 110"/>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Left-Right-Up Arrow 111"/>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Left-Right-Up Arrow 112"/>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Left-Right-Up Arrow 113"/>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Left-Right-Up Arrow 114"/>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82"/>
              <p:cNvGrpSpPr/>
              <p:nvPr/>
            </p:nvGrpSpPr>
            <p:grpSpPr>
              <a:xfrm>
                <a:off x="6694716" y="4430486"/>
                <a:ext cx="435428" cy="435428"/>
                <a:chOff x="6281057" y="794657"/>
                <a:chExt cx="947057" cy="947057"/>
              </a:xfrm>
            </p:grpSpPr>
            <p:sp>
              <p:nvSpPr>
                <p:cNvPr id="105" name="Oval 104"/>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Left-Right-Up Arrow 105"/>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Left-Right-Up Arrow 106"/>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Left-Right-Up Arrow 107"/>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Left-Right-Up Arrow 108"/>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p:cNvGrpSpPr/>
              <p:nvPr/>
            </p:nvGrpSpPr>
            <p:grpSpPr>
              <a:xfrm>
                <a:off x="5932714" y="3603171"/>
                <a:ext cx="435428" cy="435428"/>
                <a:chOff x="6281057" y="794657"/>
                <a:chExt cx="947057" cy="947057"/>
              </a:xfrm>
            </p:grpSpPr>
            <p:sp>
              <p:nvSpPr>
                <p:cNvPr id="99" name="Oval 98"/>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Left-Right-Up Arrow 99"/>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Left-Right-Up Arrow 100"/>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Left-Right-Up Arrow 101"/>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Left-Right-Up Arrow 102"/>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84"/>
              <p:cNvGrpSpPr/>
              <p:nvPr/>
            </p:nvGrpSpPr>
            <p:grpSpPr>
              <a:xfrm>
                <a:off x="7402286" y="3603172"/>
                <a:ext cx="435428" cy="435428"/>
                <a:chOff x="6281057" y="794657"/>
                <a:chExt cx="947057" cy="947057"/>
              </a:xfrm>
            </p:grpSpPr>
            <p:sp>
              <p:nvSpPr>
                <p:cNvPr id="93" name="Oval 92"/>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Left-Right-Up Arrow 93"/>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Left-Right-Up Arrow 94"/>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Left-Right-Up Arrow 95"/>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Left-Right-Up Arrow 96"/>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Group 85"/>
              <p:cNvGrpSpPr/>
              <p:nvPr/>
            </p:nvGrpSpPr>
            <p:grpSpPr>
              <a:xfrm>
                <a:off x="6578599" y="3497943"/>
                <a:ext cx="693059" cy="693059"/>
                <a:chOff x="6281057" y="794657"/>
                <a:chExt cx="947057" cy="947057"/>
              </a:xfrm>
            </p:grpSpPr>
            <p:sp>
              <p:nvSpPr>
                <p:cNvPr id="87" name="Oval 86"/>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Left-Right-Up Arrow 87"/>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Left-Right-Up Arrow 88"/>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Left-Right-Up Arrow 89"/>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Left-Right-Up Arrow 90"/>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7" name="Group 116"/>
            <p:cNvGrpSpPr/>
            <p:nvPr/>
          </p:nvGrpSpPr>
          <p:grpSpPr>
            <a:xfrm>
              <a:off x="83684" y="3473866"/>
              <a:ext cx="903514" cy="1038248"/>
              <a:chOff x="5671457" y="2405743"/>
              <a:chExt cx="2481943" cy="2852057"/>
            </a:xfrm>
          </p:grpSpPr>
          <p:sp>
            <p:nvSpPr>
              <p:cNvPr id="118" name="Quad Arrow 117"/>
              <p:cNvSpPr/>
              <p:nvPr/>
            </p:nvSpPr>
            <p:spPr>
              <a:xfrm>
                <a:off x="5671457" y="2405743"/>
                <a:ext cx="2481943" cy="2852057"/>
              </a:xfrm>
              <a:prstGeom prst="quadArrow">
                <a:avLst>
                  <a:gd name="adj1" fmla="val 40110"/>
                  <a:gd name="adj2" fmla="val 16194"/>
                  <a:gd name="adj3" fmla="val 18114"/>
                </a:avLst>
              </a:prstGeom>
              <a:solidFill>
                <a:srgbClr val="1A2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p:cNvGrpSpPr/>
              <p:nvPr/>
            </p:nvGrpSpPr>
            <p:grpSpPr>
              <a:xfrm>
                <a:off x="6705601" y="2710543"/>
                <a:ext cx="435428" cy="435428"/>
                <a:chOff x="6281057" y="794657"/>
                <a:chExt cx="947057" cy="947057"/>
              </a:xfrm>
            </p:grpSpPr>
            <p:sp>
              <p:nvSpPr>
                <p:cNvPr id="148" name="Oval 147"/>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Left-Right-Up Arrow 148"/>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Left-Right-Up Arrow 149"/>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Left-Right-Up Arrow 150"/>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Left-Right-Up Arrow 151"/>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p:cNvGrpSpPr/>
              <p:nvPr/>
            </p:nvGrpSpPr>
            <p:grpSpPr>
              <a:xfrm>
                <a:off x="6694716" y="4430486"/>
                <a:ext cx="435428" cy="435428"/>
                <a:chOff x="6281057" y="794657"/>
                <a:chExt cx="947057" cy="947057"/>
              </a:xfrm>
            </p:grpSpPr>
            <p:sp>
              <p:nvSpPr>
                <p:cNvPr id="142" name="Oval 141"/>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Left-Right-Up Arrow 142"/>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Left-Right-Up Arrow 143"/>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Left-Right-Up Arrow 144"/>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Left-Right-Up Arrow 145"/>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p:cNvGrpSpPr/>
              <p:nvPr/>
            </p:nvGrpSpPr>
            <p:grpSpPr>
              <a:xfrm>
                <a:off x="5932714" y="3603171"/>
                <a:ext cx="435428" cy="435428"/>
                <a:chOff x="6281057" y="794657"/>
                <a:chExt cx="947057" cy="947057"/>
              </a:xfrm>
            </p:grpSpPr>
            <p:sp>
              <p:nvSpPr>
                <p:cNvPr id="136" name="Oval 135"/>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Left-Right-Up Arrow 136"/>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Left-Right-Up Arrow 137"/>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Left-Right-Up Arrow 138"/>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Left-Right-Up Arrow 139"/>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 name="Group 121"/>
              <p:cNvGrpSpPr/>
              <p:nvPr/>
            </p:nvGrpSpPr>
            <p:grpSpPr>
              <a:xfrm>
                <a:off x="7402286" y="3603172"/>
                <a:ext cx="435428" cy="435428"/>
                <a:chOff x="6281057" y="794657"/>
                <a:chExt cx="947057" cy="947057"/>
              </a:xfrm>
            </p:grpSpPr>
            <p:sp>
              <p:nvSpPr>
                <p:cNvPr id="130" name="Oval 129"/>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Left-Right-Up Arrow 130"/>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Left-Right-Up Arrow 131"/>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Left-Right-Up Arrow 132"/>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Left-Right-Up Arrow 133"/>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 name="Group 122"/>
              <p:cNvGrpSpPr/>
              <p:nvPr/>
            </p:nvGrpSpPr>
            <p:grpSpPr>
              <a:xfrm>
                <a:off x="6578599" y="3497943"/>
                <a:ext cx="693059" cy="693059"/>
                <a:chOff x="6281057" y="794657"/>
                <a:chExt cx="947057" cy="947057"/>
              </a:xfrm>
            </p:grpSpPr>
            <p:sp>
              <p:nvSpPr>
                <p:cNvPr id="124" name="Oval 123"/>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Left-Right-Up Arrow 124"/>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Left-Right-Up Arrow 125"/>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Left-Right-Up Arrow 126"/>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Left-Right-Up Arrow 127"/>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4" name="Group 153"/>
            <p:cNvGrpSpPr/>
            <p:nvPr/>
          </p:nvGrpSpPr>
          <p:grpSpPr>
            <a:xfrm>
              <a:off x="81983" y="4488810"/>
              <a:ext cx="903514" cy="1038248"/>
              <a:chOff x="5671457" y="2405743"/>
              <a:chExt cx="2481943" cy="2852057"/>
            </a:xfrm>
          </p:grpSpPr>
          <p:sp>
            <p:nvSpPr>
              <p:cNvPr id="155" name="Quad Arrow 154"/>
              <p:cNvSpPr/>
              <p:nvPr/>
            </p:nvSpPr>
            <p:spPr>
              <a:xfrm>
                <a:off x="5671457" y="2405743"/>
                <a:ext cx="2481943" cy="2852057"/>
              </a:xfrm>
              <a:prstGeom prst="quadArrow">
                <a:avLst>
                  <a:gd name="adj1" fmla="val 40110"/>
                  <a:gd name="adj2" fmla="val 16194"/>
                  <a:gd name="adj3" fmla="val 18114"/>
                </a:avLst>
              </a:prstGeom>
              <a:solidFill>
                <a:srgbClr val="1A2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6" name="Group 155"/>
              <p:cNvGrpSpPr/>
              <p:nvPr/>
            </p:nvGrpSpPr>
            <p:grpSpPr>
              <a:xfrm>
                <a:off x="6705601" y="2710543"/>
                <a:ext cx="435428" cy="435428"/>
                <a:chOff x="6281057" y="794657"/>
                <a:chExt cx="947057" cy="947057"/>
              </a:xfrm>
            </p:grpSpPr>
            <p:sp>
              <p:nvSpPr>
                <p:cNvPr id="185" name="Oval 184"/>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Left-Right-Up Arrow 185"/>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Left-Right-Up Arrow 186"/>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Left-Right-Up Arrow 187"/>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Left-Right-Up Arrow 188"/>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7" name="Group 156"/>
              <p:cNvGrpSpPr/>
              <p:nvPr/>
            </p:nvGrpSpPr>
            <p:grpSpPr>
              <a:xfrm>
                <a:off x="6694716" y="4430486"/>
                <a:ext cx="435428" cy="435428"/>
                <a:chOff x="6281057" y="794657"/>
                <a:chExt cx="947057" cy="947057"/>
              </a:xfrm>
            </p:grpSpPr>
            <p:sp>
              <p:nvSpPr>
                <p:cNvPr id="179" name="Oval 178"/>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Left-Right-Up Arrow 179"/>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Left-Right-Up Arrow 180"/>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Left-Right-Up Arrow 181"/>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Left-Right-Up Arrow 182"/>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8" name="Group 157"/>
              <p:cNvGrpSpPr/>
              <p:nvPr/>
            </p:nvGrpSpPr>
            <p:grpSpPr>
              <a:xfrm>
                <a:off x="5932714" y="3603171"/>
                <a:ext cx="435428" cy="435428"/>
                <a:chOff x="6281057" y="794657"/>
                <a:chExt cx="947057" cy="947057"/>
              </a:xfrm>
            </p:grpSpPr>
            <p:sp>
              <p:nvSpPr>
                <p:cNvPr id="173" name="Oval 172"/>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Left-Right-Up Arrow 173"/>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Left-Right-Up Arrow 174"/>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Left-Right-Up Arrow 175"/>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Left-Right-Up Arrow 176"/>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9" name="Group 158"/>
              <p:cNvGrpSpPr/>
              <p:nvPr/>
            </p:nvGrpSpPr>
            <p:grpSpPr>
              <a:xfrm>
                <a:off x="7402286" y="3603172"/>
                <a:ext cx="435428" cy="435428"/>
                <a:chOff x="6281057" y="794657"/>
                <a:chExt cx="947057" cy="947057"/>
              </a:xfrm>
            </p:grpSpPr>
            <p:sp>
              <p:nvSpPr>
                <p:cNvPr id="167" name="Oval 166"/>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Left-Right-Up Arrow 167"/>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Left-Right-Up Arrow 168"/>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Left-Right-Up Arrow 169"/>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Left-Right-Up Arrow 170"/>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6578599" y="3497943"/>
                <a:ext cx="693059" cy="693059"/>
                <a:chOff x="6281057" y="794657"/>
                <a:chExt cx="947057" cy="947057"/>
              </a:xfrm>
            </p:grpSpPr>
            <p:sp>
              <p:nvSpPr>
                <p:cNvPr id="161" name="Oval 160"/>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Left-Right-Up Arrow 161"/>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Left-Right-Up Arrow 162"/>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Left-Right-Up Arrow 163"/>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Left-Right-Up Arrow 164"/>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1" name="Group 190"/>
            <p:cNvGrpSpPr/>
            <p:nvPr/>
          </p:nvGrpSpPr>
          <p:grpSpPr>
            <a:xfrm>
              <a:off x="80282" y="5503754"/>
              <a:ext cx="903514" cy="1038248"/>
              <a:chOff x="5671457" y="2405743"/>
              <a:chExt cx="2481943" cy="2852057"/>
            </a:xfrm>
          </p:grpSpPr>
          <p:sp>
            <p:nvSpPr>
              <p:cNvPr id="192" name="Quad Arrow 191"/>
              <p:cNvSpPr/>
              <p:nvPr/>
            </p:nvSpPr>
            <p:spPr>
              <a:xfrm>
                <a:off x="5671457" y="2405743"/>
                <a:ext cx="2481943" cy="2852057"/>
              </a:xfrm>
              <a:prstGeom prst="quadArrow">
                <a:avLst>
                  <a:gd name="adj1" fmla="val 40110"/>
                  <a:gd name="adj2" fmla="val 16194"/>
                  <a:gd name="adj3" fmla="val 18114"/>
                </a:avLst>
              </a:prstGeom>
              <a:solidFill>
                <a:srgbClr val="1A2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3" name="Group 192"/>
              <p:cNvGrpSpPr/>
              <p:nvPr/>
            </p:nvGrpSpPr>
            <p:grpSpPr>
              <a:xfrm>
                <a:off x="6705601" y="2710543"/>
                <a:ext cx="435428" cy="435428"/>
                <a:chOff x="6281057" y="794657"/>
                <a:chExt cx="947057" cy="947057"/>
              </a:xfrm>
            </p:grpSpPr>
            <p:sp>
              <p:nvSpPr>
                <p:cNvPr id="222" name="Oval 221"/>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Left-Right-Up Arrow 222"/>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Left-Right-Up Arrow 223"/>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Left-Right-Up Arrow 224"/>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Left-Right-Up Arrow 225"/>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p:cNvGrpSpPr/>
              <p:nvPr/>
            </p:nvGrpSpPr>
            <p:grpSpPr>
              <a:xfrm>
                <a:off x="6694716" y="4430486"/>
                <a:ext cx="435428" cy="435428"/>
                <a:chOff x="6281057" y="794657"/>
                <a:chExt cx="947057" cy="947057"/>
              </a:xfrm>
            </p:grpSpPr>
            <p:sp>
              <p:nvSpPr>
                <p:cNvPr id="216" name="Oval 215"/>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Left-Right-Up Arrow 216"/>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Left-Right-Up Arrow 217"/>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Left-Right-Up Arrow 218"/>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Left-Right-Up Arrow 219"/>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5" name="Group 194"/>
              <p:cNvGrpSpPr/>
              <p:nvPr/>
            </p:nvGrpSpPr>
            <p:grpSpPr>
              <a:xfrm>
                <a:off x="5932714" y="3603171"/>
                <a:ext cx="435428" cy="435428"/>
                <a:chOff x="6281057" y="794657"/>
                <a:chExt cx="947057" cy="947057"/>
              </a:xfrm>
            </p:grpSpPr>
            <p:sp>
              <p:nvSpPr>
                <p:cNvPr id="210" name="Oval 209"/>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Left-Right-Up Arrow 210"/>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Left-Right-Up Arrow 211"/>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Left-Right-Up Arrow 212"/>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Left-Right-Up Arrow 213"/>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p:cNvGrpSpPr/>
              <p:nvPr/>
            </p:nvGrpSpPr>
            <p:grpSpPr>
              <a:xfrm>
                <a:off x="7402286" y="3603172"/>
                <a:ext cx="435428" cy="435428"/>
                <a:chOff x="6281057" y="794657"/>
                <a:chExt cx="947057" cy="947057"/>
              </a:xfrm>
            </p:grpSpPr>
            <p:sp>
              <p:nvSpPr>
                <p:cNvPr id="204" name="Oval 203"/>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Left-Right-Up Arrow 204"/>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Left-Right-Up Arrow 205"/>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Left-Right-Up Arrow 206"/>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Left-Right-Up Arrow 207"/>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p:cNvGrpSpPr/>
              <p:nvPr/>
            </p:nvGrpSpPr>
            <p:grpSpPr>
              <a:xfrm>
                <a:off x="6578599" y="3497943"/>
                <a:ext cx="693059" cy="693059"/>
                <a:chOff x="6281057" y="794657"/>
                <a:chExt cx="947057" cy="947057"/>
              </a:xfrm>
            </p:grpSpPr>
            <p:sp>
              <p:nvSpPr>
                <p:cNvPr id="198" name="Oval 197"/>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Left-Right-Up Arrow 198"/>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Left-Right-Up Arrow 199"/>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Left-Right-Up Arrow 200"/>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Left-Right-Up Arrow 201"/>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65" name="TextBox 264"/>
          <p:cNvSpPr txBox="1"/>
          <p:nvPr/>
        </p:nvSpPr>
        <p:spPr>
          <a:xfrm>
            <a:off x="276656" y="99891"/>
            <a:ext cx="4728974" cy="2308324"/>
          </a:xfrm>
          <a:prstGeom prst="rect">
            <a:avLst/>
          </a:prstGeom>
          <a:noFill/>
        </p:spPr>
        <p:txBody>
          <a:bodyPr wrap="square" rtlCol="0">
            <a:spAutoFit/>
          </a:bodyPr>
          <a:lstStyle/>
          <a:p>
            <a:r>
              <a:rPr lang="en-US" dirty="0"/>
              <a:t>With the king’s permission to handle the matter, Haman sent letters to the governors of all of the provinces, instructing them “to destroy, to kill, and to cause to perish, all Jews, both young and old, little children and women, … [on] the thirteenth day of the twelfth month.”</a:t>
            </a:r>
          </a:p>
        </p:txBody>
      </p:sp>
      <p:sp>
        <p:nvSpPr>
          <p:cNvPr id="2" name="TextBox 1"/>
          <p:cNvSpPr txBox="1"/>
          <p:nvPr/>
        </p:nvSpPr>
        <p:spPr>
          <a:xfrm>
            <a:off x="11446291" y="6488356"/>
            <a:ext cx="653489" cy="369332"/>
          </a:xfrm>
          <a:prstGeom prst="rect">
            <a:avLst/>
          </a:prstGeom>
          <a:noFill/>
        </p:spPr>
        <p:txBody>
          <a:bodyPr wrap="square" rtlCol="0">
            <a:spAutoFit/>
          </a:bodyPr>
          <a:lstStyle/>
          <a:p>
            <a:pPr algn="r"/>
            <a:r>
              <a:rPr lang="en-US" dirty="0"/>
              <a:t>(1)</a:t>
            </a:r>
          </a:p>
        </p:txBody>
      </p:sp>
      <p:sp>
        <p:nvSpPr>
          <p:cNvPr id="5" name="Rectangle 4"/>
          <p:cNvSpPr/>
          <p:nvPr/>
        </p:nvSpPr>
        <p:spPr>
          <a:xfrm>
            <a:off x="4680944" y="3537363"/>
            <a:ext cx="7467786" cy="2031325"/>
          </a:xfrm>
          <a:prstGeom prst="rect">
            <a:avLst/>
          </a:prstGeom>
        </p:spPr>
        <p:txBody>
          <a:bodyPr wrap="square">
            <a:spAutoFit/>
          </a:bodyPr>
          <a:lstStyle/>
          <a:p>
            <a:r>
              <a:rPr lang="en-US" dirty="0"/>
              <a:t>Through a servant, Mordecai sent word to Esther concerning the decree against the Jews, requesting that she go in to the king to plead for her people. Esther was at first reluctant, reminding Mordecai that it was against the law for anyone to go unbidden into the inner court of the king. Punishment by death would be the result—unless the king were to hold out his golden scepter, allowing the person to live.</a:t>
            </a:r>
          </a:p>
        </p:txBody>
      </p:sp>
      <p:pic>
        <p:nvPicPr>
          <p:cNvPr id="5122" name="Picture 2" descr="http://s3-eu-west-1.amazonaws.com/lookandlearn-preview/M/M012/M0125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895" y="2479377"/>
            <a:ext cx="2618495" cy="3318489"/>
          </a:xfrm>
          <a:prstGeom prst="rect">
            <a:avLst/>
          </a:prstGeom>
          <a:noFill/>
          <a:extLst>
            <a:ext uri="{909E8E84-426E-40DD-AFC4-6F175D3DCCD1}">
              <a14:hiddenFill xmlns:a14="http://schemas.microsoft.com/office/drawing/2010/main">
                <a:solidFill>
                  <a:srgbClr val="FFFFFF"/>
                </a:solidFill>
              </a14:hiddenFill>
            </a:ext>
          </a:extLst>
        </p:spPr>
      </p:pic>
      <p:pic>
        <p:nvPicPr>
          <p:cNvPr id="232" name="Picture 4" descr="http://biblelessonsite.org/images/esther6.jpg"/>
          <p:cNvPicPr>
            <a:picLocks noChangeAspect="1" noChangeArrowheads="1"/>
          </p:cNvPicPr>
          <p:nvPr/>
        </p:nvPicPr>
        <p:blipFill rotWithShape="1">
          <a:blip r:embed="rId4">
            <a:extLst>
              <a:ext uri="{28A0092B-C50C-407E-A947-70E740481C1C}">
                <a14:useLocalDpi xmlns:a14="http://schemas.microsoft.com/office/drawing/2010/main" val="0"/>
              </a:ext>
            </a:extLst>
          </a:blip>
          <a:srcRect r="500" b="6556"/>
          <a:stretch/>
        </p:blipFill>
        <p:spPr bwMode="auto">
          <a:xfrm>
            <a:off x="7137548" y="186162"/>
            <a:ext cx="2859526" cy="3242838"/>
          </a:xfrm>
          <a:prstGeom prst="rect">
            <a:avLst/>
          </a:prstGeom>
          <a:noFill/>
          <a:extLst>
            <a:ext uri="{909E8E84-426E-40DD-AFC4-6F175D3DCCD1}">
              <a14:hiddenFill xmlns:a14="http://schemas.microsoft.com/office/drawing/2010/main">
                <a:solidFill>
                  <a:srgbClr val="FFFFFF"/>
                </a:solidFill>
              </a14:hiddenFill>
            </a:ext>
          </a:extLst>
        </p:spPr>
      </p:pic>
      <p:sp>
        <p:nvSpPr>
          <p:cNvPr id="233" name="Rectangle 232"/>
          <p:cNvSpPr/>
          <p:nvPr/>
        </p:nvSpPr>
        <p:spPr>
          <a:xfrm>
            <a:off x="14249" y="6456151"/>
            <a:ext cx="1188787" cy="369332"/>
          </a:xfrm>
          <a:prstGeom prst="rect">
            <a:avLst/>
          </a:prstGeom>
        </p:spPr>
        <p:txBody>
          <a:bodyPr wrap="none">
            <a:spAutoFit/>
          </a:bodyPr>
          <a:lstStyle/>
          <a:p>
            <a:r>
              <a:rPr lang="en-US" b="1" dirty="0">
                <a:solidFill>
                  <a:srgbClr val="0091BC"/>
                </a:solidFill>
                <a:latin typeface="Calibri" panose="020F0502020204030204" pitchFamily="34" charset="0"/>
              </a:rPr>
              <a:t>Esther 3–5</a:t>
            </a:r>
            <a:endParaRPr lang="en-US" dirty="0"/>
          </a:p>
        </p:txBody>
      </p:sp>
    </p:spTree>
    <p:extLst>
      <p:ext uri="{BB962C8B-B14F-4D97-AF65-F5344CB8AC3E}">
        <p14:creationId xmlns:p14="http://schemas.microsoft.com/office/powerpoint/2010/main" val="1015858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1.pichost.me/i/72/196960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rot="5400000">
            <a:off x="5385614" y="3236406"/>
            <a:ext cx="910318" cy="6128345"/>
            <a:chOff x="80282" y="413657"/>
            <a:chExt cx="910318" cy="6128345"/>
          </a:xfrm>
        </p:grpSpPr>
        <p:grpSp>
          <p:nvGrpSpPr>
            <p:cNvPr id="6" name="Group 5"/>
            <p:cNvGrpSpPr/>
            <p:nvPr/>
          </p:nvGrpSpPr>
          <p:grpSpPr>
            <a:xfrm>
              <a:off x="87086" y="413657"/>
              <a:ext cx="903514" cy="1038248"/>
              <a:chOff x="5671457" y="2405743"/>
              <a:chExt cx="2481943" cy="2852057"/>
            </a:xfrm>
          </p:grpSpPr>
          <p:sp>
            <p:nvSpPr>
              <p:cNvPr id="7" name="Quad Arrow 6"/>
              <p:cNvSpPr/>
              <p:nvPr/>
            </p:nvSpPr>
            <p:spPr>
              <a:xfrm>
                <a:off x="5671457" y="2405743"/>
                <a:ext cx="2481943" cy="2852057"/>
              </a:xfrm>
              <a:prstGeom prst="quadArrow">
                <a:avLst>
                  <a:gd name="adj1" fmla="val 40110"/>
                  <a:gd name="adj2" fmla="val 16194"/>
                  <a:gd name="adj3" fmla="val 18114"/>
                </a:avLst>
              </a:prstGeom>
              <a:solidFill>
                <a:srgbClr val="1A2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6705601" y="2710543"/>
                <a:ext cx="435428" cy="435428"/>
                <a:chOff x="6281057" y="794657"/>
                <a:chExt cx="947057" cy="947057"/>
              </a:xfrm>
            </p:grpSpPr>
            <p:sp>
              <p:nvSpPr>
                <p:cNvPr id="37" name="Oval 36"/>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Left-Right-Up Arrow 37"/>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Left-Right-Up Arrow 38"/>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Left-Right-Up Arrow 39"/>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Left-Right-Up Arrow 40"/>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6694716" y="4430486"/>
                <a:ext cx="435428" cy="435428"/>
                <a:chOff x="6281057" y="794657"/>
                <a:chExt cx="947057" cy="947057"/>
              </a:xfrm>
            </p:grpSpPr>
            <p:sp>
              <p:nvSpPr>
                <p:cNvPr id="31" name="Oval 30"/>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Left-Right-Up Arrow 31"/>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Left-Right-Up Arrow 32"/>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Left-Right-Up Arrow 33"/>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Left-Right-Up Arrow 34"/>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5932714" y="3603171"/>
                <a:ext cx="435428" cy="435428"/>
                <a:chOff x="6281057" y="794657"/>
                <a:chExt cx="947057" cy="947057"/>
              </a:xfrm>
            </p:grpSpPr>
            <p:sp>
              <p:nvSpPr>
                <p:cNvPr id="25" name="Oval 24"/>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Left-Right-Up Arrow 25"/>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Left-Right-Up Arrow 26"/>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Left-Right-Up Arrow 27"/>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Left-Right-Up Arrow 28"/>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7402286" y="3603172"/>
                <a:ext cx="435428" cy="435428"/>
                <a:chOff x="6281057" y="794657"/>
                <a:chExt cx="947057" cy="947057"/>
              </a:xfrm>
            </p:grpSpPr>
            <p:sp>
              <p:nvSpPr>
                <p:cNvPr id="19" name="Oval 18"/>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Left-Right-Up Arrow 19"/>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Left-Right-Up Arrow 20"/>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Left-Right-Up Arrow 21"/>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Left-Right-Up Arrow 22"/>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6578599" y="3497943"/>
                <a:ext cx="693059" cy="693059"/>
                <a:chOff x="6281057" y="794657"/>
                <a:chExt cx="947057" cy="947057"/>
              </a:xfrm>
            </p:grpSpPr>
            <p:sp>
              <p:nvSpPr>
                <p:cNvPr id="13" name="Oval 12"/>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eft-Right-Up Arrow 13"/>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eft-Right-Up Arrow 14"/>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Left-Right-Up Arrow 15"/>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Left-Right-Up Arrow 16"/>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2"/>
            <p:cNvGrpSpPr/>
            <p:nvPr/>
          </p:nvGrpSpPr>
          <p:grpSpPr>
            <a:xfrm>
              <a:off x="87086" y="1443978"/>
              <a:ext cx="903514" cy="1038248"/>
              <a:chOff x="5671457" y="2405743"/>
              <a:chExt cx="2481943" cy="2852057"/>
            </a:xfrm>
          </p:grpSpPr>
          <p:sp>
            <p:nvSpPr>
              <p:cNvPr id="44" name="Quad Arrow 43"/>
              <p:cNvSpPr/>
              <p:nvPr/>
            </p:nvSpPr>
            <p:spPr>
              <a:xfrm>
                <a:off x="5671457" y="2405743"/>
                <a:ext cx="2481943" cy="2852057"/>
              </a:xfrm>
              <a:prstGeom prst="quadArrow">
                <a:avLst>
                  <a:gd name="adj1" fmla="val 40110"/>
                  <a:gd name="adj2" fmla="val 16194"/>
                  <a:gd name="adj3" fmla="val 18114"/>
                </a:avLst>
              </a:prstGeom>
              <a:solidFill>
                <a:srgbClr val="1A2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6705601" y="2710543"/>
                <a:ext cx="435428" cy="435428"/>
                <a:chOff x="6281057" y="794657"/>
                <a:chExt cx="947057" cy="947057"/>
              </a:xfrm>
            </p:grpSpPr>
            <p:sp>
              <p:nvSpPr>
                <p:cNvPr id="74" name="Oval 73"/>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Left-Right-Up Arrow 74"/>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Left-Right-Up Arrow 75"/>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Left-Right-Up Arrow 76"/>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Left-Right-Up Arrow 77"/>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694716" y="4430486"/>
                <a:ext cx="435428" cy="435428"/>
                <a:chOff x="6281057" y="794657"/>
                <a:chExt cx="947057" cy="947057"/>
              </a:xfrm>
            </p:grpSpPr>
            <p:sp>
              <p:nvSpPr>
                <p:cNvPr id="68" name="Oval 67"/>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Left-Right-Up Arrow 68"/>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Left-Right-Up Arrow 69"/>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Left-Right-Up Arrow 70"/>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Left-Right-Up Arrow 71"/>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p:cNvGrpSpPr/>
              <p:nvPr/>
            </p:nvGrpSpPr>
            <p:grpSpPr>
              <a:xfrm>
                <a:off x="5932714" y="3603171"/>
                <a:ext cx="435428" cy="435428"/>
                <a:chOff x="6281057" y="794657"/>
                <a:chExt cx="947057" cy="947057"/>
              </a:xfrm>
            </p:grpSpPr>
            <p:sp>
              <p:nvSpPr>
                <p:cNvPr id="62" name="Oval 61"/>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Left-Right-Up Arrow 62"/>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Left-Right-Up Arrow 63"/>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Left-Right-Up Arrow 64"/>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Left-Right-Up Arrow 65"/>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p:cNvGrpSpPr/>
              <p:nvPr/>
            </p:nvGrpSpPr>
            <p:grpSpPr>
              <a:xfrm>
                <a:off x="7402286" y="3603172"/>
                <a:ext cx="435428" cy="435428"/>
                <a:chOff x="6281057" y="794657"/>
                <a:chExt cx="947057" cy="947057"/>
              </a:xfrm>
            </p:grpSpPr>
            <p:sp>
              <p:nvSpPr>
                <p:cNvPr id="56" name="Oval 55"/>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Left-Right-Up Arrow 56"/>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Left-Right-Up Arrow 57"/>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Left-Right-Up Arrow 58"/>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Left-Right-Up Arrow 59"/>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p:cNvGrpSpPr/>
              <p:nvPr/>
            </p:nvGrpSpPr>
            <p:grpSpPr>
              <a:xfrm>
                <a:off x="6578599" y="3497943"/>
                <a:ext cx="693059" cy="693059"/>
                <a:chOff x="6281057" y="794657"/>
                <a:chExt cx="947057" cy="947057"/>
              </a:xfrm>
            </p:grpSpPr>
            <p:sp>
              <p:nvSpPr>
                <p:cNvPr id="50" name="Oval 49"/>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Left-Right-Up Arrow 50"/>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Left-Right-Up Arrow 51"/>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Left-Right-Up Arrow 52"/>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Left-Right-Up Arrow 53"/>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0" name="Group 79"/>
            <p:cNvGrpSpPr/>
            <p:nvPr/>
          </p:nvGrpSpPr>
          <p:grpSpPr>
            <a:xfrm>
              <a:off x="85385" y="2458922"/>
              <a:ext cx="903514" cy="1038248"/>
              <a:chOff x="5671457" y="2405743"/>
              <a:chExt cx="2481943" cy="2852057"/>
            </a:xfrm>
          </p:grpSpPr>
          <p:sp>
            <p:nvSpPr>
              <p:cNvPr id="81" name="Quad Arrow 80"/>
              <p:cNvSpPr/>
              <p:nvPr/>
            </p:nvSpPr>
            <p:spPr>
              <a:xfrm>
                <a:off x="5671457" y="2405743"/>
                <a:ext cx="2481943" cy="2852057"/>
              </a:xfrm>
              <a:prstGeom prst="quadArrow">
                <a:avLst>
                  <a:gd name="adj1" fmla="val 40110"/>
                  <a:gd name="adj2" fmla="val 16194"/>
                  <a:gd name="adj3" fmla="val 18114"/>
                </a:avLst>
              </a:prstGeom>
              <a:solidFill>
                <a:srgbClr val="1A2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6705601" y="2710543"/>
                <a:ext cx="435428" cy="435428"/>
                <a:chOff x="6281057" y="794657"/>
                <a:chExt cx="947057" cy="947057"/>
              </a:xfrm>
            </p:grpSpPr>
            <p:sp>
              <p:nvSpPr>
                <p:cNvPr id="111" name="Oval 110"/>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Left-Right-Up Arrow 111"/>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Left-Right-Up Arrow 112"/>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Left-Right-Up Arrow 113"/>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Left-Right-Up Arrow 114"/>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82"/>
              <p:cNvGrpSpPr/>
              <p:nvPr/>
            </p:nvGrpSpPr>
            <p:grpSpPr>
              <a:xfrm>
                <a:off x="6694716" y="4430486"/>
                <a:ext cx="435428" cy="435428"/>
                <a:chOff x="6281057" y="794657"/>
                <a:chExt cx="947057" cy="947057"/>
              </a:xfrm>
            </p:grpSpPr>
            <p:sp>
              <p:nvSpPr>
                <p:cNvPr id="105" name="Oval 104"/>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Left-Right-Up Arrow 105"/>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Left-Right-Up Arrow 106"/>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Left-Right-Up Arrow 107"/>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Left-Right-Up Arrow 108"/>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p:cNvGrpSpPr/>
              <p:nvPr/>
            </p:nvGrpSpPr>
            <p:grpSpPr>
              <a:xfrm>
                <a:off x="5932714" y="3603171"/>
                <a:ext cx="435428" cy="435428"/>
                <a:chOff x="6281057" y="794657"/>
                <a:chExt cx="947057" cy="947057"/>
              </a:xfrm>
            </p:grpSpPr>
            <p:sp>
              <p:nvSpPr>
                <p:cNvPr id="99" name="Oval 98"/>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Left-Right-Up Arrow 99"/>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Left-Right-Up Arrow 100"/>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Left-Right-Up Arrow 101"/>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Left-Right-Up Arrow 102"/>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84"/>
              <p:cNvGrpSpPr/>
              <p:nvPr/>
            </p:nvGrpSpPr>
            <p:grpSpPr>
              <a:xfrm>
                <a:off x="7402286" y="3603172"/>
                <a:ext cx="435428" cy="435428"/>
                <a:chOff x="6281057" y="794657"/>
                <a:chExt cx="947057" cy="947057"/>
              </a:xfrm>
            </p:grpSpPr>
            <p:sp>
              <p:nvSpPr>
                <p:cNvPr id="93" name="Oval 92"/>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Left-Right-Up Arrow 93"/>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Left-Right-Up Arrow 94"/>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Left-Right-Up Arrow 95"/>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Left-Right-Up Arrow 96"/>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Group 85"/>
              <p:cNvGrpSpPr/>
              <p:nvPr/>
            </p:nvGrpSpPr>
            <p:grpSpPr>
              <a:xfrm>
                <a:off x="6578599" y="3497943"/>
                <a:ext cx="693059" cy="693059"/>
                <a:chOff x="6281057" y="794657"/>
                <a:chExt cx="947057" cy="947057"/>
              </a:xfrm>
            </p:grpSpPr>
            <p:sp>
              <p:nvSpPr>
                <p:cNvPr id="87" name="Oval 86"/>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Left-Right-Up Arrow 87"/>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Left-Right-Up Arrow 88"/>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Left-Right-Up Arrow 89"/>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Left-Right-Up Arrow 90"/>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7" name="Group 116"/>
            <p:cNvGrpSpPr/>
            <p:nvPr/>
          </p:nvGrpSpPr>
          <p:grpSpPr>
            <a:xfrm>
              <a:off x="83684" y="3473866"/>
              <a:ext cx="903514" cy="1038248"/>
              <a:chOff x="5671457" y="2405743"/>
              <a:chExt cx="2481943" cy="2852057"/>
            </a:xfrm>
          </p:grpSpPr>
          <p:sp>
            <p:nvSpPr>
              <p:cNvPr id="118" name="Quad Arrow 117"/>
              <p:cNvSpPr/>
              <p:nvPr/>
            </p:nvSpPr>
            <p:spPr>
              <a:xfrm>
                <a:off x="5671457" y="2405743"/>
                <a:ext cx="2481943" cy="2852057"/>
              </a:xfrm>
              <a:prstGeom prst="quadArrow">
                <a:avLst>
                  <a:gd name="adj1" fmla="val 40110"/>
                  <a:gd name="adj2" fmla="val 16194"/>
                  <a:gd name="adj3" fmla="val 18114"/>
                </a:avLst>
              </a:prstGeom>
              <a:solidFill>
                <a:srgbClr val="1A2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p:cNvGrpSpPr/>
              <p:nvPr/>
            </p:nvGrpSpPr>
            <p:grpSpPr>
              <a:xfrm>
                <a:off x="6705601" y="2710543"/>
                <a:ext cx="435428" cy="435428"/>
                <a:chOff x="6281057" y="794657"/>
                <a:chExt cx="947057" cy="947057"/>
              </a:xfrm>
            </p:grpSpPr>
            <p:sp>
              <p:nvSpPr>
                <p:cNvPr id="148" name="Oval 147"/>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Left-Right-Up Arrow 148"/>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Left-Right-Up Arrow 149"/>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Left-Right-Up Arrow 150"/>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Left-Right-Up Arrow 151"/>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p:cNvGrpSpPr/>
              <p:nvPr/>
            </p:nvGrpSpPr>
            <p:grpSpPr>
              <a:xfrm>
                <a:off x="6694716" y="4430486"/>
                <a:ext cx="435428" cy="435428"/>
                <a:chOff x="6281057" y="794657"/>
                <a:chExt cx="947057" cy="947057"/>
              </a:xfrm>
            </p:grpSpPr>
            <p:sp>
              <p:nvSpPr>
                <p:cNvPr id="142" name="Oval 141"/>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Left-Right-Up Arrow 142"/>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Left-Right-Up Arrow 143"/>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Left-Right-Up Arrow 144"/>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Left-Right-Up Arrow 145"/>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p:cNvGrpSpPr/>
              <p:nvPr/>
            </p:nvGrpSpPr>
            <p:grpSpPr>
              <a:xfrm>
                <a:off x="5932714" y="3603171"/>
                <a:ext cx="435428" cy="435428"/>
                <a:chOff x="6281057" y="794657"/>
                <a:chExt cx="947057" cy="947057"/>
              </a:xfrm>
            </p:grpSpPr>
            <p:sp>
              <p:nvSpPr>
                <p:cNvPr id="136" name="Oval 135"/>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Left-Right-Up Arrow 136"/>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Left-Right-Up Arrow 137"/>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Left-Right-Up Arrow 138"/>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Left-Right-Up Arrow 139"/>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 name="Group 121"/>
              <p:cNvGrpSpPr/>
              <p:nvPr/>
            </p:nvGrpSpPr>
            <p:grpSpPr>
              <a:xfrm>
                <a:off x="7402286" y="3603172"/>
                <a:ext cx="435428" cy="435428"/>
                <a:chOff x="6281057" y="794657"/>
                <a:chExt cx="947057" cy="947057"/>
              </a:xfrm>
            </p:grpSpPr>
            <p:sp>
              <p:nvSpPr>
                <p:cNvPr id="130" name="Oval 129"/>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Left-Right-Up Arrow 130"/>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Left-Right-Up Arrow 131"/>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Left-Right-Up Arrow 132"/>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Left-Right-Up Arrow 133"/>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 name="Group 122"/>
              <p:cNvGrpSpPr/>
              <p:nvPr/>
            </p:nvGrpSpPr>
            <p:grpSpPr>
              <a:xfrm>
                <a:off x="6578599" y="3497943"/>
                <a:ext cx="693059" cy="693059"/>
                <a:chOff x="6281057" y="794657"/>
                <a:chExt cx="947057" cy="947057"/>
              </a:xfrm>
            </p:grpSpPr>
            <p:sp>
              <p:nvSpPr>
                <p:cNvPr id="124" name="Oval 123"/>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Left-Right-Up Arrow 124"/>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Left-Right-Up Arrow 125"/>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Left-Right-Up Arrow 126"/>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Left-Right-Up Arrow 127"/>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4" name="Group 153"/>
            <p:cNvGrpSpPr/>
            <p:nvPr/>
          </p:nvGrpSpPr>
          <p:grpSpPr>
            <a:xfrm>
              <a:off x="81983" y="4488810"/>
              <a:ext cx="903514" cy="1038248"/>
              <a:chOff x="5671457" y="2405743"/>
              <a:chExt cx="2481943" cy="2852057"/>
            </a:xfrm>
          </p:grpSpPr>
          <p:sp>
            <p:nvSpPr>
              <p:cNvPr id="155" name="Quad Arrow 154"/>
              <p:cNvSpPr/>
              <p:nvPr/>
            </p:nvSpPr>
            <p:spPr>
              <a:xfrm>
                <a:off x="5671457" y="2405743"/>
                <a:ext cx="2481943" cy="2852057"/>
              </a:xfrm>
              <a:prstGeom prst="quadArrow">
                <a:avLst>
                  <a:gd name="adj1" fmla="val 40110"/>
                  <a:gd name="adj2" fmla="val 16194"/>
                  <a:gd name="adj3" fmla="val 18114"/>
                </a:avLst>
              </a:prstGeom>
              <a:solidFill>
                <a:srgbClr val="1A2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6" name="Group 155"/>
              <p:cNvGrpSpPr/>
              <p:nvPr/>
            </p:nvGrpSpPr>
            <p:grpSpPr>
              <a:xfrm>
                <a:off x="6705601" y="2710543"/>
                <a:ext cx="435428" cy="435428"/>
                <a:chOff x="6281057" y="794657"/>
                <a:chExt cx="947057" cy="947057"/>
              </a:xfrm>
            </p:grpSpPr>
            <p:sp>
              <p:nvSpPr>
                <p:cNvPr id="185" name="Oval 184"/>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Left-Right-Up Arrow 185"/>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Left-Right-Up Arrow 186"/>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Left-Right-Up Arrow 187"/>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Left-Right-Up Arrow 188"/>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7" name="Group 156"/>
              <p:cNvGrpSpPr/>
              <p:nvPr/>
            </p:nvGrpSpPr>
            <p:grpSpPr>
              <a:xfrm>
                <a:off x="6694716" y="4430486"/>
                <a:ext cx="435428" cy="435428"/>
                <a:chOff x="6281057" y="794657"/>
                <a:chExt cx="947057" cy="947057"/>
              </a:xfrm>
            </p:grpSpPr>
            <p:sp>
              <p:nvSpPr>
                <p:cNvPr id="179" name="Oval 178"/>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Left-Right-Up Arrow 179"/>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Left-Right-Up Arrow 180"/>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Left-Right-Up Arrow 181"/>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Left-Right-Up Arrow 182"/>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8" name="Group 157"/>
              <p:cNvGrpSpPr/>
              <p:nvPr/>
            </p:nvGrpSpPr>
            <p:grpSpPr>
              <a:xfrm>
                <a:off x="5932714" y="3603171"/>
                <a:ext cx="435428" cy="435428"/>
                <a:chOff x="6281057" y="794657"/>
                <a:chExt cx="947057" cy="947057"/>
              </a:xfrm>
            </p:grpSpPr>
            <p:sp>
              <p:nvSpPr>
                <p:cNvPr id="173" name="Oval 172"/>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Left-Right-Up Arrow 173"/>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Left-Right-Up Arrow 174"/>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Left-Right-Up Arrow 175"/>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Left-Right-Up Arrow 176"/>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9" name="Group 158"/>
              <p:cNvGrpSpPr/>
              <p:nvPr/>
            </p:nvGrpSpPr>
            <p:grpSpPr>
              <a:xfrm>
                <a:off x="7402286" y="3603172"/>
                <a:ext cx="435428" cy="435428"/>
                <a:chOff x="6281057" y="794657"/>
                <a:chExt cx="947057" cy="947057"/>
              </a:xfrm>
            </p:grpSpPr>
            <p:sp>
              <p:nvSpPr>
                <p:cNvPr id="167" name="Oval 166"/>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Left-Right-Up Arrow 167"/>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Left-Right-Up Arrow 168"/>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Left-Right-Up Arrow 169"/>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Left-Right-Up Arrow 170"/>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6578599" y="3497943"/>
                <a:ext cx="693059" cy="693059"/>
                <a:chOff x="6281057" y="794657"/>
                <a:chExt cx="947057" cy="947057"/>
              </a:xfrm>
            </p:grpSpPr>
            <p:sp>
              <p:nvSpPr>
                <p:cNvPr id="161" name="Oval 160"/>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Left-Right-Up Arrow 161"/>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Left-Right-Up Arrow 162"/>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Left-Right-Up Arrow 163"/>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Left-Right-Up Arrow 164"/>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1" name="Group 190"/>
            <p:cNvGrpSpPr/>
            <p:nvPr/>
          </p:nvGrpSpPr>
          <p:grpSpPr>
            <a:xfrm>
              <a:off x="80282" y="5503754"/>
              <a:ext cx="903514" cy="1038248"/>
              <a:chOff x="5671457" y="2405743"/>
              <a:chExt cx="2481943" cy="2852057"/>
            </a:xfrm>
          </p:grpSpPr>
          <p:sp>
            <p:nvSpPr>
              <p:cNvPr id="192" name="Quad Arrow 191"/>
              <p:cNvSpPr/>
              <p:nvPr/>
            </p:nvSpPr>
            <p:spPr>
              <a:xfrm>
                <a:off x="5671457" y="2405743"/>
                <a:ext cx="2481943" cy="2852057"/>
              </a:xfrm>
              <a:prstGeom prst="quadArrow">
                <a:avLst>
                  <a:gd name="adj1" fmla="val 40110"/>
                  <a:gd name="adj2" fmla="val 16194"/>
                  <a:gd name="adj3" fmla="val 18114"/>
                </a:avLst>
              </a:prstGeom>
              <a:solidFill>
                <a:srgbClr val="1A2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3" name="Group 192"/>
              <p:cNvGrpSpPr/>
              <p:nvPr/>
            </p:nvGrpSpPr>
            <p:grpSpPr>
              <a:xfrm>
                <a:off x="6705601" y="2710543"/>
                <a:ext cx="435428" cy="435428"/>
                <a:chOff x="6281057" y="794657"/>
                <a:chExt cx="947057" cy="947057"/>
              </a:xfrm>
            </p:grpSpPr>
            <p:sp>
              <p:nvSpPr>
                <p:cNvPr id="222" name="Oval 221"/>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Left-Right-Up Arrow 222"/>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Left-Right-Up Arrow 223"/>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Left-Right-Up Arrow 224"/>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Left-Right-Up Arrow 225"/>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p:cNvGrpSpPr/>
              <p:nvPr/>
            </p:nvGrpSpPr>
            <p:grpSpPr>
              <a:xfrm>
                <a:off x="6694716" y="4430486"/>
                <a:ext cx="435428" cy="435428"/>
                <a:chOff x="6281057" y="794657"/>
                <a:chExt cx="947057" cy="947057"/>
              </a:xfrm>
            </p:grpSpPr>
            <p:sp>
              <p:nvSpPr>
                <p:cNvPr id="216" name="Oval 215"/>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Left-Right-Up Arrow 216"/>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Left-Right-Up Arrow 217"/>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Left-Right-Up Arrow 218"/>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Left-Right-Up Arrow 219"/>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5" name="Group 194"/>
              <p:cNvGrpSpPr/>
              <p:nvPr/>
            </p:nvGrpSpPr>
            <p:grpSpPr>
              <a:xfrm>
                <a:off x="5932714" y="3603171"/>
                <a:ext cx="435428" cy="435428"/>
                <a:chOff x="6281057" y="794657"/>
                <a:chExt cx="947057" cy="947057"/>
              </a:xfrm>
            </p:grpSpPr>
            <p:sp>
              <p:nvSpPr>
                <p:cNvPr id="210" name="Oval 209"/>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Left-Right-Up Arrow 210"/>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Left-Right-Up Arrow 211"/>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Left-Right-Up Arrow 212"/>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Left-Right-Up Arrow 213"/>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p:cNvGrpSpPr/>
              <p:nvPr/>
            </p:nvGrpSpPr>
            <p:grpSpPr>
              <a:xfrm>
                <a:off x="7402286" y="3603172"/>
                <a:ext cx="435428" cy="435428"/>
                <a:chOff x="6281057" y="794657"/>
                <a:chExt cx="947057" cy="947057"/>
              </a:xfrm>
            </p:grpSpPr>
            <p:sp>
              <p:nvSpPr>
                <p:cNvPr id="204" name="Oval 203"/>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Left-Right-Up Arrow 204"/>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Left-Right-Up Arrow 205"/>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Left-Right-Up Arrow 206"/>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Left-Right-Up Arrow 207"/>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p:cNvGrpSpPr/>
              <p:nvPr/>
            </p:nvGrpSpPr>
            <p:grpSpPr>
              <a:xfrm>
                <a:off x="6578599" y="3497943"/>
                <a:ext cx="693059" cy="693059"/>
                <a:chOff x="6281057" y="794657"/>
                <a:chExt cx="947057" cy="947057"/>
              </a:xfrm>
            </p:grpSpPr>
            <p:sp>
              <p:nvSpPr>
                <p:cNvPr id="198" name="Oval 197"/>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Left-Right-Up Arrow 198"/>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Left-Right-Up Arrow 199"/>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Left-Right-Up Arrow 200"/>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Left-Right-Up Arrow 201"/>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65" name="TextBox 264"/>
          <p:cNvSpPr txBox="1"/>
          <p:nvPr/>
        </p:nvSpPr>
        <p:spPr>
          <a:xfrm>
            <a:off x="353985" y="1170436"/>
            <a:ext cx="6472067" cy="3416320"/>
          </a:xfrm>
          <a:prstGeom prst="rect">
            <a:avLst/>
          </a:prstGeom>
          <a:noFill/>
        </p:spPr>
        <p:txBody>
          <a:bodyPr wrap="square" rtlCol="0">
            <a:spAutoFit/>
          </a:bodyPr>
          <a:lstStyle/>
          <a:p>
            <a:pPr fontAlgn="base"/>
            <a:r>
              <a:rPr lang="en-US" dirty="0"/>
              <a:t>Mordecai’s response to Esther’s hesitation was to the point. He replied to her thus:</a:t>
            </a:r>
          </a:p>
          <a:p>
            <a:pPr fontAlgn="base"/>
            <a:endParaRPr lang="en-US" dirty="0"/>
          </a:p>
          <a:p>
            <a:pPr fontAlgn="base"/>
            <a:r>
              <a:rPr lang="en-US" dirty="0"/>
              <a:t>“Think not … that thou shalt escape in the king’s house, more than all the Jews.</a:t>
            </a:r>
          </a:p>
          <a:p>
            <a:pPr fontAlgn="base"/>
            <a:endParaRPr lang="en-US" dirty="0"/>
          </a:p>
          <a:p>
            <a:pPr fontAlgn="base"/>
            <a:r>
              <a:rPr lang="en-US" dirty="0"/>
              <a:t>“For if thou altogether </a:t>
            </a:r>
            <a:r>
              <a:rPr lang="en-US" dirty="0" err="1"/>
              <a:t>holdest</a:t>
            </a:r>
            <a:r>
              <a:rPr lang="en-US" dirty="0"/>
              <a:t> thy peace at this time, … thou and thy father’s house shall be destroyed.”</a:t>
            </a:r>
            <a:r>
              <a:rPr lang="en-US" baseline="30000" dirty="0"/>
              <a:t> </a:t>
            </a:r>
          </a:p>
          <a:p>
            <a:pPr fontAlgn="base"/>
            <a:endParaRPr lang="en-US" dirty="0"/>
          </a:p>
          <a:p>
            <a:pPr fontAlgn="base"/>
            <a:r>
              <a:rPr lang="en-US" dirty="0"/>
              <a:t>And then he added this searching question: “Who </a:t>
            </a:r>
            <a:r>
              <a:rPr lang="en-US" dirty="0" err="1"/>
              <a:t>knoweth</a:t>
            </a:r>
            <a:r>
              <a:rPr lang="en-US" dirty="0"/>
              <a:t> whether thou art come to the kingdom for such a time as this?”</a:t>
            </a:r>
            <a:r>
              <a:rPr lang="en-US" baseline="30000" dirty="0"/>
              <a:t> </a:t>
            </a:r>
            <a:endParaRPr lang="en-US" dirty="0"/>
          </a:p>
        </p:txBody>
      </p:sp>
      <p:sp>
        <p:nvSpPr>
          <p:cNvPr id="2" name="TextBox 1"/>
          <p:cNvSpPr txBox="1"/>
          <p:nvPr/>
        </p:nvSpPr>
        <p:spPr>
          <a:xfrm>
            <a:off x="11446291" y="6488356"/>
            <a:ext cx="653489" cy="369332"/>
          </a:xfrm>
          <a:prstGeom prst="rect">
            <a:avLst/>
          </a:prstGeom>
          <a:noFill/>
        </p:spPr>
        <p:txBody>
          <a:bodyPr wrap="square" rtlCol="0">
            <a:spAutoFit/>
          </a:bodyPr>
          <a:lstStyle/>
          <a:p>
            <a:pPr algn="r"/>
            <a:r>
              <a:rPr lang="en-US" dirty="0"/>
              <a:t>(1)</a:t>
            </a:r>
          </a:p>
        </p:txBody>
      </p:sp>
      <p:grpSp>
        <p:nvGrpSpPr>
          <p:cNvPr id="7168" name="Group 7167"/>
          <p:cNvGrpSpPr/>
          <p:nvPr/>
        </p:nvGrpSpPr>
        <p:grpSpPr>
          <a:xfrm>
            <a:off x="7477027" y="693415"/>
            <a:ext cx="3414884" cy="4177938"/>
            <a:chOff x="6976317" y="565496"/>
            <a:chExt cx="2837638" cy="3471707"/>
          </a:xfrm>
        </p:grpSpPr>
        <p:pic>
          <p:nvPicPr>
            <p:cNvPr id="7172" name="Picture 4" descr="http://w3.chabad.org/media/images/804/OSKi804405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7330" y="565496"/>
              <a:ext cx="2806625" cy="340804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976317" y="3806371"/>
              <a:ext cx="800219" cy="230832"/>
            </a:xfrm>
            <a:prstGeom prst="rect">
              <a:avLst/>
            </a:prstGeom>
          </p:spPr>
          <p:txBody>
            <a:bodyPr wrap="none">
              <a:spAutoFit/>
            </a:bodyPr>
            <a:lstStyle/>
            <a:p>
              <a:r>
                <a:rPr lang="en-US" sz="900" dirty="0" err="1">
                  <a:solidFill>
                    <a:schemeClr val="bg1"/>
                  </a:solidFill>
                  <a:latin typeface="arial" panose="020B0604020202020204" pitchFamily="34" charset="0"/>
                </a:rPr>
                <a:t>Ahuva</a:t>
              </a:r>
              <a:r>
                <a:rPr lang="en-US" sz="900" dirty="0">
                  <a:solidFill>
                    <a:schemeClr val="bg1"/>
                  </a:solidFill>
                  <a:latin typeface="arial" panose="020B0604020202020204" pitchFamily="34" charset="0"/>
                </a:rPr>
                <a:t> Klein</a:t>
              </a:r>
              <a:endParaRPr lang="en-US" sz="900" dirty="0">
                <a:solidFill>
                  <a:schemeClr val="bg1"/>
                </a:solidFill>
              </a:endParaRPr>
            </a:p>
          </p:txBody>
        </p:sp>
      </p:grpSp>
      <p:sp>
        <p:nvSpPr>
          <p:cNvPr id="235" name="Rectangle 234"/>
          <p:cNvSpPr/>
          <p:nvPr/>
        </p:nvSpPr>
        <p:spPr>
          <a:xfrm>
            <a:off x="14249" y="6456151"/>
            <a:ext cx="1188787" cy="369332"/>
          </a:xfrm>
          <a:prstGeom prst="rect">
            <a:avLst/>
          </a:prstGeom>
        </p:spPr>
        <p:txBody>
          <a:bodyPr wrap="none">
            <a:spAutoFit/>
          </a:bodyPr>
          <a:lstStyle/>
          <a:p>
            <a:r>
              <a:rPr lang="en-US" b="1" dirty="0">
                <a:solidFill>
                  <a:srgbClr val="0091BC"/>
                </a:solidFill>
                <a:latin typeface="Calibri" panose="020F0502020204030204" pitchFamily="34" charset="0"/>
              </a:rPr>
              <a:t>Esther 3–5</a:t>
            </a:r>
            <a:endParaRPr lang="en-US" dirty="0"/>
          </a:p>
        </p:txBody>
      </p:sp>
    </p:spTree>
    <p:extLst>
      <p:ext uri="{BB962C8B-B14F-4D97-AF65-F5344CB8AC3E}">
        <p14:creationId xmlns:p14="http://schemas.microsoft.com/office/powerpoint/2010/main" val="3581162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1.pichost.me/i/72/196960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rot="5400000">
            <a:off x="5385614" y="3236406"/>
            <a:ext cx="910318" cy="6128345"/>
            <a:chOff x="80282" y="413657"/>
            <a:chExt cx="910318" cy="6128345"/>
          </a:xfrm>
        </p:grpSpPr>
        <p:grpSp>
          <p:nvGrpSpPr>
            <p:cNvPr id="6" name="Group 5"/>
            <p:cNvGrpSpPr/>
            <p:nvPr/>
          </p:nvGrpSpPr>
          <p:grpSpPr>
            <a:xfrm>
              <a:off x="87086" y="413657"/>
              <a:ext cx="903514" cy="1038248"/>
              <a:chOff x="5671457" y="2405743"/>
              <a:chExt cx="2481943" cy="2852057"/>
            </a:xfrm>
          </p:grpSpPr>
          <p:sp>
            <p:nvSpPr>
              <p:cNvPr id="7" name="Quad Arrow 6"/>
              <p:cNvSpPr/>
              <p:nvPr/>
            </p:nvSpPr>
            <p:spPr>
              <a:xfrm>
                <a:off x="5671457" y="2405743"/>
                <a:ext cx="2481943" cy="2852057"/>
              </a:xfrm>
              <a:prstGeom prst="quadArrow">
                <a:avLst>
                  <a:gd name="adj1" fmla="val 40110"/>
                  <a:gd name="adj2" fmla="val 16194"/>
                  <a:gd name="adj3" fmla="val 18114"/>
                </a:avLst>
              </a:prstGeom>
              <a:solidFill>
                <a:srgbClr val="1A2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6705601" y="2710543"/>
                <a:ext cx="435428" cy="435428"/>
                <a:chOff x="6281057" y="794657"/>
                <a:chExt cx="947057" cy="947057"/>
              </a:xfrm>
            </p:grpSpPr>
            <p:sp>
              <p:nvSpPr>
                <p:cNvPr id="37" name="Oval 36"/>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Left-Right-Up Arrow 37"/>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Left-Right-Up Arrow 38"/>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Left-Right-Up Arrow 39"/>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Left-Right-Up Arrow 40"/>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6694716" y="4430486"/>
                <a:ext cx="435428" cy="435428"/>
                <a:chOff x="6281057" y="794657"/>
                <a:chExt cx="947057" cy="947057"/>
              </a:xfrm>
            </p:grpSpPr>
            <p:sp>
              <p:nvSpPr>
                <p:cNvPr id="31" name="Oval 30"/>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Left-Right-Up Arrow 31"/>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Left-Right-Up Arrow 32"/>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Left-Right-Up Arrow 33"/>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Left-Right-Up Arrow 34"/>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5932714" y="3603171"/>
                <a:ext cx="435428" cy="435428"/>
                <a:chOff x="6281057" y="794657"/>
                <a:chExt cx="947057" cy="947057"/>
              </a:xfrm>
            </p:grpSpPr>
            <p:sp>
              <p:nvSpPr>
                <p:cNvPr id="25" name="Oval 24"/>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Left-Right-Up Arrow 25"/>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Left-Right-Up Arrow 26"/>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Left-Right-Up Arrow 27"/>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Left-Right-Up Arrow 28"/>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7402286" y="3603172"/>
                <a:ext cx="435428" cy="435428"/>
                <a:chOff x="6281057" y="794657"/>
                <a:chExt cx="947057" cy="947057"/>
              </a:xfrm>
            </p:grpSpPr>
            <p:sp>
              <p:nvSpPr>
                <p:cNvPr id="19" name="Oval 18"/>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Left-Right-Up Arrow 19"/>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Left-Right-Up Arrow 20"/>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Left-Right-Up Arrow 21"/>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Left-Right-Up Arrow 22"/>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6578599" y="3497943"/>
                <a:ext cx="693059" cy="693059"/>
                <a:chOff x="6281057" y="794657"/>
                <a:chExt cx="947057" cy="947057"/>
              </a:xfrm>
            </p:grpSpPr>
            <p:sp>
              <p:nvSpPr>
                <p:cNvPr id="13" name="Oval 12"/>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eft-Right-Up Arrow 13"/>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eft-Right-Up Arrow 14"/>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Left-Right-Up Arrow 15"/>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Left-Right-Up Arrow 16"/>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2"/>
            <p:cNvGrpSpPr/>
            <p:nvPr/>
          </p:nvGrpSpPr>
          <p:grpSpPr>
            <a:xfrm>
              <a:off x="87086" y="1443978"/>
              <a:ext cx="903514" cy="1038248"/>
              <a:chOff x="5671457" y="2405743"/>
              <a:chExt cx="2481943" cy="2852057"/>
            </a:xfrm>
          </p:grpSpPr>
          <p:sp>
            <p:nvSpPr>
              <p:cNvPr id="44" name="Quad Arrow 43"/>
              <p:cNvSpPr/>
              <p:nvPr/>
            </p:nvSpPr>
            <p:spPr>
              <a:xfrm>
                <a:off x="5671457" y="2405743"/>
                <a:ext cx="2481943" cy="2852057"/>
              </a:xfrm>
              <a:prstGeom prst="quadArrow">
                <a:avLst>
                  <a:gd name="adj1" fmla="val 40110"/>
                  <a:gd name="adj2" fmla="val 16194"/>
                  <a:gd name="adj3" fmla="val 18114"/>
                </a:avLst>
              </a:prstGeom>
              <a:solidFill>
                <a:srgbClr val="1A2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6705601" y="2710543"/>
                <a:ext cx="435428" cy="435428"/>
                <a:chOff x="6281057" y="794657"/>
                <a:chExt cx="947057" cy="947057"/>
              </a:xfrm>
            </p:grpSpPr>
            <p:sp>
              <p:nvSpPr>
                <p:cNvPr id="74" name="Oval 73"/>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Left-Right-Up Arrow 74"/>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Left-Right-Up Arrow 75"/>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Left-Right-Up Arrow 76"/>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Left-Right-Up Arrow 77"/>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694716" y="4430486"/>
                <a:ext cx="435428" cy="435428"/>
                <a:chOff x="6281057" y="794657"/>
                <a:chExt cx="947057" cy="947057"/>
              </a:xfrm>
            </p:grpSpPr>
            <p:sp>
              <p:nvSpPr>
                <p:cNvPr id="68" name="Oval 67"/>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Left-Right-Up Arrow 68"/>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Left-Right-Up Arrow 69"/>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Left-Right-Up Arrow 70"/>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Left-Right-Up Arrow 71"/>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p:cNvGrpSpPr/>
              <p:nvPr/>
            </p:nvGrpSpPr>
            <p:grpSpPr>
              <a:xfrm>
                <a:off x="5932714" y="3603171"/>
                <a:ext cx="435428" cy="435428"/>
                <a:chOff x="6281057" y="794657"/>
                <a:chExt cx="947057" cy="947057"/>
              </a:xfrm>
            </p:grpSpPr>
            <p:sp>
              <p:nvSpPr>
                <p:cNvPr id="62" name="Oval 61"/>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Left-Right-Up Arrow 62"/>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Left-Right-Up Arrow 63"/>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Left-Right-Up Arrow 64"/>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Left-Right-Up Arrow 65"/>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p:cNvGrpSpPr/>
              <p:nvPr/>
            </p:nvGrpSpPr>
            <p:grpSpPr>
              <a:xfrm>
                <a:off x="7402286" y="3603172"/>
                <a:ext cx="435428" cy="435428"/>
                <a:chOff x="6281057" y="794657"/>
                <a:chExt cx="947057" cy="947057"/>
              </a:xfrm>
            </p:grpSpPr>
            <p:sp>
              <p:nvSpPr>
                <p:cNvPr id="56" name="Oval 55"/>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Left-Right-Up Arrow 56"/>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Left-Right-Up Arrow 57"/>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Left-Right-Up Arrow 58"/>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Left-Right-Up Arrow 59"/>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p:cNvGrpSpPr/>
              <p:nvPr/>
            </p:nvGrpSpPr>
            <p:grpSpPr>
              <a:xfrm>
                <a:off x="6578599" y="3497943"/>
                <a:ext cx="693059" cy="693059"/>
                <a:chOff x="6281057" y="794657"/>
                <a:chExt cx="947057" cy="947057"/>
              </a:xfrm>
            </p:grpSpPr>
            <p:sp>
              <p:nvSpPr>
                <p:cNvPr id="50" name="Oval 49"/>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Left-Right-Up Arrow 50"/>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Left-Right-Up Arrow 51"/>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Left-Right-Up Arrow 52"/>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Left-Right-Up Arrow 53"/>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0" name="Group 79"/>
            <p:cNvGrpSpPr/>
            <p:nvPr/>
          </p:nvGrpSpPr>
          <p:grpSpPr>
            <a:xfrm>
              <a:off x="85385" y="2458922"/>
              <a:ext cx="903514" cy="1038248"/>
              <a:chOff x="5671457" y="2405743"/>
              <a:chExt cx="2481943" cy="2852057"/>
            </a:xfrm>
          </p:grpSpPr>
          <p:sp>
            <p:nvSpPr>
              <p:cNvPr id="81" name="Quad Arrow 80"/>
              <p:cNvSpPr/>
              <p:nvPr/>
            </p:nvSpPr>
            <p:spPr>
              <a:xfrm>
                <a:off x="5671457" y="2405743"/>
                <a:ext cx="2481943" cy="2852057"/>
              </a:xfrm>
              <a:prstGeom prst="quadArrow">
                <a:avLst>
                  <a:gd name="adj1" fmla="val 40110"/>
                  <a:gd name="adj2" fmla="val 16194"/>
                  <a:gd name="adj3" fmla="val 18114"/>
                </a:avLst>
              </a:prstGeom>
              <a:solidFill>
                <a:srgbClr val="1A2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6705601" y="2710543"/>
                <a:ext cx="435428" cy="435428"/>
                <a:chOff x="6281057" y="794657"/>
                <a:chExt cx="947057" cy="947057"/>
              </a:xfrm>
            </p:grpSpPr>
            <p:sp>
              <p:nvSpPr>
                <p:cNvPr id="111" name="Oval 110"/>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Left-Right-Up Arrow 111"/>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Left-Right-Up Arrow 112"/>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Left-Right-Up Arrow 113"/>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Left-Right-Up Arrow 114"/>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82"/>
              <p:cNvGrpSpPr/>
              <p:nvPr/>
            </p:nvGrpSpPr>
            <p:grpSpPr>
              <a:xfrm>
                <a:off x="6694716" y="4430486"/>
                <a:ext cx="435428" cy="435428"/>
                <a:chOff x="6281057" y="794657"/>
                <a:chExt cx="947057" cy="947057"/>
              </a:xfrm>
            </p:grpSpPr>
            <p:sp>
              <p:nvSpPr>
                <p:cNvPr id="105" name="Oval 104"/>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Left-Right-Up Arrow 105"/>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Left-Right-Up Arrow 106"/>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Left-Right-Up Arrow 107"/>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Left-Right-Up Arrow 108"/>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p:cNvGrpSpPr/>
              <p:nvPr/>
            </p:nvGrpSpPr>
            <p:grpSpPr>
              <a:xfrm>
                <a:off x="5932714" y="3603171"/>
                <a:ext cx="435428" cy="435428"/>
                <a:chOff x="6281057" y="794657"/>
                <a:chExt cx="947057" cy="947057"/>
              </a:xfrm>
            </p:grpSpPr>
            <p:sp>
              <p:nvSpPr>
                <p:cNvPr id="99" name="Oval 98"/>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Left-Right-Up Arrow 99"/>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Left-Right-Up Arrow 100"/>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Left-Right-Up Arrow 101"/>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Left-Right-Up Arrow 102"/>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84"/>
              <p:cNvGrpSpPr/>
              <p:nvPr/>
            </p:nvGrpSpPr>
            <p:grpSpPr>
              <a:xfrm>
                <a:off x="7402286" y="3603172"/>
                <a:ext cx="435428" cy="435428"/>
                <a:chOff x="6281057" y="794657"/>
                <a:chExt cx="947057" cy="947057"/>
              </a:xfrm>
            </p:grpSpPr>
            <p:sp>
              <p:nvSpPr>
                <p:cNvPr id="93" name="Oval 92"/>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Left-Right-Up Arrow 93"/>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Left-Right-Up Arrow 94"/>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Left-Right-Up Arrow 95"/>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Left-Right-Up Arrow 96"/>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Group 85"/>
              <p:cNvGrpSpPr/>
              <p:nvPr/>
            </p:nvGrpSpPr>
            <p:grpSpPr>
              <a:xfrm>
                <a:off x="6578599" y="3497943"/>
                <a:ext cx="693059" cy="693059"/>
                <a:chOff x="6281057" y="794657"/>
                <a:chExt cx="947057" cy="947057"/>
              </a:xfrm>
            </p:grpSpPr>
            <p:sp>
              <p:nvSpPr>
                <p:cNvPr id="87" name="Oval 86"/>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Left-Right-Up Arrow 87"/>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Left-Right-Up Arrow 88"/>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Left-Right-Up Arrow 89"/>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Left-Right-Up Arrow 90"/>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7" name="Group 116"/>
            <p:cNvGrpSpPr/>
            <p:nvPr/>
          </p:nvGrpSpPr>
          <p:grpSpPr>
            <a:xfrm>
              <a:off x="83684" y="3473866"/>
              <a:ext cx="903514" cy="1038248"/>
              <a:chOff x="5671457" y="2405743"/>
              <a:chExt cx="2481943" cy="2852057"/>
            </a:xfrm>
          </p:grpSpPr>
          <p:sp>
            <p:nvSpPr>
              <p:cNvPr id="118" name="Quad Arrow 117"/>
              <p:cNvSpPr/>
              <p:nvPr/>
            </p:nvSpPr>
            <p:spPr>
              <a:xfrm>
                <a:off x="5671457" y="2405743"/>
                <a:ext cx="2481943" cy="2852057"/>
              </a:xfrm>
              <a:prstGeom prst="quadArrow">
                <a:avLst>
                  <a:gd name="adj1" fmla="val 40110"/>
                  <a:gd name="adj2" fmla="val 16194"/>
                  <a:gd name="adj3" fmla="val 18114"/>
                </a:avLst>
              </a:prstGeom>
              <a:solidFill>
                <a:srgbClr val="1A2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p:cNvGrpSpPr/>
              <p:nvPr/>
            </p:nvGrpSpPr>
            <p:grpSpPr>
              <a:xfrm>
                <a:off x="6705601" y="2710543"/>
                <a:ext cx="435428" cy="435428"/>
                <a:chOff x="6281057" y="794657"/>
                <a:chExt cx="947057" cy="947057"/>
              </a:xfrm>
            </p:grpSpPr>
            <p:sp>
              <p:nvSpPr>
                <p:cNvPr id="148" name="Oval 147"/>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Left-Right-Up Arrow 148"/>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Left-Right-Up Arrow 149"/>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Left-Right-Up Arrow 150"/>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Left-Right-Up Arrow 151"/>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p:cNvGrpSpPr/>
              <p:nvPr/>
            </p:nvGrpSpPr>
            <p:grpSpPr>
              <a:xfrm>
                <a:off x="6694716" y="4430486"/>
                <a:ext cx="435428" cy="435428"/>
                <a:chOff x="6281057" y="794657"/>
                <a:chExt cx="947057" cy="947057"/>
              </a:xfrm>
            </p:grpSpPr>
            <p:sp>
              <p:nvSpPr>
                <p:cNvPr id="142" name="Oval 141"/>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Left-Right-Up Arrow 142"/>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Left-Right-Up Arrow 143"/>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Left-Right-Up Arrow 144"/>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Left-Right-Up Arrow 145"/>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p:cNvGrpSpPr/>
              <p:nvPr/>
            </p:nvGrpSpPr>
            <p:grpSpPr>
              <a:xfrm>
                <a:off x="5932714" y="3603171"/>
                <a:ext cx="435428" cy="435428"/>
                <a:chOff x="6281057" y="794657"/>
                <a:chExt cx="947057" cy="947057"/>
              </a:xfrm>
            </p:grpSpPr>
            <p:sp>
              <p:nvSpPr>
                <p:cNvPr id="136" name="Oval 135"/>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Left-Right-Up Arrow 136"/>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Left-Right-Up Arrow 137"/>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Left-Right-Up Arrow 138"/>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Left-Right-Up Arrow 139"/>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 name="Group 121"/>
              <p:cNvGrpSpPr/>
              <p:nvPr/>
            </p:nvGrpSpPr>
            <p:grpSpPr>
              <a:xfrm>
                <a:off x="7402286" y="3603172"/>
                <a:ext cx="435428" cy="435428"/>
                <a:chOff x="6281057" y="794657"/>
                <a:chExt cx="947057" cy="947057"/>
              </a:xfrm>
            </p:grpSpPr>
            <p:sp>
              <p:nvSpPr>
                <p:cNvPr id="130" name="Oval 129"/>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Left-Right-Up Arrow 130"/>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Left-Right-Up Arrow 131"/>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Left-Right-Up Arrow 132"/>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Left-Right-Up Arrow 133"/>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 name="Group 122"/>
              <p:cNvGrpSpPr/>
              <p:nvPr/>
            </p:nvGrpSpPr>
            <p:grpSpPr>
              <a:xfrm>
                <a:off x="6578599" y="3497943"/>
                <a:ext cx="693059" cy="693059"/>
                <a:chOff x="6281057" y="794657"/>
                <a:chExt cx="947057" cy="947057"/>
              </a:xfrm>
            </p:grpSpPr>
            <p:sp>
              <p:nvSpPr>
                <p:cNvPr id="124" name="Oval 123"/>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Left-Right-Up Arrow 124"/>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Left-Right-Up Arrow 125"/>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Left-Right-Up Arrow 126"/>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Left-Right-Up Arrow 127"/>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4" name="Group 153"/>
            <p:cNvGrpSpPr/>
            <p:nvPr/>
          </p:nvGrpSpPr>
          <p:grpSpPr>
            <a:xfrm>
              <a:off x="81983" y="4488810"/>
              <a:ext cx="903514" cy="1038248"/>
              <a:chOff x="5671457" y="2405743"/>
              <a:chExt cx="2481943" cy="2852057"/>
            </a:xfrm>
          </p:grpSpPr>
          <p:sp>
            <p:nvSpPr>
              <p:cNvPr id="155" name="Quad Arrow 154"/>
              <p:cNvSpPr/>
              <p:nvPr/>
            </p:nvSpPr>
            <p:spPr>
              <a:xfrm>
                <a:off x="5671457" y="2405743"/>
                <a:ext cx="2481943" cy="2852057"/>
              </a:xfrm>
              <a:prstGeom prst="quadArrow">
                <a:avLst>
                  <a:gd name="adj1" fmla="val 40110"/>
                  <a:gd name="adj2" fmla="val 16194"/>
                  <a:gd name="adj3" fmla="val 18114"/>
                </a:avLst>
              </a:prstGeom>
              <a:solidFill>
                <a:srgbClr val="1A2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6" name="Group 155"/>
              <p:cNvGrpSpPr/>
              <p:nvPr/>
            </p:nvGrpSpPr>
            <p:grpSpPr>
              <a:xfrm>
                <a:off x="6705601" y="2710543"/>
                <a:ext cx="435428" cy="435428"/>
                <a:chOff x="6281057" y="794657"/>
                <a:chExt cx="947057" cy="947057"/>
              </a:xfrm>
            </p:grpSpPr>
            <p:sp>
              <p:nvSpPr>
                <p:cNvPr id="185" name="Oval 184"/>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Left-Right-Up Arrow 185"/>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Left-Right-Up Arrow 186"/>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Left-Right-Up Arrow 187"/>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Left-Right-Up Arrow 188"/>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7" name="Group 156"/>
              <p:cNvGrpSpPr/>
              <p:nvPr/>
            </p:nvGrpSpPr>
            <p:grpSpPr>
              <a:xfrm>
                <a:off x="6694716" y="4430486"/>
                <a:ext cx="435428" cy="435428"/>
                <a:chOff x="6281057" y="794657"/>
                <a:chExt cx="947057" cy="947057"/>
              </a:xfrm>
            </p:grpSpPr>
            <p:sp>
              <p:nvSpPr>
                <p:cNvPr id="179" name="Oval 178"/>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Left-Right-Up Arrow 179"/>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Left-Right-Up Arrow 180"/>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Left-Right-Up Arrow 181"/>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Left-Right-Up Arrow 182"/>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8" name="Group 157"/>
              <p:cNvGrpSpPr/>
              <p:nvPr/>
            </p:nvGrpSpPr>
            <p:grpSpPr>
              <a:xfrm>
                <a:off x="5932714" y="3603171"/>
                <a:ext cx="435428" cy="435428"/>
                <a:chOff x="6281057" y="794657"/>
                <a:chExt cx="947057" cy="947057"/>
              </a:xfrm>
            </p:grpSpPr>
            <p:sp>
              <p:nvSpPr>
                <p:cNvPr id="173" name="Oval 172"/>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Left-Right-Up Arrow 173"/>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Left-Right-Up Arrow 174"/>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Left-Right-Up Arrow 175"/>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Left-Right-Up Arrow 176"/>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9" name="Group 158"/>
              <p:cNvGrpSpPr/>
              <p:nvPr/>
            </p:nvGrpSpPr>
            <p:grpSpPr>
              <a:xfrm>
                <a:off x="7402286" y="3603172"/>
                <a:ext cx="435428" cy="435428"/>
                <a:chOff x="6281057" y="794657"/>
                <a:chExt cx="947057" cy="947057"/>
              </a:xfrm>
            </p:grpSpPr>
            <p:sp>
              <p:nvSpPr>
                <p:cNvPr id="167" name="Oval 166"/>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Left-Right-Up Arrow 167"/>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Left-Right-Up Arrow 168"/>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Left-Right-Up Arrow 169"/>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Left-Right-Up Arrow 170"/>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6578599" y="3497943"/>
                <a:ext cx="693059" cy="693059"/>
                <a:chOff x="6281057" y="794657"/>
                <a:chExt cx="947057" cy="947057"/>
              </a:xfrm>
            </p:grpSpPr>
            <p:sp>
              <p:nvSpPr>
                <p:cNvPr id="161" name="Oval 160"/>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Left-Right-Up Arrow 161"/>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Left-Right-Up Arrow 162"/>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Left-Right-Up Arrow 163"/>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Left-Right-Up Arrow 164"/>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1" name="Group 190"/>
            <p:cNvGrpSpPr/>
            <p:nvPr/>
          </p:nvGrpSpPr>
          <p:grpSpPr>
            <a:xfrm>
              <a:off x="80282" y="5503754"/>
              <a:ext cx="903514" cy="1038248"/>
              <a:chOff x="5671457" y="2405743"/>
              <a:chExt cx="2481943" cy="2852057"/>
            </a:xfrm>
          </p:grpSpPr>
          <p:sp>
            <p:nvSpPr>
              <p:cNvPr id="192" name="Quad Arrow 191"/>
              <p:cNvSpPr/>
              <p:nvPr/>
            </p:nvSpPr>
            <p:spPr>
              <a:xfrm>
                <a:off x="5671457" y="2405743"/>
                <a:ext cx="2481943" cy="2852057"/>
              </a:xfrm>
              <a:prstGeom prst="quadArrow">
                <a:avLst>
                  <a:gd name="adj1" fmla="val 40110"/>
                  <a:gd name="adj2" fmla="val 16194"/>
                  <a:gd name="adj3" fmla="val 18114"/>
                </a:avLst>
              </a:prstGeom>
              <a:solidFill>
                <a:srgbClr val="1A2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3" name="Group 192"/>
              <p:cNvGrpSpPr/>
              <p:nvPr/>
            </p:nvGrpSpPr>
            <p:grpSpPr>
              <a:xfrm>
                <a:off x="6705601" y="2710543"/>
                <a:ext cx="435428" cy="435428"/>
                <a:chOff x="6281057" y="794657"/>
                <a:chExt cx="947057" cy="947057"/>
              </a:xfrm>
            </p:grpSpPr>
            <p:sp>
              <p:nvSpPr>
                <p:cNvPr id="222" name="Oval 221"/>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Left-Right-Up Arrow 222"/>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Left-Right-Up Arrow 223"/>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Left-Right-Up Arrow 224"/>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Left-Right-Up Arrow 225"/>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p:cNvGrpSpPr/>
              <p:nvPr/>
            </p:nvGrpSpPr>
            <p:grpSpPr>
              <a:xfrm>
                <a:off x="6694716" y="4430486"/>
                <a:ext cx="435428" cy="435428"/>
                <a:chOff x="6281057" y="794657"/>
                <a:chExt cx="947057" cy="947057"/>
              </a:xfrm>
            </p:grpSpPr>
            <p:sp>
              <p:nvSpPr>
                <p:cNvPr id="216" name="Oval 215"/>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Left-Right-Up Arrow 216"/>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Left-Right-Up Arrow 217"/>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Left-Right-Up Arrow 218"/>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Left-Right-Up Arrow 219"/>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5" name="Group 194"/>
              <p:cNvGrpSpPr/>
              <p:nvPr/>
            </p:nvGrpSpPr>
            <p:grpSpPr>
              <a:xfrm>
                <a:off x="5932714" y="3603171"/>
                <a:ext cx="435428" cy="435428"/>
                <a:chOff x="6281057" y="794657"/>
                <a:chExt cx="947057" cy="947057"/>
              </a:xfrm>
            </p:grpSpPr>
            <p:sp>
              <p:nvSpPr>
                <p:cNvPr id="210" name="Oval 209"/>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Left-Right-Up Arrow 210"/>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Left-Right-Up Arrow 211"/>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Left-Right-Up Arrow 212"/>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Left-Right-Up Arrow 213"/>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p:cNvGrpSpPr/>
              <p:nvPr/>
            </p:nvGrpSpPr>
            <p:grpSpPr>
              <a:xfrm>
                <a:off x="7402286" y="3603172"/>
                <a:ext cx="435428" cy="435428"/>
                <a:chOff x="6281057" y="794657"/>
                <a:chExt cx="947057" cy="947057"/>
              </a:xfrm>
            </p:grpSpPr>
            <p:sp>
              <p:nvSpPr>
                <p:cNvPr id="204" name="Oval 203"/>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Left-Right-Up Arrow 204"/>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Left-Right-Up Arrow 205"/>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Left-Right-Up Arrow 206"/>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Left-Right-Up Arrow 207"/>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p:cNvGrpSpPr/>
              <p:nvPr/>
            </p:nvGrpSpPr>
            <p:grpSpPr>
              <a:xfrm>
                <a:off x="6578599" y="3497943"/>
                <a:ext cx="693059" cy="693059"/>
                <a:chOff x="6281057" y="794657"/>
                <a:chExt cx="947057" cy="947057"/>
              </a:xfrm>
            </p:grpSpPr>
            <p:sp>
              <p:nvSpPr>
                <p:cNvPr id="198" name="Oval 197"/>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Left-Right-Up Arrow 198"/>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Left-Right-Up Arrow 199"/>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Left-Right-Up Arrow 200"/>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Left-Right-Up Arrow 201"/>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65" name="TextBox 264"/>
          <p:cNvSpPr txBox="1"/>
          <p:nvPr/>
        </p:nvSpPr>
        <p:spPr>
          <a:xfrm>
            <a:off x="6054352" y="2051528"/>
            <a:ext cx="5730531" cy="2862322"/>
          </a:xfrm>
          <a:prstGeom prst="rect">
            <a:avLst/>
          </a:prstGeom>
          <a:noFill/>
        </p:spPr>
        <p:txBody>
          <a:bodyPr wrap="square" rtlCol="0">
            <a:spAutoFit/>
          </a:bodyPr>
          <a:lstStyle/>
          <a:p>
            <a:pPr fontAlgn="base"/>
            <a:r>
              <a:rPr lang="en-US" dirty="0"/>
              <a:t>In response, Esther asked Mordecai to gather all the Jews he could and to ask them to fast three days for her and said that she and her handmaids would do the same. </a:t>
            </a:r>
          </a:p>
          <a:p>
            <a:pPr fontAlgn="base"/>
            <a:endParaRPr lang="en-US" dirty="0"/>
          </a:p>
          <a:p>
            <a:pPr fontAlgn="base"/>
            <a:r>
              <a:rPr lang="en-US" dirty="0"/>
              <a:t>She declared, “I [will] go in unto the king, which is not according to the law: and if I perish, I perish.”</a:t>
            </a:r>
            <a:r>
              <a:rPr lang="en-US" baseline="30000" dirty="0"/>
              <a:t> </a:t>
            </a:r>
            <a:r>
              <a:rPr lang="en-US" dirty="0"/>
              <a:t>Esther had gathered her courage and would stand firm and immovable for that which was right.</a:t>
            </a:r>
          </a:p>
        </p:txBody>
      </p:sp>
      <p:sp>
        <p:nvSpPr>
          <p:cNvPr id="2" name="TextBox 1"/>
          <p:cNvSpPr txBox="1"/>
          <p:nvPr/>
        </p:nvSpPr>
        <p:spPr>
          <a:xfrm>
            <a:off x="11446291" y="6488356"/>
            <a:ext cx="653489" cy="369332"/>
          </a:xfrm>
          <a:prstGeom prst="rect">
            <a:avLst/>
          </a:prstGeom>
          <a:noFill/>
        </p:spPr>
        <p:txBody>
          <a:bodyPr wrap="square" rtlCol="0">
            <a:spAutoFit/>
          </a:bodyPr>
          <a:lstStyle/>
          <a:p>
            <a:pPr algn="r"/>
            <a:r>
              <a:rPr lang="en-US" dirty="0"/>
              <a:t>(1)</a:t>
            </a:r>
          </a:p>
        </p:txBody>
      </p:sp>
      <p:pic>
        <p:nvPicPr>
          <p:cNvPr id="8194" name="Picture 2" descr="http://www.historum.com/members/mithridates-albums-.%3A%3A+ancient+iranian+women+%3A%3A.-picture1373-478-b-c-esther-born-hadassah-wife-xerxes-great-shahbanu-persian-empire-she-persias-first-jewish-queen-heroine-biblical-book-esther-named-after-her-result-esthers-intervention-influence-jews-lived-persian-empire-2400-years-thereafter-esthers-husband-xerxes-ahasuerus-followed-footsteps-cyrus-great-showing-mercy-jews-persia-according-biblical-book-esther-king-xerxes-persia-held-one-hundred-eighty-day-feast-susa-display-vast-wealth-his-kingdom-splendor-glory-his-majesty-king-ordered-his-queen-vashti-appear-before-him-his-guests-wearing-her-crown-show-off-her-beauty-but-when-attendants-delivered-kings-command-queen-vashti-refused-come-furious-her-refusal-obey-king-asked-his-wise-men-seven-princes-persia-advice-according-law-they-advised-king-search-new-queen-king-followed-advice-then-began-searching-new-queen-means-beauty-contest-beautiful-young-women-were-gathered-palace-every-province-esther-advanced-role-mordecai-her-cousin-guardian-12-months-each-woman-underwent-beauty-treatments-harem-after-she-would-go-king-she-given-anything-she-wanted-take-her-harem-kings-palace-king-xerxes-chose-esther-his-wife-queen-name-esther-comes-persian-word-sta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0195" y="757455"/>
            <a:ext cx="4810125" cy="3181350"/>
          </a:xfrm>
          <a:prstGeom prst="rect">
            <a:avLst/>
          </a:prstGeom>
          <a:noFill/>
          <a:extLst>
            <a:ext uri="{909E8E84-426E-40DD-AFC4-6F175D3DCCD1}">
              <a14:hiddenFill xmlns:a14="http://schemas.microsoft.com/office/drawing/2010/main">
                <a:solidFill>
                  <a:srgbClr val="FFFFFF"/>
                </a:solidFill>
              </a14:hiddenFill>
            </a:ext>
          </a:extLst>
        </p:spPr>
      </p:pic>
      <p:sp>
        <p:nvSpPr>
          <p:cNvPr id="232" name="Rectangle 231"/>
          <p:cNvSpPr/>
          <p:nvPr/>
        </p:nvSpPr>
        <p:spPr>
          <a:xfrm>
            <a:off x="14249" y="6456151"/>
            <a:ext cx="1188787" cy="369332"/>
          </a:xfrm>
          <a:prstGeom prst="rect">
            <a:avLst/>
          </a:prstGeom>
        </p:spPr>
        <p:txBody>
          <a:bodyPr wrap="none">
            <a:spAutoFit/>
          </a:bodyPr>
          <a:lstStyle/>
          <a:p>
            <a:r>
              <a:rPr lang="en-US" b="1" dirty="0">
                <a:solidFill>
                  <a:srgbClr val="0091BC"/>
                </a:solidFill>
                <a:latin typeface="Calibri" panose="020F0502020204030204" pitchFamily="34" charset="0"/>
              </a:rPr>
              <a:t>Esther 3–5</a:t>
            </a:r>
            <a:endParaRPr lang="en-US" dirty="0"/>
          </a:p>
        </p:txBody>
      </p:sp>
    </p:spTree>
    <p:extLst>
      <p:ext uri="{BB962C8B-B14F-4D97-AF65-F5344CB8AC3E}">
        <p14:creationId xmlns:p14="http://schemas.microsoft.com/office/powerpoint/2010/main" val="407546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TotalTime>
  <Words>2516</Words>
  <Application>Microsoft Office PowerPoint</Application>
  <PresentationFormat>Widescreen</PresentationFormat>
  <Paragraphs>141</Paragraphs>
  <Slides>16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Calibri</vt:lpstr>
      <vt:lpstr>arial</vt:lpstr>
      <vt:lpstr>arial</vt:lpstr>
      <vt:lpstr>Verdana</vt:lpstr>
      <vt:lpstr>Abadi</vt:lpstr>
      <vt:lpstr>Footlight MT Light</vt:lpstr>
      <vt:lpstr>Harrington</vt:lpstr>
      <vt:lpstr>Palatino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21</cp:revision>
  <dcterms:created xsi:type="dcterms:W3CDTF">2016-02-10T04:54:29Z</dcterms:created>
  <dcterms:modified xsi:type="dcterms:W3CDTF">2023-02-14T16:20:09Z</dcterms:modified>
</cp:coreProperties>
</file>