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2" r:id="rId2"/>
    <p:sldId id="368" r:id="rId3"/>
    <p:sldId id="369" r:id="rId4"/>
    <p:sldId id="290" r:id="rId5"/>
    <p:sldId id="291" r:id="rId6"/>
    <p:sldId id="292" r:id="rId7"/>
    <p:sldId id="293" r:id="rId8"/>
    <p:sldId id="370" r:id="rId9"/>
    <p:sldId id="294" r:id="rId10"/>
    <p:sldId id="295" r:id="rId11"/>
    <p:sldId id="296" r:id="rId12"/>
    <p:sldId id="297" r:id="rId13"/>
    <p:sldId id="307" r:id="rId14"/>
    <p:sldId id="298" r:id="rId15"/>
    <p:sldId id="300" r:id="rId16"/>
    <p:sldId id="301" r:id="rId17"/>
    <p:sldId id="302" r:id="rId18"/>
    <p:sldId id="299" r:id="rId19"/>
    <p:sldId id="308" r:id="rId20"/>
    <p:sldId id="309" r:id="rId21"/>
    <p:sldId id="304" r:id="rId22"/>
    <p:sldId id="286" r:id="rId23"/>
    <p:sldId id="306" r:id="rId24"/>
    <p:sldId id="310" r:id="rId25"/>
    <p:sldId id="311" r:id="rId26"/>
    <p:sldId id="312" r:id="rId27"/>
    <p:sldId id="313" r:id="rId28"/>
    <p:sldId id="314" r:id="rId29"/>
    <p:sldId id="315" r:id="rId30"/>
    <p:sldId id="316" r:id="rId31"/>
    <p:sldId id="317" r:id="rId32"/>
    <p:sldId id="318" r:id="rId33"/>
    <p:sldId id="329" r:id="rId34"/>
    <p:sldId id="375" r:id="rId35"/>
    <p:sldId id="371" r:id="rId36"/>
    <p:sldId id="330" r:id="rId37"/>
    <p:sldId id="372" r:id="rId38"/>
    <p:sldId id="373" r:id="rId39"/>
    <p:sldId id="331" r:id="rId40"/>
    <p:sldId id="332" r:id="rId41"/>
    <p:sldId id="333" r:id="rId42"/>
    <p:sldId id="334" r:id="rId43"/>
    <p:sldId id="335" r:id="rId44"/>
    <p:sldId id="336" r:id="rId45"/>
    <p:sldId id="337" r:id="rId46"/>
    <p:sldId id="338" r:id="rId47"/>
    <p:sldId id="339" r:id="rId48"/>
    <p:sldId id="288" r:id="rId49"/>
    <p:sldId id="340" r:id="rId50"/>
    <p:sldId id="289" r:id="rId51"/>
    <p:sldId id="341" r:id="rId52"/>
    <p:sldId id="342" r:id="rId53"/>
    <p:sldId id="343" r:id="rId54"/>
    <p:sldId id="344" r:id="rId55"/>
    <p:sldId id="345" r:id="rId56"/>
    <p:sldId id="346" r:id="rId57"/>
    <p:sldId id="347" r:id="rId58"/>
    <p:sldId id="348" r:id="rId59"/>
    <p:sldId id="349" r:id="rId60"/>
    <p:sldId id="350" r:id="rId61"/>
    <p:sldId id="351" r:id="rId62"/>
    <p:sldId id="352" r:id="rId63"/>
    <p:sldId id="353" r:id="rId64"/>
    <p:sldId id="354" r:id="rId65"/>
    <p:sldId id="355" r:id="rId66"/>
    <p:sldId id="356" r:id="rId67"/>
    <p:sldId id="357" r:id="rId68"/>
    <p:sldId id="376" r:id="rId69"/>
    <p:sldId id="358" r:id="rId70"/>
    <p:sldId id="359" r:id="rId71"/>
    <p:sldId id="377" r:id="rId72"/>
    <p:sldId id="360" r:id="rId73"/>
    <p:sldId id="361" r:id="rId74"/>
    <p:sldId id="362" r:id="rId75"/>
    <p:sldId id="363" r:id="rId76"/>
    <p:sldId id="364" r:id="rId77"/>
    <p:sldId id="365" r:id="rId78"/>
    <p:sldId id="366" r:id="rId79"/>
    <p:sldId id="374" r:id="rId80"/>
    <p:sldId id="367" r:id="rId81"/>
    <p:sldId id="284" r:id="rId82"/>
    <p:sldId id="285" r:id="rId83"/>
  </p:sldIdLst>
  <p:sldSz cx="12192000" cy="6858000"/>
  <p:notesSz cx="6858000" cy="9144000"/>
  <p:embeddedFontLst>
    <p:embeddedFont>
      <p:font typeface="Abadi" panose="020B0604020104020204" pitchFamily="34" charset="0"/>
      <p:regular r:id="rId84"/>
    </p:embeddedFont>
    <p:embeddedFont>
      <p:font typeface="AR JULIAN" panose="020B0604020202020204" charset="0"/>
      <p:regular r:id="rId85"/>
    </p:embeddedFont>
    <p:embeddedFont>
      <p:font typeface="Calibri" panose="020F0502020204030204" pitchFamily="34" charset="0"/>
      <p:regular r:id="rId86"/>
      <p:bold r:id="rId87"/>
      <p:italic r:id="rId88"/>
      <p:boldItalic r:id="rId89"/>
    </p:embeddedFont>
    <p:embeddedFont>
      <p:font typeface="Calibri Light" panose="020F0302020204030204" pitchFamily="34" charset="0"/>
      <p:regular r:id="rId90"/>
      <p:italic r:id="rId91"/>
    </p:embeddedFont>
    <p:embeddedFont>
      <p:font typeface="Colonna MT" panose="04020805060202030203" pitchFamily="82" charset="0"/>
      <p:regular r:id="rId92"/>
    </p:embeddedFont>
    <p:embeddedFont>
      <p:font typeface="Comic Sans MS" panose="030F0702030302020204" pitchFamily="66" charset="0"/>
      <p:regular r:id="rId93"/>
      <p:bold r:id="rId94"/>
      <p:italic r:id="rId95"/>
      <p:boldItalic r:id="rId96"/>
    </p:embeddedFont>
    <p:embeddedFont>
      <p:font typeface="Lucida Calligraphy" panose="03010101010101010101" pitchFamily="66" charset="0"/>
      <p:regular r:id="rId97"/>
    </p:embeddedFont>
    <p:embeddedFont>
      <p:font typeface="Open Sans" panose="020B0606030504020204" pitchFamily="34" charset="0"/>
      <p:regular r:id="rId98"/>
      <p:bold r:id="rId99"/>
      <p:italic r:id="rId100"/>
      <p:boldItalic r:id="rId101"/>
    </p:embeddedFont>
    <p:embeddedFont>
      <p:font typeface="Palatino" panose="020B0604020202020204"/>
      <p:regular r:id="rId10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A363"/>
    <a:srgbClr val="9343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5" d="100"/>
          <a:sy n="105" d="100"/>
        </p:scale>
        <p:origin x="138"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9.fntdata"/><Relationship Id="rId5" Type="http://schemas.openxmlformats.org/officeDocument/2006/relationships/slide" Target="slides/slide4.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4.fntdata"/><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7.fntdata"/><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3D861-03CF-283A-53E4-A31008553E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A46C20-1098-BA27-A750-FBB7B763D6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E345F0-3A5F-5B97-6CC1-87B605E8B628}"/>
              </a:ext>
            </a:extLst>
          </p:cNvPr>
          <p:cNvSpPr>
            <a:spLocks noGrp="1"/>
          </p:cNvSpPr>
          <p:nvPr>
            <p:ph type="dt" sz="half" idx="10"/>
          </p:nvPr>
        </p:nvSpPr>
        <p:spPr/>
        <p:txBody>
          <a:bodyPr/>
          <a:lstStyle/>
          <a:p>
            <a:fld id="{EFE3113C-FA0B-4258-9FE2-FE633F804868}" type="datetimeFigureOut">
              <a:rPr lang="en-US" smtClean="0"/>
              <a:t>1/26/2023</a:t>
            </a:fld>
            <a:endParaRPr lang="en-US"/>
          </a:p>
        </p:txBody>
      </p:sp>
      <p:sp>
        <p:nvSpPr>
          <p:cNvPr id="5" name="Footer Placeholder 4">
            <a:extLst>
              <a:ext uri="{FF2B5EF4-FFF2-40B4-BE49-F238E27FC236}">
                <a16:creationId xmlns:a16="http://schemas.microsoft.com/office/drawing/2014/main" id="{9BD6F815-13E8-F761-4C81-DC2AF8BEA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525D7-84A3-0EF5-B537-7962CF52F484}"/>
              </a:ext>
            </a:extLst>
          </p:cNvPr>
          <p:cNvSpPr>
            <a:spLocks noGrp="1"/>
          </p:cNvSpPr>
          <p:nvPr>
            <p:ph type="sldNum" sz="quarter" idx="12"/>
          </p:nvPr>
        </p:nvSpPr>
        <p:spPr/>
        <p:txBody>
          <a:bodyPr/>
          <a:lstStyle/>
          <a:p>
            <a:fld id="{D21F621F-29C2-4038-BF04-3DD98B459B41}" type="slidenum">
              <a:rPr lang="en-US" smtClean="0"/>
              <a:t>‹#›</a:t>
            </a:fld>
            <a:endParaRPr lang="en-US"/>
          </a:p>
        </p:txBody>
      </p:sp>
    </p:spTree>
    <p:extLst>
      <p:ext uri="{BB962C8B-B14F-4D97-AF65-F5344CB8AC3E}">
        <p14:creationId xmlns:p14="http://schemas.microsoft.com/office/powerpoint/2010/main" val="2651474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C2D25-8DD4-C506-A07F-FAF4F2BD8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8492E8-69AD-2EE7-D0DF-BF3E0E6D3C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59BFF-368E-7D1D-D753-0975AB2D1867}"/>
              </a:ext>
            </a:extLst>
          </p:cNvPr>
          <p:cNvSpPr>
            <a:spLocks noGrp="1"/>
          </p:cNvSpPr>
          <p:nvPr>
            <p:ph type="dt" sz="half" idx="10"/>
          </p:nvPr>
        </p:nvSpPr>
        <p:spPr/>
        <p:txBody>
          <a:bodyPr/>
          <a:lstStyle/>
          <a:p>
            <a:fld id="{EFE3113C-FA0B-4258-9FE2-FE633F804868}" type="datetimeFigureOut">
              <a:rPr lang="en-US" smtClean="0"/>
              <a:t>1/26/2023</a:t>
            </a:fld>
            <a:endParaRPr lang="en-US"/>
          </a:p>
        </p:txBody>
      </p:sp>
      <p:sp>
        <p:nvSpPr>
          <p:cNvPr id="5" name="Footer Placeholder 4">
            <a:extLst>
              <a:ext uri="{FF2B5EF4-FFF2-40B4-BE49-F238E27FC236}">
                <a16:creationId xmlns:a16="http://schemas.microsoft.com/office/drawing/2014/main" id="{9835773A-89C4-418A-7236-BE2EE2657C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C03AD-413F-02E5-F1CF-E2B1C2367362}"/>
              </a:ext>
            </a:extLst>
          </p:cNvPr>
          <p:cNvSpPr>
            <a:spLocks noGrp="1"/>
          </p:cNvSpPr>
          <p:nvPr>
            <p:ph type="sldNum" sz="quarter" idx="12"/>
          </p:nvPr>
        </p:nvSpPr>
        <p:spPr/>
        <p:txBody>
          <a:bodyPr/>
          <a:lstStyle/>
          <a:p>
            <a:fld id="{D21F621F-29C2-4038-BF04-3DD98B459B41}" type="slidenum">
              <a:rPr lang="en-US" smtClean="0"/>
              <a:t>‹#›</a:t>
            </a:fld>
            <a:endParaRPr lang="en-US"/>
          </a:p>
        </p:txBody>
      </p:sp>
    </p:spTree>
    <p:extLst>
      <p:ext uri="{BB962C8B-B14F-4D97-AF65-F5344CB8AC3E}">
        <p14:creationId xmlns:p14="http://schemas.microsoft.com/office/powerpoint/2010/main" val="118217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1FDE83-2E6C-1208-950A-132E2A0F42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D34707-FA38-0186-B785-A22295EEAE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70BCC-A258-88EE-5F81-F74620491C78}"/>
              </a:ext>
            </a:extLst>
          </p:cNvPr>
          <p:cNvSpPr>
            <a:spLocks noGrp="1"/>
          </p:cNvSpPr>
          <p:nvPr>
            <p:ph type="dt" sz="half" idx="10"/>
          </p:nvPr>
        </p:nvSpPr>
        <p:spPr/>
        <p:txBody>
          <a:bodyPr/>
          <a:lstStyle/>
          <a:p>
            <a:fld id="{EFE3113C-FA0B-4258-9FE2-FE633F804868}" type="datetimeFigureOut">
              <a:rPr lang="en-US" smtClean="0"/>
              <a:t>1/26/2023</a:t>
            </a:fld>
            <a:endParaRPr lang="en-US"/>
          </a:p>
        </p:txBody>
      </p:sp>
      <p:sp>
        <p:nvSpPr>
          <p:cNvPr id="5" name="Footer Placeholder 4">
            <a:extLst>
              <a:ext uri="{FF2B5EF4-FFF2-40B4-BE49-F238E27FC236}">
                <a16:creationId xmlns:a16="http://schemas.microsoft.com/office/drawing/2014/main" id="{C2646D24-8BE5-27D1-FDE0-B7910235F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0A996-2A4C-5D93-2ECA-90427D06AB99}"/>
              </a:ext>
            </a:extLst>
          </p:cNvPr>
          <p:cNvSpPr>
            <a:spLocks noGrp="1"/>
          </p:cNvSpPr>
          <p:nvPr>
            <p:ph type="sldNum" sz="quarter" idx="12"/>
          </p:nvPr>
        </p:nvSpPr>
        <p:spPr/>
        <p:txBody>
          <a:bodyPr/>
          <a:lstStyle/>
          <a:p>
            <a:fld id="{D21F621F-29C2-4038-BF04-3DD98B459B41}" type="slidenum">
              <a:rPr lang="en-US" smtClean="0"/>
              <a:t>‹#›</a:t>
            </a:fld>
            <a:endParaRPr lang="en-US"/>
          </a:p>
        </p:txBody>
      </p:sp>
    </p:spTree>
    <p:extLst>
      <p:ext uri="{BB962C8B-B14F-4D97-AF65-F5344CB8AC3E}">
        <p14:creationId xmlns:p14="http://schemas.microsoft.com/office/powerpoint/2010/main" val="963710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85F5-9BCA-7918-D8F1-593FA591A6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A87B1-8F46-0ABD-2D39-02AD6FB81F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80C4E-8F4E-2CB6-5BF1-9A47C1AB2F3B}"/>
              </a:ext>
            </a:extLst>
          </p:cNvPr>
          <p:cNvSpPr>
            <a:spLocks noGrp="1"/>
          </p:cNvSpPr>
          <p:nvPr>
            <p:ph type="dt" sz="half" idx="10"/>
          </p:nvPr>
        </p:nvSpPr>
        <p:spPr/>
        <p:txBody>
          <a:bodyPr/>
          <a:lstStyle/>
          <a:p>
            <a:fld id="{EFE3113C-FA0B-4258-9FE2-FE633F804868}" type="datetimeFigureOut">
              <a:rPr lang="en-US" smtClean="0"/>
              <a:t>1/26/2023</a:t>
            </a:fld>
            <a:endParaRPr lang="en-US"/>
          </a:p>
        </p:txBody>
      </p:sp>
      <p:sp>
        <p:nvSpPr>
          <p:cNvPr id="5" name="Footer Placeholder 4">
            <a:extLst>
              <a:ext uri="{FF2B5EF4-FFF2-40B4-BE49-F238E27FC236}">
                <a16:creationId xmlns:a16="http://schemas.microsoft.com/office/drawing/2014/main" id="{75F96E9E-31A9-1DEC-E707-305BEDDE1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F050F-8931-A3F8-E261-2232527D61FD}"/>
              </a:ext>
            </a:extLst>
          </p:cNvPr>
          <p:cNvSpPr>
            <a:spLocks noGrp="1"/>
          </p:cNvSpPr>
          <p:nvPr>
            <p:ph type="sldNum" sz="quarter" idx="12"/>
          </p:nvPr>
        </p:nvSpPr>
        <p:spPr/>
        <p:txBody>
          <a:bodyPr/>
          <a:lstStyle/>
          <a:p>
            <a:fld id="{D21F621F-29C2-4038-BF04-3DD98B459B41}" type="slidenum">
              <a:rPr lang="en-US" smtClean="0"/>
              <a:t>‹#›</a:t>
            </a:fld>
            <a:endParaRPr lang="en-US"/>
          </a:p>
        </p:txBody>
      </p:sp>
    </p:spTree>
    <p:extLst>
      <p:ext uri="{BB962C8B-B14F-4D97-AF65-F5344CB8AC3E}">
        <p14:creationId xmlns:p14="http://schemas.microsoft.com/office/powerpoint/2010/main" val="413555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37407-C007-5BD2-B37E-702250B2B6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0AA45E-D4F2-CEC6-18E9-785498E7D4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49892A-872E-E034-7730-677EDE9601E3}"/>
              </a:ext>
            </a:extLst>
          </p:cNvPr>
          <p:cNvSpPr>
            <a:spLocks noGrp="1"/>
          </p:cNvSpPr>
          <p:nvPr>
            <p:ph type="dt" sz="half" idx="10"/>
          </p:nvPr>
        </p:nvSpPr>
        <p:spPr/>
        <p:txBody>
          <a:bodyPr/>
          <a:lstStyle/>
          <a:p>
            <a:fld id="{EFE3113C-FA0B-4258-9FE2-FE633F804868}" type="datetimeFigureOut">
              <a:rPr lang="en-US" smtClean="0"/>
              <a:t>1/26/2023</a:t>
            </a:fld>
            <a:endParaRPr lang="en-US"/>
          </a:p>
        </p:txBody>
      </p:sp>
      <p:sp>
        <p:nvSpPr>
          <p:cNvPr id="5" name="Footer Placeholder 4">
            <a:extLst>
              <a:ext uri="{FF2B5EF4-FFF2-40B4-BE49-F238E27FC236}">
                <a16:creationId xmlns:a16="http://schemas.microsoft.com/office/drawing/2014/main" id="{BCC3E0FC-82AC-2973-B5ED-D71C5B6285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B78128-F8CB-CC54-A604-2689B7C67AC2}"/>
              </a:ext>
            </a:extLst>
          </p:cNvPr>
          <p:cNvSpPr>
            <a:spLocks noGrp="1"/>
          </p:cNvSpPr>
          <p:nvPr>
            <p:ph type="sldNum" sz="quarter" idx="12"/>
          </p:nvPr>
        </p:nvSpPr>
        <p:spPr/>
        <p:txBody>
          <a:bodyPr/>
          <a:lstStyle/>
          <a:p>
            <a:fld id="{D21F621F-29C2-4038-BF04-3DD98B459B41}" type="slidenum">
              <a:rPr lang="en-US" smtClean="0"/>
              <a:t>‹#›</a:t>
            </a:fld>
            <a:endParaRPr lang="en-US"/>
          </a:p>
        </p:txBody>
      </p:sp>
    </p:spTree>
    <p:extLst>
      <p:ext uri="{BB962C8B-B14F-4D97-AF65-F5344CB8AC3E}">
        <p14:creationId xmlns:p14="http://schemas.microsoft.com/office/powerpoint/2010/main" val="672482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67AE-5C5C-1ACC-52B0-B91892631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9B82F7-908E-6477-F119-76613A69F0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2C2F8A-4A9A-ACB0-81CD-0D2CC4AA78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0E052-186F-23DF-97BA-D624CE5CBE1F}"/>
              </a:ext>
            </a:extLst>
          </p:cNvPr>
          <p:cNvSpPr>
            <a:spLocks noGrp="1"/>
          </p:cNvSpPr>
          <p:nvPr>
            <p:ph type="dt" sz="half" idx="10"/>
          </p:nvPr>
        </p:nvSpPr>
        <p:spPr/>
        <p:txBody>
          <a:bodyPr/>
          <a:lstStyle/>
          <a:p>
            <a:fld id="{EFE3113C-FA0B-4258-9FE2-FE633F804868}" type="datetimeFigureOut">
              <a:rPr lang="en-US" smtClean="0"/>
              <a:t>1/26/2023</a:t>
            </a:fld>
            <a:endParaRPr lang="en-US"/>
          </a:p>
        </p:txBody>
      </p:sp>
      <p:sp>
        <p:nvSpPr>
          <p:cNvPr id="6" name="Footer Placeholder 5">
            <a:extLst>
              <a:ext uri="{FF2B5EF4-FFF2-40B4-BE49-F238E27FC236}">
                <a16:creationId xmlns:a16="http://schemas.microsoft.com/office/drawing/2014/main" id="{025FBB2A-BFD5-9529-A87D-84323E7C3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38463-720F-F100-3ED3-4C0BEE632E9F}"/>
              </a:ext>
            </a:extLst>
          </p:cNvPr>
          <p:cNvSpPr>
            <a:spLocks noGrp="1"/>
          </p:cNvSpPr>
          <p:nvPr>
            <p:ph type="sldNum" sz="quarter" idx="12"/>
          </p:nvPr>
        </p:nvSpPr>
        <p:spPr/>
        <p:txBody>
          <a:bodyPr/>
          <a:lstStyle/>
          <a:p>
            <a:fld id="{D21F621F-29C2-4038-BF04-3DD98B459B41}" type="slidenum">
              <a:rPr lang="en-US" smtClean="0"/>
              <a:t>‹#›</a:t>
            </a:fld>
            <a:endParaRPr lang="en-US"/>
          </a:p>
        </p:txBody>
      </p:sp>
    </p:spTree>
    <p:extLst>
      <p:ext uri="{BB962C8B-B14F-4D97-AF65-F5344CB8AC3E}">
        <p14:creationId xmlns:p14="http://schemas.microsoft.com/office/powerpoint/2010/main" val="2522683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CA9F-67E0-036C-10BB-E6A8C22371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DD8E4D-DEBE-41FA-67C1-7F719E64AC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9096DB-9E93-2AB3-F611-F73305F33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20147-157D-4F3A-02A0-E0B7E0FD50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27A8DD-F98B-1E26-35FE-FA9689F905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3242F4-FA28-EA08-F285-72B542B98A8C}"/>
              </a:ext>
            </a:extLst>
          </p:cNvPr>
          <p:cNvSpPr>
            <a:spLocks noGrp="1"/>
          </p:cNvSpPr>
          <p:nvPr>
            <p:ph type="dt" sz="half" idx="10"/>
          </p:nvPr>
        </p:nvSpPr>
        <p:spPr/>
        <p:txBody>
          <a:bodyPr/>
          <a:lstStyle/>
          <a:p>
            <a:fld id="{EFE3113C-FA0B-4258-9FE2-FE633F804868}" type="datetimeFigureOut">
              <a:rPr lang="en-US" smtClean="0"/>
              <a:t>1/26/2023</a:t>
            </a:fld>
            <a:endParaRPr lang="en-US"/>
          </a:p>
        </p:txBody>
      </p:sp>
      <p:sp>
        <p:nvSpPr>
          <p:cNvPr id="8" name="Footer Placeholder 7">
            <a:extLst>
              <a:ext uri="{FF2B5EF4-FFF2-40B4-BE49-F238E27FC236}">
                <a16:creationId xmlns:a16="http://schemas.microsoft.com/office/drawing/2014/main" id="{44B1D5E4-50E0-2CE6-A66E-6C9A37732D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FB96C7-506F-83B5-C615-38ED0878C20F}"/>
              </a:ext>
            </a:extLst>
          </p:cNvPr>
          <p:cNvSpPr>
            <a:spLocks noGrp="1"/>
          </p:cNvSpPr>
          <p:nvPr>
            <p:ph type="sldNum" sz="quarter" idx="12"/>
          </p:nvPr>
        </p:nvSpPr>
        <p:spPr/>
        <p:txBody>
          <a:bodyPr/>
          <a:lstStyle/>
          <a:p>
            <a:fld id="{D21F621F-29C2-4038-BF04-3DD98B459B41}" type="slidenum">
              <a:rPr lang="en-US" smtClean="0"/>
              <a:t>‹#›</a:t>
            </a:fld>
            <a:endParaRPr lang="en-US"/>
          </a:p>
        </p:txBody>
      </p:sp>
    </p:spTree>
    <p:extLst>
      <p:ext uri="{BB962C8B-B14F-4D97-AF65-F5344CB8AC3E}">
        <p14:creationId xmlns:p14="http://schemas.microsoft.com/office/powerpoint/2010/main" val="3618300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F59A-4E01-C1F1-7B63-95B9E8A49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E0B622-D3AA-E58C-7517-6E84A375D122}"/>
              </a:ext>
            </a:extLst>
          </p:cNvPr>
          <p:cNvSpPr>
            <a:spLocks noGrp="1"/>
          </p:cNvSpPr>
          <p:nvPr>
            <p:ph type="dt" sz="half" idx="10"/>
          </p:nvPr>
        </p:nvSpPr>
        <p:spPr/>
        <p:txBody>
          <a:bodyPr/>
          <a:lstStyle/>
          <a:p>
            <a:fld id="{EFE3113C-FA0B-4258-9FE2-FE633F804868}" type="datetimeFigureOut">
              <a:rPr lang="en-US" smtClean="0"/>
              <a:t>1/26/2023</a:t>
            </a:fld>
            <a:endParaRPr lang="en-US"/>
          </a:p>
        </p:txBody>
      </p:sp>
      <p:sp>
        <p:nvSpPr>
          <p:cNvPr id="4" name="Footer Placeholder 3">
            <a:extLst>
              <a:ext uri="{FF2B5EF4-FFF2-40B4-BE49-F238E27FC236}">
                <a16:creationId xmlns:a16="http://schemas.microsoft.com/office/drawing/2014/main" id="{5A700113-0A3D-0D01-9929-534AD7C07D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6048F0-F5A4-762F-1325-03083FC647A3}"/>
              </a:ext>
            </a:extLst>
          </p:cNvPr>
          <p:cNvSpPr>
            <a:spLocks noGrp="1"/>
          </p:cNvSpPr>
          <p:nvPr>
            <p:ph type="sldNum" sz="quarter" idx="12"/>
          </p:nvPr>
        </p:nvSpPr>
        <p:spPr/>
        <p:txBody>
          <a:bodyPr/>
          <a:lstStyle/>
          <a:p>
            <a:fld id="{D21F621F-29C2-4038-BF04-3DD98B459B41}" type="slidenum">
              <a:rPr lang="en-US" smtClean="0"/>
              <a:t>‹#›</a:t>
            </a:fld>
            <a:endParaRPr lang="en-US"/>
          </a:p>
        </p:txBody>
      </p:sp>
    </p:spTree>
    <p:extLst>
      <p:ext uri="{BB962C8B-B14F-4D97-AF65-F5344CB8AC3E}">
        <p14:creationId xmlns:p14="http://schemas.microsoft.com/office/powerpoint/2010/main" val="1435771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E1D58D-02F5-D0BD-945C-94F9E0760FCE}"/>
              </a:ext>
            </a:extLst>
          </p:cNvPr>
          <p:cNvSpPr>
            <a:spLocks noGrp="1"/>
          </p:cNvSpPr>
          <p:nvPr>
            <p:ph type="dt" sz="half" idx="10"/>
          </p:nvPr>
        </p:nvSpPr>
        <p:spPr/>
        <p:txBody>
          <a:bodyPr/>
          <a:lstStyle/>
          <a:p>
            <a:fld id="{EFE3113C-FA0B-4258-9FE2-FE633F804868}" type="datetimeFigureOut">
              <a:rPr lang="en-US" smtClean="0"/>
              <a:t>1/26/2023</a:t>
            </a:fld>
            <a:endParaRPr lang="en-US"/>
          </a:p>
        </p:txBody>
      </p:sp>
      <p:sp>
        <p:nvSpPr>
          <p:cNvPr id="3" name="Footer Placeholder 2">
            <a:extLst>
              <a:ext uri="{FF2B5EF4-FFF2-40B4-BE49-F238E27FC236}">
                <a16:creationId xmlns:a16="http://schemas.microsoft.com/office/drawing/2014/main" id="{EC5A4323-D5A3-BFC6-7F50-9F32EBEC2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2AA29-FF50-6644-2867-5FC4C7526D64}"/>
              </a:ext>
            </a:extLst>
          </p:cNvPr>
          <p:cNvSpPr>
            <a:spLocks noGrp="1"/>
          </p:cNvSpPr>
          <p:nvPr>
            <p:ph type="sldNum" sz="quarter" idx="12"/>
          </p:nvPr>
        </p:nvSpPr>
        <p:spPr/>
        <p:txBody>
          <a:bodyPr/>
          <a:lstStyle/>
          <a:p>
            <a:fld id="{D21F621F-29C2-4038-BF04-3DD98B459B41}" type="slidenum">
              <a:rPr lang="en-US" smtClean="0"/>
              <a:t>‹#›</a:t>
            </a:fld>
            <a:endParaRPr lang="en-US"/>
          </a:p>
        </p:txBody>
      </p:sp>
    </p:spTree>
    <p:extLst>
      <p:ext uri="{BB962C8B-B14F-4D97-AF65-F5344CB8AC3E}">
        <p14:creationId xmlns:p14="http://schemas.microsoft.com/office/powerpoint/2010/main" val="3003370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99118-2D7F-A8A4-10F0-31A7511EDA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93F87-A177-5928-D496-36B79099AA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5A28D-AED5-6703-935F-A1ABF25E8F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ED89C6-BC77-2AB6-9DC5-D0B0C23090F8}"/>
              </a:ext>
            </a:extLst>
          </p:cNvPr>
          <p:cNvSpPr>
            <a:spLocks noGrp="1"/>
          </p:cNvSpPr>
          <p:nvPr>
            <p:ph type="dt" sz="half" idx="10"/>
          </p:nvPr>
        </p:nvSpPr>
        <p:spPr/>
        <p:txBody>
          <a:bodyPr/>
          <a:lstStyle/>
          <a:p>
            <a:fld id="{EFE3113C-FA0B-4258-9FE2-FE633F804868}" type="datetimeFigureOut">
              <a:rPr lang="en-US" smtClean="0"/>
              <a:t>1/26/2023</a:t>
            </a:fld>
            <a:endParaRPr lang="en-US"/>
          </a:p>
        </p:txBody>
      </p:sp>
      <p:sp>
        <p:nvSpPr>
          <p:cNvPr id="6" name="Footer Placeholder 5">
            <a:extLst>
              <a:ext uri="{FF2B5EF4-FFF2-40B4-BE49-F238E27FC236}">
                <a16:creationId xmlns:a16="http://schemas.microsoft.com/office/drawing/2014/main" id="{443D8D30-9571-C98D-91BD-EEA571B1CE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D05291-4BE8-E9E4-3D9D-18021853151A}"/>
              </a:ext>
            </a:extLst>
          </p:cNvPr>
          <p:cNvSpPr>
            <a:spLocks noGrp="1"/>
          </p:cNvSpPr>
          <p:nvPr>
            <p:ph type="sldNum" sz="quarter" idx="12"/>
          </p:nvPr>
        </p:nvSpPr>
        <p:spPr/>
        <p:txBody>
          <a:bodyPr/>
          <a:lstStyle/>
          <a:p>
            <a:fld id="{D21F621F-29C2-4038-BF04-3DD98B459B41}" type="slidenum">
              <a:rPr lang="en-US" smtClean="0"/>
              <a:t>‹#›</a:t>
            </a:fld>
            <a:endParaRPr lang="en-US"/>
          </a:p>
        </p:txBody>
      </p:sp>
    </p:spTree>
    <p:extLst>
      <p:ext uri="{BB962C8B-B14F-4D97-AF65-F5344CB8AC3E}">
        <p14:creationId xmlns:p14="http://schemas.microsoft.com/office/powerpoint/2010/main" val="1482055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7A6ED-D28F-1DE4-2A87-FE4F1A056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408B3B-AEE5-F929-D05C-CDB0A70385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14FC2B-862C-2AFF-21A3-327FB03A29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7F6BC0-F660-65AC-3634-A59B009122E6}"/>
              </a:ext>
            </a:extLst>
          </p:cNvPr>
          <p:cNvSpPr>
            <a:spLocks noGrp="1"/>
          </p:cNvSpPr>
          <p:nvPr>
            <p:ph type="dt" sz="half" idx="10"/>
          </p:nvPr>
        </p:nvSpPr>
        <p:spPr/>
        <p:txBody>
          <a:bodyPr/>
          <a:lstStyle/>
          <a:p>
            <a:fld id="{EFE3113C-FA0B-4258-9FE2-FE633F804868}" type="datetimeFigureOut">
              <a:rPr lang="en-US" smtClean="0"/>
              <a:t>1/26/2023</a:t>
            </a:fld>
            <a:endParaRPr lang="en-US"/>
          </a:p>
        </p:txBody>
      </p:sp>
      <p:sp>
        <p:nvSpPr>
          <p:cNvPr id="6" name="Footer Placeholder 5">
            <a:extLst>
              <a:ext uri="{FF2B5EF4-FFF2-40B4-BE49-F238E27FC236}">
                <a16:creationId xmlns:a16="http://schemas.microsoft.com/office/drawing/2014/main" id="{6DB747CD-C810-A633-AB35-B2B53FEC38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E29146-E765-0818-8ED9-F4839E5BFDBA}"/>
              </a:ext>
            </a:extLst>
          </p:cNvPr>
          <p:cNvSpPr>
            <a:spLocks noGrp="1"/>
          </p:cNvSpPr>
          <p:nvPr>
            <p:ph type="sldNum" sz="quarter" idx="12"/>
          </p:nvPr>
        </p:nvSpPr>
        <p:spPr/>
        <p:txBody>
          <a:bodyPr/>
          <a:lstStyle/>
          <a:p>
            <a:fld id="{D21F621F-29C2-4038-BF04-3DD98B459B41}" type="slidenum">
              <a:rPr lang="en-US" smtClean="0"/>
              <a:t>‹#›</a:t>
            </a:fld>
            <a:endParaRPr lang="en-US"/>
          </a:p>
        </p:txBody>
      </p:sp>
    </p:spTree>
    <p:extLst>
      <p:ext uri="{BB962C8B-B14F-4D97-AF65-F5344CB8AC3E}">
        <p14:creationId xmlns:p14="http://schemas.microsoft.com/office/powerpoint/2010/main" val="165222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4B7D6-99CF-7CF2-60F4-1DA7695B65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6BFEC2-B1F6-EE70-AC91-EAA169C2A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5052C-53E1-B234-54FB-2C0EC484D0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E3113C-FA0B-4258-9FE2-FE633F804868}" type="datetimeFigureOut">
              <a:rPr lang="en-US" smtClean="0"/>
              <a:t>1/26/2023</a:t>
            </a:fld>
            <a:endParaRPr lang="en-US"/>
          </a:p>
        </p:txBody>
      </p:sp>
      <p:sp>
        <p:nvSpPr>
          <p:cNvPr id="5" name="Footer Placeholder 4">
            <a:extLst>
              <a:ext uri="{FF2B5EF4-FFF2-40B4-BE49-F238E27FC236}">
                <a16:creationId xmlns:a16="http://schemas.microsoft.com/office/drawing/2014/main" id="{3C5E6B0E-13D6-E718-8DA1-1A571166D8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1827FD-BB3A-B058-E83F-D535A22B86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F621F-29C2-4038-BF04-3DD98B459B41}" type="slidenum">
              <a:rPr lang="en-US" smtClean="0"/>
              <a:t>‹#›</a:t>
            </a:fld>
            <a:endParaRPr lang="en-US"/>
          </a:p>
        </p:txBody>
      </p:sp>
    </p:spTree>
    <p:extLst>
      <p:ext uri="{BB962C8B-B14F-4D97-AF65-F5344CB8AC3E}">
        <p14:creationId xmlns:p14="http://schemas.microsoft.com/office/powerpoint/2010/main" val="2374485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7.gif"/></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71.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7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98.gif"/></Relationships>
</file>

<file path=ppt/slides/_rels/slide7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91E8C-B946-44F2-A18C-F78FE653F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426334" y="651272"/>
            <a:ext cx="6788728" cy="1015663"/>
          </a:xfrm>
          <a:prstGeom prst="rect">
            <a:avLst/>
          </a:prstGeom>
          <a:noFill/>
        </p:spPr>
        <p:txBody>
          <a:bodyPr wrap="square" rtlCol="0">
            <a:spAutoFit/>
          </a:bodyPr>
          <a:lstStyle/>
          <a:p>
            <a:pPr algn="ctr"/>
            <a:r>
              <a:rPr lang="en-US" sz="6000" dirty="0">
                <a:solidFill>
                  <a:schemeClr val="bg1"/>
                </a:solidFill>
                <a:latin typeface="Lucida Calligraphy" pitchFamily="66" charset="0"/>
              </a:rPr>
              <a:t>John 2-4</a:t>
            </a:r>
            <a:endParaRPr lang="en-US" sz="4400" dirty="0">
              <a:solidFill>
                <a:schemeClr val="bg1"/>
              </a:solidFill>
              <a:latin typeface="Lucida Calligraphy" pitchFamily="66" charset="0"/>
            </a:endParaRPr>
          </a:p>
        </p:txBody>
      </p:sp>
      <p:grpSp>
        <p:nvGrpSpPr>
          <p:cNvPr id="2" name="Group 1">
            <a:extLst>
              <a:ext uri="{FF2B5EF4-FFF2-40B4-BE49-F238E27FC236}">
                <a16:creationId xmlns:a16="http://schemas.microsoft.com/office/drawing/2014/main" id="{3D39162D-B7C0-3B18-DC86-CAC0D98C2E2D}"/>
              </a:ext>
            </a:extLst>
          </p:cNvPr>
          <p:cNvGrpSpPr/>
          <p:nvPr/>
        </p:nvGrpSpPr>
        <p:grpSpPr>
          <a:xfrm>
            <a:off x="4929482" y="1651666"/>
            <a:ext cx="1782431" cy="4510143"/>
            <a:chOff x="6934200" y="1265656"/>
            <a:chExt cx="1985484" cy="4373144"/>
          </a:xfrm>
        </p:grpSpPr>
        <p:sp>
          <p:nvSpPr>
            <p:cNvPr id="4" name="Oval 3">
              <a:extLst>
                <a:ext uri="{FF2B5EF4-FFF2-40B4-BE49-F238E27FC236}">
                  <a16:creationId xmlns:a16="http://schemas.microsoft.com/office/drawing/2014/main" id="{335BFB89-CAE3-C839-28C0-3B47D87F4C11}"/>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E26A717-4D9F-24AB-C41F-397865F078C6}"/>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AC9CCFB1-1887-E8E1-4FDE-2D10CDB855F8}"/>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2FD50E2-C376-96CD-7C99-0E7D7DE290A7}"/>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FEC2BD7-D34D-9D7F-38F3-EF2F9B44129B}"/>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CA7869B4-2ACD-FBE4-5162-9CF995E207E7}"/>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85DDFCC1-2A6E-0D62-9D50-98B199FB2253}"/>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DEB1DFCB-77AE-18AB-899C-E48A46C4A7E4}"/>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F9B230C4-A898-C897-0C99-4FC6B91AB785}"/>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9175B0FB-B1CC-B8E4-F572-EEC90B15ED60}"/>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F5929DA6-4FA8-3C55-0D6D-FD0A456CE8A9}"/>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4">
              <a:extLst>
                <a:ext uri="{FF2B5EF4-FFF2-40B4-BE49-F238E27FC236}">
                  <a16:creationId xmlns:a16="http://schemas.microsoft.com/office/drawing/2014/main" id="{258A2F35-FAF6-259A-9138-1D41F1E88246}"/>
                </a:ext>
              </a:extLst>
            </p:cNvPr>
            <p:cNvGrpSpPr/>
            <p:nvPr/>
          </p:nvGrpSpPr>
          <p:grpSpPr>
            <a:xfrm>
              <a:off x="7108136" y="2388756"/>
              <a:ext cx="1544360" cy="2210894"/>
              <a:chOff x="4553133" y="901823"/>
              <a:chExt cx="2186627" cy="3449921"/>
            </a:xfrm>
          </p:grpSpPr>
          <p:sp>
            <p:nvSpPr>
              <p:cNvPr id="83" name="Double Wave 23">
                <a:extLst>
                  <a:ext uri="{FF2B5EF4-FFF2-40B4-BE49-F238E27FC236}">
                    <a16:creationId xmlns:a16="http://schemas.microsoft.com/office/drawing/2014/main" id="{06B040A6-590E-9343-B638-74D4112C3D3E}"/>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16">
                <a:extLst>
                  <a:ext uri="{FF2B5EF4-FFF2-40B4-BE49-F238E27FC236}">
                    <a16:creationId xmlns:a16="http://schemas.microsoft.com/office/drawing/2014/main" id="{B7930837-E9E3-E537-7B43-31B8D107C58D}"/>
                  </a:ext>
                </a:extLst>
              </p:cNvPr>
              <p:cNvGrpSpPr/>
              <p:nvPr/>
            </p:nvGrpSpPr>
            <p:grpSpPr>
              <a:xfrm>
                <a:off x="4694566" y="901823"/>
                <a:ext cx="2045194" cy="1982724"/>
                <a:chOff x="2594848" y="2213440"/>
                <a:chExt cx="2045194" cy="1982724"/>
              </a:xfrm>
              <a:solidFill>
                <a:srgbClr val="E0C13C"/>
              </a:solidFill>
            </p:grpSpPr>
            <p:sp>
              <p:nvSpPr>
                <p:cNvPr id="85" name="Pie 17">
                  <a:extLst>
                    <a:ext uri="{FF2B5EF4-FFF2-40B4-BE49-F238E27FC236}">
                      <a16:creationId xmlns:a16="http://schemas.microsoft.com/office/drawing/2014/main" id="{A405C640-758C-C749-5874-944C2E749ED0}"/>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6" name="Group 5">
                  <a:extLst>
                    <a:ext uri="{FF2B5EF4-FFF2-40B4-BE49-F238E27FC236}">
                      <a16:creationId xmlns:a16="http://schemas.microsoft.com/office/drawing/2014/main" id="{9737A5F4-3085-1500-32A2-1D699ECCD051}"/>
                    </a:ext>
                  </a:extLst>
                </p:cNvPr>
                <p:cNvGrpSpPr/>
                <p:nvPr/>
              </p:nvGrpSpPr>
              <p:grpSpPr>
                <a:xfrm>
                  <a:off x="2840416" y="2333435"/>
                  <a:ext cx="1586009" cy="1634505"/>
                  <a:chOff x="2838154" y="2333435"/>
                  <a:chExt cx="1586009" cy="1634505"/>
                </a:xfrm>
                <a:grpFill/>
              </p:grpSpPr>
              <p:sp>
                <p:nvSpPr>
                  <p:cNvPr id="87" name="Moon 3">
                    <a:extLst>
                      <a:ext uri="{FF2B5EF4-FFF2-40B4-BE49-F238E27FC236}">
                        <a16:creationId xmlns:a16="http://schemas.microsoft.com/office/drawing/2014/main" id="{41AA2C09-7517-3304-E8EC-098FC2032D55}"/>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20">
                    <a:extLst>
                      <a:ext uri="{FF2B5EF4-FFF2-40B4-BE49-F238E27FC236}">
                        <a16:creationId xmlns:a16="http://schemas.microsoft.com/office/drawing/2014/main" id="{D4CA0547-CDE0-57D5-776B-5BE9C5BEF93A}"/>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7" name="Oval 16">
              <a:extLst>
                <a:ext uri="{FF2B5EF4-FFF2-40B4-BE49-F238E27FC236}">
                  <a16:creationId xmlns:a16="http://schemas.microsoft.com/office/drawing/2014/main" id="{0749C9E6-8105-64E2-3F7E-09C407BD181A}"/>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58">
              <a:extLst>
                <a:ext uri="{FF2B5EF4-FFF2-40B4-BE49-F238E27FC236}">
                  <a16:creationId xmlns:a16="http://schemas.microsoft.com/office/drawing/2014/main" id="{0BEB32A1-71EE-D5A4-9DDB-BDCA2AF6D90E}"/>
                </a:ext>
              </a:extLst>
            </p:cNvPr>
            <p:cNvGrpSpPr/>
            <p:nvPr/>
          </p:nvGrpSpPr>
          <p:grpSpPr>
            <a:xfrm rot="175281">
              <a:off x="7281771" y="4966315"/>
              <a:ext cx="1319546" cy="446802"/>
              <a:chOff x="3810000" y="1677648"/>
              <a:chExt cx="4705061" cy="1827552"/>
            </a:xfrm>
          </p:grpSpPr>
          <p:grpSp>
            <p:nvGrpSpPr>
              <p:cNvPr id="53" name="Group 37">
                <a:extLst>
                  <a:ext uri="{FF2B5EF4-FFF2-40B4-BE49-F238E27FC236}">
                    <a16:creationId xmlns:a16="http://schemas.microsoft.com/office/drawing/2014/main" id="{57039C94-6F73-58C4-B66B-C10113FF356D}"/>
                  </a:ext>
                </a:extLst>
              </p:cNvPr>
              <p:cNvGrpSpPr/>
              <p:nvPr/>
            </p:nvGrpSpPr>
            <p:grpSpPr>
              <a:xfrm>
                <a:off x="3810000" y="1828800"/>
                <a:ext cx="1776984" cy="1676400"/>
                <a:chOff x="3810000" y="1828800"/>
                <a:chExt cx="4038600" cy="3810000"/>
              </a:xfrm>
            </p:grpSpPr>
            <p:sp>
              <p:nvSpPr>
                <p:cNvPr id="74" name="Half Frame 73">
                  <a:extLst>
                    <a:ext uri="{FF2B5EF4-FFF2-40B4-BE49-F238E27FC236}">
                      <a16:creationId xmlns:a16="http://schemas.microsoft.com/office/drawing/2014/main" id="{F8C7D1E4-EF31-BCA4-1AF2-6ACD78076CDB}"/>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Half Frame 74">
                  <a:extLst>
                    <a:ext uri="{FF2B5EF4-FFF2-40B4-BE49-F238E27FC236}">
                      <a16:creationId xmlns:a16="http://schemas.microsoft.com/office/drawing/2014/main" id="{8FAD11FE-91F3-FA03-B5F3-D0162DE8860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Half Frame 75">
                  <a:extLst>
                    <a:ext uri="{FF2B5EF4-FFF2-40B4-BE49-F238E27FC236}">
                      <a16:creationId xmlns:a16="http://schemas.microsoft.com/office/drawing/2014/main" id="{70CBA7E5-B673-9839-4D13-32AC52251ED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Half Frame 76">
                  <a:extLst>
                    <a:ext uri="{FF2B5EF4-FFF2-40B4-BE49-F238E27FC236}">
                      <a16:creationId xmlns:a16="http://schemas.microsoft.com/office/drawing/2014/main" id="{F9CF49AD-910F-F1E6-2887-AED94E5D37F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775">
                  <a:extLst>
                    <a:ext uri="{FF2B5EF4-FFF2-40B4-BE49-F238E27FC236}">
                      <a16:creationId xmlns:a16="http://schemas.microsoft.com/office/drawing/2014/main" id="{7C415845-E8E0-8BED-48CE-E5ECAFAAC45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iamond 78">
                  <a:extLst>
                    <a:ext uri="{FF2B5EF4-FFF2-40B4-BE49-F238E27FC236}">
                      <a16:creationId xmlns:a16="http://schemas.microsoft.com/office/drawing/2014/main" id="{0E70BD3E-F9E2-A052-D55A-FE91C330DAD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F8B497A3-93D7-CF3A-7C1E-2203EB0010C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a:extLst>
                    <a:ext uri="{FF2B5EF4-FFF2-40B4-BE49-F238E27FC236}">
                      <a16:creationId xmlns:a16="http://schemas.microsoft.com/office/drawing/2014/main" id="{5EF7429D-8154-1BF7-9056-3FB2C7FCC65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C2BE3C09-0A0C-51B8-AE31-647B5B1D49E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38">
                <a:extLst>
                  <a:ext uri="{FF2B5EF4-FFF2-40B4-BE49-F238E27FC236}">
                    <a16:creationId xmlns:a16="http://schemas.microsoft.com/office/drawing/2014/main" id="{5499B3F3-5325-A3C9-C96E-B360F64BF407}"/>
                  </a:ext>
                </a:extLst>
              </p:cNvPr>
              <p:cNvGrpSpPr/>
              <p:nvPr/>
            </p:nvGrpSpPr>
            <p:grpSpPr>
              <a:xfrm>
                <a:off x="5314014" y="1757596"/>
                <a:ext cx="1776984" cy="1676400"/>
                <a:chOff x="3810000" y="1828800"/>
                <a:chExt cx="4038600" cy="3810000"/>
              </a:xfrm>
            </p:grpSpPr>
            <p:sp>
              <p:nvSpPr>
                <p:cNvPr id="65" name="Half Frame 64">
                  <a:extLst>
                    <a:ext uri="{FF2B5EF4-FFF2-40B4-BE49-F238E27FC236}">
                      <a16:creationId xmlns:a16="http://schemas.microsoft.com/office/drawing/2014/main" id="{35308F27-10EB-AD5A-BF30-F7964B8E783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Half Frame 65">
                  <a:extLst>
                    <a:ext uri="{FF2B5EF4-FFF2-40B4-BE49-F238E27FC236}">
                      <a16:creationId xmlns:a16="http://schemas.microsoft.com/office/drawing/2014/main" id="{938DE91E-A34B-FAD0-4061-0F1D5C9B223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Half Frame 66">
                  <a:extLst>
                    <a:ext uri="{FF2B5EF4-FFF2-40B4-BE49-F238E27FC236}">
                      <a16:creationId xmlns:a16="http://schemas.microsoft.com/office/drawing/2014/main" id="{54744331-558C-6890-1BF0-73BAC9E2B40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Half Frame 67">
                  <a:extLst>
                    <a:ext uri="{FF2B5EF4-FFF2-40B4-BE49-F238E27FC236}">
                      <a16:creationId xmlns:a16="http://schemas.microsoft.com/office/drawing/2014/main" id="{EFC0D15A-EBA9-341A-97F3-1EEF29140D75}"/>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766">
                  <a:extLst>
                    <a:ext uri="{FF2B5EF4-FFF2-40B4-BE49-F238E27FC236}">
                      <a16:creationId xmlns:a16="http://schemas.microsoft.com/office/drawing/2014/main" id="{3CFB96FA-27FA-40FB-9269-8ACE6A080577}"/>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iamond 69">
                  <a:extLst>
                    <a:ext uri="{FF2B5EF4-FFF2-40B4-BE49-F238E27FC236}">
                      <a16:creationId xmlns:a16="http://schemas.microsoft.com/office/drawing/2014/main" id="{C1669EB7-65EA-9413-BCA0-13BDF25CED9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BFCE6ABE-29D1-6783-DDDF-91D21C2080C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169C6023-D957-912B-22D5-7136EFC5CF8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1AF2AA0-3F51-D5C8-A8C8-EAB7D1C5A723}"/>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48">
                <a:extLst>
                  <a:ext uri="{FF2B5EF4-FFF2-40B4-BE49-F238E27FC236}">
                    <a16:creationId xmlns:a16="http://schemas.microsoft.com/office/drawing/2014/main" id="{5557D017-C0CC-0363-277F-9EBC605FD578}"/>
                  </a:ext>
                </a:extLst>
              </p:cNvPr>
              <p:cNvGrpSpPr/>
              <p:nvPr/>
            </p:nvGrpSpPr>
            <p:grpSpPr>
              <a:xfrm>
                <a:off x="6738077" y="1677648"/>
                <a:ext cx="1776984" cy="1676400"/>
                <a:chOff x="3810000" y="1828800"/>
                <a:chExt cx="4038600" cy="3810000"/>
              </a:xfrm>
            </p:grpSpPr>
            <p:sp>
              <p:nvSpPr>
                <p:cNvPr id="56" name="Half Frame 55">
                  <a:extLst>
                    <a:ext uri="{FF2B5EF4-FFF2-40B4-BE49-F238E27FC236}">
                      <a16:creationId xmlns:a16="http://schemas.microsoft.com/office/drawing/2014/main" id="{A2C013A4-83CA-77B3-8B14-1671632955D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Half Frame 50">
                  <a:extLst>
                    <a:ext uri="{FF2B5EF4-FFF2-40B4-BE49-F238E27FC236}">
                      <a16:creationId xmlns:a16="http://schemas.microsoft.com/office/drawing/2014/main" id="{F484CAA4-665A-364B-3770-7C8560D5B28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Half Frame 51">
                  <a:extLst>
                    <a:ext uri="{FF2B5EF4-FFF2-40B4-BE49-F238E27FC236}">
                      <a16:creationId xmlns:a16="http://schemas.microsoft.com/office/drawing/2014/main" id="{071610ED-52B4-0CAC-2FA3-0AC94CC3EB6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Half Frame 52">
                  <a:extLst>
                    <a:ext uri="{FF2B5EF4-FFF2-40B4-BE49-F238E27FC236}">
                      <a16:creationId xmlns:a16="http://schemas.microsoft.com/office/drawing/2014/main" id="{652B45DD-64B9-BA5F-A19F-2332E8A37AC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757">
                  <a:extLst>
                    <a:ext uri="{FF2B5EF4-FFF2-40B4-BE49-F238E27FC236}">
                      <a16:creationId xmlns:a16="http://schemas.microsoft.com/office/drawing/2014/main" id="{9659EFF0-4FE9-7278-8CF0-2980A64BE42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iamond 60">
                  <a:extLst>
                    <a:ext uri="{FF2B5EF4-FFF2-40B4-BE49-F238E27FC236}">
                      <a16:creationId xmlns:a16="http://schemas.microsoft.com/office/drawing/2014/main" id="{521A34C5-1EFB-185D-3EE8-273F3228BAF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06ECF908-5BF7-3449-D066-00162B7D48B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BA935111-4E73-41F9-2BC4-0FE8C0E5A5BE}"/>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47DC4453-1CB6-2F1E-B2C5-6ADF356111B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Cloud 18">
              <a:extLst>
                <a:ext uri="{FF2B5EF4-FFF2-40B4-BE49-F238E27FC236}">
                  <a16:creationId xmlns:a16="http://schemas.microsoft.com/office/drawing/2014/main" id="{BEFCE51F-03DC-F3C3-370B-3689CDC3C80C}"/>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DE4F0F06-27D5-E8AE-50B7-99745A8EC7BC}"/>
                </a:ext>
              </a:extLst>
            </p:cNvPr>
            <p:cNvGrpSpPr/>
            <p:nvPr/>
          </p:nvGrpSpPr>
          <p:grpSpPr>
            <a:xfrm>
              <a:off x="7162023" y="1568903"/>
              <a:ext cx="1544762" cy="259293"/>
              <a:chOff x="7105896" y="1557210"/>
              <a:chExt cx="1544762" cy="488119"/>
            </a:xfrm>
          </p:grpSpPr>
          <p:sp>
            <p:nvSpPr>
              <p:cNvPr id="21" name="Rounded Rectangle 15">
                <a:extLst>
                  <a:ext uri="{FF2B5EF4-FFF2-40B4-BE49-F238E27FC236}">
                    <a16:creationId xmlns:a16="http://schemas.microsoft.com/office/drawing/2014/main" id="{B96BDC38-25F2-5B19-D3D8-FECAC752653A}"/>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59">
                <a:extLst>
                  <a:ext uri="{FF2B5EF4-FFF2-40B4-BE49-F238E27FC236}">
                    <a16:creationId xmlns:a16="http://schemas.microsoft.com/office/drawing/2014/main" id="{89111D24-C649-DFBD-6792-0AF420BD0395}"/>
                  </a:ext>
                </a:extLst>
              </p:cNvPr>
              <p:cNvGrpSpPr/>
              <p:nvPr/>
            </p:nvGrpSpPr>
            <p:grpSpPr>
              <a:xfrm rot="160736">
                <a:off x="7230848" y="1557210"/>
                <a:ext cx="1269517" cy="488119"/>
                <a:chOff x="3810000" y="1677648"/>
                <a:chExt cx="4705061" cy="1827552"/>
              </a:xfrm>
            </p:grpSpPr>
            <p:grpSp>
              <p:nvGrpSpPr>
                <p:cNvPr id="23" name="Group 37">
                  <a:extLst>
                    <a:ext uri="{FF2B5EF4-FFF2-40B4-BE49-F238E27FC236}">
                      <a16:creationId xmlns:a16="http://schemas.microsoft.com/office/drawing/2014/main" id="{D3CDD044-1014-3A27-CEB4-B027E3554F61}"/>
                    </a:ext>
                  </a:extLst>
                </p:cNvPr>
                <p:cNvGrpSpPr/>
                <p:nvPr/>
              </p:nvGrpSpPr>
              <p:grpSpPr>
                <a:xfrm>
                  <a:off x="3810000" y="1828800"/>
                  <a:ext cx="1776984" cy="1676400"/>
                  <a:chOff x="3810000" y="1828800"/>
                  <a:chExt cx="4038600" cy="3810000"/>
                </a:xfrm>
              </p:grpSpPr>
              <p:sp>
                <p:nvSpPr>
                  <p:cNvPr id="44" name="Half Frame 43">
                    <a:extLst>
                      <a:ext uri="{FF2B5EF4-FFF2-40B4-BE49-F238E27FC236}">
                        <a16:creationId xmlns:a16="http://schemas.microsoft.com/office/drawing/2014/main" id="{44ED24E2-32F6-F329-D671-473F37ADEE22}"/>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Half Frame 44">
                    <a:extLst>
                      <a:ext uri="{FF2B5EF4-FFF2-40B4-BE49-F238E27FC236}">
                        <a16:creationId xmlns:a16="http://schemas.microsoft.com/office/drawing/2014/main" id="{BF808D91-AE96-573F-CBE4-C2C6DD8ADA9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Half Frame 45">
                    <a:extLst>
                      <a:ext uri="{FF2B5EF4-FFF2-40B4-BE49-F238E27FC236}">
                        <a16:creationId xmlns:a16="http://schemas.microsoft.com/office/drawing/2014/main" id="{0F995948-51A6-368D-DA7C-0E886C98955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Half Frame 46">
                    <a:extLst>
                      <a:ext uri="{FF2B5EF4-FFF2-40B4-BE49-F238E27FC236}">
                        <a16:creationId xmlns:a16="http://schemas.microsoft.com/office/drawing/2014/main" id="{4302CCC3-7526-E3C5-6AEB-D9B9C5B1B0A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745">
                    <a:extLst>
                      <a:ext uri="{FF2B5EF4-FFF2-40B4-BE49-F238E27FC236}">
                        <a16:creationId xmlns:a16="http://schemas.microsoft.com/office/drawing/2014/main" id="{9301EC74-0F83-9E8D-B986-E44D16EA237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iamond 48">
                    <a:extLst>
                      <a:ext uri="{FF2B5EF4-FFF2-40B4-BE49-F238E27FC236}">
                        <a16:creationId xmlns:a16="http://schemas.microsoft.com/office/drawing/2014/main" id="{74F745F6-25BB-7432-2210-61AD06AB16C3}"/>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3492EFCF-0A29-4F1D-147D-3E1666592A11}"/>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a:extLst>
                      <a:ext uri="{FF2B5EF4-FFF2-40B4-BE49-F238E27FC236}">
                        <a16:creationId xmlns:a16="http://schemas.microsoft.com/office/drawing/2014/main" id="{00CDEA52-B6CB-12E9-B32D-C19F42E6FA7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AF9E9A86-4145-6BAA-05D6-953BFA66C2A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38">
                  <a:extLst>
                    <a:ext uri="{FF2B5EF4-FFF2-40B4-BE49-F238E27FC236}">
                      <a16:creationId xmlns:a16="http://schemas.microsoft.com/office/drawing/2014/main" id="{2AAA132B-2887-87A3-A770-27ED7835FB9C}"/>
                    </a:ext>
                  </a:extLst>
                </p:cNvPr>
                <p:cNvGrpSpPr/>
                <p:nvPr/>
              </p:nvGrpSpPr>
              <p:grpSpPr>
                <a:xfrm>
                  <a:off x="5314014" y="1757596"/>
                  <a:ext cx="1776984" cy="1676400"/>
                  <a:chOff x="3810000" y="1828800"/>
                  <a:chExt cx="4038600" cy="3810000"/>
                </a:xfrm>
              </p:grpSpPr>
              <p:sp>
                <p:nvSpPr>
                  <p:cNvPr id="35" name="Half Frame 34">
                    <a:extLst>
                      <a:ext uri="{FF2B5EF4-FFF2-40B4-BE49-F238E27FC236}">
                        <a16:creationId xmlns:a16="http://schemas.microsoft.com/office/drawing/2014/main" id="{883C56CA-D667-6D4A-BE56-3951DE16AF9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Half Frame 35">
                    <a:extLst>
                      <a:ext uri="{FF2B5EF4-FFF2-40B4-BE49-F238E27FC236}">
                        <a16:creationId xmlns:a16="http://schemas.microsoft.com/office/drawing/2014/main" id="{AC9FE4ED-ABEA-9B36-93AF-FC7C57763FC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Half Frame 36">
                    <a:extLst>
                      <a:ext uri="{FF2B5EF4-FFF2-40B4-BE49-F238E27FC236}">
                        <a16:creationId xmlns:a16="http://schemas.microsoft.com/office/drawing/2014/main" id="{EC4D6FDF-49BF-9FDD-1E59-4AFCE94DD56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Half Frame 37">
                    <a:extLst>
                      <a:ext uri="{FF2B5EF4-FFF2-40B4-BE49-F238E27FC236}">
                        <a16:creationId xmlns:a16="http://schemas.microsoft.com/office/drawing/2014/main" id="{CC9FB958-13EE-7D91-50E5-FAFA19FFF9C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736">
                    <a:extLst>
                      <a:ext uri="{FF2B5EF4-FFF2-40B4-BE49-F238E27FC236}">
                        <a16:creationId xmlns:a16="http://schemas.microsoft.com/office/drawing/2014/main" id="{448EE649-DAED-DE92-25D8-8158A5B0401D}"/>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iamond 39">
                    <a:extLst>
                      <a:ext uri="{FF2B5EF4-FFF2-40B4-BE49-F238E27FC236}">
                        <a16:creationId xmlns:a16="http://schemas.microsoft.com/office/drawing/2014/main" id="{0C225C1A-6FFA-6A13-9A53-F1A586A119C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0580246F-2333-16AB-F1E7-ED7FC891FEE6}"/>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a:extLst>
                      <a:ext uri="{FF2B5EF4-FFF2-40B4-BE49-F238E27FC236}">
                        <a16:creationId xmlns:a16="http://schemas.microsoft.com/office/drawing/2014/main" id="{2B7212EF-B4CA-0641-7546-A6E2D666A93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FC4192B4-D554-AB6B-845A-6B953D5940E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48">
                  <a:extLst>
                    <a:ext uri="{FF2B5EF4-FFF2-40B4-BE49-F238E27FC236}">
                      <a16:creationId xmlns:a16="http://schemas.microsoft.com/office/drawing/2014/main" id="{C910A186-29E2-E14D-C68D-3847087BA3C8}"/>
                    </a:ext>
                  </a:extLst>
                </p:cNvPr>
                <p:cNvGrpSpPr/>
                <p:nvPr/>
              </p:nvGrpSpPr>
              <p:grpSpPr>
                <a:xfrm>
                  <a:off x="6738077" y="1677648"/>
                  <a:ext cx="1776984" cy="1676400"/>
                  <a:chOff x="3810000" y="1828800"/>
                  <a:chExt cx="4038600" cy="3810000"/>
                </a:xfrm>
              </p:grpSpPr>
              <p:sp>
                <p:nvSpPr>
                  <p:cNvPr id="26" name="Half Frame 25">
                    <a:extLst>
                      <a:ext uri="{FF2B5EF4-FFF2-40B4-BE49-F238E27FC236}">
                        <a16:creationId xmlns:a16="http://schemas.microsoft.com/office/drawing/2014/main" id="{FCA87556-5481-4815-2F28-E84CB129304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a:extLst>
                      <a:ext uri="{FF2B5EF4-FFF2-40B4-BE49-F238E27FC236}">
                        <a16:creationId xmlns:a16="http://schemas.microsoft.com/office/drawing/2014/main" id="{F2C4EDB7-D2FE-979C-E97F-2AC7E78CAA62}"/>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a:extLst>
                      <a:ext uri="{FF2B5EF4-FFF2-40B4-BE49-F238E27FC236}">
                        <a16:creationId xmlns:a16="http://schemas.microsoft.com/office/drawing/2014/main" id="{84DB88E4-313C-A6C5-5BD6-85211A90257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a:extLst>
                      <a:ext uri="{FF2B5EF4-FFF2-40B4-BE49-F238E27FC236}">
                        <a16:creationId xmlns:a16="http://schemas.microsoft.com/office/drawing/2014/main" id="{CFF7724F-FE1A-15B8-69C6-B6BC818FCE9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727">
                    <a:extLst>
                      <a:ext uri="{FF2B5EF4-FFF2-40B4-BE49-F238E27FC236}">
                        <a16:creationId xmlns:a16="http://schemas.microsoft.com/office/drawing/2014/main" id="{34A69779-696D-2847-55C8-43C85EA9020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iamond 30">
                    <a:extLst>
                      <a:ext uri="{FF2B5EF4-FFF2-40B4-BE49-F238E27FC236}">
                        <a16:creationId xmlns:a16="http://schemas.microsoft.com/office/drawing/2014/main" id="{28E52373-D81A-CBCC-FF0B-EF9A1117E06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680815F9-A38D-3AFA-AA86-8C15A410863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FE081FC8-117B-22B3-839F-DDA94813045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0F7C7D01-6003-4B7F-7C2A-18E3CFD37AA0}"/>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171003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maroon backgroun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7171" name="TextBox 4"/>
          <p:cNvSpPr txBox="1">
            <a:spLocks noChangeArrowheads="1"/>
          </p:cNvSpPr>
          <p:nvPr/>
        </p:nvSpPr>
        <p:spPr bwMode="auto">
          <a:xfrm>
            <a:off x="0" y="0"/>
            <a:ext cx="12192000" cy="769441"/>
          </a:xfrm>
          <a:prstGeom prst="rect">
            <a:avLst/>
          </a:prstGeom>
          <a:noFill/>
          <a:ln w="9525">
            <a:noFill/>
            <a:miter lim="800000"/>
            <a:headEnd/>
            <a:tailEnd/>
          </a:ln>
        </p:spPr>
        <p:txBody>
          <a:bodyPr wrap="square">
            <a:spAutoFit/>
          </a:bodyPr>
          <a:lstStyle/>
          <a:p>
            <a:pPr algn="ctr"/>
            <a:r>
              <a:rPr lang="en-US" sz="4400" b="1" i="1" dirty="0">
                <a:solidFill>
                  <a:schemeClr val="bg1"/>
                </a:solidFill>
                <a:latin typeface="Lucida Calligraphy" pitchFamily="66" charset="0"/>
              </a:rPr>
              <a:t>“Mine hour is not yet come.”</a:t>
            </a:r>
          </a:p>
        </p:txBody>
      </p:sp>
      <p:sp>
        <p:nvSpPr>
          <p:cNvPr id="7173" name="TextBox 6"/>
          <p:cNvSpPr txBox="1">
            <a:spLocks noChangeArrowheads="1"/>
          </p:cNvSpPr>
          <p:nvPr/>
        </p:nvSpPr>
        <p:spPr bwMode="auto">
          <a:xfrm>
            <a:off x="0" y="6519446"/>
            <a:ext cx="2438400" cy="338554"/>
          </a:xfrm>
          <a:prstGeom prst="rect">
            <a:avLst/>
          </a:prstGeom>
          <a:noFill/>
          <a:ln w="9525">
            <a:noFill/>
            <a:miter lim="800000"/>
            <a:headEnd/>
            <a:tailEnd/>
          </a:ln>
        </p:spPr>
        <p:txBody>
          <a:bodyPr>
            <a:spAutoFit/>
          </a:bodyPr>
          <a:lstStyle/>
          <a:p>
            <a:r>
              <a:rPr lang="en-US" sz="1600" b="1" i="1" dirty="0">
                <a:solidFill>
                  <a:schemeClr val="bg1"/>
                </a:solidFill>
              </a:rPr>
              <a:t>John 2:5; John 19:25-27</a:t>
            </a:r>
          </a:p>
        </p:txBody>
      </p:sp>
      <p:sp>
        <p:nvSpPr>
          <p:cNvPr id="8" name="Rectangle 7"/>
          <p:cNvSpPr/>
          <p:nvPr/>
        </p:nvSpPr>
        <p:spPr>
          <a:xfrm>
            <a:off x="508000" y="1730031"/>
            <a:ext cx="6096000" cy="4093428"/>
          </a:xfrm>
          <a:prstGeom prst="rect">
            <a:avLst/>
          </a:prstGeom>
        </p:spPr>
        <p:txBody>
          <a:bodyPr>
            <a:spAutoFit/>
          </a:bodyPr>
          <a:lstStyle/>
          <a:p>
            <a:r>
              <a:rPr lang="en-US" sz="2000" dirty="0">
                <a:solidFill>
                  <a:schemeClr val="bg1"/>
                </a:solidFill>
              </a:rPr>
              <a:t>"Christ's mission to glorify his Heavenly Father and extend salvation to each of us did not prevent him from showing his profound love and respect for his mother. </a:t>
            </a:r>
          </a:p>
          <a:p>
            <a:endParaRPr lang="en-US" sz="2000" dirty="0">
              <a:solidFill>
                <a:schemeClr val="bg1"/>
              </a:solidFill>
            </a:endParaRPr>
          </a:p>
          <a:p>
            <a:r>
              <a:rPr lang="en-US" sz="2000" dirty="0">
                <a:solidFill>
                  <a:schemeClr val="bg1"/>
                </a:solidFill>
              </a:rPr>
              <a:t>Indeed, the scriptures make it clear that even during the agony of his crucifixion at Calvary, his mother's welfare was not far from his thoughts. John records that 'there stood by the cross of Jesus his mother.' </a:t>
            </a:r>
          </a:p>
          <a:p>
            <a:endParaRPr lang="en-US" sz="2000" dirty="0">
              <a:solidFill>
                <a:schemeClr val="bg1"/>
              </a:solidFill>
            </a:endParaRPr>
          </a:p>
          <a:p>
            <a:r>
              <a:rPr lang="en-US" sz="2000" dirty="0">
                <a:solidFill>
                  <a:schemeClr val="bg1"/>
                </a:solidFill>
              </a:rPr>
              <a:t>When Jesus saw his mother, standing by his disciple John, he said, 'Woman, behold thy son! Then </a:t>
            </a:r>
            <a:r>
              <a:rPr lang="en-US" sz="2000" dirty="0" err="1">
                <a:solidFill>
                  <a:schemeClr val="bg1"/>
                </a:solidFill>
              </a:rPr>
              <a:t>saith</a:t>
            </a:r>
            <a:r>
              <a:rPr lang="en-US" sz="2000" dirty="0">
                <a:solidFill>
                  <a:schemeClr val="bg1"/>
                </a:solidFill>
              </a:rPr>
              <a:t> he to the disciple, Behold thy mother! And from that hour that disciple took her unto his own home.’" (6)</a:t>
            </a:r>
          </a:p>
        </p:txBody>
      </p:sp>
      <p:pic>
        <p:nvPicPr>
          <p:cNvPr id="9" name="Picture 12" descr="Image result for water to wine"/>
          <p:cNvPicPr>
            <a:picLocks noChangeAspect="1" noChangeArrowheads="1"/>
          </p:cNvPicPr>
          <p:nvPr/>
        </p:nvPicPr>
        <p:blipFill>
          <a:blip r:embed="rId3" cstate="print"/>
          <a:srcRect/>
          <a:stretch>
            <a:fillRect/>
          </a:stretch>
        </p:blipFill>
        <p:spPr bwMode="auto">
          <a:xfrm>
            <a:off x="7144183" y="1366983"/>
            <a:ext cx="3627725" cy="4849090"/>
          </a:xfrm>
          <a:prstGeom prst="rect">
            <a:avLst/>
          </a:prstGeom>
          <a:noFill/>
        </p:spPr>
      </p:pic>
      <p:pic>
        <p:nvPicPr>
          <p:cNvPr id="14338" name="Picture 2" descr="Image result for susan easton black"/>
          <p:cNvPicPr>
            <a:picLocks noChangeAspect="1" noChangeArrowheads="1"/>
          </p:cNvPicPr>
          <p:nvPr/>
        </p:nvPicPr>
        <p:blipFill>
          <a:blip r:embed="rId4" cstate="print"/>
          <a:srcRect/>
          <a:stretch>
            <a:fillRect/>
          </a:stretch>
        </p:blipFill>
        <p:spPr bwMode="auto">
          <a:xfrm>
            <a:off x="279698" y="204395"/>
            <a:ext cx="1035685" cy="13049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maroon backgroun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8195" name="TextBox 2"/>
          <p:cNvSpPr txBox="1">
            <a:spLocks noChangeArrowheads="1"/>
          </p:cNvSpPr>
          <p:nvPr/>
        </p:nvSpPr>
        <p:spPr bwMode="auto">
          <a:xfrm>
            <a:off x="0" y="0"/>
            <a:ext cx="12192000" cy="769441"/>
          </a:xfrm>
          <a:prstGeom prst="rect">
            <a:avLst/>
          </a:prstGeom>
          <a:noFill/>
          <a:ln w="9525">
            <a:noFill/>
            <a:miter lim="800000"/>
            <a:headEnd/>
            <a:tailEnd/>
          </a:ln>
        </p:spPr>
        <p:txBody>
          <a:bodyPr wrap="square">
            <a:spAutoFit/>
          </a:bodyPr>
          <a:lstStyle/>
          <a:p>
            <a:pPr algn="ctr"/>
            <a:r>
              <a:rPr lang="en-US" sz="4400" b="1" dirty="0">
                <a:solidFill>
                  <a:schemeClr val="bg1"/>
                </a:solidFill>
                <a:latin typeface="Lucida Calligraphy" pitchFamily="66" charset="0"/>
              </a:rPr>
              <a:t>Six Water Pots</a:t>
            </a:r>
          </a:p>
        </p:txBody>
      </p:sp>
      <p:sp>
        <p:nvSpPr>
          <p:cNvPr id="8196" name="TextBox 3"/>
          <p:cNvSpPr txBox="1">
            <a:spLocks noChangeArrowheads="1"/>
          </p:cNvSpPr>
          <p:nvPr/>
        </p:nvSpPr>
        <p:spPr bwMode="auto">
          <a:xfrm>
            <a:off x="6576290" y="1803401"/>
            <a:ext cx="5384800" cy="2246313"/>
          </a:xfrm>
          <a:prstGeom prst="rect">
            <a:avLst/>
          </a:prstGeom>
          <a:noFill/>
          <a:ln w="9525">
            <a:noFill/>
            <a:miter lim="800000"/>
            <a:headEnd/>
            <a:tailEnd/>
          </a:ln>
        </p:spPr>
        <p:txBody>
          <a:bodyPr>
            <a:spAutoFit/>
          </a:bodyPr>
          <a:lstStyle/>
          <a:p>
            <a:pPr algn="ctr"/>
            <a:r>
              <a:rPr lang="en-US" sz="2800" dirty="0">
                <a:solidFill>
                  <a:schemeClr val="bg1"/>
                </a:solidFill>
              </a:rPr>
              <a:t>1 Firkin = 9 gallons</a:t>
            </a:r>
          </a:p>
          <a:p>
            <a:pPr algn="ctr"/>
            <a:r>
              <a:rPr lang="en-US" sz="2800" dirty="0">
                <a:solidFill>
                  <a:schemeClr val="bg1"/>
                </a:solidFill>
              </a:rPr>
              <a:t>2 Firkins = 18 gallons</a:t>
            </a:r>
          </a:p>
          <a:p>
            <a:pPr algn="ctr"/>
            <a:r>
              <a:rPr lang="en-US" sz="2800" dirty="0">
                <a:solidFill>
                  <a:schemeClr val="bg1"/>
                </a:solidFill>
              </a:rPr>
              <a:t>3 Firkins = 27 gallons</a:t>
            </a:r>
          </a:p>
          <a:p>
            <a:pPr algn="ctr"/>
            <a:endParaRPr lang="en-US" sz="2800" dirty="0">
              <a:solidFill>
                <a:schemeClr val="bg1"/>
              </a:solidFill>
            </a:endParaRPr>
          </a:p>
          <a:p>
            <a:pPr algn="ctr"/>
            <a:r>
              <a:rPr lang="en-US" sz="2800" b="1" dirty="0">
                <a:solidFill>
                  <a:schemeClr val="bg1"/>
                </a:solidFill>
              </a:rPr>
              <a:t>100-160 gallons total</a:t>
            </a:r>
          </a:p>
        </p:txBody>
      </p:sp>
      <p:sp>
        <p:nvSpPr>
          <p:cNvPr id="8197" name="TextBox 5"/>
          <p:cNvSpPr txBox="1">
            <a:spLocks noChangeArrowheads="1"/>
          </p:cNvSpPr>
          <p:nvPr/>
        </p:nvSpPr>
        <p:spPr bwMode="auto">
          <a:xfrm>
            <a:off x="7010400" y="1274620"/>
            <a:ext cx="4673600" cy="461963"/>
          </a:xfrm>
          <a:prstGeom prst="rect">
            <a:avLst/>
          </a:prstGeom>
          <a:noFill/>
          <a:ln w="9525">
            <a:noFill/>
            <a:miter lim="800000"/>
            <a:headEnd/>
            <a:tailEnd/>
          </a:ln>
        </p:spPr>
        <p:txBody>
          <a:bodyPr>
            <a:spAutoFit/>
          </a:bodyPr>
          <a:lstStyle/>
          <a:p>
            <a:pPr algn="ctr"/>
            <a:r>
              <a:rPr lang="en-US" sz="2400" b="1" dirty="0">
                <a:solidFill>
                  <a:schemeClr val="bg1"/>
                </a:solidFill>
              </a:rPr>
              <a:t>Life size Pots</a:t>
            </a:r>
          </a:p>
        </p:txBody>
      </p:sp>
      <p:sp>
        <p:nvSpPr>
          <p:cNvPr id="8198" name="TextBox 7"/>
          <p:cNvSpPr txBox="1">
            <a:spLocks noChangeArrowheads="1"/>
          </p:cNvSpPr>
          <p:nvPr/>
        </p:nvSpPr>
        <p:spPr bwMode="auto">
          <a:xfrm>
            <a:off x="0" y="6519446"/>
            <a:ext cx="3149600" cy="338554"/>
          </a:xfrm>
          <a:prstGeom prst="rect">
            <a:avLst/>
          </a:prstGeom>
          <a:noFill/>
          <a:ln w="9525">
            <a:noFill/>
            <a:miter lim="800000"/>
            <a:headEnd/>
            <a:tailEnd/>
          </a:ln>
        </p:spPr>
        <p:txBody>
          <a:bodyPr>
            <a:spAutoFit/>
          </a:bodyPr>
          <a:lstStyle/>
          <a:p>
            <a:r>
              <a:rPr lang="en-US" sz="1600" b="1" i="1" dirty="0">
                <a:solidFill>
                  <a:schemeClr val="bg1"/>
                </a:solidFill>
              </a:rPr>
              <a:t>John 2:6</a:t>
            </a:r>
          </a:p>
        </p:txBody>
      </p:sp>
      <p:pic>
        <p:nvPicPr>
          <p:cNvPr id="10" name="Picture 6" descr="Image result for water to wine"/>
          <p:cNvPicPr>
            <a:picLocks noChangeAspect="1" noChangeArrowheads="1"/>
          </p:cNvPicPr>
          <p:nvPr/>
        </p:nvPicPr>
        <p:blipFill>
          <a:blip r:embed="rId3" cstate="print"/>
          <a:srcRect/>
          <a:stretch>
            <a:fillRect/>
          </a:stretch>
        </p:blipFill>
        <p:spPr bwMode="auto">
          <a:xfrm>
            <a:off x="1419012" y="2767635"/>
            <a:ext cx="4853709" cy="3640282"/>
          </a:xfrm>
          <a:prstGeom prst="rect">
            <a:avLst/>
          </a:prstGeom>
          <a:noFill/>
        </p:spPr>
      </p:pic>
      <p:sp>
        <p:nvSpPr>
          <p:cNvPr id="11" name="Rectangle 10"/>
          <p:cNvSpPr/>
          <p:nvPr/>
        </p:nvSpPr>
        <p:spPr>
          <a:xfrm>
            <a:off x="554181" y="972280"/>
            <a:ext cx="6520873" cy="1569660"/>
          </a:xfrm>
          <a:prstGeom prst="rect">
            <a:avLst/>
          </a:prstGeom>
        </p:spPr>
        <p:txBody>
          <a:bodyPr wrap="square">
            <a:spAutoFit/>
          </a:bodyPr>
          <a:lstStyle/>
          <a:p>
            <a:r>
              <a:rPr lang="en-US" sz="2400" dirty="0">
                <a:solidFill>
                  <a:schemeClr val="bg1"/>
                </a:solidFill>
              </a:rPr>
              <a:t> Wine was a customary drink at a wedding feast. Sometimes the wedding feast would continue for multiple days. To run out of wine would have been embarrassing for the hosts of the feast. </a:t>
            </a:r>
          </a:p>
        </p:txBody>
      </p:sp>
      <p:grpSp>
        <p:nvGrpSpPr>
          <p:cNvPr id="14" name="Group 13"/>
          <p:cNvGrpSpPr/>
          <p:nvPr/>
        </p:nvGrpSpPr>
        <p:grpSpPr>
          <a:xfrm>
            <a:off x="8459067" y="4097482"/>
            <a:ext cx="2143125" cy="2569746"/>
            <a:chOff x="5041612" y="4042064"/>
            <a:chExt cx="2143125" cy="2569746"/>
          </a:xfrm>
        </p:grpSpPr>
        <p:pic>
          <p:nvPicPr>
            <p:cNvPr id="10242" name="Picture 2" descr="drawing of limestone pots"/>
            <p:cNvPicPr>
              <a:picLocks noChangeAspect="1" noChangeArrowheads="1"/>
            </p:cNvPicPr>
            <p:nvPr/>
          </p:nvPicPr>
          <p:blipFill>
            <a:blip r:embed="rId4" cstate="print"/>
            <a:srcRect/>
            <a:stretch>
              <a:fillRect/>
            </a:stretch>
          </p:blipFill>
          <p:spPr bwMode="auto">
            <a:xfrm>
              <a:off x="5041612" y="4042064"/>
              <a:ext cx="2143125" cy="2143125"/>
            </a:xfrm>
            <a:prstGeom prst="rect">
              <a:avLst/>
            </a:prstGeom>
            <a:noFill/>
          </p:spPr>
        </p:pic>
        <p:sp>
          <p:nvSpPr>
            <p:cNvPr id="13" name="Rectangle 12"/>
            <p:cNvSpPr/>
            <p:nvPr/>
          </p:nvSpPr>
          <p:spPr>
            <a:xfrm>
              <a:off x="5080000" y="6180923"/>
              <a:ext cx="2087418" cy="430887"/>
            </a:xfrm>
            <a:prstGeom prst="rect">
              <a:avLst/>
            </a:prstGeom>
          </p:spPr>
          <p:txBody>
            <a:bodyPr wrap="square">
              <a:spAutoFit/>
            </a:bodyPr>
            <a:lstStyle/>
            <a:p>
              <a:r>
                <a:rPr lang="en-US" sz="1100" i="1" dirty="0">
                  <a:solidFill>
                    <a:schemeClr val="bg1"/>
                  </a:solidFill>
                </a:rPr>
                <a:t>Limestone pots from the New Testament era in Israel</a:t>
              </a:r>
              <a:endParaRPr lang="en-US" sz="1100" dirty="0">
                <a:solidFill>
                  <a:schemeClr val="bg1"/>
                </a:solidFill>
              </a:endParaRPr>
            </a:p>
          </p:txBody>
        </p:sp>
      </p:grpSp>
      <p:sp>
        <p:nvSpPr>
          <p:cNvPr id="15" name="TextBox 14"/>
          <p:cNvSpPr txBox="1"/>
          <p:nvPr/>
        </p:nvSpPr>
        <p:spPr>
          <a:xfrm>
            <a:off x="11545455" y="6488668"/>
            <a:ext cx="646545" cy="369332"/>
          </a:xfrm>
          <a:prstGeom prst="rect">
            <a:avLst/>
          </a:prstGeom>
          <a:noFill/>
        </p:spPr>
        <p:txBody>
          <a:bodyPr wrap="square" rtlCol="0">
            <a:spAutoFit/>
          </a:bodyPr>
          <a:lstStyle/>
          <a:p>
            <a:pPr algn="r"/>
            <a:r>
              <a:rPr lang="en-US" dirty="0">
                <a:solidFill>
                  <a:schemeClr val="bg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1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9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maroon backgroun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9219" name="TextBox 2"/>
          <p:cNvSpPr txBox="1">
            <a:spLocks noChangeArrowheads="1"/>
          </p:cNvSpPr>
          <p:nvPr/>
        </p:nvSpPr>
        <p:spPr bwMode="auto">
          <a:xfrm>
            <a:off x="0" y="0"/>
            <a:ext cx="3860800" cy="1938992"/>
          </a:xfrm>
          <a:prstGeom prst="rect">
            <a:avLst/>
          </a:prstGeom>
          <a:noFill/>
          <a:ln w="9525">
            <a:noFill/>
            <a:miter lim="800000"/>
            <a:headEnd/>
            <a:tailEnd/>
          </a:ln>
        </p:spPr>
        <p:txBody>
          <a:bodyPr>
            <a:spAutoFit/>
          </a:bodyPr>
          <a:lstStyle/>
          <a:p>
            <a:pPr algn="ctr"/>
            <a:r>
              <a:rPr lang="en-US" sz="4000" b="1" i="1" dirty="0">
                <a:solidFill>
                  <a:schemeClr val="bg1"/>
                </a:solidFill>
              </a:rPr>
              <a:t>Water </a:t>
            </a:r>
          </a:p>
          <a:p>
            <a:pPr algn="ctr"/>
            <a:r>
              <a:rPr lang="en-US" sz="4000" b="1" i="1" dirty="0">
                <a:solidFill>
                  <a:schemeClr val="bg1"/>
                </a:solidFill>
              </a:rPr>
              <a:t>for Religious  Purposes</a:t>
            </a:r>
          </a:p>
        </p:txBody>
      </p:sp>
      <p:sp>
        <p:nvSpPr>
          <p:cNvPr id="9220" name="Rectangle 4"/>
          <p:cNvSpPr>
            <a:spLocks noChangeArrowheads="1"/>
          </p:cNvSpPr>
          <p:nvPr/>
        </p:nvSpPr>
        <p:spPr bwMode="auto">
          <a:xfrm>
            <a:off x="230909" y="2207491"/>
            <a:ext cx="3454400" cy="1815882"/>
          </a:xfrm>
          <a:prstGeom prst="rect">
            <a:avLst/>
          </a:prstGeom>
          <a:noFill/>
          <a:ln w="9525">
            <a:noFill/>
            <a:miter lim="800000"/>
            <a:headEnd/>
            <a:tailEnd/>
          </a:ln>
        </p:spPr>
        <p:txBody>
          <a:bodyPr wrap="square">
            <a:spAutoFit/>
          </a:bodyPr>
          <a:lstStyle/>
          <a:p>
            <a:pPr algn="ctr"/>
            <a:r>
              <a:rPr lang="en-US" sz="2800" dirty="0">
                <a:solidFill>
                  <a:schemeClr val="bg1"/>
                </a:solidFill>
              </a:rPr>
              <a:t>Used only for water </a:t>
            </a:r>
          </a:p>
          <a:p>
            <a:pPr algn="ctr"/>
            <a:endParaRPr lang="en-US" sz="2800" dirty="0">
              <a:solidFill>
                <a:schemeClr val="bg1"/>
              </a:solidFill>
            </a:endParaRPr>
          </a:p>
          <a:p>
            <a:pPr algn="ctr"/>
            <a:r>
              <a:rPr lang="en-US" sz="2800" dirty="0">
                <a:solidFill>
                  <a:schemeClr val="bg1"/>
                </a:solidFill>
              </a:rPr>
              <a:t>Dedicated for purification &amp; rituals</a:t>
            </a:r>
          </a:p>
        </p:txBody>
      </p:sp>
      <p:sp>
        <p:nvSpPr>
          <p:cNvPr id="9221" name="TextBox 5"/>
          <p:cNvSpPr txBox="1">
            <a:spLocks noChangeArrowheads="1"/>
          </p:cNvSpPr>
          <p:nvPr/>
        </p:nvSpPr>
        <p:spPr bwMode="auto">
          <a:xfrm>
            <a:off x="0" y="6550223"/>
            <a:ext cx="2235200" cy="307777"/>
          </a:xfrm>
          <a:prstGeom prst="rect">
            <a:avLst/>
          </a:prstGeom>
          <a:noFill/>
          <a:ln w="9525">
            <a:noFill/>
            <a:miter lim="800000"/>
            <a:headEnd/>
            <a:tailEnd/>
          </a:ln>
        </p:spPr>
        <p:txBody>
          <a:bodyPr>
            <a:spAutoFit/>
          </a:bodyPr>
          <a:lstStyle/>
          <a:p>
            <a:r>
              <a:rPr lang="en-US" sz="1400" b="1" i="1" dirty="0">
                <a:solidFill>
                  <a:schemeClr val="bg1"/>
                </a:solidFill>
              </a:rPr>
              <a:t>John 2:7</a:t>
            </a:r>
          </a:p>
        </p:txBody>
      </p:sp>
      <p:grpSp>
        <p:nvGrpSpPr>
          <p:cNvPr id="7" name="Group 6"/>
          <p:cNvGrpSpPr/>
          <p:nvPr/>
        </p:nvGrpSpPr>
        <p:grpSpPr>
          <a:xfrm>
            <a:off x="3629890" y="713365"/>
            <a:ext cx="3703783" cy="5179435"/>
            <a:chOff x="1485611" y="-1512599"/>
            <a:chExt cx="5353050" cy="6115316"/>
          </a:xfrm>
        </p:grpSpPr>
        <p:pic>
          <p:nvPicPr>
            <p:cNvPr id="8" name="Picture 10" descr="Image result for water to wine"/>
            <p:cNvPicPr>
              <a:picLocks noChangeAspect="1" noChangeArrowheads="1"/>
            </p:cNvPicPr>
            <p:nvPr/>
          </p:nvPicPr>
          <p:blipFill>
            <a:blip r:embed="rId3" cstate="print"/>
            <a:srcRect/>
            <a:stretch>
              <a:fillRect/>
            </a:stretch>
          </p:blipFill>
          <p:spPr bwMode="auto">
            <a:xfrm>
              <a:off x="1485611" y="-1512599"/>
              <a:ext cx="5353050" cy="6096001"/>
            </a:xfrm>
            <a:prstGeom prst="rect">
              <a:avLst/>
            </a:prstGeom>
            <a:noFill/>
          </p:spPr>
        </p:pic>
        <p:sp>
          <p:nvSpPr>
            <p:cNvPr id="9" name="TextBox 8"/>
            <p:cNvSpPr txBox="1"/>
            <p:nvPr/>
          </p:nvSpPr>
          <p:spPr>
            <a:xfrm>
              <a:off x="4378037" y="4387273"/>
              <a:ext cx="2392218" cy="215444"/>
            </a:xfrm>
            <a:prstGeom prst="rect">
              <a:avLst/>
            </a:prstGeom>
            <a:solidFill>
              <a:schemeClr val="tx1"/>
            </a:solidFill>
          </p:spPr>
          <p:txBody>
            <a:bodyPr wrap="square" rtlCol="0">
              <a:spAutoFit/>
            </a:bodyPr>
            <a:lstStyle/>
            <a:p>
              <a:r>
                <a:rPr lang="en-US" sz="800" dirty="0">
                  <a:solidFill>
                    <a:schemeClr val="bg1"/>
                  </a:solidFill>
                </a:rPr>
                <a:t>Susan-Angelo </a:t>
              </a:r>
              <a:r>
                <a:rPr lang="en-US" sz="800" dirty="0" err="1">
                  <a:solidFill>
                    <a:schemeClr val="bg1"/>
                  </a:solidFill>
                </a:rPr>
                <a:t>DeBay</a:t>
              </a:r>
              <a:endParaRPr lang="en-US" sz="800" dirty="0">
                <a:solidFill>
                  <a:schemeClr val="bg1"/>
                </a:solidFill>
              </a:endParaRPr>
            </a:p>
          </p:txBody>
        </p:sp>
      </p:grpSp>
      <p:sp>
        <p:nvSpPr>
          <p:cNvPr id="9217" name="Rectangle 1"/>
          <p:cNvSpPr>
            <a:spLocks noChangeArrowheads="1"/>
          </p:cNvSpPr>
          <p:nvPr/>
        </p:nvSpPr>
        <p:spPr bwMode="auto">
          <a:xfrm>
            <a:off x="7693889" y="691357"/>
            <a:ext cx="4368801"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bg1"/>
                </a:solidFill>
                <a:effectLst/>
                <a:latin typeface="Arial" pitchFamily="34" charset="0"/>
                <a:ea typeface="Times New Roman" pitchFamily="18" charset="0"/>
                <a:cs typeface="Arial" pitchFamily="34" charset="0"/>
              </a:rPr>
              <a:t>The Jews had a practice under the Pharisees to wash their hands for purification purposes before and after eating.  </a:t>
            </a:r>
          </a:p>
          <a:p>
            <a:pPr marL="0" marR="0" lvl="0" indent="0" algn="l" defTabSz="914400" rtl="0" eaLnBrk="1" fontAlgn="base" latinLnBrk="0" hangingPunct="1">
              <a:lnSpc>
                <a:spcPct val="100000"/>
              </a:lnSpc>
              <a:spcBef>
                <a:spcPct val="0"/>
              </a:spcBef>
              <a:spcAft>
                <a:spcPct val="0"/>
              </a:spcAft>
              <a:buClrTx/>
              <a:buSzTx/>
              <a:buFontTx/>
              <a:buNone/>
              <a:tabLst/>
            </a:pPr>
            <a:endParaRPr lang="en-US" dirty="0">
              <a:solidFill>
                <a:schemeClr val="bg1"/>
              </a:solidFill>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bg1"/>
                </a:solidFill>
                <a:effectLst/>
                <a:latin typeface="Arial" pitchFamily="34" charset="0"/>
                <a:ea typeface="Times New Roman" pitchFamily="18" charset="0"/>
                <a:cs typeface="Arial" pitchFamily="34" charset="0"/>
              </a:rPr>
              <a:t>They also had rituals that required pure water that was dedicated to religious purposes.  </a:t>
            </a:r>
          </a:p>
          <a:p>
            <a:pPr marL="0" marR="0" lvl="0" indent="0" algn="l" defTabSz="914400" rtl="0" eaLnBrk="1" fontAlgn="base" latinLnBrk="0" hangingPunct="1">
              <a:lnSpc>
                <a:spcPct val="100000"/>
              </a:lnSpc>
              <a:spcBef>
                <a:spcPct val="0"/>
              </a:spcBef>
              <a:spcAft>
                <a:spcPct val="0"/>
              </a:spcAft>
              <a:buClrTx/>
              <a:buSzTx/>
              <a:buFontTx/>
              <a:buNone/>
              <a:tabLst/>
            </a:pPr>
            <a:endParaRPr lang="en-US" dirty="0">
              <a:solidFill>
                <a:schemeClr val="bg1"/>
              </a:solidFill>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bg1"/>
                </a:solidFill>
                <a:effectLst/>
                <a:latin typeface="Arial" pitchFamily="34" charset="0"/>
                <a:ea typeface="Times New Roman" pitchFamily="18" charset="0"/>
                <a:cs typeface="Arial" pitchFamily="34" charset="0"/>
              </a:rPr>
              <a:t>The detailed regulations were set in the Talmud.  Every home would have very large stone pots with this special dedicated water.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chemeClr val="bg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bg1"/>
                </a:solidFill>
                <a:effectLst/>
                <a:latin typeface="Arial" pitchFamily="34" charset="0"/>
                <a:ea typeface="Times New Roman" pitchFamily="18" charset="0"/>
                <a:cs typeface="Arial" pitchFamily="34" charset="0"/>
              </a:rPr>
              <a:t>They would have 	been ceremonially cleansed (Kosher type cleansing today).  </a:t>
            </a:r>
          </a:p>
          <a:p>
            <a:pPr marL="0" marR="0" lvl="0" indent="0" algn="l" defTabSz="914400" rtl="0" eaLnBrk="1" fontAlgn="base" latinLnBrk="0" hangingPunct="1">
              <a:lnSpc>
                <a:spcPct val="100000"/>
              </a:lnSpc>
              <a:spcBef>
                <a:spcPct val="0"/>
              </a:spcBef>
              <a:spcAft>
                <a:spcPct val="0"/>
              </a:spcAft>
              <a:buClrTx/>
              <a:buSzTx/>
              <a:buFontTx/>
              <a:buNone/>
              <a:tabLst/>
            </a:pPr>
            <a:endParaRPr lang="en-US" dirty="0">
              <a:solidFill>
                <a:schemeClr val="bg1"/>
              </a:solidFill>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bg1"/>
                </a:solidFill>
                <a:effectLst/>
                <a:latin typeface="Arial" pitchFamily="34" charset="0"/>
                <a:ea typeface="Times New Roman" pitchFamily="18" charset="0"/>
                <a:cs typeface="Arial" pitchFamily="34" charset="0"/>
              </a:rPr>
              <a:t>Stone vessels had special 	status because they could not become ritually impure. (8)</a:t>
            </a:r>
            <a:endParaRPr kumimoji="0" lang="en-US" b="0" i="0" u="none" strike="noStrike" cap="none" normalizeH="0" baseline="0" dirty="0">
              <a:ln>
                <a:noFill/>
              </a:ln>
              <a:solidFill>
                <a:schemeClr val="bg1"/>
              </a:solidFill>
              <a:effectLst/>
              <a:latin typeface="Arial" pitchFamily="34" charset="0"/>
              <a:cs typeface="Arial" pitchFamily="34" charset="0"/>
            </a:endParaRPr>
          </a:p>
        </p:txBody>
      </p:sp>
      <p:pic>
        <p:nvPicPr>
          <p:cNvPr id="10" name="Picture 9" descr="james e talmage.jpg"/>
          <p:cNvPicPr>
            <a:picLocks noChangeAspect="1"/>
          </p:cNvPicPr>
          <p:nvPr/>
        </p:nvPicPr>
        <p:blipFill>
          <a:blip r:embed="rId4" cstate="print"/>
          <a:stretch>
            <a:fillRect/>
          </a:stretch>
        </p:blipFill>
        <p:spPr>
          <a:xfrm>
            <a:off x="11450274" y="178535"/>
            <a:ext cx="561212" cy="746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1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1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1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maroon backgroun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9219" name="TextBox 2"/>
          <p:cNvSpPr txBox="1">
            <a:spLocks noChangeArrowheads="1"/>
          </p:cNvSpPr>
          <p:nvPr/>
        </p:nvSpPr>
        <p:spPr bwMode="auto">
          <a:xfrm>
            <a:off x="0" y="0"/>
            <a:ext cx="12192000" cy="707886"/>
          </a:xfrm>
          <a:prstGeom prst="rect">
            <a:avLst/>
          </a:prstGeom>
          <a:noFill/>
          <a:ln w="9525">
            <a:noFill/>
            <a:miter lim="800000"/>
            <a:headEnd/>
            <a:tailEnd/>
          </a:ln>
        </p:spPr>
        <p:txBody>
          <a:bodyPr wrap="square">
            <a:spAutoFit/>
          </a:bodyPr>
          <a:lstStyle/>
          <a:p>
            <a:pPr algn="ctr"/>
            <a:r>
              <a:rPr lang="en-US" sz="4000" b="1" i="1" dirty="0">
                <a:solidFill>
                  <a:schemeClr val="bg1"/>
                </a:solidFill>
                <a:latin typeface="Lucida Calligraphy" pitchFamily="66" charset="0"/>
              </a:rPr>
              <a:t>Good VS Bad Wine</a:t>
            </a:r>
          </a:p>
        </p:txBody>
      </p:sp>
      <p:sp>
        <p:nvSpPr>
          <p:cNvPr id="9220" name="Rectangle 4"/>
          <p:cNvSpPr>
            <a:spLocks noChangeArrowheads="1"/>
          </p:cNvSpPr>
          <p:nvPr/>
        </p:nvSpPr>
        <p:spPr bwMode="auto">
          <a:xfrm>
            <a:off x="443344" y="2364510"/>
            <a:ext cx="3454400" cy="2862322"/>
          </a:xfrm>
          <a:prstGeom prst="rect">
            <a:avLst/>
          </a:prstGeom>
          <a:noFill/>
          <a:ln w="9525">
            <a:noFill/>
            <a:miter lim="800000"/>
            <a:headEnd/>
            <a:tailEnd/>
          </a:ln>
        </p:spPr>
        <p:txBody>
          <a:bodyPr wrap="square">
            <a:spAutoFit/>
          </a:bodyPr>
          <a:lstStyle/>
          <a:p>
            <a:r>
              <a:rPr lang="en-US" sz="2000" dirty="0">
                <a:solidFill>
                  <a:schemeClr val="bg1"/>
                </a:solidFill>
              </a:rPr>
              <a:t>There are many references in the Bible to the evils of drunkenness and strong drink.</a:t>
            </a:r>
          </a:p>
          <a:p>
            <a:endParaRPr lang="en-US" sz="2000" dirty="0">
              <a:solidFill>
                <a:schemeClr val="bg1"/>
              </a:solidFill>
            </a:endParaRPr>
          </a:p>
          <a:p>
            <a:r>
              <a:rPr lang="en-US" sz="2000" dirty="0">
                <a:solidFill>
                  <a:schemeClr val="bg1"/>
                </a:solidFill>
              </a:rPr>
              <a:t>These verses do not specifically forbid the use of alcohol, but they do condemn overindulgence and drunkenness. </a:t>
            </a:r>
          </a:p>
        </p:txBody>
      </p:sp>
      <p:sp>
        <p:nvSpPr>
          <p:cNvPr id="9221" name="TextBox 5"/>
          <p:cNvSpPr txBox="1">
            <a:spLocks noChangeArrowheads="1"/>
          </p:cNvSpPr>
          <p:nvPr/>
        </p:nvSpPr>
        <p:spPr bwMode="auto">
          <a:xfrm>
            <a:off x="0" y="6550223"/>
            <a:ext cx="6659418" cy="307777"/>
          </a:xfrm>
          <a:prstGeom prst="rect">
            <a:avLst/>
          </a:prstGeom>
          <a:noFill/>
          <a:ln w="9525">
            <a:noFill/>
            <a:miter lim="800000"/>
            <a:headEnd/>
            <a:tailEnd/>
          </a:ln>
        </p:spPr>
        <p:txBody>
          <a:bodyPr wrap="square">
            <a:spAutoFit/>
          </a:bodyPr>
          <a:lstStyle/>
          <a:p>
            <a:r>
              <a:rPr lang="en-US" sz="1400" b="1" i="1" dirty="0">
                <a:solidFill>
                  <a:schemeClr val="bg1"/>
                </a:solidFill>
              </a:rPr>
              <a:t>John 2:7; </a:t>
            </a:r>
            <a:r>
              <a:rPr lang="en-US" sz="1400" dirty="0">
                <a:solidFill>
                  <a:schemeClr val="bg1"/>
                </a:solidFill>
              </a:rPr>
              <a:t>Proverbs 23:20–21; Isaiah 5:11–12; Ephesians 5:18; D&amp;C 89:4-7</a:t>
            </a:r>
            <a:endParaRPr lang="en-US" sz="1400" b="1" i="1" dirty="0">
              <a:solidFill>
                <a:schemeClr val="bg1"/>
              </a:solidFill>
            </a:endParaRPr>
          </a:p>
        </p:txBody>
      </p:sp>
      <p:sp>
        <p:nvSpPr>
          <p:cNvPr id="9217" name="Rectangle 1"/>
          <p:cNvSpPr>
            <a:spLocks noChangeArrowheads="1"/>
          </p:cNvSpPr>
          <p:nvPr/>
        </p:nvSpPr>
        <p:spPr bwMode="auto">
          <a:xfrm>
            <a:off x="7518398" y="4376069"/>
            <a:ext cx="4368801"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dirty="0">
                <a:solidFill>
                  <a:schemeClr val="bg1"/>
                </a:solidFill>
              </a:rPr>
              <a:t>In our day, the Lord has revealed the Word of Wisdom, which does forbid consumption of alcoholic beverages. </a:t>
            </a:r>
          </a:p>
          <a:p>
            <a:endParaRPr lang="en-US" dirty="0">
              <a:solidFill>
                <a:schemeClr val="bg1"/>
              </a:solidFill>
            </a:endParaRPr>
          </a:p>
          <a:p>
            <a:r>
              <a:rPr lang="en-US" dirty="0">
                <a:solidFill>
                  <a:schemeClr val="bg1"/>
                </a:solidFill>
              </a:rPr>
              <a:t>We should avoid judging the people of earlier dispensations by the commandments the Lord has given us in our day.</a:t>
            </a:r>
          </a:p>
        </p:txBody>
      </p:sp>
      <p:grpSp>
        <p:nvGrpSpPr>
          <p:cNvPr id="13" name="Group 12"/>
          <p:cNvGrpSpPr/>
          <p:nvPr/>
        </p:nvGrpSpPr>
        <p:grpSpPr>
          <a:xfrm>
            <a:off x="4014262" y="1274618"/>
            <a:ext cx="3328647" cy="4487507"/>
            <a:chOff x="3617099" y="2153227"/>
            <a:chExt cx="2755991" cy="3885989"/>
          </a:xfrm>
        </p:grpSpPr>
        <p:pic>
          <p:nvPicPr>
            <p:cNvPr id="36866" name="Picture 2" descr="The Marriage at Cana"/>
            <p:cNvPicPr>
              <a:picLocks noChangeAspect="1" noChangeArrowheads="1"/>
            </p:cNvPicPr>
            <p:nvPr/>
          </p:nvPicPr>
          <p:blipFill>
            <a:blip r:embed="rId3" cstate="print"/>
            <a:srcRect/>
            <a:stretch>
              <a:fillRect/>
            </a:stretch>
          </p:blipFill>
          <p:spPr bwMode="auto">
            <a:xfrm>
              <a:off x="3646919" y="2153227"/>
              <a:ext cx="2726171" cy="3885989"/>
            </a:xfrm>
            <a:prstGeom prst="rect">
              <a:avLst/>
            </a:prstGeom>
            <a:noFill/>
          </p:spPr>
        </p:pic>
        <p:sp>
          <p:nvSpPr>
            <p:cNvPr id="12" name="Rectangle 11"/>
            <p:cNvSpPr/>
            <p:nvPr/>
          </p:nvSpPr>
          <p:spPr>
            <a:xfrm>
              <a:off x="3617099" y="5747388"/>
              <a:ext cx="910827" cy="261610"/>
            </a:xfrm>
            <a:prstGeom prst="rect">
              <a:avLst/>
            </a:prstGeom>
          </p:spPr>
          <p:txBody>
            <a:bodyPr wrap="none">
              <a:spAutoFit/>
            </a:bodyPr>
            <a:lstStyle/>
            <a:p>
              <a:r>
                <a:rPr lang="en-US" sz="1100" i="1" dirty="0">
                  <a:solidFill>
                    <a:schemeClr val="bg1"/>
                  </a:solidFill>
                </a:rPr>
                <a:t>Carl H. Bloch</a:t>
              </a:r>
              <a:endParaRPr lang="en-US" sz="1100" dirty="0">
                <a:solidFill>
                  <a:schemeClr val="bg1"/>
                </a:solidFill>
              </a:endParaRPr>
            </a:p>
          </p:txBody>
        </p:sp>
      </p:grpSp>
      <p:pic>
        <p:nvPicPr>
          <p:cNvPr id="36868" name="Picture 4" descr="Image result for wine in old testament"/>
          <p:cNvPicPr>
            <a:picLocks noChangeAspect="1" noChangeArrowheads="1"/>
          </p:cNvPicPr>
          <p:nvPr/>
        </p:nvPicPr>
        <p:blipFill>
          <a:blip r:embed="rId4" cstate="print"/>
          <a:srcRect/>
          <a:stretch>
            <a:fillRect/>
          </a:stretch>
        </p:blipFill>
        <p:spPr bwMode="auto">
          <a:xfrm>
            <a:off x="775855" y="985695"/>
            <a:ext cx="2589356" cy="1275258"/>
          </a:xfrm>
          <a:prstGeom prst="rect">
            <a:avLst/>
          </a:prstGeom>
          <a:noFill/>
        </p:spPr>
      </p:pic>
      <p:pic>
        <p:nvPicPr>
          <p:cNvPr id="36870" name="Picture 6" descr="Image result for wine in old testament"/>
          <p:cNvPicPr>
            <a:picLocks noChangeAspect="1" noChangeArrowheads="1"/>
          </p:cNvPicPr>
          <p:nvPr/>
        </p:nvPicPr>
        <p:blipFill>
          <a:blip r:embed="rId5" cstate="print"/>
          <a:srcRect/>
          <a:stretch>
            <a:fillRect/>
          </a:stretch>
        </p:blipFill>
        <p:spPr bwMode="auto">
          <a:xfrm>
            <a:off x="8395853" y="803561"/>
            <a:ext cx="2309091" cy="3420875"/>
          </a:xfrm>
          <a:prstGeom prst="rect">
            <a:avLst/>
          </a:prstGeom>
          <a:noFill/>
        </p:spPr>
      </p:pic>
      <p:sp>
        <p:nvSpPr>
          <p:cNvPr id="2" name="TextBox 1">
            <a:extLst>
              <a:ext uri="{FF2B5EF4-FFF2-40B4-BE49-F238E27FC236}">
                <a16:creationId xmlns:a16="http://schemas.microsoft.com/office/drawing/2014/main" id="{5A1157C9-FCDF-6821-A64A-58AAB751FF80}"/>
              </a:ext>
            </a:extLst>
          </p:cNvPr>
          <p:cNvSpPr txBox="1"/>
          <p:nvPr/>
        </p:nvSpPr>
        <p:spPr>
          <a:xfrm>
            <a:off x="11494850" y="6407394"/>
            <a:ext cx="544749" cy="369332"/>
          </a:xfrm>
          <a:prstGeom prst="rect">
            <a:avLst/>
          </a:prstGeom>
          <a:noFill/>
        </p:spPr>
        <p:txBody>
          <a:bodyPr wrap="square" rtlCol="0">
            <a:spAutoFit/>
          </a:bodyPr>
          <a:lstStyle/>
          <a:p>
            <a:r>
              <a:rPr lang="en-US" dirty="0">
                <a:solidFill>
                  <a:schemeClr val="bg1"/>
                </a:solidFill>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maroon backgroun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10242" name="Picture 2" descr="http://sherrysheartbeats.homestead.com/water_to_wine.jpg"/>
          <p:cNvPicPr>
            <a:picLocks noChangeAspect="1" noChangeArrowheads="1"/>
          </p:cNvPicPr>
          <p:nvPr/>
        </p:nvPicPr>
        <p:blipFill>
          <a:blip r:embed="rId3" cstate="print"/>
          <a:srcRect/>
          <a:stretch>
            <a:fillRect/>
          </a:stretch>
        </p:blipFill>
        <p:spPr bwMode="auto">
          <a:xfrm>
            <a:off x="406400" y="277091"/>
            <a:ext cx="6096000" cy="6280727"/>
          </a:xfrm>
          <a:prstGeom prst="rect">
            <a:avLst/>
          </a:prstGeom>
          <a:noFill/>
          <a:ln w="9525">
            <a:noFill/>
            <a:miter lim="800000"/>
            <a:headEnd/>
            <a:tailEnd/>
          </a:ln>
        </p:spPr>
      </p:pic>
      <p:sp>
        <p:nvSpPr>
          <p:cNvPr id="10243" name="Rectangle 2"/>
          <p:cNvSpPr>
            <a:spLocks noChangeArrowheads="1"/>
          </p:cNvSpPr>
          <p:nvPr/>
        </p:nvSpPr>
        <p:spPr bwMode="auto">
          <a:xfrm>
            <a:off x="6410036" y="203200"/>
            <a:ext cx="5781964" cy="1200329"/>
          </a:xfrm>
          <a:prstGeom prst="rect">
            <a:avLst/>
          </a:prstGeom>
          <a:noFill/>
          <a:ln w="9525">
            <a:noFill/>
            <a:miter lim="800000"/>
            <a:headEnd/>
            <a:tailEnd/>
          </a:ln>
        </p:spPr>
        <p:txBody>
          <a:bodyPr wrap="square">
            <a:spAutoFit/>
          </a:bodyPr>
          <a:lstStyle/>
          <a:p>
            <a:pPr algn="ctr"/>
            <a:r>
              <a:rPr lang="en-US" sz="3600" b="1" dirty="0">
                <a:solidFill>
                  <a:schemeClr val="bg1"/>
                </a:solidFill>
                <a:latin typeface="Lucida Calligraphy" pitchFamily="66" charset="0"/>
              </a:rPr>
              <a:t>Water from a </a:t>
            </a:r>
          </a:p>
          <a:p>
            <a:pPr algn="ctr"/>
            <a:r>
              <a:rPr lang="en-US" sz="3600" b="1" dirty="0">
                <a:solidFill>
                  <a:schemeClr val="bg1"/>
                </a:solidFill>
                <a:latin typeface="Lucida Calligraphy" pitchFamily="66" charset="0"/>
              </a:rPr>
              <a:t>Living Spring</a:t>
            </a:r>
          </a:p>
        </p:txBody>
      </p:sp>
      <p:sp>
        <p:nvSpPr>
          <p:cNvPr id="10244" name="Rectangle 4"/>
          <p:cNvSpPr>
            <a:spLocks noChangeArrowheads="1"/>
          </p:cNvSpPr>
          <p:nvPr/>
        </p:nvSpPr>
        <p:spPr bwMode="auto">
          <a:xfrm>
            <a:off x="7269019" y="1833418"/>
            <a:ext cx="4470400" cy="1384300"/>
          </a:xfrm>
          <a:prstGeom prst="rect">
            <a:avLst/>
          </a:prstGeom>
          <a:noFill/>
          <a:ln w="9525">
            <a:noFill/>
            <a:miter lim="800000"/>
            <a:headEnd/>
            <a:tailEnd/>
          </a:ln>
        </p:spPr>
        <p:txBody>
          <a:bodyPr>
            <a:spAutoFit/>
          </a:bodyPr>
          <a:lstStyle/>
          <a:p>
            <a:pPr algn="ctr"/>
            <a:r>
              <a:rPr lang="en-US" sz="2800" dirty="0">
                <a:solidFill>
                  <a:schemeClr val="bg1"/>
                </a:solidFill>
              </a:rPr>
              <a:t>Filled 1-2 gallons </a:t>
            </a:r>
          </a:p>
          <a:p>
            <a:pPr algn="ctr"/>
            <a:r>
              <a:rPr lang="en-US" sz="2800" dirty="0">
                <a:solidFill>
                  <a:schemeClr val="bg1"/>
                </a:solidFill>
              </a:rPr>
              <a:t>at a time</a:t>
            </a:r>
          </a:p>
          <a:p>
            <a:pPr algn="ctr"/>
            <a:r>
              <a:rPr lang="en-US" sz="2800" dirty="0">
                <a:solidFill>
                  <a:schemeClr val="bg1"/>
                </a:solidFill>
              </a:rPr>
              <a:t>to the brim</a:t>
            </a:r>
          </a:p>
        </p:txBody>
      </p:sp>
      <p:sp>
        <p:nvSpPr>
          <p:cNvPr id="10245" name="TextBox 5"/>
          <p:cNvSpPr txBox="1">
            <a:spLocks noChangeArrowheads="1"/>
          </p:cNvSpPr>
          <p:nvPr/>
        </p:nvSpPr>
        <p:spPr bwMode="auto">
          <a:xfrm>
            <a:off x="0" y="6550223"/>
            <a:ext cx="2540000" cy="307777"/>
          </a:xfrm>
          <a:prstGeom prst="rect">
            <a:avLst/>
          </a:prstGeom>
          <a:noFill/>
          <a:ln w="9525">
            <a:noFill/>
            <a:miter lim="800000"/>
            <a:headEnd/>
            <a:tailEnd/>
          </a:ln>
        </p:spPr>
        <p:txBody>
          <a:bodyPr>
            <a:spAutoFit/>
          </a:bodyPr>
          <a:lstStyle/>
          <a:p>
            <a:r>
              <a:rPr lang="en-US" sz="1400" b="1" i="1" dirty="0">
                <a:solidFill>
                  <a:schemeClr val="bg1"/>
                </a:solidFill>
              </a:rPr>
              <a:t>John 2:7</a:t>
            </a:r>
          </a:p>
        </p:txBody>
      </p:sp>
      <p:sp>
        <p:nvSpPr>
          <p:cNvPr id="8" name="Rectangle 7"/>
          <p:cNvSpPr/>
          <p:nvPr/>
        </p:nvSpPr>
        <p:spPr>
          <a:xfrm>
            <a:off x="6541949" y="3179679"/>
            <a:ext cx="5520742" cy="707886"/>
          </a:xfrm>
          <a:prstGeom prst="rect">
            <a:avLst/>
          </a:prstGeom>
        </p:spPr>
        <p:txBody>
          <a:bodyPr wrap="none">
            <a:spAutoFit/>
          </a:bodyPr>
          <a:lstStyle/>
          <a:p>
            <a:r>
              <a:rPr lang="en-US" sz="4000" dirty="0">
                <a:solidFill>
                  <a:schemeClr val="bg1"/>
                </a:solidFill>
              </a:rPr>
              <a:t>Christ who is the fountain</a:t>
            </a:r>
          </a:p>
        </p:txBody>
      </p:sp>
      <p:sp>
        <p:nvSpPr>
          <p:cNvPr id="8193" name="Rectangle 1"/>
          <p:cNvSpPr>
            <a:spLocks noChangeArrowheads="1"/>
          </p:cNvSpPr>
          <p:nvPr/>
        </p:nvSpPr>
        <p:spPr bwMode="auto">
          <a:xfrm>
            <a:off x="7158183" y="4145172"/>
            <a:ext cx="4488872"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bg1"/>
                </a:solidFill>
                <a:effectLst/>
                <a:ea typeface="Times New Roman" pitchFamily="18" charset="0"/>
                <a:cs typeface="Arial" pitchFamily="34" charset="0"/>
              </a:rPr>
              <a:t>We don't go to him	just once, but over and over until we are filled to the brim.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ea typeface="Times New Roman" pitchFamily="18" charset="0"/>
                <a:cs typeface="Arial" pitchFamily="34" charset="0"/>
              </a:rPr>
              <a:t> </a:t>
            </a:r>
            <a:endParaRPr kumimoji="0" lang="en-US" sz="2400" b="0"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ea typeface="Times New Roman" pitchFamily="18" charset="0"/>
                <a:cs typeface="Arial" pitchFamily="34" charset="0"/>
              </a:rPr>
              <a:t>How do we go to Him?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00"/>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ea typeface="Times New Roman" pitchFamily="18" charset="0"/>
                <a:cs typeface="Arial" pitchFamily="34" charset="0"/>
              </a:rPr>
              <a:t>	By Prayer and Scriptures</a:t>
            </a:r>
            <a:endParaRPr kumimoji="0" lang="en-US" sz="2400" b="0" i="0" u="none" strike="noStrike" cap="none" normalizeH="0" baseline="0" dirty="0">
              <a:ln>
                <a:noFill/>
              </a:ln>
              <a:solidFill>
                <a:schemeClr val="bg1"/>
              </a:solidFill>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maroon backgroun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2291" name="TextBox 5"/>
          <p:cNvSpPr txBox="1">
            <a:spLocks noChangeArrowheads="1"/>
          </p:cNvSpPr>
          <p:nvPr/>
        </p:nvSpPr>
        <p:spPr bwMode="auto">
          <a:xfrm>
            <a:off x="5892800" y="457200"/>
            <a:ext cx="5892800" cy="707886"/>
          </a:xfrm>
          <a:prstGeom prst="rect">
            <a:avLst/>
          </a:prstGeom>
          <a:noFill/>
          <a:ln w="9525">
            <a:noFill/>
            <a:miter lim="800000"/>
            <a:headEnd/>
            <a:tailEnd/>
          </a:ln>
        </p:spPr>
        <p:txBody>
          <a:bodyPr>
            <a:spAutoFit/>
          </a:bodyPr>
          <a:lstStyle/>
          <a:p>
            <a:pPr algn="ctr"/>
            <a:r>
              <a:rPr lang="en-US" sz="4000" b="1" i="1" dirty="0">
                <a:solidFill>
                  <a:schemeClr val="bg1"/>
                </a:solidFill>
                <a:latin typeface="Lucida Calligraphy" pitchFamily="66" charset="0"/>
              </a:rPr>
              <a:t>Water Pot Symbol</a:t>
            </a:r>
          </a:p>
        </p:txBody>
      </p:sp>
      <p:sp>
        <p:nvSpPr>
          <p:cNvPr id="7" name="TextBox 6"/>
          <p:cNvSpPr txBox="1">
            <a:spLocks noChangeArrowheads="1"/>
          </p:cNvSpPr>
          <p:nvPr/>
        </p:nvSpPr>
        <p:spPr bwMode="auto">
          <a:xfrm>
            <a:off x="6548582" y="2253674"/>
            <a:ext cx="4775200" cy="3108543"/>
          </a:xfrm>
          <a:prstGeom prst="rect">
            <a:avLst/>
          </a:prstGeom>
          <a:noFill/>
          <a:ln w="9525">
            <a:noFill/>
            <a:miter lim="800000"/>
            <a:headEnd/>
            <a:tailEnd/>
          </a:ln>
        </p:spPr>
        <p:txBody>
          <a:bodyPr>
            <a:spAutoFit/>
          </a:bodyPr>
          <a:lstStyle/>
          <a:p>
            <a:pPr algn="ctr"/>
            <a:r>
              <a:rPr lang="en-US" sz="2800" dirty="0">
                <a:solidFill>
                  <a:schemeClr val="bg1"/>
                </a:solidFill>
              </a:rPr>
              <a:t>We are the Pot </a:t>
            </a:r>
          </a:p>
          <a:p>
            <a:pPr algn="ctr"/>
            <a:endParaRPr lang="en-US" sz="2800" dirty="0">
              <a:solidFill>
                <a:schemeClr val="bg1"/>
              </a:solidFill>
            </a:endParaRPr>
          </a:p>
          <a:p>
            <a:pPr algn="ctr"/>
            <a:r>
              <a:rPr lang="en-US" sz="2800" dirty="0">
                <a:solidFill>
                  <a:schemeClr val="bg1"/>
                </a:solidFill>
              </a:rPr>
              <a:t>Made from the elements of earth</a:t>
            </a:r>
          </a:p>
          <a:p>
            <a:pPr algn="ctr"/>
            <a:endParaRPr lang="en-US" sz="2800" dirty="0">
              <a:solidFill>
                <a:schemeClr val="bg1"/>
              </a:solidFill>
            </a:endParaRPr>
          </a:p>
          <a:p>
            <a:pPr algn="ctr"/>
            <a:r>
              <a:rPr lang="en-US" sz="2800" dirty="0">
                <a:solidFill>
                  <a:schemeClr val="bg1"/>
                </a:solidFill>
              </a:rPr>
              <a:t>Dedicated &amp; cleansed to </a:t>
            </a:r>
          </a:p>
          <a:p>
            <a:pPr algn="ctr"/>
            <a:r>
              <a:rPr lang="en-US" sz="2800" dirty="0">
                <a:solidFill>
                  <a:schemeClr val="bg1"/>
                </a:solidFill>
              </a:rPr>
              <a:t>hold living water</a:t>
            </a:r>
          </a:p>
        </p:txBody>
      </p:sp>
      <p:sp>
        <p:nvSpPr>
          <p:cNvPr id="9" name="TextBox 8"/>
          <p:cNvSpPr txBox="1">
            <a:spLocks noChangeArrowheads="1"/>
          </p:cNvSpPr>
          <p:nvPr/>
        </p:nvSpPr>
        <p:spPr bwMode="auto">
          <a:xfrm>
            <a:off x="7158182" y="1327729"/>
            <a:ext cx="3454400" cy="523875"/>
          </a:xfrm>
          <a:prstGeom prst="rect">
            <a:avLst/>
          </a:prstGeom>
          <a:noFill/>
          <a:ln w="9525">
            <a:noFill/>
            <a:miter lim="800000"/>
            <a:headEnd/>
            <a:tailEnd/>
          </a:ln>
        </p:spPr>
        <p:txBody>
          <a:bodyPr>
            <a:spAutoFit/>
          </a:bodyPr>
          <a:lstStyle/>
          <a:p>
            <a:pPr algn="ctr"/>
            <a:r>
              <a:rPr lang="en-US" sz="2800" b="1" dirty="0">
                <a:solidFill>
                  <a:schemeClr val="bg1"/>
                </a:solidFill>
              </a:rPr>
              <a:t>6= Imperfection</a:t>
            </a:r>
          </a:p>
        </p:txBody>
      </p:sp>
      <p:pic>
        <p:nvPicPr>
          <p:cNvPr id="3" name="Picture 2">
            <a:extLst>
              <a:ext uri="{FF2B5EF4-FFF2-40B4-BE49-F238E27FC236}">
                <a16:creationId xmlns:a16="http://schemas.microsoft.com/office/drawing/2014/main" id="{FE21DDC0-2D44-9EE1-55BD-68233DDAB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49" y="1327729"/>
            <a:ext cx="5797685" cy="43482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rgetful | Beautiful gif, Gif photo, Beautiful nature pictures">
            <a:extLst>
              <a:ext uri="{FF2B5EF4-FFF2-40B4-BE49-F238E27FC236}">
                <a16:creationId xmlns:a16="http://schemas.microsoft.com/office/drawing/2014/main" id="{FA0FAC95-7704-5510-099F-022176336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4378037" y="4216400"/>
            <a:ext cx="3759200" cy="954088"/>
          </a:xfrm>
          <a:prstGeom prst="rect">
            <a:avLst/>
          </a:prstGeom>
          <a:noFill/>
          <a:ln w="9525">
            <a:noFill/>
            <a:miter lim="800000"/>
            <a:headEnd/>
            <a:tailEnd/>
          </a:ln>
        </p:spPr>
        <p:txBody>
          <a:bodyPr>
            <a:spAutoFit/>
          </a:bodyPr>
          <a:lstStyle/>
          <a:p>
            <a:pPr algn="ctr"/>
            <a:r>
              <a:rPr lang="en-US" sz="2800" dirty="0">
                <a:solidFill>
                  <a:schemeClr val="bg1"/>
                </a:solidFill>
              </a:rPr>
              <a:t>Source = God is the font </a:t>
            </a:r>
          </a:p>
          <a:p>
            <a:pPr algn="ctr"/>
            <a:r>
              <a:rPr lang="en-US" sz="2800" dirty="0">
                <a:solidFill>
                  <a:schemeClr val="bg1"/>
                </a:solidFill>
              </a:rPr>
              <a:t>of living water</a:t>
            </a:r>
          </a:p>
        </p:txBody>
      </p:sp>
      <p:sp>
        <p:nvSpPr>
          <p:cNvPr id="13316" name="TextBox 4"/>
          <p:cNvSpPr txBox="1">
            <a:spLocks noChangeArrowheads="1"/>
          </p:cNvSpPr>
          <p:nvPr/>
        </p:nvSpPr>
        <p:spPr bwMode="auto">
          <a:xfrm>
            <a:off x="1838037" y="0"/>
            <a:ext cx="7924800" cy="830263"/>
          </a:xfrm>
          <a:prstGeom prst="rect">
            <a:avLst/>
          </a:prstGeom>
          <a:noFill/>
          <a:ln w="9525">
            <a:noFill/>
            <a:miter lim="800000"/>
            <a:headEnd/>
            <a:tailEnd/>
          </a:ln>
        </p:spPr>
        <p:txBody>
          <a:bodyPr>
            <a:spAutoFit/>
          </a:bodyPr>
          <a:lstStyle/>
          <a:p>
            <a:pPr algn="ctr"/>
            <a:r>
              <a:rPr lang="en-US" sz="4800" b="1" dirty="0">
                <a:solidFill>
                  <a:schemeClr val="bg1"/>
                </a:solidFill>
                <a:latin typeface="Lucida Calligraphy" pitchFamily="66" charset="0"/>
              </a:rPr>
              <a:t>Water Symbolism</a:t>
            </a:r>
          </a:p>
        </p:txBody>
      </p:sp>
      <p:sp>
        <p:nvSpPr>
          <p:cNvPr id="13317" name="TextBox 5"/>
          <p:cNvSpPr txBox="1">
            <a:spLocks noChangeArrowheads="1"/>
          </p:cNvSpPr>
          <p:nvPr/>
        </p:nvSpPr>
        <p:spPr bwMode="auto">
          <a:xfrm>
            <a:off x="3454400" y="685800"/>
            <a:ext cx="4978400" cy="523875"/>
          </a:xfrm>
          <a:prstGeom prst="rect">
            <a:avLst/>
          </a:prstGeom>
          <a:noFill/>
          <a:ln w="9525">
            <a:noFill/>
            <a:miter lim="800000"/>
            <a:headEnd/>
            <a:tailEnd/>
          </a:ln>
        </p:spPr>
        <p:txBody>
          <a:bodyPr>
            <a:spAutoFit/>
          </a:bodyPr>
          <a:lstStyle/>
          <a:p>
            <a:pPr algn="ctr"/>
            <a:r>
              <a:rPr lang="en-US" sz="2800" b="1" dirty="0">
                <a:solidFill>
                  <a:schemeClr val="bg1"/>
                </a:solidFill>
              </a:rPr>
              <a:t>Living Water = Revelation</a:t>
            </a:r>
            <a:endParaRPr lang="en-US" sz="2800" dirty="0">
              <a:solidFill>
                <a:schemeClr val="bg1"/>
              </a:solidFill>
            </a:endParaRPr>
          </a:p>
        </p:txBody>
      </p:sp>
      <p:sp>
        <p:nvSpPr>
          <p:cNvPr id="9" name="Rectangle 8"/>
          <p:cNvSpPr>
            <a:spLocks noChangeArrowheads="1"/>
          </p:cNvSpPr>
          <p:nvPr/>
        </p:nvSpPr>
        <p:spPr bwMode="auto">
          <a:xfrm>
            <a:off x="6798160" y="5477373"/>
            <a:ext cx="4876800" cy="954088"/>
          </a:xfrm>
          <a:prstGeom prst="rect">
            <a:avLst/>
          </a:prstGeom>
          <a:noFill/>
          <a:ln w="9525">
            <a:noFill/>
            <a:miter lim="800000"/>
            <a:headEnd/>
            <a:tailEnd/>
          </a:ln>
        </p:spPr>
        <p:txBody>
          <a:bodyPr>
            <a:spAutoFit/>
          </a:bodyPr>
          <a:lstStyle/>
          <a:p>
            <a:pPr algn="ctr"/>
            <a:r>
              <a:rPr lang="en-US" sz="2800" dirty="0"/>
              <a:t>We are filled slowly…</a:t>
            </a:r>
          </a:p>
          <a:p>
            <a:pPr algn="ctr"/>
            <a:r>
              <a:rPr lang="en-US" sz="2800" dirty="0"/>
              <a:t>…but to the brim</a:t>
            </a:r>
          </a:p>
        </p:txBody>
      </p:sp>
      <p:pic>
        <p:nvPicPr>
          <p:cNvPr id="13" name="Picture 8" descr="Image result for water to wine"/>
          <p:cNvPicPr>
            <a:picLocks noChangeAspect="1" noChangeArrowheads="1"/>
          </p:cNvPicPr>
          <p:nvPr/>
        </p:nvPicPr>
        <p:blipFill>
          <a:blip r:embed="rId3" cstate="print"/>
          <a:srcRect/>
          <a:stretch>
            <a:fillRect/>
          </a:stretch>
        </p:blipFill>
        <p:spPr bwMode="auto">
          <a:xfrm>
            <a:off x="2150630" y="1313728"/>
            <a:ext cx="7334250" cy="2295526"/>
          </a:xfrm>
          <a:prstGeom prst="rect">
            <a:avLst/>
          </a:prstGeom>
          <a:noFill/>
        </p:spPr>
      </p:pic>
      <p:sp>
        <p:nvSpPr>
          <p:cNvPr id="14" name="TextBox 3"/>
          <p:cNvSpPr txBox="1">
            <a:spLocks noChangeArrowheads="1"/>
          </p:cNvSpPr>
          <p:nvPr/>
        </p:nvSpPr>
        <p:spPr bwMode="auto">
          <a:xfrm>
            <a:off x="0" y="6550223"/>
            <a:ext cx="3149600" cy="307777"/>
          </a:xfrm>
          <a:prstGeom prst="rect">
            <a:avLst/>
          </a:prstGeom>
          <a:noFill/>
          <a:ln w="9525">
            <a:noFill/>
            <a:miter lim="800000"/>
            <a:headEnd/>
            <a:tailEnd/>
          </a:ln>
        </p:spPr>
        <p:txBody>
          <a:bodyPr>
            <a:spAutoFit/>
          </a:bodyPr>
          <a:lstStyle/>
          <a:p>
            <a:r>
              <a:rPr lang="en-US" sz="1400" b="1" i="1" dirty="0">
                <a:solidFill>
                  <a:schemeClr val="bg1"/>
                </a:solidFill>
              </a:rPr>
              <a:t>John 2:7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1000"/>
                                        <p:tgtEl>
                                          <p:spTgt spid="13317"/>
                                        </p:tgtEl>
                                      </p:cBhvr>
                                    </p:animEffect>
                                    <p:anim calcmode="lin" valueType="num">
                                      <p:cBhvr>
                                        <p:cTn id="8" dur="1000" fill="hold"/>
                                        <p:tgtEl>
                                          <p:spTgt spid="13317"/>
                                        </p:tgtEl>
                                        <p:attrNameLst>
                                          <p:attrName>ppt_x</p:attrName>
                                        </p:attrNameLst>
                                      </p:cBhvr>
                                      <p:tavLst>
                                        <p:tav tm="0">
                                          <p:val>
                                            <p:strVal val="#ppt_x"/>
                                          </p:val>
                                        </p:tav>
                                        <p:tav tm="100000">
                                          <p:val>
                                            <p:strVal val="#ppt_x"/>
                                          </p:val>
                                        </p:tav>
                                      </p:tavLst>
                                    </p:anim>
                                    <p:anim calcmode="lin" valueType="num">
                                      <p:cBhvr>
                                        <p:cTn id="9" dur="1000" fill="hold"/>
                                        <p:tgtEl>
                                          <p:spTgt spid="133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31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Image result for maroon backgroun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14338" name="Picture 5" descr="http://www.peaceabovestorm.org/gods%20throne.jpg"/>
          <p:cNvPicPr>
            <a:picLocks noChangeAspect="1" noChangeArrowheads="1"/>
          </p:cNvPicPr>
          <p:nvPr/>
        </p:nvPicPr>
        <p:blipFill>
          <a:blip r:embed="rId3" cstate="print"/>
          <a:srcRect l="70717" b="63590"/>
          <a:stretch>
            <a:fillRect/>
          </a:stretch>
        </p:blipFill>
        <p:spPr bwMode="auto">
          <a:xfrm>
            <a:off x="9305365" y="243840"/>
            <a:ext cx="1631068" cy="2258562"/>
          </a:xfrm>
          <a:prstGeom prst="rect">
            <a:avLst/>
          </a:prstGeom>
          <a:noFill/>
          <a:ln w="9525">
            <a:noFill/>
            <a:miter lim="800000"/>
            <a:headEnd/>
            <a:tailEnd/>
          </a:ln>
        </p:spPr>
      </p:pic>
      <p:sp>
        <p:nvSpPr>
          <p:cNvPr id="14339" name="TextBox 4"/>
          <p:cNvSpPr txBox="1">
            <a:spLocks noChangeArrowheads="1"/>
          </p:cNvSpPr>
          <p:nvPr/>
        </p:nvSpPr>
        <p:spPr bwMode="auto">
          <a:xfrm>
            <a:off x="0" y="228600"/>
            <a:ext cx="5181600" cy="1569660"/>
          </a:xfrm>
          <a:prstGeom prst="rect">
            <a:avLst/>
          </a:prstGeom>
          <a:noFill/>
          <a:ln w="9525">
            <a:noFill/>
            <a:miter lim="800000"/>
            <a:headEnd/>
            <a:tailEnd/>
          </a:ln>
        </p:spPr>
        <p:txBody>
          <a:bodyPr>
            <a:spAutoFit/>
          </a:bodyPr>
          <a:lstStyle/>
          <a:p>
            <a:pPr algn="ctr"/>
            <a:r>
              <a:rPr lang="en-US" sz="3200" b="1" i="1" dirty="0">
                <a:solidFill>
                  <a:schemeClr val="bg1"/>
                </a:solidFill>
                <a:latin typeface="Lucida Calligraphy" pitchFamily="66" charset="0"/>
              </a:rPr>
              <a:t>“Draw out now </a:t>
            </a:r>
          </a:p>
          <a:p>
            <a:pPr algn="ctr"/>
            <a:r>
              <a:rPr lang="en-US" sz="3200" b="1" i="1" dirty="0">
                <a:solidFill>
                  <a:schemeClr val="bg1"/>
                </a:solidFill>
                <a:latin typeface="Lucida Calligraphy" pitchFamily="66" charset="0"/>
              </a:rPr>
              <a:t>&amp; bare unto the Governor.”</a:t>
            </a:r>
          </a:p>
        </p:txBody>
      </p:sp>
      <p:sp>
        <p:nvSpPr>
          <p:cNvPr id="14340" name="TextBox 5"/>
          <p:cNvSpPr txBox="1">
            <a:spLocks noChangeArrowheads="1"/>
          </p:cNvSpPr>
          <p:nvPr/>
        </p:nvSpPr>
        <p:spPr bwMode="auto">
          <a:xfrm>
            <a:off x="378691" y="5135419"/>
            <a:ext cx="4830618" cy="523220"/>
          </a:xfrm>
          <a:prstGeom prst="rect">
            <a:avLst/>
          </a:prstGeom>
          <a:noFill/>
          <a:ln w="9525">
            <a:noFill/>
            <a:miter lim="800000"/>
            <a:headEnd/>
            <a:tailEnd/>
          </a:ln>
        </p:spPr>
        <p:txBody>
          <a:bodyPr wrap="square">
            <a:spAutoFit/>
          </a:bodyPr>
          <a:lstStyle/>
          <a:p>
            <a:pPr algn="ctr"/>
            <a:r>
              <a:rPr lang="en-US" sz="2800" b="1" dirty="0">
                <a:solidFill>
                  <a:schemeClr val="bg1"/>
                </a:solidFill>
              </a:rPr>
              <a:t>Governor = God the Father</a:t>
            </a:r>
          </a:p>
        </p:txBody>
      </p:sp>
      <p:sp>
        <p:nvSpPr>
          <p:cNvPr id="14341" name="TextBox 6"/>
          <p:cNvSpPr txBox="1">
            <a:spLocks noChangeArrowheads="1"/>
          </p:cNvSpPr>
          <p:nvPr/>
        </p:nvSpPr>
        <p:spPr bwMode="auto">
          <a:xfrm>
            <a:off x="600364" y="2191329"/>
            <a:ext cx="3657600" cy="523875"/>
          </a:xfrm>
          <a:prstGeom prst="rect">
            <a:avLst/>
          </a:prstGeom>
          <a:noFill/>
          <a:ln w="9525">
            <a:noFill/>
            <a:miter lim="800000"/>
            <a:headEnd/>
            <a:tailEnd/>
          </a:ln>
        </p:spPr>
        <p:txBody>
          <a:bodyPr>
            <a:spAutoFit/>
          </a:bodyPr>
          <a:lstStyle/>
          <a:p>
            <a:pPr algn="ctr"/>
            <a:r>
              <a:rPr lang="en-US" sz="2800" b="1" dirty="0">
                <a:solidFill>
                  <a:schemeClr val="bg1"/>
                </a:solidFill>
              </a:rPr>
              <a:t>Servants = Prophets</a:t>
            </a:r>
            <a:endParaRPr lang="en-US" sz="2800" dirty="0">
              <a:solidFill>
                <a:schemeClr val="bg1"/>
              </a:solidFill>
            </a:endParaRPr>
          </a:p>
        </p:txBody>
      </p:sp>
      <p:sp>
        <p:nvSpPr>
          <p:cNvPr id="14342" name="TextBox 7"/>
          <p:cNvSpPr txBox="1">
            <a:spLocks noChangeArrowheads="1"/>
          </p:cNvSpPr>
          <p:nvPr/>
        </p:nvSpPr>
        <p:spPr bwMode="auto">
          <a:xfrm>
            <a:off x="905163" y="2872510"/>
            <a:ext cx="2844800" cy="523875"/>
          </a:xfrm>
          <a:prstGeom prst="rect">
            <a:avLst/>
          </a:prstGeom>
          <a:noFill/>
          <a:ln w="9525">
            <a:noFill/>
            <a:miter lim="800000"/>
            <a:headEnd/>
            <a:tailEnd/>
          </a:ln>
        </p:spPr>
        <p:txBody>
          <a:bodyPr>
            <a:spAutoFit/>
          </a:bodyPr>
          <a:lstStyle/>
          <a:p>
            <a:pPr algn="ctr"/>
            <a:r>
              <a:rPr lang="en-US" sz="2800" b="1" dirty="0">
                <a:solidFill>
                  <a:schemeClr val="bg1"/>
                </a:solidFill>
              </a:rPr>
              <a:t>Vessels = US</a:t>
            </a:r>
            <a:endParaRPr lang="en-US" sz="2800" dirty="0">
              <a:solidFill>
                <a:schemeClr val="bg1"/>
              </a:solidFill>
            </a:endParaRPr>
          </a:p>
        </p:txBody>
      </p:sp>
      <p:sp>
        <p:nvSpPr>
          <p:cNvPr id="12" name="Rectangle 11"/>
          <p:cNvSpPr>
            <a:spLocks noChangeArrowheads="1"/>
          </p:cNvSpPr>
          <p:nvPr/>
        </p:nvSpPr>
        <p:spPr bwMode="auto">
          <a:xfrm>
            <a:off x="332509" y="3461328"/>
            <a:ext cx="4184073" cy="1384995"/>
          </a:xfrm>
          <a:prstGeom prst="rect">
            <a:avLst/>
          </a:prstGeom>
          <a:noFill/>
          <a:ln w="9525">
            <a:noFill/>
            <a:miter lim="800000"/>
            <a:headEnd/>
            <a:tailEnd/>
          </a:ln>
        </p:spPr>
        <p:txBody>
          <a:bodyPr wrap="square">
            <a:spAutoFit/>
          </a:bodyPr>
          <a:lstStyle/>
          <a:p>
            <a:r>
              <a:rPr lang="en-US" sz="2800" dirty="0">
                <a:solidFill>
                  <a:schemeClr val="bg1"/>
                </a:solidFill>
              </a:rPr>
              <a:t>	Wine = Our character transformed through the Atonement</a:t>
            </a:r>
          </a:p>
        </p:txBody>
      </p:sp>
      <p:sp>
        <p:nvSpPr>
          <p:cNvPr id="16" name="TextBox 5"/>
          <p:cNvSpPr txBox="1">
            <a:spLocks noChangeArrowheads="1"/>
          </p:cNvSpPr>
          <p:nvPr/>
        </p:nvSpPr>
        <p:spPr bwMode="auto">
          <a:xfrm>
            <a:off x="0" y="6550223"/>
            <a:ext cx="4830618" cy="307777"/>
          </a:xfrm>
          <a:prstGeom prst="rect">
            <a:avLst/>
          </a:prstGeom>
          <a:noFill/>
          <a:ln w="9525">
            <a:noFill/>
            <a:miter lim="800000"/>
            <a:headEnd/>
            <a:tailEnd/>
          </a:ln>
        </p:spPr>
        <p:txBody>
          <a:bodyPr wrap="square">
            <a:spAutoFit/>
          </a:bodyPr>
          <a:lstStyle/>
          <a:p>
            <a:r>
              <a:rPr lang="en-US" sz="1400" b="1" dirty="0">
                <a:solidFill>
                  <a:schemeClr val="bg1"/>
                </a:solidFill>
              </a:rPr>
              <a:t>John 2:8</a:t>
            </a:r>
          </a:p>
        </p:txBody>
      </p:sp>
      <p:pic>
        <p:nvPicPr>
          <p:cNvPr id="10" name="Picture 5" descr="http://www.peaceabovestorm.org/gods%20throne.jpg"/>
          <p:cNvPicPr>
            <a:picLocks noChangeAspect="1" noChangeArrowheads="1"/>
          </p:cNvPicPr>
          <p:nvPr/>
        </p:nvPicPr>
        <p:blipFill>
          <a:blip r:embed="rId3" cstate="print"/>
          <a:srcRect l="-1" t="35400"/>
          <a:stretch>
            <a:fillRect/>
          </a:stretch>
        </p:blipFill>
        <p:spPr bwMode="auto">
          <a:xfrm>
            <a:off x="5378824" y="2441985"/>
            <a:ext cx="5570160" cy="4007224"/>
          </a:xfrm>
          <a:prstGeom prst="rect">
            <a:avLst/>
          </a:prstGeom>
          <a:noFill/>
          <a:ln w="9525">
            <a:noFill/>
            <a:miter lim="800000"/>
            <a:headEnd/>
            <a:tailEnd/>
          </a:ln>
        </p:spPr>
      </p:pic>
      <p:pic>
        <p:nvPicPr>
          <p:cNvPr id="11" name="Picture 5" descr="http://www.peaceabovestorm.org/gods%20throne.jpg"/>
          <p:cNvPicPr>
            <a:picLocks noChangeAspect="1" noChangeArrowheads="1"/>
          </p:cNvPicPr>
          <p:nvPr/>
        </p:nvPicPr>
        <p:blipFill>
          <a:blip r:embed="rId3" cstate="print"/>
          <a:srcRect r="66042" b="61479"/>
          <a:stretch>
            <a:fillRect/>
          </a:stretch>
        </p:blipFill>
        <p:spPr bwMode="auto">
          <a:xfrm>
            <a:off x="5380671" y="256833"/>
            <a:ext cx="1891498" cy="2389549"/>
          </a:xfrm>
          <a:prstGeom prst="rect">
            <a:avLst/>
          </a:prstGeom>
          <a:noFill/>
          <a:ln w="9525">
            <a:noFill/>
            <a:miter lim="800000"/>
            <a:headEnd/>
            <a:tailEnd/>
          </a:ln>
        </p:spPr>
      </p:pic>
      <p:pic>
        <p:nvPicPr>
          <p:cNvPr id="13" name="Picture 5" descr="http://www.peaceabovestorm.org/gods%20throne.jpg"/>
          <p:cNvPicPr>
            <a:picLocks noChangeAspect="1" noChangeArrowheads="1"/>
          </p:cNvPicPr>
          <p:nvPr/>
        </p:nvPicPr>
        <p:blipFill>
          <a:blip r:embed="rId3" cstate="print"/>
          <a:srcRect l="31222" t="-499" r="27061" b="61651"/>
          <a:stretch>
            <a:fillRect/>
          </a:stretch>
        </p:blipFill>
        <p:spPr bwMode="auto">
          <a:xfrm>
            <a:off x="7118873" y="217843"/>
            <a:ext cx="2323651" cy="236668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3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3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1" grpId="0"/>
      <p:bldP spid="14342"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maroon backgroun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1267" name="TextBox 2"/>
          <p:cNvSpPr txBox="1">
            <a:spLocks noChangeArrowheads="1"/>
          </p:cNvSpPr>
          <p:nvPr/>
        </p:nvSpPr>
        <p:spPr bwMode="auto">
          <a:xfrm>
            <a:off x="166255" y="152400"/>
            <a:ext cx="11841018" cy="646331"/>
          </a:xfrm>
          <a:prstGeom prst="rect">
            <a:avLst/>
          </a:prstGeom>
          <a:noFill/>
          <a:ln w="9525">
            <a:noFill/>
            <a:miter lim="800000"/>
            <a:headEnd/>
            <a:tailEnd/>
          </a:ln>
        </p:spPr>
        <p:txBody>
          <a:bodyPr wrap="square">
            <a:spAutoFit/>
          </a:bodyPr>
          <a:lstStyle/>
          <a:p>
            <a:pPr algn="ctr"/>
            <a:r>
              <a:rPr lang="en-US" sz="3600" b="1" i="1" dirty="0">
                <a:solidFill>
                  <a:schemeClr val="bg1"/>
                </a:solidFill>
                <a:latin typeface="Lucida Calligraphy" pitchFamily="66" charset="0"/>
              </a:rPr>
              <a:t>“Thou hast kept the good wine until now.”</a:t>
            </a:r>
          </a:p>
        </p:txBody>
      </p:sp>
      <p:sp>
        <p:nvSpPr>
          <p:cNvPr id="11268" name="TextBox 3"/>
          <p:cNvSpPr txBox="1">
            <a:spLocks noChangeArrowheads="1"/>
          </p:cNvSpPr>
          <p:nvPr/>
        </p:nvSpPr>
        <p:spPr bwMode="auto">
          <a:xfrm>
            <a:off x="0" y="6550223"/>
            <a:ext cx="3149600" cy="307777"/>
          </a:xfrm>
          <a:prstGeom prst="rect">
            <a:avLst/>
          </a:prstGeom>
          <a:noFill/>
          <a:ln w="9525">
            <a:noFill/>
            <a:miter lim="800000"/>
            <a:headEnd/>
            <a:tailEnd/>
          </a:ln>
        </p:spPr>
        <p:txBody>
          <a:bodyPr>
            <a:spAutoFit/>
          </a:bodyPr>
          <a:lstStyle/>
          <a:p>
            <a:r>
              <a:rPr lang="en-US" sz="1400" b="1" i="1" dirty="0">
                <a:solidFill>
                  <a:schemeClr val="bg1"/>
                </a:solidFill>
              </a:rPr>
              <a:t>John 2:9-10</a:t>
            </a:r>
          </a:p>
        </p:txBody>
      </p:sp>
      <p:sp>
        <p:nvSpPr>
          <p:cNvPr id="7" name="Rectangle 6"/>
          <p:cNvSpPr/>
          <p:nvPr/>
        </p:nvSpPr>
        <p:spPr>
          <a:xfrm>
            <a:off x="6557818" y="1203144"/>
            <a:ext cx="4636655" cy="923330"/>
          </a:xfrm>
          <a:prstGeom prst="rect">
            <a:avLst/>
          </a:prstGeom>
        </p:spPr>
        <p:txBody>
          <a:bodyPr wrap="square">
            <a:spAutoFit/>
          </a:bodyPr>
          <a:lstStyle/>
          <a:p>
            <a:r>
              <a:rPr lang="en-US" dirty="0">
                <a:solidFill>
                  <a:schemeClr val="bg1"/>
                </a:solidFill>
              </a:rPr>
              <a:t>The best wine was often used at the beginning of the feast and lesser-quality wine was used later into the feast</a:t>
            </a:r>
          </a:p>
        </p:txBody>
      </p:sp>
      <p:grpSp>
        <p:nvGrpSpPr>
          <p:cNvPr id="9" name="Group 8"/>
          <p:cNvGrpSpPr/>
          <p:nvPr/>
        </p:nvGrpSpPr>
        <p:grpSpPr>
          <a:xfrm>
            <a:off x="7570097" y="2360203"/>
            <a:ext cx="4301655" cy="2909143"/>
            <a:chOff x="384206" y="4158361"/>
            <a:chExt cx="3289208" cy="2390250"/>
          </a:xfrm>
        </p:grpSpPr>
        <p:grpSp>
          <p:nvGrpSpPr>
            <p:cNvPr id="10" name="Group 17"/>
            <p:cNvGrpSpPr/>
            <p:nvPr/>
          </p:nvGrpSpPr>
          <p:grpSpPr>
            <a:xfrm>
              <a:off x="384206" y="4158361"/>
              <a:ext cx="3289208" cy="2390250"/>
              <a:chOff x="609599" y="833642"/>
              <a:chExt cx="7941747" cy="5771225"/>
            </a:xfrm>
          </p:grpSpPr>
          <p:grpSp>
            <p:nvGrpSpPr>
              <p:cNvPr id="12" name="Group 14"/>
              <p:cNvGrpSpPr/>
              <p:nvPr/>
            </p:nvGrpSpPr>
            <p:grpSpPr>
              <a:xfrm rot="10800000">
                <a:off x="7696200" y="5257800"/>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BDA3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1"/>
              <p:cNvGrpSpPr/>
              <p:nvPr/>
            </p:nvGrpSpPr>
            <p:grpSpPr>
              <a:xfrm rot="10800000">
                <a:off x="939238" y="4923502"/>
                <a:ext cx="621450" cy="1347067"/>
                <a:chOff x="7010400" y="381000"/>
                <a:chExt cx="762000" cy="2033666"/>
              </a:xfrm>
            </p:grpSpPr>
            <p:sp>
              <p:nvSpPr>
                <p:cNvPr id="23" name="Rounded Rectangle 2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10400" y="381000"/>
                  <a:ext cx="762000" cy="1219200"/>
                </a:xfrm>
                <a:prstGeom prst="ellipse">
                  <a:avLst/>
                </a:prstGeom>
                <a:solidFill>
                  <a:srgbClr val="BDA3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3"/>
              <p:cNvSpPr/>
              <p:nvPr/>
            </p:nvSpPr>
            <p:spPr>
              <a:xfrm>
                <a:off x="7315200" y="1981200"/>
                <a:ext cx="1236146" cy="3840519"/>
              </a:xfrm>
              <a:prstGeom prst="can">
                <a:avLst/>
              </a:prstGeom>
              <a:solidFill>
                <a:srgbClr val="BDA3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
              <p:cNvSpPr/>
              <p:nvPr/>
            </p:nvSpPr>
            <p:spPr>
              <a:xfrm>
                <a:off x="609599" y="1643059"/>
                <a:ext cx="1236146" cy="3840519"/>
              </a:xfrm>
              <a:prstGeom prst="can">
                <a:avLst/>
              </a:prstGeom>
              <a:solidFill>
                <a:srgbClr val="BDA3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23"/>
              <p:cNvGrpSpPr/>
              <p:nvPr/>
            </p:nvGrpSpPr>
            <p:grpSpPr>
              <a:xfrm>
                <a:off x="899460" y="833642"/>
                <a:ext cx="621450" cy="986197"/>
                <a:chOff x="7031201" y="834275"/>
                <a:chExt cx="762000" cy="1488861"/>
              </a:xfrm>
            </p:grpSpPr>
            <p:sp>
              <p:nvSpPr>
                <p:cNvPr id="21" name="Rounded Rectangle 20"/>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5"/>
                <p:cNvSpPr/>
                <p:nvPr/>
              </p:nvSpPr>
              <p:spPr>
                <a:xfrm>
                  <a:off x="7031201" y="834275"/>
                  <a:ext cx="762000" cy="1219200"/>
                </a:xfrm>
                <a:prstGeom prst="ellipse">
                  <a:avLst/>
                </a:prstGeom>
                <a:solidFill>
                  <a:srgbClr val="BDA3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24"/>
              <p:cNvGrpSpPr/>
              <p:nvPr/>
            </p:nvGrpSpPr>
            <p:grpSpPr>
              <a:xfrm>
                <a:off x="7646520" y="1148254"/>
                <a:ext cx="621450" cy="1017899"/>
                <a:chOff x="7087348" y="824753"/>
                <a:chExt cx="762000" cy="1536722"/>
              </a:xfrm>
            </p:grpSpPr>
            <p:sp>
              <p:nvSpPr>
                <p:cNvPr id="19" name="Rounded Rectangle 18"/>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87348" y="824753"/>
                  <a:ext cx="762000" cy="1219200"/>
                </a:xfrm>
                <a:prstGeom prst="ellipse">
                  <a:avLst/>
                </a:prstGeom>
                <a:solidFill>
                  <a:srgbClr val="BDA3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Rectangle 10"/>
            <p:cNvSpPr/>
            <p:nvPr/>
          </p:nvSpPr>
          <p:spPr>
            <a:xfrm>
              <a:off x="923800" y="4604808"/>
              <a:ext cx="2249288" cy="1491990"/>
            </a:xfrm>
            <a:prstGeom prst="rect">
              <a:avLst/>
            </a:prstGeom>
          </p:spPr>
          <p:txBody>
            <a:bodyPr wrap="square">
              <a:spAutoFit/>
            </a:bodyPr>
            <a:lstStyle/>
            <a:p>
              <a:pPr algn="ctr"/>
              <a:r>
                <a:rPr lang="en-US" sz="1600" dirty="0">
                  <a:solidFill>
                    <a:srgbClr val="333333"/>
                  </a:solidFill>
                  <a:latin typeface="Open Sans"/>
                </a:rPr>
                <a:t> </a:t>
              </a:r>
              <a:r>
                <a:rPr lang="en-US" sz="1600" b="1" dirty="0"/>
                <a:t>Jesus Christ has power over physical elements. The Savior knew He had a divine mission to fulfill. The Messiah manifested His divine power through miracles. The Son of God loved and respected His mother.</a:t>
              </a:r>
              <a:endParaRPr lang="en-US" sz="1600" dirty="0"/>
            </a:p>
          </p:txBody>
        </p:sp>
      </p:grpSp>
      <p:pic>
        <p:nvPicPr>
          <p:cNvPr id="7170" name="Picture 2" descr="Image result for water to wine"/>
          <p:cNvPicPr>
            <a:picLocks noChangeAspect="1" noChangeArrowheads="1"/>
          </p:cNvPicPr>
          <p:nvPr/>
        </p:nvPicPr>
        <p:blipFill>
          <a:blip r:embed="rId3" cstate="print"/>
          <a:srcRect/>
          <a:stretch>
            <a:fillRect/>
          </a:stretch>
        </p:blipFill>
        <p:spPr bwMode="auto">
          <a:xfrm>
            <a:off x="497320" y="877309"/>
            <a:ext cx="5715000" cy="2457451"/>
          </a:xfrm>
          <a:prstGeom prst="rect">
            <a:avLst/>
          </a:prstGeom>
          <a:noFill/>
        </p:spPr>
      </p:pic>
      <p:sp>
        <p:nvSpPr>
          <p:cNvPr id="7171" name="Rectangle 3"/>
          <p:cNvSpPr>
            <a:spLocks noChangeArrowheads="1"/>
          </p:cNvSpPr>
          <p:nvPr/>
        </p:nvSpPr>
        <p:spPr bwMode="auto">
          <a:xfrm>
            <a:off x="157016" y="3512349"/>
            <a:ext cx="7139711"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bg1"/>
                </a:solidFill>
                <a:effectLst/>
                <a:ea typeface="Times New Roman" pitchFamily="18" charset="0"/>
                <a:cs typeface="Arial" pitchFamily="34" charset="0"/>
              </a:rPr>
              <a:t>They were then instructed to draw out the water and take it to the "governor"  (JST changes from ruler to governor) of the feast who tasted it. </a:t>
            </a:r>
          </a:p>
          <a:p>
            <a:pPr marL="0" marR="0" lvl="0" indent="0" algn="l" defTabSz="914400" rtl="0" eaLnBrk="1" fontAlgn="base" latinLnBrk="0" hangingPunct="1">
              <a:lnSpc>
                <a:spcPct val="100000"/>
              </a:lnSpc>
              <a:spcBef>
                <a:spcPct val="0"/>
              </a:spcBef>
              <a:spcAft>
                <a:spcPct val="0"/>
              </a:spcAft>
              <a:buClrTx/>
              <a:buSzTx/>
              <a:buFontTx/>
              <a:buNone/>
              <a:tabLst/>
            </a:pPr>
            <a:endParaRPr lang="en-US" dirty="0">
              <a:solidFill>
                <a:schemeClr val="bg1"/>
              </a:solidFill>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bg1"/>
                </a:solidFill>
                <a:effectLst/>
                <a:ea typeface="Times New Roman" pitchFamily="18" charset="0"/>
                <a:cs typeface="Arial" pitchFamily="34" charset="0"/>
              </a:rPr>
              <a:t>He would have been the "Master of Ceremonies" for the wedding feast. He declared that what is normally done at weddings is that the host will bring forth the best wine, implying the more expensive, at the beginning of the 7 days of  feasting to impress the guests and later, after the guests have been eating and drinking for a few days, to bring out the cheaper, lesser, or watered down wine, in the hopes that the guests don't notice. </a:t>
            </a:r>
            <a:r>
              <a:rPr lang="en-US" dirty="0">
                <a:solidFill>
                  <a:schemeClr val="bg1"/>
                </a:solidFill>
                <a:ea typeface="Times New Roman" pitchFamily="18" charset="0"/>
                <a:cs typeface="Arial" pitchFamily="34" charset="0"/>
              </a:rPr>
              <a:t>(7)</a:t>
            </a:r>
            <a:endParaRPr kumimoji="0" lang="en-US" b="0" i="0" u="none" strike="noStrike" cap="none" normalizeH="0" baseline="0" dirty="0">
              <a:ln>
                <a:noFill/>
              </a:ln>
              <a:solidFill>
                <a:schemeClr val="bg1"/>
              </a:solidFill>
              <a:effectLst/>
              <a:ea typeface="Times New Roman" pitchFamily="18" charset="0"/>
              <a:cs typeface="Arial" pitchFamily="34" charset="0"/>
            </a:endParaRPr>
          </a:p>
        </p:txBody>
      </p:sp>
      <p:grpSp>
        <p:nvGrpSpPr>
          <p:cNvPr id="31" name="Group 30"/>
          <p:cNvGrpSpPr/>
          <p:nvPr/>
        </p:nvGrpSpPr>
        <p:grpSpPr>
          <a:xfrm>
            <a:off x="7020725" y="5267282"/>
            <a:ext cx="5171275" cy="1477328"/>
            <a:chOff x="7020725" y="5267282"/>
            <a:chExt cx="5171275" cy="1477328"/>
          </a:xfrm>
        </p:grpSpPr>
        <p:pic>
          <p:nvPicPr>
            <p:cNvPr id="29" name="Picture 28" descr="james e talmage.jpg"/>
            <p:cNvPicPr>
              <a:picLocks noChangeAspect="1"/>
            </p:cNvPicPr>
            <p:nvPr/>
          </p:nvPicPr>
          <p:blipFill>
            <a:blip r:embed="rId4" cstate="print"/>
            <a:stretch>
              <a:fillRect/>
            </a:stretch>
          </p:blipFill>
          <p:spPr>
            <a:xfrm>
              <a:off x="7020725" y="5643419"/>
              <a:ext cx="784521" cy="1043709"/>
            </a:xfrm>
            <a:prstGeom prst="rect">
              <a:avLst/>
            </a:prstGeom>
          </p:spPr>
        </p:pic>
        <p:sp>
          <p:nvSpPr>
            <p:cNvPr id="30" name="Rectangle 29"/>
            <p:cNvSpPr/>
            <p:nvPr/>
          </p:nvSpPr>
          <p:spPr>
            <a:xfrm>
              <a:off x="7934036" y="5267282"/>
              <a:ext cx="4257964" cy="1477328"/>
            </a:xfrm>
            <a:prstGeom prst="rect">
              <a:avLst/>
            </a:prstGeom>
          </p:spPr>
          <p:txBody>
            <a:bodyPr wrap="square">
              <a:spAutoFit/>
            </a:bodyPr>
            <a:lstStyle/>
            <a:p>
              <a:pPr lvl="0" eaLnBrk="0" fontAlgn="base" hangingPunct="0">
                <a:spcBef>
                  <a:spcPct val="0"/>
                </a:spcBef>
                <a:spcAft>
                  <a:spcPct val="0"/>
                </a:spcAft>
              </a:pPr>
              <a:r>
                <a:rPr lang="en-US" i="1" dirty="0">
                  <a:solidFill>
                    <a:schemeClr val="bg1"/>
                  </a:solidFill>
                  <a:latin typeface="Arial" pitchFamily="34" charset="0"/>
                  <a:ea typeface="Times New Roman" pitchFamily="18" charset="0"/>
                  <a:cs typeface="Arial" pitchFamily="34" charset="0"/>
                </a:rPr>
                <a:t>"[Christ], but a few days before had revolted at Satan's suggestion that He provide bread for His impoverished body ---  now used His power to supply a luxury for others."</a:t>
              </a:r>
              <a:r>
                <a:rPr lang="en-US" dirty="0">
                  <a:solidFill>
                    <a:schemeClr val="bg1"/>
                  </a:solidFill>
                  <a:latin typeface="Arial" pitchFamily="34" charset="0"/>
                  <a:ea typeface="Times New Roman" pitchFamily="18" charset="0"/>
                  <a:cs typeface="Arial" pitchFamily="34" charset="0"/>
                </a:rPr>
                <a:t>  (8)</a:t>
              </a:r>
              <a:endParaRPr lang="en-US" dirty="0">
                <a:solidFill>
                  <a:schemeClr val="bg1"/>
                </a:solidFill>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maroon backgroun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1267" name="TextBox 2"/>
          <p:cNvSpPr txBox="1">
            <a:spLocks noChangeArrowheads="1"/>
          </p:cNvSpPr>
          <p:nvPr/>
        </p:nvSpPr>
        <p:spPr bwMode="auto">
          <a:xfrm>
            <a:off x="166255" y="152400"/>
            <a:ext cx="11841018" cy="646331"/>
          </a:xfrm>
          <a:prstGeom prst="rect">
            <a:avLst/>
          </a:prstGeom>
          <a:noFill/>
          <a:ln w="9525">
            <a:noFill/>
            <a:miter lim="800000"/>
            <a:headEnd/>
            <a:tailEnd/>
          </a:ln>
        </p:spPr>
        <p:txBody>
          <a:bodyPr wrap="square">
            <a:spAutoFit/>
          </a:bodyPr>
          <a:lstStyle/>
          <a:p>
            <a:pPr algn="ctr"/>
            <a:r>
              <a:rPr lang="en-US" sz="3600" b="1" i="1" dirty="0">
                <a:solidFill>
                  <a:schemeClr val="bg1"/>
                </a:solidFill>
                <a:latin typeface="Lucida Calligraphy" pitchFamily="66" charset="0"/>
              </a:rPr>
              <a:t>The Temple is a House of God</a:t>
            </a:r>
          </a:p>
        </p:txBody>
      </p:sp>
      <p:sp>
        <p:nvSpPr>
          <p:cNvPr id="11268" name="TextBox 3"/>
          <p:cNvSpPr txBox="1">
            <a:spLocks noChangeArrowheads="1"/>
          </p:cNvSpPr>
          <p:nvPr/>
        </p:nvSpPr>
        <p:spPr bwMode="auto">
          <a:xfrm>
            <a:off x="0" y="6550223"/>
            <a:ext cx="3149600" cy="307777"/>
          </a:xfrm>
          <a:prstGeom prst="rect">
            <a:avLst/>
          </a:prstGeom>
          <a:noFill/>
          <a:ln w="9525">
            <a:noFill/>
            <a:miter lim="800000"/>
            <a:headEnd/>
            <a:tailEnd/>
          </a:ln>
        </p:spPr>
        <p:txBody>
          <a:bodyPr>
            <a:spAutoFit/>
          </a:bodyPr>
          <a:lstStyle/>
          <a:p>
            <a:r>
              <a:rPr lang="en-US" sz="1400" b="1" i="1" dirty="0">
                <a:solidFill>
                  <a:schemeClr val="bg1"/>
                </a:solidFill>
              </a:rPr>
              <a:t>John 2:12-25</a:t>
            </a:r>
          </a:p>
        </p:txBody>
      </p:sp>
      <p:sp>
        <p:nvSpPr>
          <p:cNvPr id="7171" name="Rectangle 3"/>
          <p:cNvSpPr>
            <a:spLocks noChangeArrowheads="1"/>
          </p:cNvSpPr>
          <p:nvPr/>
        </p:nvSpPr>
        <p:spPr bwMode="auto">
          <a:xfrm>
            <a:off x="295562" y="787393"/>
            <a:ext cx="9005457"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dirty="0">
                <a:solidFill>
                  <a:schemeClr val="bg1"/>
                </a:solidFill>
              </a:rPr>
              <a:t>“Love of money had warped the hearts of many of Jesus’ countrymen. They cared more for gain than they did for God. Caring nothing for God, why should they care for his temple? They converted the temple courts into a marketplace and drowned out the prayers and psalms of the faithful with their greedy exchange of money and the bleating of innocent sheep. Never did Jesus show a greater tempest of emotion than in the cleansing of the temple. …</a:t>
            </a:r>
            <a:endParaRPr kumimoji="0" lang="en-US" b="0" i="0" u="none" strike="noStrike" cap="none" normalizeH="0" baseline="0" dirty="0">
              <a:ln>
                <a:noFill/>
              </a:ln>
              <a:solidFill>
                <a:schemeClr val="bg1"/>
              </a:solidFill>
              <a:effectLst/>
              <a:ea typeface="Times New Roman" pitchFamily="18" charset="0"/>
              <a:cs typeface="Arial" pitchFamily="34" charset="0"/>
            </a:endParaRPr>
          </a:p>
        </p:txBody>
      </p:sp>
      <p:grpSp>
        <p:nvGrpSpPr>
          <p:cNvPr id="32" name="Group 31"/>
          <p:cNvGrpSpPr/>
          <p:nvPr/>
        </p:nvGrpSpPr>
        <p:grpSpPr>
          <a:xfrm>
            <a:off x="177122" y="2398765"/>
            <a:ext cx="3440545" cy="3859280"/>
            <a:chOff x="7707745" y="1782618"/>
            <a:chExt cx="3837710" cy="4436553"/>
          </a:xfrm>
        </p:grpSpPr>
        <p:pic>
          <p:nvPicPr>
            <p:cNvPr id="1026" name="Picture 2" descr="Jesus Christ in red and blue robes, seen wielding a whip among the columns of the temple in Jerusalem while a large crowd scrambles to vacate."/>
            <p:cNvPicPr>
              <a:picLocks noChangeAspect="1" noChangeArrowheads="1"/>
            </p:cNvPicPr>
            <p:nvPr/>
          </p:nvPicPr>
          <p:blipFill>
            <a:blip r:embed="rId3" cstate="print"/>
            <a:srcRect t="5594" r="83"/>
            <a:stretch>
              <a:fillRect/>
            </a:stretch>
          </p:blipFill>
          <p:spPr bwMode="auto">
            <a:xfrm>
              <a:off x="7738630" y="1782618"/>
              <a:ext cx="3806825" cy="4208318"/>
            </a:xfrm>
            <a:prstGeom prst="rect">
              <a:avLst/>
            </a:prstGeom>
            <a:noFill/>
          </p:spPr>
        </p:pic>
        <p:sp>
          <p:nvSpPr>
            <p:cNvPr id="31" name="TextBox 3"/>
            <p:cNvSpPr txBox="1">
              <a:spLocks noChangeArrowheads="1"/>
            </p:cNvSpPr>
            <p:nvPr/>
          </p:nvSpPr>
          <p:spPr bwMode="auto">
            <a:xfrm>
              <a:off x="7707745" y="5972950"/>
              <a:ext cx="3149600" cy="246221"/>
            </a:xfrm>
            <a:prstGeom prst="rect">
              <a:avLst/>
            </a:prstGeom>
            <a:noFill/>
            <a:ln w="9525">
              <a:noFill/>
              <a:miter lim="800000"/>
              <a:headEnd/>
              <a:tailEnd/>
            </a:ln>
          </p:spPr>
          <p:txBody>
            <a:bodyPr>
              <a:spAutoFit/>
            </a:bodyPr>
            <a:lstStyle/>
            <a:p>
              <a:r>
                <a:rPr lang="en-US" sz="1000" dirty="0">
                  <a:solidFill>
                    <a:schemeClr val="bg1"/>
                  </a:solidFill>
                </a:rPr>
                <a:t>Carl Heinrich Bloch</a:t>
              </a:r>
              <a:endParaRPr lang="en-US" sz="1000" b="1" i="1" dirty="0">
                <a:solidFill>
                  <a:schemeClr val="bg1"/>
                </a:solidFill>
              </a:endParaRPr>
            </a:p>
          </p:txBody>
        </p:sp>
      </p:grpSp>
      <p:sp>
        <p:nvSpPr>
          <p:cNvPr id="33" name="Rectangle 32"/>
          <p:cNvSpPr/>
          <p:nvPr/>
        </p:nvSpPr>
        <p:spPr>
          <a:xfrm>
            <a:off x="3835264" y="2372863"/>
            <a:ext cx="4830619" cy="3970318"/>
          </a:xfrm>
          <a:prstGeom prst="rect">
            <a:avLst/>
          </a:prstGeom>
        </p:spPr>
        <p:txBody>
          <a:bodyPr wrap="square">
            <a:spAutoFit/>
          </a:bodyPr>
          <a:lstStyle/>
          <a:p>
            <a:r>
              <a:rPr lang="en-US" dirty="0">
                <a:solidFill>
                  <a:schemeClr val="bg1"/>
                </a:solidFill>
              </a:rPr>
              <a:t>“The reason for the tempest lies in just three words: ‘My Father’s house.’ It was not an ordinary house; it was the house of God. </a:t>
            </a:r>
          </a:p>
          <a:p>
            <a:endParaRPr lang="en-US" dirty="0">
              <a:solidFill>
                <a:schemeClr val="bg1"/>
              </a:solidFill>
            </a:endParaRPr>
          </a:p>
          <a:p>
            <a:r>
              <a:rPr lang="en-US" dirty="0">
                <a:solidFill>
                  <a:schemeClr val="bg1"/>
                </a:solidFill>
              </a:rPr>
              <a:t>It was erected for God’s worship. It was a home for the reverent heart. It was intended to be a place of solace for men’s woes and troubles, the very gate of heaven. </a:t>
            </a:r>
            <a:r>
              <a:rPr lang="en-US" i="1" dirty="0">
                <a:solidFill>
                  <a:srgbClr val="FFFF00"/>
                </a:solidFill>
              </a:rPr>
              <a:t>‘Take these things hence;’ he said, ‘make not my Father’s house an house of merchandise.’ </a:t>
            </a:r>
          </a:p>
          <a:p>
            <a:endParaRPr lang="en-US" dirty="0">
              <a:solidFill>
                <a:schemeClr val="bg1"/>
              </a:solidFill>
            </a:endParaRPr>
          </a:p>
          <a:p>
            <a:r>
              <a:rPr lang="en-US" dirty="0">
                <a:solidFill>
                  <a:schemeClr val="bg1"/>
                </a:solidFill>
              </a:rPr>
              <a:t> His devotion to the Most High kindled a fire in his soul and gave his words the force that pierced the offenders like a dagger.” </a:t>
            </a:r>
          </a:p>
        </p:txBody>
      </p:sp>
      <p:sp>
        <p:nvSpPr>
          <p:cNvPr id="34" name="Rectangle 33"/>
          <p:cNvSpPr/>
          <p:nvPr/>
        </p:nvSpPr>
        <p:spPr>
          <a:xfrm>
            <a:off x="11749250" y="6488668"/>
            <a:ext cx="442750" cy="369332"/>
          </a:xfrm>
          <a:prstGeom prst="rect">
            <a:avLst/>
          </a:prstGeom>
        </p:spPr>
        <p:txBody>
          <a:bodyPr wrap="none">
            <a:spAutoFit/>
          </a:bodyPr>
          <a:lstStyle/>
          <a:p>
            <a:r>
              <a:rPr lang="en-US" dirty="0">
                <a:solidFill>
                  <a:schemeClr val="bg1"/>
                </a:solidFill>
              </a:rPr>
              <a:t>(9)</a:t>
            </a:r>
            <a:endParaRPr lang="en-US" dirty="0"/>
          </a:p>
        </p:txBody>
      </p:sp>
      <p:pic>
        <p:nvPicPr>
          <p:cNvPr id="1032" name="Picture 8" descr="President Howard W. Hunter"/>
          <p:cNvPicPr>
            <a:picLocks noChangeAspect="1" noChangeArrowheads="1"/>
          </p:cNvPicPr>
          <p:nvPr/>
        </p:nvPicPr>
        <p:blipFill>
          <a:blip r:embed="rId4" cstate="print"/>
          <a:srcRect/>
          <a:stretch>
            <a:fillRect/>
          </a:stretch>
        </p:blipFill>
        <p:spPr bwMode="auto">
          <a:xfrm>
            <a:off x="10730342" y="166874"/>
            <a:ext cx="1095375" cy="1457326"/>
          </a:xfrm>
          <a:prstGeom prst="rect">
            <a:avLst/>
          </a:prstGeom>
          <a:noFill/>
        </p:spPr>
      </p:pic>
      <p:pic>
        <p:nvPicPr>
          <p:cNvPr id="1033" name="Picture 9"/>
          <p:cNvPicPr>
            <a:picLocks noChangeAspect="1" noChangeArrowheads="1"/>
          </p:cNvPicPr>
          <p:nvPr/>
        </p:nvPicPr>
        <p:blipFill>
          <a:blip r:embed="rId5" cstate="print"/>
          <a:srcRect/>
          <a:stretch>
            <a:fillRect/>
          </a:stretch>
        </p:blipFill>
        <p:spPr bwMode="auto">
          <a:xfrm>
            <a:off x="8982635" y="2770094"/>
            <a:ext cx="3003175" cy="180190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maroon background">
            <a:extLst>
              <a:ext uri="{FF2B5EF4-FFF2-40B4-BE49-F238E27FC236}">
                <a16:creationId xmlns:a16="http://schemas.microsoft.com/office/drawing/2014/main" id="{11EE9F01-9491-FB8B-F839-EA9FBF56557C}"/>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6" name="TextBox 5"/>
          <p:cNvSpPr txBox="1"/>
          <p:nvPr/>
        </p:nvSpPr>
        <p:spPr>
          <a:xfrm>
            <a:off x="3556" y="413748"/>
            <a:ext cx="6788728" cy="2862322"/>
          </a:xfrm>
          <a:prstGeom prst="rect">
            <a:avLst/>
          </a:prstGeom>
          <a:noFill/>
        </p:spPr>
        <p:txBody>
          <a:bodyPr wrap="square" rtlCol="0">
            <a:spAutoFit/>
          </a:bodyPr>
          <a:lstStyle/>
          <a:p>
            <a:pPr algn="ctr"/>
            <a:r>
              <a:rPr lang="en-US" sz="6000" dirty="0">
                <a:solidFill>
                  <a:schemeClr val="bg1"/>
                </a:solidFill>
                <a:latin typeface="Lucida Calligraphy" pitchFamily="66" charset="0"/>
              </a:rPr>
              <a:t>Jesus Turns Water to Wine</a:t>
            </a:r>
          </a:p>
          <a:p>
            <a:pPr algn="ctr"/>
            <a:r>
              <a:rPr lang="en-US" sz="6000" dirty="0">
                <a:solidFill>
                  <a:schemeClr val="bg1"/>
                </a:solidFill>
                <a:latin typeface="Lucida Calligraphy" pitchFamily="66" charset="0"/>
              </a:rPr>
              <a:t>John 2</a:t>
            </a:r>
            <a:endParaRPr lang="en-US" sz="4400" dirty="0">
              <a:solidFill>
                <a:schemeClr val="bg1"/>
              </a:solidFill>
              <a:latin typeface="Lucida Calligraphy" pitchFamily="66" charset="0"/>
            </a:endParaRPr>
          </a:p>
        </p:txBody>
      </p:sp>
      <p:grpSp>
        <p:nvGrpSpPr>
          <p:cNvPr id="37" name="Group 36"/>
          <p:cNvGrpSpPr/>
          <p:nvPr/>
        </p:nvGrpSpPr>
        <p:grpSpPr>
          <a:xfrm>
            <a:off x="6593553" y="757089"/>
            <a:ext cx="3913135" cy="5435892"/>
            <a:chOff x="6445772" y="1422108"/>
            <a:chExt cx="3913135" cy="5435892"/>
          </a:xfrm>
        </p:grpSpPr>
        <p:grpSp>
          <p:nvGrpSpPr>
            <p:cNvPr id="16" name="Group 15"/>
            <p:cNvGrpSpPr/>
            <p:nvPr/>
          </p:nvGrpSpPr>
          <p:grpSpPr>
            <a:xfrm>
              <a:off x="6445772" y="4470399"/>
              <a:ext cx="1220410" cy="2387601"/>
              <a:chOff x="1413164" y="2801816"/>
              <a:chExt cx="2272146" cy="2836985"/>
            </a:xfrm>
          </p:grpSpPr>
          <p:grpSp>
            <p:nvGrpSpPr>
              <p:cNvPr id="17" name="Group 3"/>
              <p:cNvGrpSpPr/>
              <p:nvPr/>
            </p:nvGrpSpPr>
            <p:grpSpPr>
              <a:xfrm>
                <a:off x="1422400" y="2801816"/>
                <a:ext cx="2235200" cy="2836985"/>
                <a:chOff x="3276600" y="2895600"/>
                <a:chExt cx="1219200" cy="2590800"/>
              </a:xfrm>
            </p:grpSpPr>
            <p:grpSp>
              <p:nvGrpSpPr>
                <p:cNvPr id="19" name="Group 21"/>
                <p:cNvGrpSpPr/>
                <p:nvPr/>
              </p:nvGrpSpPr>
              <p:grpSpPr>
                <a:xfrm>
                  <a:off x="3276600" y="2895600"/>
                  <a:ext cx="1219200" cy="2590800"/>
                  <a:chOff x="3200400" y="3581400"/>
                  <a:chExt cx="1219200" cy="2590800"/>
                </a:xfrm>
              </p:grpSpPr>
              <p:sp>
                <p:nvSpPr>
                  <p:cNvPr id="21" name="Oval 20"/>
                  <p:cNvSpPr/>
                  <p:nvPr/>
                </p:nvSpPr>
                <p:spPr>
                  <a:xfrm>
                    <a:off x="3276600" y="5562600"/>
                    <a:ext cx="1143000" cy="609600"/>
                  </a:xfrm>
                  <a:prstGeom prst="ellipse">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407764" y="5632554"/>
                    <a:ext cx="858187" cy="430967"/>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716311" y="4738141"/>
                    <a:ext cx="228600" cy="1143000"/>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elay 23"/>
                  <p:cNvSpPr/>
                  <p:nvPr/>
                </p:nvSpPr>
                <p:spPr>
                  <a:xfrm rot="5400000">
                    <a:off x="3162300" y="3619500"/>
                    <a:ext cx="1295400" cy="1219200"/>
                  </a:xfrm>
                  <a:prstGeom prst="flowChartDelay">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lowchart: Delay 19"/>
                <p:cNvSpPr/>
                <p:nvPr/>
              </p:nvSpPr>
              <p:spPr>
                <a:xfrm rot="5400000">
                  <a:off x="3447047" y="3258553"/>
                  <a:ext cx="878305" cy="1219200"/>
                </a:xfrm>
                <a:prstGeom prst="flowChartDelay">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lowchart: Delay 17"/>
              <p:cNvSpPr/>
              <p:nvPr/>
            </p:nvSpPr>
            <p:spPr>
              <a:xfrm rot="5400000">
                <a:off x="2068355" y="2743790"/>
                <a:ext cx="961764" cy="2272146"/>
              </a:xfrm>
              <a:prstGeom prst="flowChartDelay">
                <a:avLst/>
              </a:prstGeom>
              <a:solidFill>
                <a:srgbClr val="9343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rot="17705601">
              <a:off x="7813963" y="1362511"/>
              <a:ext cx="2485347" cy="2604541"/>
              <a:chOff x="3124200" y="3339059"/>
              <a:chExt cx="2743200" cy="2604541"/>
            </a:xfrm>
          </p:grpSpPr>
          <p:sp>
            <p:nvSpPr>
              <p:cNvPr id="27" name="Oval 26"/>
              <p:cNvSpPr/>
              <p:nvPr/>
            </p:nvSpPr>
            <p:spPr>
              <a:xfrm>
                <a:off x="3124200" y="3657600"/>
                <a:ext cx="2743200" cy="2286000"/>
              </a:xfrm>
              <a:prstGeom prst="ellipse">
                <a:avLst/>
              </a:prstGeom>
              <a:solidFill>
                <a:srgbClr val="ECD26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10800000">
                <a:off x="3352799" y="3339059"/>
                <a:ext cx="2208551" cy="685800"/>
              </a:xfrm>
              <a:prstGeom prst="trapezoid">
                <a:avLst/>
              </a:prstGeom>
              <a:solidFill>
                <a:srgbClr val="ECD26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3481299" y="3932118"/>
                <a:ext cx="1960410" cy="156892"/>
                <a:chOff x="3131612" y="1661854"/>
                <a:chExt cx="4419488" cy="312758"/>
              </a:xfrm>
            </p:grpSpPr>
            <p:sp>
              <p:nvSpPr>
                <p:cNvPr id="30" name="Flowchart: Summing Junction 29"/>
                <p:cNvSpPr/>
                <p:nvPr/>
              </p:nvSpPr>
              <p:spPr>
                <a:xfrm>
                  <a:off x="3131612" y="1661854"/>
                  <a:ext cx="990489" cy="312758"/>
                </a:xfrm>
                <a:prstGeom prst="flowChartSummingJunction">
                  <a:avLst/>
                </a:prstGeom>
                <a:solidFill>
                  <a:srgbClr val="FFC000"/>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Summing Junction 30"/>
                <p:cNvSpPr/>
                <p:nvPr/>
              </p:nvSpPr>
              <p:spPr>
                <a:xfrm>
                  <a:off x="4274611" y="1661854"/>
                  <a:ext cx="990489" cy="312758"/>
                </a:xfrm>
                <a:prstGeom prst="flowChartSummingJunction">
                  <a:avLst/>
                </a:prstGeom>
                <a:solidFill>
                  <a:srgbClr val="FFC000"/>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Summing Junction 31"/>
                <p:cNvSpPr/>
                <p:nvPr/>
              </p:nvSpPr>
              <p:spPr>
                <a:xfrm>
                  <a:off x="5417612" y="1661854"/>
                  <a:ext cx="990489" cy="312758"/>
                </a:xfrm>
                <a:prstGeom prst="flowChartSummingJunction">
                  <a:avLst/>
                </a:prstGeom>
                <a:solidFill>
                  <a:srgbClr val="FFC000"/>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Summing Junction 32"/>
                <p:cNvSpPr/>
                <p:nvPr/>
              </p:nvSpPr>
              <p:spPr>
                <a:xfrm>
                  <a:off x="6560611" y="1661854"/>
                  <a:ext cx="990489" cy="312758"/>
                </a:xfrm>
                <a:prstGeom prst="flowChartSummingJunction">
                  <a:avLst/>
                </a:prstGeom>
                <a:solidFill>
                  <a:srgbClr val="FFC000"/>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 name="Teardrop 33"/>
            <p:cNvSpPr/>
            <p:nvPr/>
          </p:nvSpPr>
          <p:spPr>
            <a:xfrm rot="19742973">
              <a:off x="6911062" y="2886806"/>
              <a:ext cx="461121" cy="500872"/>
            </a:xfrm>
            <a:prstGeom prst="teardrop">
              <a:avLst/>
            </a:prstGeom>
            <a:solidFill>
              <a:srgbClr val="9343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ardrop 34"/>
            <p:cNvSpPr/>
            <p:nvPr/>
          </p:nvSpPr>
          <p:spPr>
            <a:xfrm rot="19742973">
              <a:off x="6456486" y="3451557"/>
              <a:ext cx="442860" cy="481037"/>
            </a:xfrm>
            <a:prstGeom prst="teardrop">
              <a:avLst/>
            </a:prstGeom>
            <a:solidFill>
              <a:srgbClr val="9343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ardrop 35"/>
            <p:cNvSpPr/>
            <p:nvPr/>
          </p:nvSpPr>
          <p:spPr>
            <a:xfrm rot="19742973">
              <a:off x="7031247" y="3898445"/>
              <a:ext cx="411175" cy="446620"/>
            </a:xfrm>
            <a:prstGeom prst="teardrop">
              <a:avLst/>
            </a:prstGeom>
            <a:solidFill>
              <a:srgbClr val="9343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1123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maroon backgroun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1267" name="TextBox 2"/>
          <p:cNvSpPr txBox="1">
            <a:spLocks noChangeArrowheads="1"/>
          </p:cNvSpPr>
          <p:nvPr/>
        </p:nvSpPr>
        <p:spPr bwMode="auto">
          <a:xfrm>
            <a:off x="166255" y="152400"/>
            <a:ext cx="11841018" cy="646331"/>
          </a:xfrm>
          <a:prstGeom prst="rect">
            <a:avLst/>
          </a:prstGeom>
          <a:noFill/>
          <a:ln w="9525">
            <a:noFill/>
            <a:miter lim="800000"/>
            <a:headEnd/>
            <a:tailEnd/>
          </a:ln>
        </p:spPr>
        <p:txBody>
          <a:bodyPr wrap="square">
            <a:spAutoFit/>
          </a:bodyPr>
          <a:lstStyle/>
          <a:p>
            <a:pPr algn="ctr"/>
            <a:r>
              <a:rPr lang="en-US" sz="3600" b="1" i="1" dirty="0">
                <a:solidFill>
                  <a:schemeClr val="bg1"/>
                </a:solidFill>
                <a:latin typeface="Lucida Calligraphy" pitchFamily="66" charset="0"/>
              </a:rPr>
              <a:t>The Temple – His Body</a:t>
            </a:r>
          </a:p>
        </p:txBody>
      </p:sp>
      <p:sp>
        <p:nvSpPr>
          <p:cNvPr id="11268" name="TextBox 3"/>
          <p:cNvSpPr txBox="1">
            <a:spLocks noChangeArrowheads="1"/>
          </p:cNvSpPr>
          <p:nvPr/>
        </p:nvSpPr>
        <p:spPr bwMode="auto">
          <a:xfrm>
            <a:off x="0" y="6550223"/>
            <a:ext cx="4008582" cy="307777"/>
          </a:xfrm>
          <a:prstGeom prst="rect">
            <a:avLst/>
          </a:prstGeom>
          <a:noFill/>
          <a:ln w="9525">
            <a:noFill/>
            <a:miter lim="800000"/>
            <a:headEnd/>
            <a:tailEnd/>
          </a:ln>
        </p:spPr>
        <p:txBody>
          <a:bodyPr wrap="square">
            <a:spAutoFit/>
          </a:bodyPr>
          <a:lstStyle/>
          <a:p>
            <a:r>
              <a:rPr lang="en-US" sz="1400" b="1" i="1" dirty="0">
                <a:solidFill>
                  <a:schemeClr val="bg1"/>
                </a:solidFill>
              </a:rPr>
              <a:t>John 2:12-25; Matthew 28:18; John 11:25</a:t>
            </a:r>
          </a:p>
        </p:txBody>
      </p:sp>
      <p:sp>
        <p:nvSpPr>
          <p:cNvPr id="7171" name="Rectangle 3"/>
          <p:cNvSpPr>
            <a:spLocks noChangeArrowheads="1"/>
          </p:cNvSpPr>
          <p:nvPr/>
        </p:nvSpPr>
        <p:spPr bwMode="auto">
          <a:xfrm>
            <a:off x="295563" y="787393"/>
            <a:ext cx="3565238"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dirty="0">
                <a:solidFill>
                  <a:schemeClr val="bg1"/>
                </a:solidFill>
              </a:rPr>
              <a:t>“This great priesthood power of resurrection is vested in the Lord of this world. He taught that ‘all power is given unto me in heaven and in earth’ </a:t>
            </a:r>
            <a:endParaRPr kumimoji="0" lang="en-US" b="0" i="0" u="none" strike="noStrike" cap="none" normalizeH="0" baseline="0" dirty="0">
              <a:ln>
                <a:noFill/>
              </a:ln>
              <a:solidFill>
                <a:schemeClr val="bg1"/>
              </a:solidFill>
              <a:effectLst/>
              <a:ea typeface="Times New Roman" pitchFamily="18" charset="0"/>
              <a:cs typeface="Arial" pitchFamily="34" charset="0"/>
            </a:endParaRPr>
          </a:p>
        </p:txBody>
      </p:sp>
      <p:sp>
        <p:nvSpPr>
          <p:cNvPr id="33" name="Rectangle 32"/>
          <p:cNvSpPr/>
          <p:nvPr/>
        </p:nvSpPr>
        <p:spPr>
          <a:xfrm>
            <a:off x="7296726" y="1813112"/>
            <a:ext cx="4248727" cy="1569660"/>
          </a:xfrm>
          <a:prstGeom prst="rect">
            <a:avLst/>
          </a:prstGeom>
        </p:spPr>
        <p:txBody>
          <a:bodyPr wrap="square">
            <a:spAutoFit/>
          </a:bodyPr>
          <a:lstStyle/>
          <a:p>
            <a:r>
              <a:rPr lang="en-US" sz="2400" i="1" dirty="0">
                <a:solidFill>
                  <a:srgbClr val="FFFF00"/>
                </a:solidFill>
              </a:rPr>
              <a:t>“‘Destroy this temple, and in three days I will raise it up</a:t>
            </a:r>
            <a:r>
              <a:rPr lang="en-US" sz="2400" dirty="0">
                <a:solidFill>
                  <a:schemeClr val="bg1"/>
                </a:solidFill>
              </a:rPr>
              <a:t>. … But he </a:t>
            </a:r>
            <a:r>
              <a:rPr lang="en-US" sz="2400" dirty="0" err="1">
                <a:solidFill>
                  <a:schemeClr val="bg1"/>
                </a:solidFill>
              </a:rPr>
              <a:t>spake</a:t>
            </a:r>
            <a:r>
              <a:rPr lang="en-US" sz="2400" dirty="0">
                <a:solidFill>
                  <a:schemeClr val="bg1"/>
                </a:solidFill>
              </a:rPr>
              <a:t> of the temple of his body’ </a:t>
            </a:r>
          </a:p>
        </p:txBody>
      </p:sp>
      <p:sp>
        <p:nvSpPr>
          <p:cNvPr id="34" name="Rectangle 33"/>
          <p:cNvSpPr/>
          <p:nvPr/>
        </p:nvSpPr>
        <p:spPr>
          <a:xfrm>
            <a:off x="11749250" y="6488668"/>
            <a:ext cx="559769" cy="369332"/>
          </a:xfrm>
          <a:prstGeom prst="rect">
            <a:avLst/>
          </a:prstGeom>
        </p:spPr>
        <p:txBody>
          <a:bodyPr wrap="none">
            <a:spAutoFit/>
          </a:bodyPr>
          <a:lstStyle/>
          <a:p>
            <a:r>
              <a:rPr lang="en-US" dirty="0">
                <a:solidFill>
                  <a:schemeClr val="bg1"/>
                </a:solidFill>
              </a:rPr>
              <a:t>(10)</a:t>
            </a:r>
            <a:endParaRPr lang="en-US" dirty="0"/>
          </a:p>
        </p:txBody>
      </p:sp>
      <p:sp>
        <p:nvSpPr>
          <p:cNvPr id="11" name="Rectangle 10"/>
          <p:cNvSpPr/>
          <p:nvPr/>
        </p:nvSpPr>
        <p:spPr>
          <a:xfrm>
            <a:off x="1173019" y="3724672"/>
            <a:ext cx="2697017" cy="1323439"/>
          </a:xfrm>
          <a:prstGeom prst="rect">
            <a:avLst/>
          </a:prstGeom>
        </p:spPr>
        <p:txBody>
          <a:bodyPr wrap="square">
            <a:spAutoFit/>
          </a:bodyPr>
          <a:lstStyle/>
          <a:p>
            <a:r>
              <a:rPr lang="en-US" sz="2000" dirty="0">
                <a:solidFill>
                  <a:schemeClr val="bg1"/>
                </a:solidFill>
              </a:rPr>
              <a:t>“The keys of the Resurrection repose securely with our Lord and Master. </a:t>
            </a:r>
          </a:p>
        </p:txBody>
      </p:sp>
      <p:sp>
        <p:nvSpPr>
          <p:cNvPr id="12" name="Rectangle 11"/>
          <p:cNvSpPr/>
          <p:nvPr/>
        </p:nvSpPr>
        <p:spPr>
          <a:xfrm>
            <a:off x="3491345" y="5424207"/>
            <a:ext cx="7546109" cy="830997"/>
          </a:xfrm>
          <a:prstGeom prst="rect">
            <a:avLst/>
          </a:prstGeom>
        </p:spPr>
        <p:txBody>
          <a:bodyPr wrap="square">
            <a:spAutoFit/>
          </a:bodyPr>
          <a:lstStyle/>
          <a:p>
            <a:r>
              <a:rPr lang="en-US" sz="2400" dirty="0">
                <a:solidFill>
                  <a:schemeClr val="bg1"/>
                </a:solidFill>
              </a:rPr>
              <a:t>“‘I am the resurrection, and the life: he that believeth in me, though he were dead, yet shall he live.’”</a:t>
            </a:r>
          </a:p>
        </p:txBody>
      </p:sp>
      <p:pic>
        <p:nvPicPr>
          <p:cNvPr id="13" name="Picture 12" descr="russell-m-nelson-large.jpg"/>
          <p:cNvPicPr>
            <a:picLocks noChangeAspect="1"/>
          </p:cNvPicPr>
          <p:nvPr/>
        </p:nvPicPr>
        <p:blipFill>
          <a:blip r:embed="rId3" cstate="print"/>
          <a:stretch>
            <a:fillRect/>
          </a:stretch>
        </p:blipFill>
        <p:spPr>
          <a:xfrm>
            <a:off x="10620055" y="125123"/>
            <a:ext cx="1324005" cy="1657495"/>
          </a:xfrm>
          <a:prstGeom prst="rect">
            <a:avLst/>
          </a:prstGeom>
        </p:spPr>
      </p:pic>
      <p:grpSp>
        <p:nvGrpSpPr>
          <p:cNvPr id="16" name="Group 15"/>
          <p:cNvGrpSpPr/>
          <p:nvPr/>
        </p:nvGrpSpPr>
        <p:grpSpPr>
          <a:xfrm>
            <a:off x="4063999" y="1320801"/>
            <a:ext cx="2983345" cy="3860800"/>
            <a:chOff x="4239490" y="1477819"/>
            <a:chExt cx="2983345" cy="3860800"/>
          </a:xfrm>
        </p:grpSpPr>
        <p:pic>
          <p:nvPicPr>
            <p:cNvPr id="36866" name="Picture 2" descr="Image result for lds artists"/>
            <p:cNvPicPr>
              <a:picLocks noChangeAspect="1" noChangeArrowheads="1"/>
            </p:cNvPicPr>
            <p:nvPr/>
          </p:nvPicPr>
          <p:blipFill>
            <a:blip r:embed="rId4" cstate="print"/>
            <a:srcRect l="12137" t="507" r="11348" b="474"/>
            <a:stretch>
              <a:fillRect/>
            </a:stretch>
          </p:blipFill>
          <p:spPr bwMode="auto">
            <a:xfrm>
              <a:off x="4239490" y="1477819"/>
              <a:ext cx="2983345" cy="3860800"/>
            </a:xfrm>
            <a:prstGeom prst="rect">
              <a:avLst/>
            </a:prstGeom>
            <a:noFill/>
          </p:spPr>
        </p:pic>
        <p:sp>
          <p:nvSpPr>
            <p:cNvPr id="15" name="Rectangle 14"/>
            <p:cNvSpPr/>
            <p:nvPr/>
          </p:nvSpPr>
          <p:spPr>
            <a:xfrm>
              <a:off x="4239788" y="5091607"/>
              <a:ext cx="867545" cy="246221"/>
            </a:xfrm>
            <a:prstGeom prst="rect">
              <a:avLst/>
            </a:prstGeom>
          </p:spPr>
          <p:txBody>
            <a:bodyPr wrap="none">
              <a:spAutoFit/>
            </a:bodyPr>
            <a:lstStyle/>
            <a:p>
              <a:r>
                <a:rPr lang="en-US" sz="1000" dirty="0">
                  <a:solidFill>
                    <a:schemeClr val="bg1"/>
                  </a:solidFill>
                </a:rPr>
                <a:t>Annie </a:t>
              </a:r>
              <a:r>
                <a:rPr lang="en-US" sz="1000" dirty="0" err="1">
                  <a:solidFill>
                    <a:schemeClr val="bg1"/>
                  </a:solidFill>
                </a:rPr>
                <a:t>Hendri</a:t>
              </a:r>
              <a:endParaRPr lang="en-US" sz="10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maroon backgroun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6386" name="TextBox 1"/>
          <p:cNvSpPr txBox="1">
            <a:spLocks noChangeArrowheads="1"/>
          </p:cNvSpPr>
          <p:nvPr/>
        </p:nvSpPr>
        <p:spPr bwMode="auto">
          <a:xfrm>
            <a:off x="-1" y="0"/>
            <a:ext cx="12062691" cy="4524315"/>
          </a:xfrm>
          <a:prstGeom prst="rect">
            <a:avLst/>
          </a:prstGeom>
          <a:noFill/>
          <a:ln w="9525">
            <a:noFill/>
            <a:miter lim="800000"/>
            <a:headEnd/>
            <a:tailEnd/>
          </a:ln>
        </p:spPr>
        <p:txBody>
          <a:bodyPr wrap="square">
            <a:spAutoFit/>
          </a:bodyPr>
          <a:lstStyle/>
          <a:p>
            <a:r>
              <a:rPr lang="en-US" dirty="0">
                <a:solidFill>
                  <a:schemeClr val="bg1"/>
                </a:solidFill>
              </a:rPr>
              <a:t>Sources:</a:t>
            </a:r>
          </a:p>
          <a:p>
            <a:endParaRPr lang="en-US" dirty="0">
              <a:solidFill>
                <a:schemeClr val="bg1"/>
              </a:solidFill>
            </a:endParaRPr>
          </a:p>
          <a:p>
            <a:pPr marL="457200" indent="-457200">
              <a:buAutoNum type="arabicPeriod"/>
            </a:pPr>
            <a:r>
              <a:rPr lang="en-US" dirty="0">
                <a:solidFill>
                  <a:schemeClr val="bg1"/>
                </a:solidFill>
              </a:rPr>
              <a:t>New Testament Institute Student Manual Chapter 22 and 2018 New Testament Student Manual</a:t>
            </a:r>
          </a:p>
          <a:p>
            <a:pPr marL="457200" indent="-457200">
              <a:buAutoNum type="arabicPeriod"/>
            </a:pPr>
            <a:r>
              <a:rPr lang="en-US" dirty="0">
                <a:solidFill>
                  <a:schemeClr val="bg1"/>
                </a:solidFill>
              </a:rPr>
              <a:t>(Ogden &amp; Skinner, The Four Gospels, p. 107-108)</a:t>
            </a:r>
          </a:p>
          <a:p>
            <a:pPr marL="457200" indent="-457200">
              <a:buFontTx/>
              <a:buAutoNum type="arabicPeriod"/>
            </a:pPr>
            <a:r>
              <a:rPr lang="en-US" dirty="0">
                <a:solidFill>
                  <a:schemeClr val="bg1"/>
                </a:solidFill>
              </a:rPr>
              <a:t>Richard D. Draper, "Home Life at the Time of Christ," Ensign, Sept. 1987, 58</a:t>
            </a:r>
          </a:p>
          <a:p>
            <a:pPr marL="457200" indent="-457200">
              <a:buAutoNum type="arabicPeriod" startAt="4"/>
            </a:pPr>
            <a:r>
              <a:rPr lang="en-US" dirty="0">
                <a:solidFill>
                  <a:schemeClr val="bg1"/>
                </a:solidFill>
              </a:rPr>
              <a:t>Bruce R. McConkie, </a:t>
            </a:r>
            <a:r>
              <a:rPr lang="en-US" i="1" dirty="0">
                <a:solidFill>
                  <a:schemeClr val="bg1"/>
                </a:solidFill>
              </a:rPr>
              <a:t>The Mortal Messiah: From Bethlehem to Calvary</a:t>
            </a:r>
            <a:r>
              <a:rPr lang="en-US" dirty="0">
                <a:solidFill>
                  <a:schemeClr val="bg1"/>
                </a:solidFill>
              </a:rPr>
              <a:t>, 1: 451 Pot size: </a:t>
            </a:r>
            <a:r>
              <a:rPr lang="en-US" i="1" dirty="0">
                <a:solidFill>
                  <a:schemeClr val="bg1"/>
                </a:solidFill>
              </a:rPr>
              <a:t>Doctrinal New Testament Commentary, </a:t>
            </a:r>
            <a:r>
              <a:rPr lang="en-US" dirty="0">
                <a:solidFill>
                  <a:schemeClr val="bg1"/>
                </a:solidFill>
              </a:rPr>
              <a:t>3 vols. [Salt Lake City: </a:t>
            </a:r>
            <a:r>
              <a:rPr lang="en-US" dirty="0" err="1">
                <a:solidFill>
                  <a:schemeClr val="bg1"/>
                </a:solidFill>
              </a:rPr>
              <a:t>Bookcraft</a:t>
            </a:r>
            <a:r>
              <a:rPr lang="en-US" dirty="0">
                <a:solidFill>
                  <a:schemeClr val="bg1"/>
                </a:solidFill>
              </a:rPr>
              <a:t>, 1965-1973], 1: 136.</a:t>
            </a:r>
          </a:p>
          <a:p>
            <a:pPr marL="457200" indent="-457200">
              <a:buAutoNum type="arabicPeriod" startAt="4"/>
            </a:pPr>
            <a:r>
              <a:rPr lang="en-US" dirty="0">
                <a:solidFill>
                  <a:schemeClr val="bg1"/>
                </a:solidFill>
              </a:rPr>
              <a:t>Gospeldoctrine.com </a:t>
            </a:r>
          </a:p>
          <a:p>
            <a:pPr marL="457200" indent="-457200">
              <a:buAutoNum type="arabicPeriod" startAt="4"/>
            </a:pPr>
            <a:r>
              <a:rPr lang="en-US" dirty="0">
                <a:solidFill>
                  <a:schemeClr val="bg1"/>
                </a:solidFill>
              </a:rPr>
              <a:t>Susan Easton Black, "Mary, His Mother," Ensign, Jan. 1991, 12</a:t>
            </a:r>
          </a:p>
          <a:p>
            <a:pPr marL="457200" indent="-457200">
              <a:buAutoNum type="arabicPeriod" startAt="4"/>
            </a:pPr>
            <a:r>
              <a:rPr lang="en-US" dirty="0">
                <a:solidFill>
                  <a:schemeClr val="bg1"/>
                </a:solidFill>
              </a:rPr>
              <a:t>Becky Davies and Lesley Meacham Poway Institute</a:t>
            </a:r>
          </a:p>
          <a:p>
            <a:pPr marL="457200" indent="-457200">
              <a:buAutoNum type="arabicPeriod" startAt="4"/>
            </a:pPr>
            <a:r>
              <a:rPr lang="en-US" dirty="0">
                <a:solidFill>
                  <a:schemeClr val="bg1"/>
                </a:solidFill>
                <a:ea typeface="Times New Roman" pitchFamily="18" charset="0"/>
                <a:cs typeface="Arial" pitchFamily="34" charset="0"/>
              </a:rPr>
              <a:t>James E. Talmage, Jesus the Christ, p. 138</a:t>
            </a:r>
            <a:r>
              <a:rPr lang="en-US" dirty="0">
                <a:solidFill>
                  <a:schemeClr val="bg1"/>
                </a:solidFill>
              </a:rPr>
              <a:t> </a:t>
            </a:r>
          </a:p>
          <a:p>
            <a:pPr marL="457200" indent="-457200">
              <a:buFontTx/>
              <a:buAutoNum type="arabicPeriod" startAt="4"/>
            </a:pPr>
            <a:r>
              <a:rPr lang="en-US" dirty="0">
                <a:solidFill>
                  <a:schemeClr val="bg1"/>
                </a:solidFill>
              </a:rPr>
              <a:t>President Howard W. Hunter  (“Hallowed Be Thy Name,” </a:t>
            </a:r>
            <a:r>
              <a:rPr lang="en-US" i="1" dirty="0">
                <a:solidFill>
                  <a:schemeClr val="bg1"/>
                </a:solidFill>
              </a:rPr>
              <a:t>Ensign,</a:t>
            </a:r>
            <a:r>
              <a:rPr lang="en-US" dirty="0">
                <a:solidFill>
                  <a:schemeClr val="bg1"/>
                </a:solidFill>
              </a:rPr>
              <a:t> Nov. 1977, 52–53).</a:t>
            </a:r>
          </a:p>
          <a:p>
            <a:pPr marL="457200" indent="-457200">
              <a:buFontTx/>
              <a:buAutoNum type="arabicPeriod" startAt="4"/>
            </a:pPr>
            <a:r>
              <a:rPr lang="en-US" dirty="0">
                <a:solidFill>
                  <a:schemeClr val="bg1"/>
                </a:solidFill>
              </a:rPr>
              <a:t>Elder Russell M. Nelson (“Life after Life,”</a:t>
            </a:r>
            <a:r>
              <a:rPr lang="en-US" i="1" dirty="0">
                <a:solidFill>
                  <a:schemeClr val="bg1"/>
                </a:solidFill>
              </a:rPr>
              <a:t> Ensign,</a:t>
            </a:r>
            <a:r>
              <a:rPr lang="en-US" dirty="0">
                <a:solidFill>
                  <a:schemeClr val="bg1"/>
                </a:solidFill>
              </a:rPr>
              <a:t> May 1987, 10).</a:t>
            </a:r>
          </a:p>
          <a:p>
            <a:pPr marL="457200" indent="-457200">
              <a:buFontTx/>
              <a:buAutoNum type="arabicPeriod" startAt="4"/>
            </a:pPr>
            <a:r>
              <a:rPr lang="en-US" b="0" i="0" dirty="0">
                <a:solidFill>
                  <a:schemeClr val="bg1"/>
                </a:solidFill>
                <a:effectLst/>
                <a:latin typeface="Calibri" panose="020F0502020204030204" pitchFamily="34" charset="0"/>
              </a:rPr>
              <a:t>L. Whitney Clayton, “</a:t>
            </a:r>
            <a:r>
              <a:rPr lang="en-US" b="0" i="0" u="none" strike="noStrike" dirty="0">
                <a:solidFill>
                  <a:schemeClr val="bg1"/>
                </a:solidFill>
                <a:effectLst/>
                <a:latin typeface="Calibri" panose="020F0502020204030204" pitchFamily="34" charset="0"/>
              </a:rPr>
              <a:t>Whatsoever He Saith unto You, Do It</a:t>
            </a:r>
            <a:r>
              <a:rPr lang="en-US" b="0" i="0" dirty="0">
                <a:solidFill>
                  <a:schemeClr val="bg1"/>
                </a:solidFill>
                <a:effectLst/>
                <a:latin typeface="Calibri" panose="020F0502020204030204" pitchFamily="34" charset="0"/>
              </a:rPr>
              <a:t>,” </a:t>
            </a:r>
            <a:r>
              <a:rPr lang="en-US" b="0" i="1" dirty="0">
                <a:solidFill>
                  <a:schemeClr val="bg1"/>
                </a:solidFill>
                <a:effectLst/>
                <a:latin typeface="Calibri" panose="020F0502020204030204" pitchFamily="34" charset="0"/>
              </a:rPr>
              <a:t>Ensign</a:t>
            </a:r>
            <a:r>
              <a:rPr lang="en-US" b="0" i="0" dirty="0">
                <a:solidFill>
                  <a:schemeClr val="bg1"/>
                </a:solidFill>
                <a:effectLst/>
                <a:latin typeface="Calibri" panose="020F0502020204030204" pitchFamily="34" charset="0"/>
              </a:rPr>
              <a:t> or </a:t>
            </a:r>
            <a:r>
              <a:rPr lang="en-US" b="0" i="1" dirty="0">
                <a:solidFill>
                  <a:schemeClr val="bg1"/>
                </a:solidFill>
                <a:effectLst/>
                <a:latin typeface="Calibri" panose="020F0502020204030204" pitchFamily="34" charset="0"/>
              </a:rPr>
              <a:t>Liahona</a:t>
            </a:r>
            <a:r>
              <a:rPr lang="en-US" b="0" i="0" dirty="0">
                <a:solidFill>
                  <a:schemeClr val="bg1"/>
                </a:solidFill>
                <a:effectLst/>
                <a:latin typeface="Calibri" panose="020F0502020204030204" pitchFamily="34" charset="0"/>
              </a:rPr>
              <a:t>, May 2017, 97</a:t>
            </a:r>
            <a:endParaRPr lang="en-US" dirty="0">
              <a:solidFill>
                <a:schemeClr val="bg1"/>
              </a:solidFill>
            </a:endParaRPr>
          </a:p>
          <a:p>
            <a:pPr marL="457200" indent="-457200">
              <a:buAutoNum type="arabicPeriod" startAt="4"/>
            </a:pPr>
            <a:endParaRPr lang="en-US" dirty="0">
              <a:solidFill>
                <a:schemeClr val="bg1"/>
              </a:solidFill>
            </a:endParaRPr>
          </a:p>
          <a:p>
            <a:pPr marL="457200" indent="-457200">
              <a:buAutoNum type="arabicPeriod"/>
            </a:pPr>
            <a:endParaRPr lang="en-US" dirty="0">
              <a:solidFill>
                <a:schemeClr val="bg1"/>
              </a:solidFill>
            </a:endParaRPr>
          </a:p>
        </p:txBody>
      </p:sp>
      <p:sp>
        <p:nvSpPr>
          <p:cNvPr id="10" name="Footer Placeholder 14">
            <a:extLst>
              <a:ext uri="{FF2B5EF4-FFF2-40B4-BE49-F238E27FC236}">
                <a16:creationId xmlns:a16="http://schemas.microsoft.com/office/drawing/2014/main" id="{A2D1DCDC-33A5-4A42-ACF8-A30BE2A6FE18}"/>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37530"/>
            <a:ext cx="6096000" cy="2492990"/>
          </a:xfrm>
          <a:prstGeom prst="rect">
            <a:avLst/>
          </a:prstGeom>
          <a:ln>
            <a:solidFill>
              <a:schemeClr val="tx1"/>
            </a:solidFill>
          </a:ln>
        </p:spPr>
        <p:txBody>
          <a:bodyPr>
            <a:spAutoFit/>
          </a:bodyPr>
          <a:lstStyle/>
          <a:p>
            <a:pPr fontAlgn="base"/>
            <a:r>
              <a:rPr lang="en-US" sz="1200" b="1" dirty="0"/>
              <a:t>Who’s Wedding: John 1:2</a:t>
            </a:r>
          </a:p>
          <a:p>
            <a:pPr fontAlgn="base"/>
            <a:r>
              <a:rPr lang="en-US" sz="1200" dirty="0"/>
              <a:t>"There is no way of knowing from the text whose wedding was being celebrated (there are numerous reasons why it could not have been Jesus' own wedding, as some have suggested), but it was apparently a grand affair lasting for many days. (C. Wilfred Griggs, </a:t>
            </a:r>
            <a:r>
              <a:rPr lang="en-US" sz="1200" i="1" dirty="0"/>
              <a:t>Studies in Scripture, Vol. 5: The Gospels</a:t>
            </a:r>
            <a:r>
              <a:rPr lang="en-US" sz="1200" dirty="0"/>
              <a:t>, ed. by Kent P. Jackson and Robert L. Millet, [Salt Lake City: Deseret Book Co., 1986], 126.)</a:t>
            </a:r>
          </a:p>
          <a:p>
            <a:pPr fontAlgn="base"/>
            <a:r>
              <a:rPr lang="en-US" sz="1200" dirty="0"/>
              <a:t>"Weddings were held at the home of the bride and were as elaborate as the budget of the house would allow, running from one day to a whole week. The hosts felt a strong obligation to provide lavish hospitality, and failing to do so would embarrass the family and mortify the newly wedded couple. Mary may have been aware of this as she told her son that the wine had run out. We don't know Mary's function at the wedding, but the fact that she was concerned about the wine and was able to command the servants suggests that a close relative was being married." (Richard D. Draper, "Home Life at the Time of Christ," Ensign, Sept. 1987, 58)</a:t>
            </a:r>
          </a:p>
        </p:txBody>
      </p:sp>
      <p:sp>
        <p:nvSpPr>
          <p:cNvPr id="5" name="Rectangle 4"/>
          <p:cNvSpPr/>
          <p:nvPr/>
        </p:nvSpPr>
        <p:spPr>
          <a:xfrm>
            <a:off x="0" y="4122111"/>
            <a:ext cx="6096000" cy="2492990"/>
          </a:xfrm>
          <a:prstGeom prst="rect">
            <a:avLst/>
          </a:prstGeom>
          <a:ln>
            <a:solidFill>
              <a:schemeClr val="tx1"/>
            </a:solidFill>
          </a:ln>
        </p:spPr>
        <p:txBody>
          <a:bodyPr>
            <a:spAutoFit/>
          </a:bodyPr>
          <a:lstStyle/>
          <a:p>
            <a:r>
              <a:rPr lang="en-US" sz="1200" b="1" dirty="0"/>
              <a:t>Most likely the marriage was of one of Jesus' half-siblings</a:t>
            </a:r>
            <a:r>
              <a:rPr lang="en-US" sz="1200" dirty="0"/>
              <a:t>.  Jesus' attendance also puts a divine stamp of approval on marriage itself.</a:t>
            </a:r>
          </a:p>
          <a:p>
            <a:r>
              <a:rPr lang="en-US" sz="1200" dirty="0"/>
              <a:t> </a:t>
            </a:r>
          </a:p>
          <a:p>
            <a:r>
              <a:rPr lang="en-US" sz="1200" dirty="0"/>
              <a:t>Jesus himself was 30 years of age and would probably have married as was customary for Jewish men to do in their late teens:</a:t>
            </a:r>
          </a:p>
          <a:p>
            <a:r>
              <a:rPr lang="en-US" sz="1200" dirty="0"/>
              <a:t> </a:t>
            </a:r>
          </a:p>
          <a:p>
            <a:r>
              <a:rPr lang="en-US" sz="1200" i="1" dirty="0"/>
              <a:t>At five years old one is ready for the scripture, at ten years for the </a:t>
            </a:r>
            <a:r>
              <a:rPr lang="en-US" sz="1200" i="1" dirty="0" err="1"/>
              <a:t>Mishnah</a:t>
            </a:r>
            <a:r>
              <a:rPr lang="en-US" sz="1200" i="1" dirty="0"/>
              <a:t>, at thirteen for the commandments, at fifteen for Talmud, at eighteen for marriage, at twenty for pursuit of righteousness, at thirty for full strength."</a:t>
            </a:r>
            <a:r>
              <a:rPr lang="en-US" sz="1200" dirty="0"/>
              <a:t>  (Ogden/Skinner, The Four Gospels, p. 108)</a:t>
            </a:r>
          </a:p>
          <a:p>
            <a:endParaRPr lang="en-US" sz="1200" dirty="0"/>
          </a:p>
          <a:p>
            <a:r>
              <a:rPr lang="en-US" sz="1200" b="1" dirty="0"/>
              <a:t>Observation:</a:t>
            </a:r>
            <a:r>
              <a:rPr lang="en-US" sz="1200" dirty="0"/>
              <a:t>  Had Jesus not been married we probably would have read of accusation after accusation against him, because marriage was number one of the commandments God had given from the beginning.  There are none. Poway Institute</a:t>
            </a:r>
          </a:p>
        </p:txBody>
      </p:sp>
      <p:graphicFrame>
        <p:nvGraphicFramePr>
          <p:cNvPr id="8" name="Table 7"/>
          <p:cNvGraphicFramePr>
            <a:graphicFrameLocks noGrp="1"/>
          </p:cNvGraphicFramePr>
          <p:nvPr/>
        </p:nvGraphicFramePr>
        <p:xfrm>
          <a:off x="1168400" y="152400"/>
          <a:ext cx="8763000" cy="1483360"/>
        </p:xfrm>
        <a:graphic>
          <a:graphicData uri="http://schemas.openxmlformats.org/drawingml/2006/table">
            <a:tbl>
              <a:tblPr firstRow="1" bandRow="1">
                <a:tableStyleId>{5940675A-B579-460E-94D1-54222C63F5DA}</a:tableStyleId>
              </a:tblPr>
              <a:tblGrid>
                <a:gridCol w="3962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tblGrid>
              <a:tr h="370840">
                <a:tc>
                  <a:txBody>
                    <a:bodyPr/>
                    <a:lstStyle/>
                    <a:p>
                      <a:pPr algn="ctr"/>
                      <a:r>
                        <a:rPr lang="en-US" sz="1200" b="1" dirty="0"/>
                        <a:t>Event</a:t>
                      </a:r>
                    </a:p>
                  </a:txBody>
                  <a:tcPr/>
                </a:tc>
                <a:tc>
                  <a:txBody>
                    <a:bodyPr/>
                    <a:lstStyle/>
                    <a:p>
                      <a:pPr algn="ctr"/>
                      <a:r>
                        <a:rPr lang="en-US" sz="1200" b="1" dirty="0"/>
                        <a:t>Matthew</a:t>
                      </a:r>
                    </a:p>
                  </a:txBody>
                  <a:tcPr/>
                </a:tc>
                <a:tc>
                  <a:txBody>
                    <a:bodyPr/>
                    <a:lstStyle/>
                    <a:p>
                      <a:pPr algn="ctr"/>
                      <a:r>
                        <a:rPr lang="en-US" sz="1200" b="1" dirty="0"/>
                        <a:t>Mark</a:t>
                      </a:r>
                    </a:p>
                  </a:txBody>
                  <a:tcPr/>
                </a:tc>
                <a:tc>
                  <a:txBody>
                    <a:bodyPr/>
                    <a:lstStyle/>
                    <a:p>
                      <a:pPr algn="ctr"/>
                      <a:r>
                        <a:rPr lang="en-US" sz="1200" b="1" dirty="0"/>
                        <a:t>Luke </a:t>
                      </a:r>
                    </a:p>
                  </a:txBody>
                  <a:tcPr/>
                </a:tc>
                <a:tc>
                  <a:txBody>
                    <a:bodyPr/>
                    <a:lstStyle/>
                    <a:p>
                      <a:pPr algn="ctr"/>
                      <a:r>
                        <a:rPr lang="en-US" sz="1200" b="1" dirty="0"/>
                        <a:t>John</a:t>
                      </a:r>
                    </a:p>
                  </a:txBody>
                  <a:tcPr/>
                </a:tc>
                <a:extLst>
                  <a:ext uri="{0D108BD9-81ED-4DB2-BD59-A6C34878D82A}">
                    <a16:rowId xmlns:a16="http://schemas.microsoft.com/office/drawing/2014/main" val="10000"/>
                  </a:ext>
                </a:extLst>
              </a:tr>
              <a:tr h="370840">
                <a:tc>
                  <a:txBody>
                    <a:bodyPr/>
                    <a:lstStyle/>
                    <a:p>
                      <a:r>
                        <a:rPr lang="en-US" sz="1200" dirty="0"/>
                        <a:t>First Miracle: Water to Wine at Marriage in Cana</a:t>
                      </a:r>
                    </a:p>
                  </a:txBody>
                  <a:tcPr/>
                </a:tc>
                <a:tc>
                  <a:txBody>
                    <a:bodyPr/>
                    <a:lstStyle/>
                    <a:p>
                      <a:r>
                        <a:rPr lang="en-US" sz="1200" dirty="0"/>
                        <a:t> </a:t>
                      </a:r>
                    </a:p>
                  </a:txBody>
                  <a:tcPr/>
                </a:tc>
                <a:tc>
                  <a:txBody>
                    <a:bodyPr/>
                    <a:lstStyle/>
                    <a:p>
                      <a:endParaRPr lang="en-US" sz="1200" dirty="0"/>
                    </a:p>
                  </a:txBody>
                  <a:tcPr/>
                </a:tc>
                <a:tc>
                  <a:txBody>
                    <a:bodyPr/>
                    <a:lstStyle/>
                    <a:p>
                      <a:endParaRPr lang="en-US" sz="1200" dirty="0"/>
                    </a:p>
                  </a:txBody>
                  <a:tcPr/>
                </a:tc>
                <a:tc>
                  <a:txBody>
                    <a:bodyPr/>
                    <a:lstStyle/>
                    <a:p>
                      <a:r>
                        <a:rPr lang="en-US" sz="1200" dirty="0"/>
                        <a:t>2:1-11</a:t>
                      </a:r>
                    </a:p>
                  </a:txBody>
                  <a:tcPr>
                    <a:solidFill>
                      <a:schemeClr val="accent5">
                        <a:lumMod val="20000"/>
                        <a:lumOff val="80000"/>
                      </a:schemeClr>
                    </a:solidFill>
                  </a:tcPr>
                </a:tc>
                <a:extLst>
                  <a:ext uri="{0D108BD9-81ED-4DB2-BD59-A6C34878D82A}">
                    <a16:rowId xmlns:a16="http://schemas.microsoft.com/office/drawing/2014/main" val="10001"/>
                  </a:ext>
                </a:extLst>
              </a:tr>
              <a:tr h="370840">
                <a:tc>
                  <a:txBody>
                    <a:bodyPr/>
                    <a:lstStyle/>
                    <a:p>
                      <a:r>
                        <a:rPr lang="en-US" sz="1200" dirty="0"/>
                        <a:t>Jesus Visits Capernaum</a:t>
                      </a:r>
                    </a:p>
                  </a:txBody>
                  <a:tcPr/>
                </a:tc>
                <a:tc>
                  <a:txBody>
                    <a:bodyPr/>
                    <a:lstStyle/>
                    <a:p>
                      <a:endParaRPr lang="en-US" sz="1200" dirty="0"/>
                    </a:p>
                  </a:txBody>
                  <a:tcPr/>
                </a:tc>
                <a:tc>
                  <a:txBody>
                    <a:bodyPr/>
                    <a:lstStyle/>
                    <a:p>
                      <a:endParaRPr lang="en-US" sz="1200" dirty="0"/>
                    </a:p>
                  </a:txBody>
                  <a:tcPr/>
                </a:tc>
                <a:tc>
                  <a:txBody>
                    <a:bodyPr/>
                    <a:lstStyle/>
                    <a:p>
                      <a:r>
                        <a:rPr lang="en-US" sz="1200" dirty="0"/>
                        <a:t> </a:t>
                      </a:r>
                    </a:p>
                  </a:txBody>
                  <a:tcPr/>
                </a:tc>
                <a:tc>
                  <a:txBody>
                    <a:bodyPr/>
                    <a:lstStyle/>
                    <a:p>
                      <a:r>
                        <a:rPr lang="en-US" sz="1200" dirty="0"/>
                        <a:t>2:12</a:t>
                      </a:r>
                    </a:p>
                  </a:txBody>
                  <a:tcPr>
                    <a:solidFill>
                      <a:schemeClr val="accent5">
                        <a:lumMod val="20000"/>
                        <a:lumOff val="80000"/>
                      </a:schemeClr>
                    </a:solidFill>
                  </a:tcPr>
                </a:tc>
                <a:extLst>
                  <a:ext uri="{0D108BD9-81ED-4DB2-BD59-A6C34878D82A}">
                    <a16:rowId xmlns:a16="http://schemas.microsoft.com/office/drawing/2014/main" val="10002"/>
                  </a:ext>
                </a:extLst>
              </a:tr>
              <a:tr h="370840">
                <a:tc>
                  <a:txBody>
                    <a:bodyPr/>
                    <a:lstStyle/>
                    <a:p>
                      <a:r>
                        <a:rPr lang="en-US" sz="1200" dirty="0"/>
                        <a:t>Jesus Attends Passover and Cleanses Temple</a:t>
                      </a:r>
                    </a:p>
                  </a:txBody>
                  <a:tcPr/>
                </a:tc>
                <a:tc>
                  <a:txBody>
                    <a:bodyPr/>
                    <a:lstStyle/>
                    <a:p>
                      <a:endParaRPr lang="en-US" sz="1200" dirty="0"/>
                    </a:p>
                  </a:txBody>
                  <a:tcPr/>
                </a:tc>
                <a:tc>
                  <a:txBody>
                    <a:bodyPr/>
                    <a:lstStyle/>
                    <a:p>
                      <a:endParaRPr lang="en-US" sz="1200" dirty="0"/>
                    </a:p>
                  </a:txBody>
                  <a:tcPr/>
                </a:tc>
                <a:tc>
                  <a:txBody>
                    <a:bodyPr/>
                    <a:lstStyle/>
                    <a:p>
                      <a:r>
                        <a:rPr lang="en-US" sz="1200" dirty="0"/>
                        <a:t> </a:t>
                      </a:r>
                    </a:p>
                  </a:txBody>
                  <a:tcPr/>
                </a:tc>
                <a:tc>
                  <a:txBody>
                    <a:bodyPr/>
                    <a:lstStyle/>
                    <a:p>
                      <a:r>
                        <a:rPr lang="en-US" sz="1200" dirty="0"/>
                        <a:t>2:13-25</a:t>
                      </a:r>
                    </a:p>
                  </a:txBody>
                  <a:tcP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
        <p:nvSpPr>
          <p:cNvPr id="9" name="Rectangle 8"/>
          <p:cNvSpPr/>
          <p:nvPr/>
        </p:nvSpPr>
        <p:spPr>
          <a:xfrm>
            <a:off x="6096000" y="1635760"/>
            <a:ext cx="6096000" cy="1384995"/>
          </a:xfrm>
          <a:prstGeom prst="rect">
            <a:avLst/>
          </a:prstGeom>
          <a:ln>
            <a:solidFill>
              <a:schemeClr val="tx1"/>
            </a:solidFill>
          </a:ln>
        </p:spPr>
        <p:txBody>
          <a:bodyPr>
            <a:spAutoFit/>
          </a:bodyPr>
          <a:lstStyle/>
          <a:p>
            <a:pPr fontAlgn="base"/>
            <a:r>
              <a:rPr lang="en-US" sz="1200" b="1" dirty="0"/>
              <a:t>Woman John 2:4:</a:t>
            </a:r>
          </a:p>
          <a:p>
            <a:pPr fontAlgn="base"/>
            <a:r>
              <a:rPr lang="en-US" sz="1200" dirty="0"/>
              <a:t>This expression from the Savior has prompted some discussion. In English, it sounds like a harsh reproof. Accordingly, the Joseph Smith translation softens the phrase, but it also changes the meaning. To me, the expression is more meaningful as it stands-with the understanding that Jesus was not being rude to his mother, "for the word translated [for] </a:t>
            </a:r>
            <a:r>
              <a:rPr lang="en-US" sz="1200" i="1" dirty="0"/>
              <a:t>mother</a:t>
            </a:r>
            <a:r>
              <a:rPr lang="en-US" sz="1200" dirty="0"/>
              <a:t> is technically </a:t>
            </a:r>
            <a:r>
              <a:rPr lang="en-US" sz="1200" i="1" dirty="0"/>
              <a:t>woman,</a:t>
            </a:r>
            <a:r>
              <a:rPr lang="en-US" sz="1200" dirty="0"/>
              <a:t> but is more polite than the English word suggests." (Jackson and Millet, </a:t>
            </a:r>
            <a:r>
              <a:rPr lang="en-US" sz="1200" i="1" dirty="0"/>
              <a:t>Studies in Scripture, Vol. 5: The Gospels</a:t>
            </a:r>
            <a:r>
              <a:rPr lang="en-US" sz="1200" dirty="0"/>
              <a:t>, 126)</a:t>
            </a:r>
          </a:p>
        </p:txBody>
      </p:sp>
      <p:sp>
        <p:nvSpPr>
          <p:cNvPr id="10" name="Rectangle 9"/>
          <p:cNvSpPr/>
          <p:nvPr/>
        </p:nvSpPr>
        <p:spPr>
          <a:xfrm>
            <a:off x="6113834" y="4656345"/>
            <a:ext cx="6096000" cy="1938992"/>
          </a:xfrm>
          <a:prstGeom prst="rect">
            <a:avLst/>
          </a:prstGeom>
          <a:ln>
            <a:solidFill>
              <a:schemeClr val="tx1"/>
            </a:solidFill>
          </a:ln>
        </p:spPr>
        <p:txBody>
          <a:bodyPr>
            <a:spAutoFit/>
          </a:bodyPr>
          <a:lstStyle/>
          <a:p>
            <a:pPr fontAlgn="base"/>
            <a:r>
              <a:rPr lang="en-US" sz="1200" b="1"/>
              <a:t>Water into Wine John 2:9:</a:t>
            </a:r>
          </a:p>
          <a:p>
            <a:pPr fontAlgn="base"/>
            <a:r>
              <a:rPr lang="en-US" sz="1200"/>
              <a:t>"Every hour of every day somewhere on earth the Lord turns water into wine. By his power, pursuant to the laws he has ordained, men prepare the soil and plant the vine; from the good earth, from the rains that fall, and from the light of the sun, the vine takes nutrient, grows, and bears fruit; men dung it and dig about it and prune it, and the fruit matures and ripens: they harvest the crop and process it in the wine vat; and it comes out as wine on the lees well refined. It is a miracle...the Lord Jesus, turned water into wine, in an instant, suddenly as it were, by laws known to him but unknown to us. It was a miracle, the first of his public miracles." (</a:t>
            </a:r>
            <a:r>
              <a:rPr lang="en-US" sz="1200" i="1"/>
              <a:t>The Mortal Messiah: From Bethlehem to Calvary,</a:t>
            </a:r>
            <a:r>
              <a:rPr lang="en-US" sz="1200"/>
              <a:t> 4 vols. [Salt Lake City: Deseret Book Co., 1979-1981], 1: 450.)</a:t>
            </a:r>
            <a:endParaRPr lang="en-US" sz="1200" b="1" dirty="0"/>
          </a:p>
        </p:txBody>
      </p:sp>
      <p:sp>
        <p:nvSpPr>
          <p:cNvPr id="4" name="TextBox 3">
            <a:extLst>
              <a:ext uri="{FF2B5EF4-FFF2-40B4-BE49-F238E27FC236}">
                <a16:creationId xmlns:a16="http://schemas.microsoft.com/office/drawing/2014/main" id="{7F4565ED-6460-D9D4-CF5E-DD6D3746ADED}"/>
              </a:ext>
            </a:extLst>
          </p:cNvPr>
          <p:cNvSpPr txBox="1"/>
          <p:nvPr/>
        </p:nvSpPr>
        <p:spPr>
          <a:xfrm>
            <a:off x="6096000" y="3020755"/>
            <a:ext cx="6113834" cy="1615827"/>
          </a:xfrm>
          <a:prstGeom prst="rect">
            <a:avLst/>
          </a:prstGeom>
          <a:noFill/>
          <a:ln>
            <a:solidFill>
              <a:schemeClr val="tx1"/>
            </a:solidFill>
          </a:ln>
        </p:spPr>
        <p:txBody>
          <a:bodyPr wrap="square">
            <a:spAutoFit/>
          </a:bodyPr>
          <a:lstStyle/>
          <a:p>
            <a:pPr algn="l" fontAlgn="base"/>
            <a:r>
              <a:rPr lang="en-US" sz="1100" b="1" i="0" dirty="0">
                <a:solidFill>
                  <a:srgbClr val="000000"/>
                </a:solidFill>
                <a:effectLst/>
              </a:rPr>
              <a:t>Woman John 2:4</a:t>
            </a:r>
          </a:p>
          <a:p>
            <a:pPr algn="l" fontAlgn="base"/>
            <a:r>
              <a:rPr lang="en-US" sz="1100" b="1" i="0" dirty="0">
                <a:solidFill>
                  <a:srgbClr val="000000"/>
                </a:solidFill>
                <a:effectLst/>
              </a:rPr>
              <a:t> </a:t>
            </a:r>
            <a:r>
              <a:rPr lang="en-US" sz="1100" b="0" i="0" dirty="0">
                <a:solidFill>
                  <a:srgbClr val="000000"/>
                </a:solidFill>
                <a:effectLst/>
              </a:rPr>
              <a:t>The noun of address, “Woman,” as applied by a son to his mother may sound to our ears somewhat harsh, if not disrespectful; but its use was really an expression of opposite import. … When, in the last dread scenes of His mortal experience, Christ hung in dying agony upon the cross, He looked down upon the weeping Mary, His mother, and commended her to the care of the beloved apostle John, with the words: “Woman, behold thy son!” [ </a:t>
            </a:r>
            <a:r>
              <a:rPr lang="en-US" sz="1100" b="0" i="0" u="none" strike="noStrike" dirty="0">
                <a:solidFill>
                  <a:srgbClr val="000000"/>
                </a:solidFill>
                <a:effectLst/>
              </a:rPr>
              <a:t>John 19:26</a:t>
            </a:r>
            <a:r>
              <a:rPr lang="en-US" sz="1100" b="0" i="0" dirty="0">
                <a:solidFill>
                  <a:srgbClr val="000000"/>
                </a:solidFill>
                <a:effectLst/>
              </a:rPr>
              <a:t> ]. Can it be thought that in this supreme moment, our Lord’s concern for the mother from whom He was about to be separated by death was associated with any emotion other than that of honor, tenderness and love?</a:t>
            </a:r>
          </a:p>
          <a:p>
            <a:pPr algn="l" fontAlgn="base"/>
            <a:r>
              <a:rPr lang="en-US" sz="1100" b="0" i="0" dirty="0">
                <a:solidFill>
                  <a:srgbClr val="000000"/>
                </a:solidFill>
                <a:effectLst/>
              </a:rPr>
              <a:t>(James E. Talmage, </a:t>
            </a:r>
            <a:r>
              <a:rPr lang="en-US" sz="1100" b="0" i="1" u="none" strike="noStrike" dirty="0">
                <a:solidFill>
                  <a:srgbClr val="000000"/>
                </a:solidFill>
                <a:effectLst/>
              </a:rPr>
              <a:t>Jesus the Christ</a:t>
            </a:r>
            <a:r>
              <a:rPr lang="en-US" sz="1100" b="0" i="0" dirty="0">
                <a:solidFill>
                  <a:srgbClr val="000000"/>
                </a:solidFill>
                <a:effectLst/>
              </a:rPr>
              <a:t> [1916], 144–45).</a:t>
            </a:r>
          </a:p>
        </p:txBody>
      </p:sp>
    </p:spTree>
    <p:extLst>
      <p:ext uri="{BB962C8B-B14F-4D97-AF65-F5344CB8AC3E}">
        <p14:creationId xmlns:p14="http://schemas.microsoft.com/office/powerpoint/2010/main" val="2012781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0" y="1595021"/>
            <a:ext cx="6096000" cy="5262979"/>
          </a:xfrm>
          <a:prstGeom prst="rect">
            <a:avLst/>
          </a:prstGeom>
          <a:ln>
            <a:solidFill>
              <a:schemeClr val="tx1"/>
            </a:solidFill>
          </a:ln>
        </p:spPr>
        <p:txBody>
          <a:bodyPr>
            <a:spAutoFit/>
          </a:bodyPr>
          <a:lstStyle/>
          <a:p>
            <a:r>
              <a:rPr lang="en-US" sz="1200" b="1" dirty="0"/>
              <a:t>Jesus’ cousins with James and John:</a:t>
            </a:r>
          </a:p>
          <a:p>
            <a:r>
              <a:rPr lang="en-US" sz="1200" dirty="0"/>
              <a:t>1. In the Gospel of Matthew, James and John are identified as the sons of Zebedee.</a:t>
            </a:r>
          </a:p>
          <a:p>
            <a:r>
              <a:rPr lang="en-US" sz="1200" dirty="0"/>
              <a:t>“And going on from thence, he saw other two brethren, James the son of Zebedee, and John his brother, in a ship with Zebedee their father” (Matthew 4:21).</a:t>
            </a:r>
          </a:p>
          <a:p>
            <a:r>
              <a:rPr lang="en-US" sz="1200" dirty="0"/>
              <a:t>2. Standing among the women near the cross with Jesus’ mother Mary was the mother of Zebedee’s children as identified by the Gospel of Matthew.</a:t>
            </a:r>
          </a:p>
          <a:p>
            <a:r>
              <a:rPr lang="en-US" sz="1200" dirty="0"/>
              <a:t>“Among which was Mary Magdalene, and Mary the mother of James and </a:t>
            </a:r>
            <a:r>
              <a:rPr lang="en-US" sz="1200" dirty="0" err="1"/>
              <a:t>Joses</a:t>
            </a:r>
            <a:r>
              <a:rPr lang="en-US" sz="1200" dirty="0"/>
              <a:t>, and the mother of Zebedee’s children (Matthew 27:56).</a:t>
            </a:r>
          </a:p>
          <a:p>
            <a:r>
              <a:rPr lang="en-US" sz="1200" dirty="0"/>
              <a:t>3. Standing among the women near the cross with Jesus’ mother Mary was Salome as identified by the Gospel of Mark.</a:t>
            </a:r>
          </a:p>
          <a:p>
            <a:r>
              <a:rPr lang="en-US" sz="1200" dirty="0"/>
              <a:t>“There were also women looking on afar off: among whom was Mary Magdalene, and Mary the mother of James the less and of </a:t>
            </a:r>
            <a:r>
              <a:rPr lang="en-US" sz="1200" dirty="0" err="1"/>
              <a:t>Joses</a:t>
            </a:r>
            <a:r>
              <a:rPr lang="en-US" sz="1200" dirty="0"/>
              <a:t>, and Salome“ (Mark 15:40).</a:t>
            </a:r>
          </a:p>
          <a:p>
            <a:r>
              <a:rPr lang="en-US" sz="1200" dirty="0"/>
              <a:t>4. Salome was Jesus’ mother’s sister as the apostle John himself states, about his own mother. Mark’s Gospel account refers to her by name. John’s Gospel account refers to her by her relationship to Mary.</a:t>
            </a:r>
          </a:p>
          <a:p>
            <a:r>
              <a:rPr lang="en-US" sz="1200" dirty="0"/>
              <a:t>“Now there stood by the cross of Jesus his mother, and his mother’s sister, Mary the wife of </a:t>
            </a:r>
            <a:r>
              <a:rPr lang="en-US" sz="1200" dirty="0" err="1"/>
              <a:t>Cleophas</a:t>
            </a:r>
            <a:r>
              <a:rPr lang="en-US" sz="1200" dirty="0"/>
              <a:t>, and Mary Magdalene” (John 19:25).</a:t>
            </a:r>
          </a:p>
          <a:p>
            <a:r>
              <a:rPr lang="en-US" sz="1200" dirty="0"/>
              <a:t>From Matthew’s account we know that James and John were the sons of Zebedee. By comparing Matthew and Mark we discover that Salome was the name of wife of the wife of Zebedee and the mother of James and John. From John we see that Salome was Mary’s sister.</a:t>
            </a:r>
          </a:p>
          <a:p>
            <a:r>
              <a:rPr lang="en-US" sz="1200" dirty="0"/>
              <a:t>I first thought that there could be other women in the account as well, but the order of the names and the similarity of the language in the accounts leads me to be almost certain that Jesus’ mother’s sister is Salome, the wife of Zebedee and the mother of James and John. Therefore, James and John were Jesus’ first cousins.</a:t>
            </a:r>
          </a:p>
          <a:p>
            <a:r>
              <a:rPr lang="en-US" sz="1200" dirty="0"/>
              <a:t>The implications of this are enormous when we consider how the various books of the New Testament were compiled and the roles that James and John, and also the “brothers of the Lord” James and Jude, had in writing and compiling the New Testament canon.</a:t>
            </a:r>
          </a:p>
          <a:p>
            <a:r>
              <a:rPr lang="en-US" sz="1200" dirty="0"/>
              <a:t>Forerunner.com by Jay Rogers Aug. 2007</a:t>
            </a:r>
          </a:p>
        </p:txBody>
      </p:sp>
      <p:sp>
        <p:nvSpPr>
          <p:cNvPr id="3" name="TextBox 2"/>
          <p:cNvSpPr txBox="1"/>
          <p:nvPr/>
        </p:nvSpPr>
        <p:spPr>
          <a:xfrm>
            <a:off x="7289556" y="1089022"/>
            <a:ext cx="4135066" cy="369332"/>
          </a:xfrm>
          <a:prstGeom prst="rect">
            <a:avLst/>
          </a:prstGeom>
          <a:noFill/>
        </p:spPr>
        <p:txBody>
          <a:bodyPr wrap="square" rtlCol="0">
            <a:spAutoFit/>
          </a:bodyPr>
          <a:lstStyle/>
          <a:p>
            <a:pPr algn="ctr"/>
            <a:r>
              <a:rPr lang="en-US" dirty="0"/>
              <a:t>Something of Interest</a:t>
            </a:r>
          </a:p>
        </p:txBody>
      </p:sp>
      <p:sp>
        <p:nvSpPr>
          <p:cNvPr id="4" name="Rectangle 3"/>
          <p:cNvSpPr/>
          <p:nvPr/>
        </p:nvSpPr>
        <p:spPr>
          <a:xfrm>
            <a:off x="0" y="0"/>
            <a:ext cx="6096000" cy="2677656"/>
          </a:xfrm>
          <a:prstGeom prst="rect">
            <a:avLst/>
          </a:prstGeom>
          <a:ln>
            <a:solidFill>
              <a:schemeClr val="tx1"/>
            </a:solidFill>
          </a:ln>
        </p:spPr>
        <p:txBody>
          <a:bodyPr>
            <a:spAutoFit/>
          </a:bodyPr>
          <a:lstStyle/>
          <a:p>
            <a:pPr fontAlgn="base"/>
            <a:r>
              <a:rPr lang="en-US" sz="1200" b="1" dirty="0"/>
              <a:t>Passover John 2:13:</a:t>
            </a:r>
          </a:p>
          <a:p>
            <a:pPr fontAlgn="base"/>
            <a:r>
              <a:rPr lang="en-US" sz="1200" dirty="0"/>
              <a:t>"...it appears that Christ began his public ministry on the celebration day of the Passover feast. If so...it would have also been on his birthday. But which birthday? It would have been near his thirtieth because he was 'beginning to be about thirty' at his baptism shortly before (Luke 3:23). Let us also consider law of Moses symbolism to help answer this question.</a:t>
            </a:r>
          </a:p>
          <a:p>
            <a:pPr fontAlgn="base"/>
            <a:r>
              <a:rPr lang="en-US" sz="1200" dirty="0"/>
              <a:t>"...The Savior cleansed the temple just before Passover both at the beginning of his ministry (see John 2:13-16) and at the end (see Matt. 21:12-3). In terms of our having a fuller understanding of Passover, note that the cleansing of the temple also fits the pattern of Passover. That is, part of the prescribed actions at Passover include searching the house for any leaven and putting it entirely outside the house. (See Ex. 12:15.) It would seem that leaven could symbolize false teachings (see Matt. 16:12), hypocrisy (see Luke 12:1), or wickedness (see 1 Cor. 5:7-8), which the Savior put out of his Father's house, the temple, by 'cleansing' it of those who defiled it." (John P. Pratt, "Passover-Was It Symbolic of His Coming?" Ensign, Jan. 1994, 42)</a:t>
            </a:r>
          </a:p>
        </p:txBody>
      </p:sp>
      <p:sp>
        <p:nvSpPr>
          <p:cNvPr id="5" name="Rectangle 4"/>
          <p:cNvSpPr/>
          <p:nvPr/>
        </p:nvSpPr>
        <p:spPr>
          <a:xfrm>
            <a:off x="0" y="2683164"/>
            <a:ext cx="6096000" cy="1569660"/>
          </a:xfrm>
          <a:prstGeom prst="rect">
            <a:avLst/>
          </a:prstGeom>
          <a:ln>
            <a:solidFill>
              <a:schemeClr val="tx1"/>
            </a:solidFill>
          </a:ln>
        </p:spPr>
        <p:txBody>
          <a:bodyPr>
            <a:spAutoFit/>
          </a:bodyPr>
          <a:lstStyle/>
          <a:p>
            <a:pPr fontAlgn="base"/>
            <a:r>
              <a:rPr lang="en-US" sz="1200" dirty="0"/>
              <a:t> </a:t>
            </a:r>
            <a:r>
              <a:rPr lang="en-US" sz="1200" b="1" dirty="0"/>
              <a:t>Entering the Temple:</a:t>
            </a:r>
          </a:p>
          <a:p>
            <a:pPr fontAlgn="base"/>
            <a:r>
              <a:rPr lang="en-US" sz="1200" dirty="0"/>
              <a:t>“Before entering the temple, you will be interviewed by your bishop and stake president for your temple recommend. Be honest and candid with them. That interview is not a test to be passed but an important step to confirm that you have the maturity and spirituality to receive the supernal ordinances and make and keep the edifying covenants offered in the house of the Lord. Personal worthiness is an essential requirement to enjoy the blessings of the temple. Anyone foolish enough to enter the temple unworthily will receive condemnation”  Elder Richard G. Scott (“Receive the Temple Blessings,”</a:t>
            </a:r>
            <a:r>
              <a:rPr lang="en-US" sz="1200" i="1" dirty="0"/>
              <a:t> Ensign,</a:t>
            </a:r>
            <a:r>
              <a:rPr lang="en-US" sz="1200" dirty="0"/>
              <a:t> May 1999, 25).</a:t>
            </a:r>
          </a:p>
        </p:txBody>
      </p:sp>
      <p:sp>
        <p:nvSpPr>
          <p:cNvPr id="6" name="Rectangle 5"/>
          <p:cNvSpPr/>
          <p:nvPr/>
        </p:nvSpPr>
        <p:spPr>
          <a:xfrm>
            <a:off x="0" y="4257964"/>
            <a:ext cx="6096000" cy="2308324"/>
          </a:xfrm>
          <a:prstGeom prst="rect">
            <a:avLst/>
          </a:prstGeom>
          <a:ln>
            <a:solidFill>
              <a:schemeClr val="tx1"/>
            </a:solidFill>
          </a:ln>
        </p:spPr>
        <p:txBody>
          <a:bodyPr>
            <a:spAutoFit/>
          </a:bodyPr>
          <a:lstStyle/>
          <a:p>
            <a:pPr fontAlgn="base"/>
            <a:r>
              <a:rPr lang="en-US" sz="1200" b="1" dirty="0"/>
              <a:t>Sacred Temple:</a:t>
            </a:r>
          </a:p>
          <a:p>
            <a:pPr fontAlgn="base"/>
            <a:r>
              <a:rPr lang="en-US" sz="1200" dirty="0"/>
              <a:t>“The first sacred temple of Jerusalem was constructed on Mount </a:t>
            </a:r>
            <a:r>
              <a:rPr lang="en-US" sz="1200" dirty="0" err="1"/>
              <a:t>Moriah</a:t>
            </a:r>
            <a:r>
              <a:rPr lang="en-US" sz="1200" dirty="0"/>
              <a:t>. At that site, Jesus attended the remodeled second temple. Initially He called it 'my Father's house.' There He accomplished the first cleansing of the temple by driving out the money-changers.</a:t>
            </a:r>
          </a:p>
          <a:p>
            <a:pPr fontAlgn="base"/>
            <a:r>
              <a:rPr lang="en-US" sz="1200" dirty="0"/>
              <a:t>"At the time of the second cleansing, He called it 'my house.' And He said unto them, 'It is written, My house shall be called the house of prayer; but ye have made it a den of thieves.' (Matt 21:13)</a:t>
            </a:r>
          </a:p>
          <a:p>
            <a:pPr fontAlgn="base"/>
            <a:r>
              <a:rPr lang="en-US" sz="1200" dirty="0"/>
              <a:t>"Finally and sadly, He called it 'your house' when He said in desperation, 'Behold, your house is left unto you desolate,' (Matt. 23:38) and predicted the destruction of Jerusalem and the temple, of which one stone would not be left upon the other."  Elder Russell M. Nelson (</a:t>
            </a:r>
            <a:r>
              <a:rPr lang="en-US" sz="1200" i="1" dirty="0"/>
              <a:t>Perfection Pending, and Other Favorite Discourses </a:t>
            </a:r>
            <a:r>
              <a:rPr lang="en-US" sz="1200" dirty="0"/>
              <a:t>[Salt Lake City: Deseret Book Co., 1998], 179.)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purple snakeskin"/>
          <p:cNvPicPr>
            <a:picLocks noChangeAspect="1" noChangeArrowheads="1"/>
          </p:cNvPicPr>
          <p:nvPr/>
        </p:nvPicPr>
        <p:blipFill>
          <a:blip r:embed="rId2" cstate="print">
            <a:lum bright="-2000" contrast="30000"/>
          </a:blip>
          <a:srcRect r="1521" b="9882"/>
          <a:stretch>
            <a:fillRect/>
          </a:stretch>
        </p:blipFill>
        <p:spPr bwMode="auto">
          <a:xfrm>
            <a:off x="0" y="0"/>
            <a:ext cx="12192000" cy="6873517"/>
          </a:xfrm>
          <a:prstGeom prst="rect">
            <a:avLst/>
          </a:prstGeom>
          <a:noFill/>
        </p:spPr>
      </p:pic>
      <p:sp>
        <p:nvSpPr>
          <p:cNvPr id="5" name="TextBox 4"/>
          <p:cNvSpPr txBox="1"/>
          <p:nvPr/>
        </p:nvSpPr>
        <p:spPr>
          <a:xfrm>
            <a:off x="1671484" y="1219201"/>
            <a:ext cx="9458632" cy="1754326"/>
          </a:xfrm>
          <a:prstGeom prst="rect">
            <a:avLst/>
          </a:prstGeom>
          <a:noFill/>
        </p:spPr>
        <p:txBody>
          <a:bodyPr wrap="square" rtlCol="0">
            <a:spAutoFit/>
          </a:bodyPr>
          <a:lstStyle/>
          <a:p>
            <a:pPr algn="ctr"/>
            <a:r>
              <a:rPr lang="en-US" sz="5400" dirty="0">
                <a:solidFill>
                  <a:schemeClr val="bg1"/>
                </a:solidFill>
              </a:rPr>
              <a:t>“Whosoever believeth in Him…”</a:t>
            </a:r>
          </a:p>
          <a:p>
            <a:pPr algn="ctr"/>
            <a:r>
              <a:rPr lang="en-US" sz="5400" dirty="0">
                <a:solidFill>
                  <a:schemeClr val="bg1"/>
                </a:solidFill>
              </a:rPr>
              <a:t>John 3:14-17</a:t>
            </a:r>
          </a:p>
        </p:txBody>
      </p:sp>
      <p:pic>
        <p:nvPicPr>
          <p:cNvPr id="6" name="Picture 10" descr="http://t3.gstatic.com/images?q=tbn:ANd9GcSgFaKuRJfwCyls0Y45KGSpRTn0vNsU6Kr_GvQUEIIAcAfasNBQbg"/>
          <p:cNvPicPr>
            <a:picLocks noChangeAspect="1" noChangeArrowheads="1"/>
          </p:cNvPicPr>
          <p:nvPr/>
        </p:nvPicPr>
        <p:blipFill>
          <a:blip r:embed="rId3" cstate="print"/>
          <a:srcRect/>
          <a:stretch>
            <a:fillRect/>
          </a:stretch>
        </p:blipFill>
        <p:spPr bwMode="auto">
          <a:xfrm>
            <a:off x="3497007" y="3392129"/>
            <a:ext cx="5530645" cy="2322871"/>
          </a:xfrm>
          <a:prstGeom prst="rect">
            <a:avLst/>
          </a:prstGeom>
          <a:noFill/>
        </p:spPr>
      </p:pic>
      <p:sp>
        <p:nvSpPr>
          <p:cNvPr id="7" name="Rectangle 6"/>
          <p:cNvSpPr/>
          <p:nvPr/>
        </p:nvSpPr>
        <p:spPr>
          <a:xfrm>
            <a:off x="560438" y="3318754"/>
            <a:ext cx="2812027" cy="2554545"/>
          </a:xfrm>
          <a:prstGeom prst="rect">
            <a:avLst/>
          </a:prstGeom>
          <a:solidFill>
            <a:srgbClr val="7030A0"/>
          </a:solidFill>
        </p:spPr>
        <p:txBody>
          <a:bodyPr wrap="square">
            <a:spAutoFit/>
          </a:bodyPr>
          <a:lstStyle/>
          <a:p>
            <a:r>
              <a:rPr lang="en-US" sz="2000" dirty="0">
                <a:solidFill>
                  <a:schemeClr val="bg1"/>
                </a:solidFill>
              </a:rPr>
              <a:t>During the time of Moses the Lord sent poisonous serpents in consequence of the Israelites sinning against God. The Israelites were poisoned when the serpents bit them.</a:t>
            </a:r>
          </a:p>
        </p:txBody>
      </p:sp>
      <p:sp>
        <p:nvSpPr>
          <p:cNvPr id="8" name="Rectangle 7"/>
          <p:cNvSpPr/>
          <p:nvPr/>
        </p:nvSpPr>
        <p:spPr>
          <a:xfrm>
            <a:off x="9178782" y="3657190"/>
            <a:ext cx="2753032" cy="2246769"/>
          </a:xfrm>
          <a:prstGeom prst="rect">
            <a:avLst/>
          </a:prstGeom>
          <a:solidFill>
            <a:srgbClr val="7030A0"/>
          </a:solidFill>
        </p:spPr>
        <p:txBody>
          <a:bodyPr wrap="square">
            <a:spAutoFit/>
          </a:bodyPr>
          <a:lstStyle/>
          <a:p>
            <a:r>
              <a:rPr lang="en-US" sz="2000" dirty="0">
                <a:solidFill>
                  <a:schemeClr val="bg1"/>
                </a:solidFill>
              </a:rPr>
              <a:t>The Lord directed Moses to raise up a brass serpent on a pole and promised that any Israelite who looked at the serpent on the pole would be healed.</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purple snakeskin"/>
          <p:cNvPicPr>
            <a:picLocks noChangeAspect="1" noChangeArrowheads="1"/>
          </p:cNvPicPr>
          <p:nvPr/>
        </p:nvPicPr>
        <p:blipFill>
          <a:blip r:embed="rId2" cstate="print">
            <a:lum bright="-2000" contrast="30000"/>
          </a:blip>
          <a:srcRect r="1521" b="9882"/>
          <a:stretch>
            <a:fillRect/>
          </a:stretch>
        </p:blipFill>
        <p:spPr bwMode="auto">
          <a:xfrm>
            <a:off x="0" y="0"/>
            <a:ext cx="12192000" cy="6873517"/>
          </a:xfrm>
          <a:prstGeom prst="rect">
            <a:avLst/>
          </a:prstGeom>
          <a:noFill/>
        </p:spPr>
      </p:pic>
      <p:sp>
        <p:nvSpPr>
          <p:cNvPr id="5" name="TextBox 4"/>
          <p:cNvSpPr txBox="1"/>
          <p:nvPr/>
        </p:nvSpPr>
        <p:spPr>
          <a:xfrm>
            <a:off x="914400" y="609600"/>
            <a:ext cx="6604000" cy="1077218"/>
          </a:xfrm>
          <a:prstGeom prst="rect">
            <a:avLst/>
          </a:prstGeom>
          <a:noFill/>
        </p:spPr>
        <p:txBody>
          <a:bodyPr wrap="square" rtlCol="0">
            <a:spAutoFit/>
          </a:bodyPr>
          <a:lstStyle/>
          <a:p>
            <a:pPr algn="ctr"/>
            <a:r>
              <a:rPr lang="en-US" sz="3200" dirty="0">
                <a:solidFill>
                  <a:schemeClr val="bg1"/>
                </a:solidFill>
              </a:rPr>
              <a:t>“And as Moses lifted up the serpent in the wilderness…</a:t>
            </a:r>
          </a:p>
        </p:txBody>
      </p:sp>
      <p:sp>
        <p:nvSpPr>
          <p:cNvPr id="6" name="TextBox 5"/>
          <p:cNvSpPr txBox="1"/>
          <p:nvPr/>
        </p:nvSpPr>
        <p:spPr>
          <a:xfrm>
            <a:off x="5588000" y="5181600"/>
            <a:ext cx="6604000" cy="1077218"/>
          </a:xfrm>
          <a:prstGeom prst="rect">
            <a:avLst/>
          </a:prstGeom>
          <a:noFill/>
        </p:spPr>
        <p:txBody>
          <a:bodyPr wrap="square" rtlCol="0">
            <a:spAutoFit/>
          </a:bodyPr>
          <a:lstStyle/>
          <a:p>
            <a:pPr algn="ctr"/>
            <a:r>
              <a:rPr lang="en-US" sz="3200" dirty="0">
                <a:solidFill>
                  <a:schemeClr val="bg1"/>
                </a:solidFill>
              </a:rPr>
              <a:t>…even so must the Son of man be lifted up:”</a:t>
            </a:r>
          </a:p>
        </p:txBody>
      </p:sp>
      <p:sp>
        <p:nvSpPr>
          <p:cNvPr id="7" name="TextBox 6"/>
          <p:cNvSpPr txBox="1"/>
          <p:nvPr/>
        </p:nvSpPr>
        <p:spPr>
          <a:xfrm>
            <a:off x="0" y="6550223"/>
            <a:ext cx="6604000" cy="307777"/>
          </a:xfrm>
          <a:prstGeom prst="rect">
            <a:avLst/>
          </a:prstGeom>
          <a:noFill/>
        </p:spPr>
        <p:txBody>
          <a:bodyPr wrap="square" rtlCol="0">
            <a:spAutoFit/>
          </a:bodyPr>
          <a:lstStyle/>
          <a:p>
            <a:r>
              <a:rPr lang="en-US" sz="1400" dirty="0">
                <a:solidFill>
                  <a:schemeClr val="bg1"/>
                </a:solidFill>
              </a:rPr>
              <a:t>John 3:14</a:t>
            </a:r>
          </a:p>
        </p:txBody>
      </p:sp>
      <p:pic>
        <p:nvPicPr>
          <p:cNvPr id="8" name="Picture 7" descr="4a42e274-4bbd-48d7-8d50-6d5029f534d6.jpg"/>
          <p:cNvPicPr>
            <a:picLocks noChangeAspect="1"/>
          </p:cNvPicPr>
          <p:nvPr/>
        </p:nvPicPr>
        <p:blipFill>
          <a:blip r:embed="rId3" cstate="print"/>
          <a:stretch>
            <a:fillRect/>
          </a:stretch>
        </p:blipFill>
        <p:spPr>
          <a:xfrm>
            <a:off x="1587231" y="1922401"/>
            <a:ext cx="3708671" cy="4469852"/>
          </a:xfrm>
          <a:prstGeom prst="rect">
            <a:avLst/>
          </a:prstGeom>
        </p:spPr>
      </p:pic>
      <p:pic>
        <p:nvPicPr>
          <p:cNvPr id="9" name="Picture 8" descr="2870b.gif"/>
          <p:cNvPicPr>
            <a:picLocks noChangeAspect="1"/>
          </p:cNvPicPr>
          <p:nvPr/>
        </p:nvPicPr>
        <p:blipFill>
          <a:blip r:embed="rId4" cstate="print"/>
          <a:stretch>
            <a:fillRect/>
          </a:stretch>
        </p:blipFill>
        <p:spPr>
          <a:xfrm>
            <a:off x="7721600" y="345347"/>
            <a:ext cx="3134467" cy="44647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urple snakeskin"/>
          <p:cNvPicPr>
            <a:picLocks noChangeAspect="1" noChangeArrowheads="1"/>
          </p:cNvPicPr>
          <p:nvPr/>
        </p:nvPicPr>
        <p:blipFill>
          <a:blip r:embed="rId2" cstate="print">
            <a:lum bright="-2000" contrast="30000"/>
          </a:blip>
          <a:srcRect r="1521" b="9882"/>
          <a:stretch>
            <a:fillRect/>
          </a:stretch>
        </p:blipFill>
        <p:spPr bwMode="auto">
          <a:xfrm>
            <a:off x="0" y="0"/>
            <a:ext cx="12192000" cy="6873517"/>
          </a:xfrm>
          <a:prstGeom prst="rect">
            <a:avLst/>
          </a:prstGeom>
          <a:noFill/>
        </p:spPr>
      </p:pic>
      <p:sp>
        <p:nvSpPr>
          <p:cNvPr id="5" name="TextBox 4"/>
          <p:cNvSpPr txBox="1"/>
          <p:nvPr/>
        </p:nvSpPr>
        <p:spPr>
          <a:xfrm>
            <a:off x="914400" y="609601"/>
            <a:ext cx="10363200" cy="2062103"/>
          </a:xfrm>
          <a:prstGeom prst="rect">
            <a:avLst/>
          </a:prstGeom>
          <a:noFill/>
        </p:spPr>
        <p:txBody>
          <a:bodyPr wrap="square" rtlCol="0">
            <a:spAutoFit/>
          </a:bodyPr>
          <a:lstStyle/>
          <a:p>
            <a:pPr algn="ctr"/>
            <a:r>
              <a:rPr lang="en-US" sz="3200" dirty="0">
                <a:solidFill>
                  <a:schemeClr val="bg1"/>
                </a:solidFill>
              </a:rPr>
              <a:t>Aaron’s rod becomes a serpent </a:t>
            </a:r>
          </a:p>
          <a:p>
            <a:pPr algn="ctr"/>
            <a:r>
              <a:rPr lang="en-US" sz="3200" dirty="0">
                <a:solidFill>
                  <a:schemeClr val="bg1"/>
                </a:solidFill>
              </a:rPr>
              <a:t>(Exodus 7:9-10)</a:t>
            </a:r>
          </a:p>
          <a:p>
            <a:pPr algn="ctr"/>
            <a:r>
              <a:rPr lang="en-US" sz="3200" dirty="0">
                <a:solidFill>
                  <a:schemeClr val="bg1"/>
                </a:solidFill>
              </a:rPr>
              <a:t>Prove yourselves by performing a miracle.</a:t>
            </a:r>
          </a:p>
          <a:p>
            <a:pPr algn="ctr"/>
            <a:r>
              <a:rPr lang="en-US" sz="3200" dirty="0">
                <a:solidFill>
                  <a:schemeClr val="bg1"/>
                </a:solidFill>
              </a:rPr>
              <a:t>Miracle---sign seeker</a:t>
            </a:r>
          </a:p>
        </p:txBody>
      </p:sp>
      <p:pic>
        <p:nvPicPr>
          <p:cNvPr id="12290" name="Picture 2" descr="http://t0.gstatic.com/images?q=tbn:ANd9GcRYftuDk1mWOLgboA1z2T9mwBJJnYk5XvJ6GZP9L41Lc_xL1zMr1A"/>
          <p:cNvPicPr>
            <a:picLocks noChangeAspect="1" noChangeArrowheads="1"/>
          </p:cNvPicPr>
          <p:nvPr/>
        </p:nvPicPr>
        <p:blipFill>
          <a:blip r:embed="rId3" cstate="print"/>
          <a:srcRect/>
          <a:stretch>
            <a:fillRect/>
          </a:stretch>
        </p:blipFill>
        <p:spPr bwMode="auto">
          <a:xfrm>
            <a:off x="4486787" y="2902974"/>
            <a:ext cx="3603837" cy="35814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purple snakeskin"/>
          <p:cNvPicPr>
            <a:picLocks noChangeAspect="1" noChangeArrowheads="1"/>
          </p:cNvPicPr>
          <p:nvPr/>
        </p:nvPicPr>
        <p:blipFill>
          <a:blip r:embed="rId2" cstate="print">
            <a:lum bright="-2000" contrast="30000"/>
          </a:blip>
          <a:srcRect r="1521" b="9882"/>
          <a:stretch>
            <a:fillRect/>
          </a:stretch>
        </p:blipFill>
        <p:spPr bwMode="auto">
          <a:xfrm>
            <a:off x="0" y="0"/>
            <a:ext cx="12192000" cy="6873517"/>
          </a:xfrm>
          <a:prstGeom prst="rect">
            <a:avLst/>
          </a:prstGeom>
          <a:noFill/>
        </p:spPr>
      </p:pic>
      <p:sp>
        <p:nvSpPr>
          <p:cNvPr id="5" name="TextBox 4"/>
          <p:cNvSpPr txBox="1"/>
          <p:nvPr/>
        </p:nvSpPr>
        <p:spPr>
          <a:xfrm>
            <a:off x="914400" y="609600"/>
            <a:ext cx="10363200" cy="584775"/>
          </a:xfrm>
          <a:prstGeom prst="rect">
            <a:avLst/>
          </a:prstGeom>
          <a:noFill/>
        </p:spPr>
        <p:txBody>
          <a:bodyPr wrap="square" rtlCol="0">
            <a:spAutoFit/>
          </a:bodyPr>
          <a:lstStyle/>
          <a:p>
            <a:pPr algn="ctr"/>
            <a:r>
              <a:rPr lang="en-US" sz="3200" dirty="0">
                <a:solidFill>
                  <a:schemeClr val="bg1"/>
                </a:solidFill>
              </a:rPr>
              <a:t>Moses tests Children of Israel in the wilderness</a:t>
            </a:r>
          </a:p>
        </p:txBody>
      </p:sp>
      <p:sp>
        <p:nvSpPr>
          <p:cNvPr id="6" name="TextBox 5"/>
          <p:cNvSpPr txBox="1"/>
          <p:nvPr/>
        </p:nvSpPr>
        <p:spPr>
          <a:xfrm>
            <a:off x="1247302" y="5103674"/>
            <a:ext cx="10363200" cy="1569660"/>
          </a:xfrm>
          <a:prstGeom prst="rect">
            <a:avLst/>
          </a:prstGeom>
          <a:noFill/>
        </p:spPr>
        <p:txBody>
          <a:bodyPr wrap="square" rtlCol="0">
            <a:spAutoFit/>
          </a:bodyPr>
          <a:lstStyle/>
          <a:p>
            <a:pPr algn="ctr"/>
            <a:r>
              <a:rPr lang="en-US" sz="3200" dirty="0">
                <a:solidFill>
                  <a:schemeClr val="bg1"/>
                </a:solidFill>
              </a:rPr>
              <a:t>“…wherein were fiery serpents, and scorpions, and drought, where there was no water…”</a:t>
            </a:r>
          </a:p>
          <a:p>
            <a:pPr algn="ctr"/>
            <a:r>
              <a:rPr lang="en-US" sz="3200" dirty="0">
                <a:solidFill>
                  <a:schemeClr val="bg1"/>
                </a:solidFill>
              </a:rPr>
              <a:t>(Deuteronomy 8:15)</a:t>
            </a:r>
          </a:p>
        </p:txBody>
      </p:sp>
      <p:sp>
        <p:nvSpPr>
          <p:cNvPr id="11266" name="AutoShape 2" descr="data:image/jpeg;base64,/9j/4AAQSkZJRgABAQAAAQABAAD/2wCEAAkGBhMRERUUExQVFRUWGBoZGBgVFxgeHBwaFxgcGBsdGhsYHSYeGBojGRkYHzIgJCcqLS0sHB4xNTAqNSYrLCkBCQoKDgwOGg8PGiwkHyQsLCwsKSwsLCksLCwpLCwsLCwpLCksKSwpLCwsKSksKSwsLCwsLCksLCwpLCwsLCwsLP/AABEIAOIAyAMBIgACEQEDEQH/xAAbAAABBQEBAAAAAAAAAAAAAAAEAAECAwUGB//EAEkQAAIBAgQDBQUFBQUGBAcAAAECEQMhABIxQQQiUQUTYXGBBjKRsfBCocHR4RQjYnLxM1JzkrIHJENTorM0Y4LCFlRkdIOTo//EABkBAAMBAQEAAAAAAAAAAAAAAAECAwAEBf/EACQRAAICAgICAwADAQAAAAAAAAABAhEhMQMSQVETIjIEUnFC/9oADAMBAAIRAxEAPwD0XNfbDE/U4iQThAaeOPFbPVowe2PaccNWCVATTanmARCzlgX0A1ACegM40uB45Ky5lkC0qykMpgEAg3BgzjO9o/Z79pyOhAqUwwUGwIaDE6q0izeJBsZGf2D2ky1SrAqS371WABz2TN/NIWRJBjyJ2GsGzZ1jLff6sMN56euFH19aYsyjChIEdfq+Evx+oxJhP9Prww3dQPL9MYCGH1bwjCXTxn6/DDhT8cO+m/0cGzER9fXTDP5R5YWnl4zuMQ7zT7j1+GDYpYqdbzefPDL9ThFziLE/Q0tjGJm2gw6NtisHrp5YsRf0xrNscOI9QPUn8/niU3Fvo4XX4YU41moYD60xNR8526YaMKMazDbC22GbEmxGZ+tsZsKRE/jhx+eGn0xGlSAmBE3PjhRgPt7/AMJxX/29f/svhYl29/4TivHh63/abDY6+B/U5+TYeQPh8fr8sN9Xw84Zj9euOQuLLjkuNpf77XgXhIGksKKsB4e7HgDjqi310xzNepHH1P5k+6mn1640XsZbOpWoGAYe6wkeTcw+4j44RwN2eoCBP+XKf5Tb/pg4JzYwpNTiOBOL7Yo02CPVRX/uk83nAuB4mME0qwYBgQQRYjQjzuD8cFmRKYtG31/XEY+v0xMDp9fHD9frrgBK8ID49Y+rYeB1+Xlhgv3Y1gocDEcWWxEr64ICIQD06YtjCy/dgXjuLyJbU6eHU/XhjJNsDaSHq9oIrRfW8CfPe/wxdTeQCLjr545sMTJ/qcI8S6+6xG5AtfyxToRXI/J1H1piipx9NdWBttfHMNUY6sTbc/UYUn6/LB6hc34Nar27PuqB4tr+WGpdtx7yyP4RHzxklfliwwV39D8sFxFUn7Nij2yjRNgYg7eR6a/fg9GxyaCDteJ6GOuNLszjshhvc/0nSfLw9euElEqp+w7txv8AdOJjbh62m0Um0wsR7eP+58VH/wAtX/7LRhY6OCNxE5HkPmPjiDLafX69MOznw0wxP1644rLpUIm310xyPbr91xgbTOqtMWkDu2vsZCW8cda2Of8AayhmWm2sOVJ8HWf9VNcaLzQ1Vk0OF4xTVZAVDMtNgCRJ5SpIB1sqi2Ob/wBpHta3CqtOmSrPJZhqAbBR0LQxJsQBY4xvaVwKdCrIBSoEJbZagMZt4DgaX52g7jlPbOtV4niKUgsxpiNJNzOYwOYMCrHSVJ3x18PGrTZHndIu7LpVHXOpY1KtQquQ+6oBzP0kvlWTcQdJx6V7G8cudqIcFgssoJOVlKiCcoGaGaYJn58R2WooikxulE85U8rM5CjpmCneCJmwABx23D9oMOIoqigLUqkVHC8zQvIZBgqZIJM6iB0PM7wT4kkrs60Nhwfr60xBFt5/XyxYAZxyHSKR6fp+uEcMQZjDH6vjAJgYYriM/PA3aHHCmJsSdBMff+OGWQPATmxido8Tme2mnoJ/H54JftXMphSDpPT6/DGWAZPl4X8uuHgqI8j7YQpj61/LEK344apRM/Xhhmm31/TD2J1EB+uFA+Hl5fLDA/Xprht/Dz8ca0NRYU8v6YYH0nE2TfrfTx/MHFbKdDhvAiRJzPz2+pxJcQy2nX6/TE108vw+e2mBszLuM4v/AHTiEOn7PXyn/wDE1o6dPhh8Z3aTxRrT/wAqqP8A+bD9cPikcBs6t98PH3fXrisP4ffh1rj62m2OPpL0X+WPsmT+OOO/2ncf3XC0wr5XavTyneElmtuBy/Rx1bcSo+0Ov1fHnn+02nnqUKt2QBqZUayZct5ZQGn+EeOG4o/dWO5KjE9o+1BU4JDEd5VhlOxphiw8RMQfEYF4LjBWoUczZYqBGItZ1JcGNQWpAkb5sBdsqMiGZR5IAEAvyZjbTMopmL6G2+Fw/DlAQLKO6DWvmClZ6QS588sdcdySSElFys7oUaI4bumPdOwjNqjE7q5i/VGg/PEuxO2S4p02Bp1ommQBBIF8rCxkgiNRcW1IXDdo5aNVmKwGM3JGXKGGg3QhoFyY3xh9ndj16pbiKAClZqQDaQC9iLO1oAgSNeuIqO7NVns3B8StVA4iDe23hHwwSBtjhvZH2klATdHgxMZXtItPUT5r1OOpXthd1PxH1viDjTMpGhI9cRbTALdrr/dPxHx0wFxvaneco5R8/u+7Ao3YP4rtZVmOZtrGB59cY1WqzmWuZ/D5fniv44Zh6flbFFSEdvYlMEQZ+uhxYq/X164pCwTESRi6mI38/Lz+vuwbyKx4IP54TCcLNNifqMOKHj5eceXT6GAzIo7u/WBuPoYkE85+rYdaiH7Qv4jb1xPvFn3gT5jf1+/DGCOKSEpka5TMTs1vuMYHCA+GtvrXFlXiAy0xIsDuJm2t/XEMg+vhjNAWxU1AkHw06ak/Af1xGpWAAAEW87+P5YgzmLfH4b66YrUfX3/jhbGUSnj1mlV/w36f8s4WJ8Yn7qp/h1DB/wANvujCxRM3WgxuMc7/AC+62E3EEjWT+uKO8HXSdMWBraEeYPz88R7MT6odan5/djA9t6ZbhGKe9TdHmYIA5WIjeG+7G8FECPlgPtulm4esOtN9Nfdn6GNF1JDXg8tp8YrKBBnMjiAIzqhRpA0kww9bYI4KrmWqGGYVFXLLaMxdlYiJ5yGnoHGAUdGNVrghuUqTqRAM2nmA3GpxXwfFQWLEqTlJKjR1OpXZpvB1g472i8ZtRpG92PxprUgGAbMqo0zLFMq5T4mmUIO5SMEeyftMKdd+HZmZTUiixJPRVUz9kqBFtZnXAyNRcVDTGRginKpJDGmoKOv8avIMaq4MXw3bPAJX/eISKjdyyNMQWBLnpACF9oI8byaTwxnf6QdWVuD4xwJFB+dYiMjEAi8cynMtr2Ufav3NCsCAVaVIkEaG1vOfP8ccdS9okr8K/egd7SUvB1DqsyBqAwtbYxgv2b7ahxTJn3hE2jIGDeJO/wAbYk02s+BJZyjq0bz10+hfDZOo+unniA4wSIG8eH64F47i+lrjradYvfCWiPYMJGHziNY9fX0xj/tzEfC18RHHtpO+3T42wDdzabb88MHvHXGJ+2vIIMWmwGut584218MP+11IswFrcim50uf008ZwwvY3pHn+n1r8sZnbnFE/ulJVT7zTeDPKvid22mNdHqcRUUDmBuP+HHyfX66YqJYsZa4CmwjqIgGbZQbEb4HZbM0BcJTyQuUlYtCmFOpBMe6TcHbTcYLEdD/lO3piVNOpNiBtsATqOuEpbKLiSFkAW5tSLz/TxwkpO8FI1qRG390/5T+WDKHE5usx9euB2HQ6zJgbfr+OFk1E7eG2mnrgJvyM3HwF/tAGv1GKzxgOx9LYFIPNEkxI8TBFrX0FvHEmW9vlgtgss4zjP3dW0clTcn7DfHCxRxF6dT/Df/QcLFIuwEzxLRdmA8YjWR9+04S1W1zNPXrGAaD0zdczHblcgk76x/XXBiuWXeP5LnzvAGm+JNGTRM8bJzFjJ3nw/TGL7ZdsGlw0Kb1OTxygS33QPU9caoTmk5B5m5jr8emOe9tuBLU6byGFNzmCTMPFxI6gA6xIOH467I1o4OmSAZmBGYXu14k+p1g64t4asXYK0RYDlzQJ0sJAv+uFH7sGw7ypfYQsAabcxPppijMykruCRA6ixMAY9AMWb3CV6dMgmkeW2aXnpFqhyj7N7XwQ/G0Ur0u6RWL/ANotTMyguwCsucAqTOYmCIiMR7HopSYd6uZwJCSoC7rmnVoLOSbKPFgQFxNVm4qq5ENIPlBUrqZOgN9cIZplfaHZppy5bKHpkxc80wy/9QIOsETvPV+zHZqhjWeoJKIqAi4imucnWNSPQz0xR7SdlZqawJy1ogalah7uBOhsnlmxvcPTFNQsiMok9TuYj3bwLE6abw5OTFCPWC7iKrD3BJtcyqwejRBPgPyxTWSu1hH+VojxNhrMgfE64uTiMxkZtxmM38tz6Yk1aLm0CJ3vawHj0xzd6YqiZtXg+J2KgiNQNvNtPXr54p4ahWDDPUW0coAnYHSMoAuTe1t7m1OLJJCgQLTExKZpuZmTA9PGI0jmkFTMiZESczLckbwNzv0w3dhUUBKtRVE1oItelMaxIWI38xNrTgqjTce9UkGNaeXSNIN7bWmBik8QSAskGSBfoiTf+7BYkefTBF55QCi5Sp1y5QQf5DtvvjZ8m6hy8YSbBiZ3GUcsSZbbQ/fpOJvxyxIkzPlA184JNgZ+eMutOYZiRJzGL8yggi+xKhIk67aYnSqsoBKBQBJBgglWYgG0kgH543VbDb0E0u0eoMQTmi0DqBcGBOm48zd+1rmRLgsTAjXKDI9D08OuMNeIcEggFCQZiCVIqjmvplpoAei4MpcTlK57jOBMGZAJMTtIgReY8MZx9BWFkJ/bjpbeCTqNASB7t83UAAdcWtxokmOUdSJ1vra1j6+OMbgqxAUGx5ok6QDAj+XY679TYeMyrKmFUE838NMARGpMyPK04DQbNEccBqwNwJA6gdLbga6+F8LieNg3IAGuuoYZvMAHUDcdQMAZpZlJXKiteB1KgiLghhcCeWNAQMEmnyqeYgGDrBYQqXIsSDqDYxYyMGgEzxoCtLTKsJymJKG0ixvO9o3g4WKqg5WIuxRyxEjMCHIjrsY2gX6rDxoIQLxJLX3HrtYX+jiylxfRhAGgINuhANsNXpKB0zWjfm1jxiY8RjNpcKjVxTp2Ug+8pMd3l5gp5gJYWIAsGtc4koqSEp+TQeoZiG9SI/y/G+Au1EapRdBALKRAsTvHjJ/ri/h35mVgBlJBHMCIUMJVrqSCBGxtLTJnXqA5FCm6s1xBleaIBktIMe7f7JAw6TTEpnnNHs96xCU1AALPOyho94zb3SANcDtUqLIVYE+8F11gkxuJ369Megdo18lNisBwM4Eaj7T6CYAN9dAdYx549AKxBgeZzeDQVEX+OmOyEu2ynHdhnZ1fu3uVzNrPNlANyer2HL5bxBFVi9d6hBGbmyzJADWBjfKo6b4fsqkovpe9Vpmw92kLc19dbzIGpfaVHLXFMgx+zEwSJGtSGJ1aFvsNNsHyVknWTqqSB34gTH76R4ZkRwR05wp+OG5UvF2vfQEsAb7XzH+kkfs2sf2viac/ZosP/wBSr6yco9MR7Q4eqXZ0EoEDkybTJIaxAAZWaTjl5INsRulYVU40kIwUhWyAHMAcz6AzJjQSBr4DAHbdVgnK0gZS89WORQBtdQenNri+jwEoWLtAAcrdQCCxBCuNAqqBNiWm+WA3EcKvKtRSwfWxmcpYAAjcAwdj44SMUnYrtooo8YEbIWzTDBwOWFRmJ1N1B66QNpwuMqhb5mVcoKEgZmLHlMAlSogg33Ebki9o8OqpSp00UVLl3Sxl8xyqRttuwEARfFI7KCsAwNTOBzF2BEmOUgkCLi8iZmYjDdY7BbNDhK9NuVGE6EmDAWOdiSfeOVSYg2uBg56gkkmBULtcC2UZSTHRgDNwTluYjGQOwnRSyurwTAETlBygkXAGYCxt02GDqtB3qAb8wEbZssGxBy5R6wbHbON6CpMLrqjOqMjNmAGY/ZlQWA3JJPumPeLCNcTZlcnJEkyhIIIZoVheSNxbp6B6/CsDlNXI4EgwVUgzmBJGYNGbWCI0Mgif7KwXMrMajAkki7ET7ua6wDA2NpGJtKqHrNka78lRlYZgAYaJMlQ2slbtA8DPWaadMsoLG4sXuAzBgYMHMJiZI5em+I8aqd0zMYkG6sRJGjEloYwffsb7DBfDUu8olEaAadgSMuZQGWxvmDqIAuZPjgrCwK2ALw+ZZDrKkZlQCQ6qVgyYkXEQNLdTA1BkPQbBTIIF5E8pymYi8jrivh+LcPkcc+ckqVM+7pCrNr7bi1owbxqReALkmMwzkJySKgBBBDL0gCIwri/I6aeUUcXJFRi+XKKkLLGFDE2Ki0iGBMCCNJwVw3AM9EqQEWqgOe5dQcsQOsDrcNeCL3VOAoGUl2EQTmIzA+CiAsEWGkRfEK1eqqoJUCABnDaKoAgGCZgaGAYuNMNGV4iLJVsBbsWvRZrtVQgy23ulb35D56wItosaXGcWKaOKhJLJymmfd5TMZSAAQuUyZk31usU2IlXkk/BtVOVFZvtKVDGCtjYeB++bYyePBqPlaUdCyliGDSy5SsG4zdCDAE2xpUOLMju+cXlBmlgYiyKY906jSCBOM9eF76q1QI7BWC3zZ9YgLSKgi1zoBlAELZYpLJnFsKoUl4enmZ87m5Y5QCwYQI1UaAQTMKItjPerXicvK2dVACzJJKsrLuLXm4QydYJ4xI4gLlK90CSHzgSpgEF7hWXQEtcGCVjE+P4k06dOJKFoDWNtVUwIMGQAR9qbkRjW7yFJUVDtGmmRh3hDLl5HEsJzNIyarMZbC+umOE46iErukA5XIHNPKCSATBnlIGuPUBUpq8koIgZS6ljTYBpZWZSkGVCkgC+wx5x27w4XiqwYEBajACIOsiBJixG/S+OjieWhopp5D/ZgZqgJMqnuiLQSYAB0UmZ8RJJxP2hb/fKE6FYmJ94sPkRbbC7Jq5SoQQ7NmyyLKLKGO7HmbTYWg4b2keeJJ94g00BjQKwBMRqzzH8p8MP/ANFZ6RpVZTjKLkx3tFPUgZGBO/2TONnjCwjLHMKiXE7BwRa0c09LmDGMb2hP7qi41p1GXl/usrRM/wCHG/ywfUrNUp0TTIzS12uCMhDee+u2aSNpT9sVZgPw1YOSXRsl1IZi2pILNlUkELY5FIhTHTAnEcX3eW9etGYvnaVkqZQQRJnUiBY2taTcS3etRFN2aqAUGZQc0FWJZl9wzmJMaKeURifH5qKIHy+7kDNUEMdmzbhVIGsiADl5Zm3poRFHBUu9U1Gku9QmcrRBgi8gAS680H3zO8aJoRTzpmDKoBHKC0c0KC5ZGBaY5gQbjXAnA0DSqju6jcQBlqFVOWmCCIlSyyLGwXNEHXGstaoA1RCuUMoyQpJZYRTce9dRGphrDTAlVgS2DcI9WmF75FSnJyHqIJjKFLe6GAYyCQumuDVId1ggtsYyLzMyqt1mGVlkDUhSNS2BeMotNOO8ABSRVYujBrxcEZgZ90WNouBg+p2IUptDtTYkg/ZgAQxk8oMMIExIE3thXIZKtgtZOdGykAsNDEkzlhggJUww5kzAg2uDh+8sxJOUMMznMbCD7xWALMLgQVvIM4uois6f2kVNQzkgABGUDOQRqxPhCgXJIHXiIzd85LbmAy2Gma4DMI3JG03IySewW1oVTglqZX7tlsScrFlsoa3LEkGAwaZ8oF/AFFqRTKqTGWc5+1DXWQoK35hGYiZBuL2cDTNFipzZe7UK0LqahJsWkZSNjJjSJuoUeHCq4pwCGNOWFjlEoWtKlXU82gJ/uyS8ZMkt0Bds5WdswGfmQMAolDLI1jc82UdAgUWIxPgKpWmpAZggvJECN5gKIFpMQAREzBfGcKBTUFA4KwHRg2eaTFmUjRg4VJFjmAjTGNwvbiJlimpYgEDMZJjOts0DmMFm2tpODd6FUejyaHdFpaCucRLq4VjESLCCel5gHrJHAVGqhu9R1ykyrM75mUED+GxZtxIy7AzT2bxdIUBTyEVAEok5zBZXzLOeMrZmkEgwpBvBAhT7bWkf7JmWozOGGeLsagAjlAJCnxU3kAjCpPJRteTV7Uy1KIVWVZRlUAXmJgQRy8okC1gZsMLCpFQlMouxzZmnMTyjMpJlif3itqIMWYgvgRXUzZyPZfaYUuhDElQVAbLmJTIsnUErlNiDIBNsxxQvaxD1chIWo5IW7CGIAUEg3V4LW0JF8X8F2WKvLUUqVjmUw0AwGW3MNiAZHhbFnaTLRodyP3hzMweSMpJysZBvcw0GLwTinZXROnVmx2Q7slMkBgQpfM7LGZAVJyupKtIGpAAiL2wqytmNNlUAgyAQbHmgG4MzTMbSehxbT4ylWIGY0y1MJDCcyqMoCmShaCRm6SdsKlwzVCwWpTGWxaCFdssAZQIBZQGIFhK2ucG+qtgX2pJHR8DTbhkYhO8VSVOWCjKFLnvUM5ZjLIMiZMjXgvbLhO642pGhIKyLx7vlIAv8sdP2UlanUqAh8soDmeSbAIA2jKYkzoEAgSQcX2upluKqM/LlNNQFAOaQGtaTd+mpAxuFru/JetPRR7N0XH73V2laQO7R719cuhO3xw/bXDik/D0veIqCpVYyczsRbxVVEeZjrjU9miFYFhzZSonRFFiAPD7R0BIUSc2A/aimlKpSdgSWqF2OyonuoPKQSdyfTF0/tQZtSwg3tMFuEq7RkqSeqVCjb2s334l7N8OGpNkYMhKsFP2H1ZSBojW02J8cBp2/w9ShVp54ZqdSAw1JTQHScw+/rgT2a7ZSjAqPAy6MB10BO0X/AAwJRtA47SaN7iOMZ3dxUdGnu8gQWlmADnNJLZGkkEDobYj2b2gtatmIpuVCjmFgpUFmVTaZm3i3QED9p9sEEvQryrAqUUggPBk2krKmZi3MdRByq3AksSVYNYwwPusDcLEmRJtJFp64j0SWSblTNjv0o1XzmgUKKHNPOq8xYADI3KfidB1xfwvaS1xUppUpJnj+0zCYEqEBgaiMxmL2M4xuC4EVic6vlSCUpDMTYquUi7AXvJ+1sAMFdp9jIikU1qDKFJLZgCGGtyVNosI0NwSJPVe8gbbDP2F1v7ioylaSvLFnyhQXIIBLNaxMQbQoJvFcQQM3I2YFv3Xe5oWzEZ7PlsYIuAPDAvH1s9HKuc1CFJCiTysC7WuBnGupkR4QrdtvlLFaxB2KEZWEjKxPKbgHlAkg2bXCde2WMnSH9pVrVDQVC702XvGAib2uOWRYkTpmMzjM4at3LKRAOYzc25TtrsdBaSPPV4AiigFUh2pxBVyRJkxyyWgA/Zib+OB+0uEAZEpoTsOa8wTMj3pkReN8PGSWCU4ds2bHa/NkNKoUIJMtobjMFyjMbxc65RpY4rCGrwzSwZzVL6khg4UC9jlyqB1zH7MRijjOFZ2mm1RC4DAmRkMlYzqRvYgg+t8P2axQANMlCHg7zM2EaIzD1xJqo4OrqtIuekUBLDmBA5CZBkQoJ+1ME6DlHjMO1uz0NIHu0CoUIIYEkGM4kbre/wDCRvi3iq5JIBzMIEIJAm4ubAEyTPiACTjKXif+EuflMc5mQdxpOaDfQX3AGDxp0mSlJZTNLsimlMMrweVge8YtEgAkDLCyLSTZZ21j2S9QxmenmqKrLSZFk5rqJeQlja410uMW8JxDCm9RVqwozhkKqGufdBUhuUbnSBYYq7D7YVKgpADkL5GytmBJlkvyoNYWbnQi2ZvdDxl1DuH4VGsqMhpmWplZlQCSn+IPeBuHWN74fGT2p7QP+1JUp0WMs6OQQocBCdbjlDhgSLG3XDYZRdGbjLLLeGqmlQLhs0iAIgip7oUg6EMfgDjleK4nOtMQ0pIgWMGJv9k5gDpsZEEY9D7Q7BSssPmDWhgYblmL6OBf3gemuuJU9kBQEmm/ERJmelx+6WJvtmbwnEuNolJM5fh+ArMveItQ05PMFAGYbwTe8zFtfHHQ9mcNTIzUnrHSG7wiAY0AVqYBIFm6DXAlD2hzuFrKUpJYIFK6fZOUckCSAI0IJa2LqTcAWleIdBrlYAEWP2qqZo8JPnhuSLkGDSyjS7J5ayqQX7w92xLLvzLyhjdWBMgCATIxxvatc1eIeomdnepUPKpJOZmygj7LZdCNAY1W/Y0eM4ZWXuKitVLCP3gLGTcGOVVIJk2F9CYxxnaSd7WqETzNnsoEFzmANwVYA67g7YbgTTyWcrRq9lB8wQiKtRosB+7QcxA9J10zbzJf2u4jOytPKmgteHEnSbvCjazHY4v9mqQGZgc7NylgRAk5sqHQibs+hMQWgnGL25xYqk5P7NXUFhozBTEToqiQvWWJucdEcyIcslFYM2pwhMkiJgyDYgsVLb72+GNTsv2YNWnnQ5XDwQW1EKRDAePrPgcG1uFB4WkTYaN/K0gn0sfTGt2MCnDgNMgvmHgCUkaTcTeZA9CP5EnCNo5+Gbk9mWOzslRFmSgzs3LJY87Mc0LlgAXIEfDBr9otVUmHIJGtpm4IiyqWsIvN2J0GZx1TM7iSMzAT4J0PhAtrceOLuKNWmoKFAsGzGnkI6kPzITuFtOh68zV72XixuG45aNXMjZQxJWSACGGcBmaQLkgk7zM3xoUEqcQ/cPW7xQ2clYZSqlSMxsVU6QxkxIF8YDcPUrGRcAycgy0xeTzExmkzY38TONn2VVQ9SmxCl0ggeEzGl4ZulgOmHbS/0ybboEoJUNEEMMpDE67qQh/iUEL5C+k4uXj81I1BCLzFeUZiajNlXNuSZE3EKYGpBK1wtQUjGcEKQesiSZ+yEBvIkeeIVOAYcPTqKiBBmKHLmKqWa7AncAc6wwAGwueNpv7InyqTWCnhu3ymVxpkIIIBnLJIE7kPmFxIJF8oGG7K42rVfv2WKSKcpnS67xdoF9gANMC9l8ArtFQT3QIMEwym6CRtmJNtiYtjU7V43lNPSLECREXkRYCBIMEAqcXlCOyMZtYNWtxDUkhnXokn+9cATuCY8RHjFfFUFUHMbHKoXQvky8qxBMjMvhOOV7S7Fr0AKrQAuUAAmdZQ5CYQ6co0nQSRg3s+s5PeVDmqvIUmOVJkkDQTGnTTXEo8a8M6JcrSyhdqcbUANOCsRChYtNiAIAMifUiQRimhwFdmDNlAkkZjbmuTlGgO4te+NunUFYTlBiShOvLqV6A2UdTJ8uYftd6iAr73Iyn/AMxJDKRpDqZA6kDWMVUSEY3k6LgO0VTu27wBqfIwk+87S0rMzn0sZzGNbX9pvWSg8U7PmcloBMtObK180AwGAtFrRiXs/wBnijSFdwO8YZhMEorAtYkSdz4CemLeLpgulRm5aoyibqrFyq7+60i48Da5HHf2wdbtrIT2Jwijhu7qRNnEKupE2Ue9EnQbnzwsZXGzwtYopJjmUyq8pmLKoAMWLOTJBy5ZzBYapbRlJLB2fD10flIgn132k/VtcPS4dlMKZFzzXHpuNNccdS9oGMSAY166efgT6YNpe15Gq+RM+Ok+X6nE/jktC/IvJudtdiJxENlOcHVDdl1giZYTHkdCL45fjPZN05ghc73MTe8U0zR0UL+Axt8N7Z0J5yy+cfjcDxwZS9raD2FVOuVjlMdeluonDLtHwb6tnnfF8EaKghi5Fm7vVQIDNDwQZIuZ6m4tlkl6mUgHQAMc1ltJybHpEk26z3Xt72ggorlgVmbldIzKq+8cw8wvTm88chS4dqy+8WKiCCxM8xNh0yiNPS+OnjzG2JLl6MO4CpmYUwbFZc/whhyCLXJGbLaBlFpJF4jhDk4kRy5i4JG4Yk6fwv8A9ONLhqWWonjSI2kkMJn/ADDBFRJWqOub7wB+IxVY0cnJNydsorUweGQfZyDTpk+voYlQ4uKYJsWAGsXsB4m467dbYo4OuTwqzIMAfcCAI6yPLywDUblUCOVTJBkZiWMWsQFaLddSLFOVKUch4G1IN4ZlDqxUOrWKkC8m2WR70ifTXpf2r2EMi1uF5kjmVQrEfxDMpaLydWGt/s5GcgixsRBI16263k63NiLY3eAZqR5amU7gKCpO2aSBY7iOgOOVtxO7Gmc6WcNJLytxOaROtjpM9Nh6n8D2461UZoOQgmE5iv2t7WkRAkjzGNLtJGrsGcIYJksXNiLRkIJEbA9PXK4/iwiELEQZyrlW+wUabGSSb64dfbwK/rmzruO7oA1yFJ7srmgSykcgU6kgkQdYxUlLvOHWmKijkgHKWuVM2B0k/djmeH4pVTLo2VTLEgyZOscptqCL7YFftlhPdtGxDqm8lrgge9cxAM+mH+F+xPnTejV4Hst+FzKSrxlPKYBhIVRmIhizsbn12Nq9nVK1QF0yixczICzcBgZki4BvMwNTgfsztTvMucgtn/hAMgAFYtIAiekmd8E9q9sRQZKeZSKeZ2vqSFgE/wDEZg99o8oefbROCjbbMn2g7QavxDwxKBiFE2ECDEQNfmeloJVNybAi1xMRBsNzPz9MylIuMttBI3jTS9jvacaHZ/C1arQKbMBeAARrpba4tI0w9KKEdtmvwFYknNbNHdjXKF93lAkiTJMeOOY4/hnp13pwbmANsrtIWNCLx6Y6qj2bxOYg0iBuXcKbX0UhmE+IEfDAnEcDm4zhTEMXCsJY/wBmQ4IzXja4sVg6EYzkqwynEpKWVs1e0az1KrLRBbuzkaCYMnkhhowgwZkE2BxZ7SgUkpU/e7od40bikQzE3/vOIA0nTGl2U6DS2SDH/mVBLN4kCL7kk7KBznbXHZ6vFH7NOgEH8zV6ebwsTH/pxxwyzpljIf7V9mkhOLTmVUCvEmAGJVuuUhoJGlpsThYJ9k+11/ZijwVXMjgm2WLgztkMRsBhYopuOAOCllHKJxQjVfCAJjUHU/CPDESxUXJ85I6XmI6eo8Djbf2ZIuB94sPeAJi508NQN4lwvsrnIzNliTMyY8YPvD4ztOtFOJzdWc5VLA2vPTNBuNCbEnT1jY4gahOjbTBj8raCDEWx3X/wnw6Hu2qO9SAeUxvEuDmCiJtY4Kf2UoEXUnxB1Bv08fnhXyxQ64pM854ts4W90EDXRiOuh3mNtsafZXAVgHdQjZEJKZgDCjMCABDCLSOmOi432LUryE6ECdAb3t4nSNjgWtWpjJTr06lOqgjMAZK3kHKYdcthtfUicH5b/Jvj/sYtLtio7ArSLRcZSxnN5LaTB9N8NxlSoSTUD0lMcpzqtrXeIzW3jTHovs3wdLuJpqQrM+QEEHLmIUm97DXfXfBjUL3MeZEQNo0xOXM7qho8KRwnZvCo90CHKIFF2Z5B37t5zbzlPiOmOj7L7K4SrTVxw9NdRFxlZTlMEGIkWPSOhgziOzeHaz0abT0Ua+MbYKXu1UAZQFsAuw8I/LEnKyiVGe/spw7D+yAFrgsDYRrMwBtjK7S9ihE0ncMP7zTaIsdQd7g67Y6YcSpOunh4Yc8UpsCJ0ifo+mFujNWeZcXwNWkcrgidAYgiCLNMRvvA6YF4lBkaOkrB6Xk7XjSLRbQR3HtLRD0mkLKw6+kZpjXlvqNB0xxq8wgRm9dfG310gnFoy8kZLwZrgMoP922kcu0R0vrbUYK7GoIzliAQoEA6ZjYW8BP3dMBVlKkxcSI/l89o08b3jBPZdbJmEiCV+8MBN+W+Ueox27OfR01aolWmAyhhaA0gean7JB+tsYnG8GHUqpezTkYliIvcG+h2nWY6o8YVN4gmI3A0gieo+APhgLjeIBuDzCcrTYjo0SdSQG9LjRUggC8sjbQgwR0uCPhbSfXo+yUrUksqDMQ3vMpGbKBmN72sINiSSNCB2bwuc95UsqmdRcg2EdBbrNhGDKvGNUVmmATlUHpPM/i526YE84HjjJdxXaHEn3qiX0hEMAk7kEkDS5vrferhSzcRSznM2aoAQoEZkCQMoE5mnxMYGNa2lrWHTQAnqdN/uxfUIJJJtoIjRSb+HMZmbTgdVVG+R3ZavbNWm9VFALGqxEgnKSxUZdiCuUgHwOk4qPC93R4kH3ooBidSXq5j/pMk/fOG4rtqSpdZZGzMwOUOyplBYEcrAEgkC9rA3wkdn4fiGjmevRUBREECpAvpEjxxHq1tF+6ksBXskq94vMMrCQoGrU7qB1MZpjprfCxFezV5MouDTHwq1FYyP4QB1vthYVyRSNo7ZIFyZJuPjZd4kxfw8TixyFhZEjmkxETAPhfbwwEKig5RMxBFxAM3UaRNidLR5zo01vIHQ6bLYAfZABOms6DHLGREJWlUOkMTMk2RRECdRYHTqdgTgvu6gkcpAj7UGB5a/dgda5iDlgadBbbppth6VXxM63An5efxxV0x4yYXTJtmEePKfvGELgBsuv2hMX6EdfxxQvEHWBfQx8sTHEk/R6eA+rYV4GTsvJtt5iPrbFGfNMMoAHTYemEcp3IPn+A3wJWrqq2BM6n+otONsbTDQUQS0C5uTAM/LywzcTTYTlUi1xYfrjJ/bCwhRY2Om17zYel8AcPxQDlSYg6Bp6dNPLArAHNI3+IroLja1iDH10xn1K/NYfn69Biiub21+f0fw6YrKk7wQJ+vHAUUbsE1KpLAny8wQbeP6+WOO7pkLjJdWIDdRMCNjaPhvjcese8gGZn09PWLdNsVcXT53ka8w9QCfvBvin5wRnN7Rg1+zSzSQFOa0QYAEAA/aOpmYkjYYofsoibwcpW5FzHha5v8LY6KnQ+H4z+JxOrwfTYyI/vbffikedrBzu3k5IMzWKkvZYi/QCb7gqZ6A3xqU/Z9VMucxGqiBv7061EIG33xjV4GohpCnVNRAoGVjnKyBytrDMR1hgQIym+A+J4gGYl2klSBA8GBNttcsmNTfF/ksokt2BcTRYwCAyjRFYACIEBcgcHa97xO+BqlViZYDN9lQeUWk+MCPyFxg1OBqVI90f8ApUiT56E222xYOw5u7SegsIB0vc33/rgfLFeRGzOoss52sqGw3Zjv8h67QcUUnZupNzpubx1i+/XG4vYSAHlBj189TecEp2eugAtfQfQv+GFf8heBLMEcBI01gRsROn18cbPB0gtML/8AWRaYJpUjHpYnBK0oIPUx/wBJnW24xR2YsUOGJHv16zW/iVF/9xxN8nZNs6uJYCuAvUjUcxgRqOJZZvbpfCxHhRFTrart14uoR8sLEnVnWjTFTPcEQZ08rAGdhve8npiVCsVJIB2nc7iY1J+7xxWYMEnoACbARoLwLYtp1SwNtNDIjrtp/TEqo4VL0EUeNkcw+8/X3fLF1KrcdfHx/DCpcOpAzdRodv6Y0KPAJaJIOkzcn6+OGzspG/IIKuQyZB6bxtrgWhx4YEXPTTrt8vhg7tXsSnXUEFlaDDZmGwsBNxIxhv7P8TRbMmWsF1UEhzHTMAGv4/qyjjIW70S/aOgv877zY4n3sAwZJ02geHntjN4moVaSCAx3F1Y7ML5dPlruWlYTFxFvSYt4j4a9CcFhjkuZ8p/Dr4YwU4F6eZ/ezOxLi8ySbxcdI8Btg/tLiyiFgJUHmIjlmwNhPx6zgDgu02DwDyn4QQBOhjX9Bh4XVoWfW6ZqUuJDKBr+kH8rfPa5asqRr42+oHXAaI2bkITMQTIgDXTXX9Z2wZQaJBvGpiOnpv6YVjlR4UAhlGhk+O/obfefLFiwzmbWHwMjbwOK+K4wIhcmw2mJJtE+JgT0nD9kUSQKlQwSZjSetreEeWm2A05InP0gunwYs0XmJ6aMMUimAgOpOvmMaQqg7zeI/TEDSU7Dx1xPo0I4NgK01YX3H+qfyxFuGTXoQDbYaaYvqUMp03n7o+N/liS0xEkXj43H5Y3V2Sb64BBw+oidD+ZvtcYg3DNp8D5H5Y0lif674ZiAfATHxxJtpmVNGa1KCZxanDXHj+l/jgx6Ug+hthIg/L0An5YDmMoezE49cqKdyW6bR999MDcIuWnwS6f2jReb1FHyj08sGe0ByrTFoE66XZF/LGbQJnhBHu0FbYDmbNaetvh546+PMLLwwkE8M3Mb3IPxetVf0MD7zhYhwdRp3kLT00sjETv9rab6RhYDVnRGSOhQfMYlwosfL8MLCxI4o6DeEHOv83440KggWt5YWFjHRH8stoan1+RxVxdUjLc69f4sLCxZ/kmtlPbtMGmCQCTTqSSLmBafLHD0KzcokwZm5vY69cPhY3gov0E0DzINmYBh1BIBB6gi2OVom9IbEX8fPCwsW4/JPk0dP2MxNKnPR/uGLQ1/XDYWIv8ARSP5Ae2DyU/5h8h+ZwZx1Q97EmJFvMtPyHwwsLFVpEJ7DuyTMT4/6VPzJ+ONMDXyPywsLE3saIxEoZwNWNz5/nhYWAtnPzbJURY+Q+WGYWwsLHNIMCxRb0wyDXCwsIyiMD2sHIvkP+4uMvjz+8o+HCpHoq/mcLCx3cX4HQVwu/p91OnhYWFjFmf/2Q=="/>
          <p:cNvSpPr>
            <a:spLocks noChangeAspect="1" noChangeArrowheads="1"/>
          </p:cNvSpPr>
          <p:nvPr/>
        </p:nvSpPr>
        <p:spPr bwMode="auto">
          <a:xfrm>
            <a:off x="84667" y="-1041400"/>
            <a:ext cx="2540000" cy="21526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data:image/jpeg;base64,/9j/4AAQSkZJRgABAQAAAQABAAD/2wCEAAkGBhMRERUUExQVFRUWGBoZGBgVFxgeHBwaFxgcGBsdGhsYHSYeGBojGRkYHzIgJCcqLS0sHB4xNTAqNSYrLCkBCQoKDgwOGg8PGiwkHyQsLCwsKSwsLCksLCwpLCwsLCwpLCksKSwpLCwsKSksKSwsLCwsLCksLCwpLCwsLCwsLP/AABEIAOIAyAMBIgACEQEDEQH/xAAbAAABBQEBAAAAAAAAAAAAAAAEAAECAwUGB//EAEkQAAIBAgQDBQUFBQUGBAcAAAECEQMhABIxQQQiUQUTYXGBBjKRsfBCocHR4RQjYnLxM1JzkrIHJENTorM0Y4LCFlRkdIOTo//EABkBAAMBAQEAAAAAAAAAAAAAAAECAwAEBf/EACQRAAICAgICAwADAQAAAAAAAAABAhEhMQMSQVETIjIEUnFC/9oADAMBAAIRAxEAPwD0XNfbDE/U4iQThAaeOPFbPVowe2PaccNWCVATTanmARCzlgX0A1ACegM40uB45Ky5lkC0qykMpgEAg3BgzjO9o/Z79pyOhAqUwwUGwIaDE6q0izeJBsZGf2D2ky1SrAqS371WABz2TN/NIWRJBjyJ2GsGzZ1jLff6sMN56euFH19aYsyjChIEdfq+Evx+oxJhP9Prww3dQPL9MYCGH1bwjCXTxn6/DDhT8cO+m/0cGzER9fXTDP5R5YWnl4zuMQ7zT7j1+GDYpYqdbzefPDL9ThFziLE/Q0tjGJm2gw6NtisHrp5YsRf0xrNscOI9QPUn8/niU3Fvo4XX4YU41moYD60xNR8526YaMKMazDbC22GbEmxGZ+tsZsKRE/jhx+eGn0xGlSAmBE3PjhRgPt7/AMJxX/29f/svhYl29/4TivHh63/abDY6+B/U5+TYeQPh8fr8sN9Xw84Zj9euOQuLLjkuNpf77XgXhIGksKKsB4e7HgDjqi310xzNepHH1P5k+6mn1640XsZbOpWoGAYe6wkeTcw+4j44RwN2eoCBP+XKf5Tb/pg4JzYwpNTiOBOL7Yo02CPVRX/uk83nAuB4mME0qwYBgQQRYjQjzuD8cFmRKYtG31/XEY+v0xMDp9fHD9frrgBK8ID49Y+rYeB1+Xlhgv3Y1gocDEcWWxEr64ICIQD06YtjCy/dgXjuLyJbU6eHU/XhjJNsDaSHq9oIrRfW8CfPe/wxdTeQCLjr545sMTJ/qcI8S6+6xG5AtfyxToRXI/J1H1piipx9NdWBttfHMNUY6sTbc/UYUn6/LB6hc34Nar27PuqB4tr+WGpdtx7yyP4RHzxklfliwwV39D8sFxFUn7Nij2yjRNgYg7eR6a/fg9GxyaCDteJ6GOuNLszjshhvc/0nSfLw9euElEqp+w7txv8AdOJjbh62m0Um0wsR7eP+58VH/wAtX/7LRhY6OCNxE5HkPmPjiDLafX69MOznw0wxP1644rLpUIm310xyPbr91xgbTOqtMWkDu2vsZCW8cda2Of8AayhmWm2sOVJ8HWf9VNcaLzQ1Vk0OF4xTVZAVDMtNgCRJ5SpIB1sqi2Ob/wBpHta3CqtOmSrPJZhqAbBR0LQxJsQBY4xvaVwKdCrIBSoEJbZagMZt4DgaX52g7jlPbOtV4niKUgsxpiNJNzOYwOYMCrHSVJ3x18PGrTZHndIu7LpVHXOpY1KtQquQ+6oBzP0kvlWTcQdJx6V7G8cudqIcFgssoJOVlKiCcoGaGaYJn58R2WooikxulE85U8rM5CjpmCneCJmwABx23D9oMOIoqigLUqkVHC8zQvIZBgqZIJM6iB0PM7wT4kkrs60Nhwfr60xBFt5/XyxYAZxyHSKR6fp+uEcMQZjDH6vjAJgYYriM/PA3aHHCmJsSdBMff+OGWQPATmxido8Tme2mnoJ/H54JftXMphSDpPT6/DGWAZPl4X8uuHgqI8j7YQpj61/LEK344apRM/Xhhmm31/TD2J1EB+uFA+Hl5fLDA/Xprht/Dz8ca0NRYU8v6YYH0nE2TfrfTx/MHFbKdDhvAiRJzPz2+pxJcQy2nX6/TE108vw+e2mBszLuM4v/AHTiEOn7PXyn/wDE1o6dPhh8Z3aTxRrT/wAqqP8A+bD9cPikcBs6t98PH3fXrisP4ffh1rj62m2OPpL0X+WPsmT+OOO/2ncf3XC0wr5XavTyneElmtuBy/Rx1bcSo+0Ov1fHnn+02nnqUKt2QBqZUayZct5ZQGn+EeOG4o/dWO5KjE9o+1BU4JDEd5VhlOxphiw8RMQfEYF4LjBWoUczZYqBGItZ1JcGNQWpAkb5sBdsqMiGZR5IAEAvyZjbTMopmL6G2+Fw/DlAQLKO6DWvmClZ6QS588sdcdySSElFys7oUaI4bumPdOwjNqjE7q5i/VGg/PEuxO2S4p02Bp1ommQBBIF8rCxkgiNRcW1IXDdo5aNVmKwGM3JGXKGGg3QhoFyY3xh9ndj16pbiKAClZqQDaQC9iLO1oAgSNeuIqO7NVns3B8StVA4iDe23hHwwSBtjhvZH2klATdHgxMZXtItPUT5r1OOpXthd1PxH1viDjTMpGhI9cRbTALdrr/dPxHx0wFxvaneco5R8/u+7Ao3YP4rtZVmOZtrGB59cY1WqzmWuZ/D5fniv44Zh6flbFFSEdvYlMEQZ+uhxYq/X164pCwTESRi6mI38/Lz+vuwbyKx4IP54TCcLNNifqMOKHj5eceXT6GAzIo7u/WBuPoYkE85+rYdaiH7Qv4jb1xPvFn3gT5jf1+/DGCOKSEpka5TMTs1vuMYHCA+GtvrXFlXiAy0xIsDuJm2t/XEMg+vhjNAWxU1AkHw06ak/Af1xGpWAAAEW87+P5YgzmLfH4b66YrUfX3/jhbGUSnj1mlV/w36f8s4WJ8Yn7qp/h1DB/wANvujCxRM3WgxuMc7/AC+62E3EEjWT+uKO8HXSdMWBraEeYPz88R7MT6odan5/djA9t6ZbhGKe9TdHmYIA5WIjeG+7G8FECPlgPtulm4esOtN9Nfdn6GNF1JDXg8tp8YrKBBnMjiAIzqhRpA0kww9bYI4KrmWqGGYVFXLLaMxdlYiJ5yGnoHGAUdGNVrghuUqTqRAM2nmA3GpxXwfFQWLEqTlJKjR1OpXZpvB1g472i8ZtRpG92PxprUgGAbMqo0zLFMq5T4mmUIO5SMEeyftMKdd+HZmZTUiixJPRVUz9kqBFtZnXAyNRcVDTGRginKpJDGmoKOv8avIMaq4MXw3bPAJX/eISKjdyyNMQWBLnpACF9oI8byaTwxnf6QdWVuD4xwJFB+dYiMjEAi8cynMtr2Ufav3NCsCAVaVIkEaG1vOfP8ccdS9okr8K/egd7SUvB1DqsyBqAwtbYxgv2b7ahxTJn3hE2jIGDeJO/wAbYk02s+BJZyjq0bz10+hfDZOo+unniA4wSIG8eH64F47i+lrjradYvfCWiPYMJGHziNY9fX0xj/tzEfC18RHHtpO+3T42wDdzabb88MHvHXGJ+2vIIMWmwGut584218MP+11IswFrcim50uf008ZwwvY3pHn+n1r8sZnbnFE/ulJVT7zTeDPKvid22mNdHqcRUUDmBuP+HHyfX66YqJYsZa4CmwjqIgGbZQbEb4HZbM0BcJTyQuUlYtCmFOpBMe6TcHbTcYLEdD/lO3piVNOpNiBtsATqOuEpbKLiSFkAW5tSLz/TxwkpO8FI1qRG390/5T+WDKHE5usx9euB2HQ6zJgbfr+OFk1E7eG2mnrgJvyM3HwF/tAGv1GKzxgOx9LYFIPNEkxI8TBFrX0FvHEmW9vlgtgss4zjP3dW0clTcn7DfHCxRxF6dT/Df/QcLFIuwEzxLRdmA8YjWR9+04S1W1zNPXrGAaD0zdczHblcgk76x/XXBiuWXeP5LnzvAGm+JNGTRM8bJzFjJ3nw/TGL7ZdsGlw0Kb1OTxygS33QPU9caoTmk5B5m5jr8emOe9tuBLU6byGFNzmCTMPFxI6gA6xIOH467I1o4OmSAZmBGYXu14k+p1g64t4asXYK0RYDlzQJ0sJAv+uFH7sGw7ypfYQsAabcxPppijMykruCRA6ixMAY9AMWb3CV6dMgmkeW2aXnpFqhyj7N7XwQ/G0Ur0u6RWL/ANotTMyguwCsucAqTOYmCIiMR7HopSYd6uZwJCSoC7rmnVoLOSbKPFgQFxNVm4qq5ENIPlBUrqZOgN9cIZplfaHZppy5bKHpkxc80wy/9QIOsETvPV+zHZqhjWeoJKIqAi4imucnWNSPQz0xR7SdlZqawJy1ogalah7uBOhsnlmxvcPTFNQsiMok9TuYj3bwLE6abw5OTFCPWC7iKrD3BJtcyqwejRBPgPyxTWSu1hH+VojxNhrMgfE64uTiMxkZtxmM38tz6Yk1aLm0CJ3vawHj0xzd6YqiZtXg+J2KgiNQNvNtPXr54p4ahWDDPUW0coAnYHSMoAuTe1t7m1OLJJCgQLTExKZpuZmTA9PGI0jmkFTMiZESczLckbwNzv0w3dhUUBKtRVE1oItelMaxIWI38xNrTgqjTce9UkGNaeXSNIN7bWmBik8QSAskGSBfoiTf+7BYkefTBF55QCi5Sp1y5QQf5DtvvjZ8m6hy8YSbBiZ3GUcsSZbbQ/fpOJvxyxIkzPlA184JNgZ+eMutOYZiRJzGL8yggi+xKhIk67aYnSqsoBKBQBJBgglWYgG0kgH543VbDb0E0u0eoMQTmi0DqBcGBOm48zd+1rmRLgsTAjXKDI9D08OuMNeIcEggFCQZiCVIqjmvplpoAei4MpcTlK57jOBMGZAJMTtIgReY8MZx9BWFkJ/bjpbeCTqNASB7t83UAAdcWtxokmOUdSJ1vra1j6+OMbgqxAUGx5ok6QDAj+XY679TYeMyrKmFUE838NMARGpMyPK04DQbNEccBqwNwJA6gdLbga6+F8LieNg3IAGuuoYZvMAHUDcdQMAZpZlJXKiteB1KgiLghhcCeWNAQMEmnyqeYgGDrBYQqXIsSDqDYxYyMGgEzxoCtLTKsJymJKG0ixvO9o3g4WKqg5WIuxRyxEjMCHIjrsY2gX6rDxoIQLxJLX3HrtYX+jiylxfRhAGgINuhANsNXpKB0zWjfm1jxiY8RjNpcKjVxTp2Ug+8pMd3l5gp5gJYWIAsGtc4koqSEp+TQeoZiG9SI/y/G+Au1EapRdBALKRAsTvHjJ/ri/h35mVgBlJBHMCIUMJVrqSCBGxtLTJnXqA5FCm6s1xBleaIBktIMe7f7JAw6TTEpnnNHs96xCU1AALPOyho94zb3SANcDtUqLIVYE+8F11gkxuJ369Megdo18lNisBwM4Eaj7T6CYAN9dAdYx549AKxBgeZzeDQVEX+OmOyEu2ynHdhnZ1fu3uVzNrPNlANyer2HL5bxBFVi9d6hBGbmyzJADWBjfKo6b4fsqkovpe9Vpmw92kLc19dbzIGpfaVHLXFMgx+zEwSJGtSGJ1aFvsNNsHyVknWTqqSB34gTH76R4ZkRwR05wp+OG5UvF2vfQEsAb7XzH+kkfs2sf2viac/ZosP/wBSr6yco9MR7Q4eqXZ0EoEDkybTJIaxAAZWaTjl5INsRulYVU40kIwUhWyAHMAcz6AzJjQSBr4DAHbdVgnK0gZS89WORQBtdQenNri+jwEoWLtAAcrdQCCxBCuNAqqBNiWm+WA3EcKvKtRSwfWxmcpYAAjcAwdj44SMUnYrtooo8YEbIWzTDBwOWFRmJ1N1B66QNpwuMqhb5mVcoKEgZmLHlMAlSogg33Ebki9o8OqpSp00UVLl3Sxl8xyqRttuwEARfFI7KCsAwNTOBzF2BEmOUgkCLi8iZmYjDdY7BbNDhK9NuVGE6EmDAWOdiSfeOVSYg2uBg56gkkmBULtcC2UZSTHRgDNwTluYjGQOwnRSyurwTAETlBygkXAGYCxt02GDqtB3qAb8wEbZssGxBy5R6wbHbON6CpMLrqjOqMjNmAGY/ZlQWA3JJPumPeLCNcTZlcnJEkyhIIIZoVheSNxbp6B6/CsDlNXI4EgwVUgzmBJGYNGbWCI0Mgif7KwXMrMajAkki7ET7ua6wDA2NpGJtKqHrNka78lRlYZgAYaJMlQ2slbtA8DPWaadMsoLG4sXuAzBgYMHMJiZI5em+I8aqd0zMYkG6sRJGjEloYwffsb7DBfDUu8olEaAadgSMuZQGWxvmDqIAuZPjgrCwK2ALw+ZZDrKkZlQCQ6qVgyYkXEQNLdTA1BkPQbBTIIF5E8pymYi8jrivh+LcPkcc+ckqVM+7pCrNr7bi1owbxqReALkmMwzkJySKgBBBDL0gCIwri/I6aeUUcXJFRi+XKKkLLGFDE2Ki0iGBMCCNJwVw3AM9EqQEWqgOe5dQcsQOsDrcNeCL3VOAoGUl2EQTmIzA+CiAsEWGkRfEK1eqqoJUCABnDaKoAgGCZgaGAYuNMNGV4iLJVsBbsWvRZrtVQgy23ulb35D56wItosaXGcWKaOKhJLJymmfd5TMZSAAQuUyZk31usU2IlXkk/BtVOVFZvtKVDGCtjYeB++bYyePBqPlaUdCyliGDSy5SsG4zdCDAE2xpUOLMju+cXlBmlgYiyKY906jSCBOM9eF76q1QI7BWC3zZ9YgLSKgi1zoBlAELZYpLJnFsKoUl4enmZ87m5Y5QCwYQI1UaAQTMKItjPerXicvK2dVACzJJKsrLuLXm4QydYJ4xI4gLlK90CSHzgSpgEF7hWXQEtcGCVjE+P4k06dOJKFoDWNtVUwIMGQAR9qbkRjW7yFJUVDtGmmRh3hDLl5HEsJzNIyarMZbC+umOE46iErukA5XIHNPKCSATBnlIGuPUBUpq8koIgZS6ljTYBpZWZSkGVCkgC+wx5x27w4XiqwYEBajACIOsiBJixG/S+OjieWhopp5D/ZgZqgJMqnuiLQSYAB0UmZ8RJJxP2hb/fKE6FYmJ94sPkRbbC7Jq5SoQQ7NmyyLKLKGO7HmbTYWg4b2keeJJ94g00BjQKwBMRqzzH8p8MP/ANFZ6RpVZTjKLkx3tFPUgZGBO/2TONnjCwjLHMKiXE7BwRa0c09LmDGMb2hP7qi41p1GXl/usrRM/wCHG/ywfUrNUp0TTIzS12uCMhDee+u2aSNpT9sVZgPw1YOSXRsl1IZi2pILNlUkELY5FIhTHTAnEcX3eW9etGYvnaVkqZQQRJnUiBY2taTcS3etRFN2aqAUGZQc0FWJZl9wzmJMaKeURifH5qKIHy+7kDNUEMdmzbhVIGsiADl5Zm3poRFHBUu9U1Gku9QmcrRBgi8gAS680H3zO8aJoRTzpmDKoBHKC0c0KC5ZGBaY5gQbjXAnA0DSqju6jcQBlqFVOWmCCIlSyyLGwXNEHXGstaoA1RCuUMoyQpJZYRTce9dRGphrDTAlVgS2DcI9WmF75FSnJyHqIJjKFLe6GAYyCQumuDVId1ggtsYyLzMyqt1mGVlkDUhSNS2BeMotNOO8ABSRVYujBrxcEZgZ90WNouBg+p2IUptDtTYkg/ZgAQxk8oMMIExIE3thXIZKtgtZOdGykAsNDEkzlhggJUww5kzAg2uDh+8sxJOUMMznMbCD7xWALMLgQVvIM4uois6f2kVNQzkgABGUDOQRqxPhCgXJIHXiIzd85LbmAy2Gma4DMI3JG03IySewW1oVTglqZX7tlsScrFlsoa3LEkGAwaZ8oF/AFFqRTKqTGWc5+1DXWQoK35hGYiZBuL2cDTNFipzZe7UK0LqahJsWkZSNjJjSJuoUeHCq4pwCGNOWFjlEoWtKlXU82gJ/uyS8ZMkt0Bds5WdswGfmQMAolDLI1jc82UdAgUWIxPgKpWmpAZggvJECN5gKIFpMQAREzBfGcKBTUFA4KwHRg2eaTFmUjRg4VJFjmAjTGNwvbiJlimpYgEDMZJjOts0DmMFm2tpODd6FUejyaHdFpaCucRLq4VjESLCCel5gHrJHAVGqhu9R1ykyrM75mUED+GxZtxIy7AzT2bxdIUBTyEVAEok5zBZXzLOeMrZmkEgwpBvBAhT7bWkf7JmWozOGGeLsagAjlAJCnxU3kAjCpPJRteTV7Uy1KIVWVZRlUAXmJgQRy8okC1gZsMLCpFQlMouxzZmnMTyjMpJlif3itqIMWYgvgRXUzZyPZfaYUuhDElQVAbLmJTIsnUErlNiDIBNsxxQvaxD1chIWo5IW7CGIAUEg3V4LW0JF8X8F2WKvLUUqVjmUw0AwGW3MNiAZHhbFnaTLRodyP3hzMweSMpJysZBvcw0GLwTinZXROnVmx2Q7slMkBgQpfM7LGZAVJyupKtIGpAAiL2wqytmNNlUAgyAQbHmgG4MzTMbSehxbT4ylWIGY0y1MJDCcyqMoCmShaCRm6SdsKlwzVCwWpTGWxaCFdssAZQIBZQGIFhK2ucG+qtgX2pJHR8DTbhkYhO8VSVOWCjKFLnvUM5ZjLIMiZMjXgvbLhO642pGhIKyLx7vlIAv8sdP2UlanUqAh8soDmeSbAIA2jKYkzoEAgSQcX2upluKqM/LlNNQFAOaQGtaTd+mpAxuFru/JetPRR7N0XH73V2laQO7R719cuhO3xw/bXDik/D0veIqCpVYyczsRbxVVEeZjrjU9miFYFhzZSonRFFiAPD7R0BIUSc2A/aimlKpSdgSWqF2OyonuoPKQSdyfTF0/tQZtSwg3tMFuEq7RkqSeqVCjb2s334l7N8OGpNkYMhKsFP2H1ZSBojW02J8cBp2/w9ShVp54ZqdSAw1JTQHScw+/rgT2a7ZSjAqPAy6MB10BO0X/AAwJRtA47SaN7iOMZ3dxUdGnu8gQWlmADnNJLZGkkEDobYj2b2gtatmIpuVCjmFgpUFmVTaZm3i3QED9p9sEEvQryrAqUUggPBk2krKmZi3MdRByq3AksSVYNYwwPusDcLEmRJtJFp64j0SWSblTNjv0o1XzmgUKKHNPOq8xYADI3KfidB1xfwvaS1xUppUpJnj+0zCYEqEBgaiMxmL2M4xuC4EVic6vlSCUpDMTYquUi7AXvJ+1sAMFdp9jIikU1qDKFJLZgCGGtyVNosI0NwSJPVe8gbbDP2F1v7ioylaSvLFnyhQXIIBLNaxMQbQoJvFcQQM3I2YFv3Xe5oWzEZ7PlsYIuAPDAvH1s9HKuc1CFJCiTysC7WuBnGupkR4QrdtvlLFaxB2KEZWEjKxPKbgHlAkg2bXCde2WMnSH9pVrVDQVC702XvGAib2uOWRYkTpmMzjM4at3LKRAOYzc25TtrsdBaSPPV4AiigFUh2pxBVyRJkxyyWgA/Zib+OB+0uEAZEpoTsOa8wTMj3pkReN8PGSWCU4ds2bHa/NkNKoUIJMtobjMFyjMbxc65RpY4rCGrwzSwZzVL6khg4UC9jlyqB1zH7MRijjOFZ2mm1RC4DAmRkMlYzqRvYgg+t8P2axQANMlCHg7zM2EaIzD1xJqo4OrqtIuekUBLDmBA5CZBkQoJ+1ME6DlHjMO1uz0NIHu0CoUIIYEkGM4kbre/wDCRvi3iq5JIBzMIEIJAm4ubAEyTPiACTjKXif+EuflMc5mQdxpOaDfQX3AGDxp0mSlJZTNLsimlMMrweVge8YtEgAkDLCyLSTZZ21j2S9QxmenmqKrLSZFk5rqJeQlja410uMW8JxDCm9RVqwozhkKqGufdBUhuUbnSBYYq7D7YVKgpADkL5GytmBJlkvyoNYWbnQi2ZvdDxl1DuH4VGsqMhpmWplZlQCSn+IPeBuHWN74fGT2p7QP+1JUp0WMs6OQQocBCdbjlDhgSLG3XDYZRdGbjLLLeGqmlQLhs0iAIgip7oUg6EMfgDjleK4nOtMQ0pIgWMGJv9k5gDpsZEEY9D7Q7BSssPmDWhgYblmL6OBf3gemuuJU9kBQEmm/ERJmelx+6WJvtmbwnEuNolJM5fh+ArMveItQ05PMFAGYbwTe8zFtfHHQ9mcNTIzUnrHSG7wiAY0AVqYBIFm6DXAlD2hzuFrKUpJYIFK6fZOUckCSAI0IJa2LqTcAWleIdBrlYAEWP2qqZo8JPnhuSLkGDSyjS7J5ayqQX7w92xLLvzLyhjdWBMgCATIxxvatc1eIeomdnepUPKpJOZmygj7LZdCNAY1W/Y0eM4ZWXuKitVLCP3gLGTcGOVVIJk2F9CYxxnaSd7WqETzNnsoEFzmANwVYA67g7YbgTTyWcrRq9lB8wQiKtRosB+7QcxA9J10zbzJf2u4jOytPKmgteHEnSbvCjazHY4v9mqQGZgc7NylgRAk5sqHQibs+hMQWgnGL25xYqk5P7NXUFhozBTEToqiQvWWJucdEcyIcslFYM2pwhMkiJgyDYgsVLb72+GNTsv2YNWnnQ5XDwQW1EKRDAePrPgcG1uFB4WkTYaN/K0gn0sfTGt2MCnDgNMgvmHgCUkaTcTeZA9CP5EnCNo5+Gbk9mWOzslRFmSgzs3LJY87Mc0LlgAXIEfDBr9otVUmHIJGtpm4IiyqWsIvN2J0GZx1TM7iSMzAT4J0PhAtrceOLuKNWmoKFAsGzGnkI6kPzITuFtOh68zV72XixuG45aNXMjZQxJWSACGGcBmaQLkgk7zM3xoUEqcQ/cPW7xQ2clYZSqlSMxsVU6QxkxIF8YDcPUrGRcAycgy0xeTzExmkzY38TONn2VVQ9SmxCl0ggeEzGl4ZulgOmHbS/0ybboEoJUNEEMMpDE67qQh/iUEL5C+k4uXj81I1BCLzFeUZiajNlXNuSZE3EKYGpBK1wtQUjGcEKQesiSZ+yEBvIkeeIVOAYcPTqKiBBmKHLmKqWa7AncAc6wwAGwueNpv7InyqTWCnhu3ymVxpkIIIBnLJIE7kPmFxIJF8oGG7K42rVfv2WKSKcpnS67xdoF9gANMC9l8ArtFQT3QIMEwym6CRtmJNtiYtjU7V43lNPSLECREXkRYCBIMEAqcXlCOyMZtYNWtxDUkhnXokn+9cATuCY8RHjFfFUFUHMbHKoXQvky8qxBMjMvhOOV7S7Fr0AKrQAuUAAmdZQ5CYQ6co0nQSRg3s+s5PeVDmqvIUmOVJkkDQTGnTTXEo8a8M6JcrSyhdqcbUANOCsRChYtNiAIAMifUiQRimhwFdmDNlAkkZjbmuTlGgO4te+NunUFYTlBiShOvLqV6A2UdTJ8uYftd6iAr73Iyn/AMxJDKRpDqZA6kDWMVUSEY3k6LgO0VTu27wBqfIwk+87S0rMzn0sZzGNbX9pvWSg8U7PmcloBMtObK180AwGAtFrRiXs/wBnijSFdwO8YZhMEorAtYkSdz4CemLeLpgulRm5aoyibqrFyq7+60i48Da5HHf2wdbtrIT2Jwijhu7qRNnEKupE2Ue9EnQbnzwsZXGzwtYopJjmUyq8pmLKoAMWLOTJBy5ZzBYapbRlJLB2fD10flIgn132k/VtcPS4dlMKZFzzXHpuNNccdS9oGMSAY166efgT6YNpe15Gq+RM+Ok+X6nE/jktC/IvJudtdiJxENlOcHVDdl1giZYTHkdCL45fjPZN05ghc73MTe8U0zR0UL+Axt8N7Z0J5yy+cfjcDxwZS9raD2FVOuVjlMdeluonDLtHwb6tnnfF8EaKghi5Fm7vVQIDNDwQZIuZ6m4tlkl6mUgHQAMc1ltJybHpEk26z3Xt72ggorlgVmbldIzKq+8cw8wvTm88chS4dqy+8WKiCCxM8xNh0yiNPS+OnjzG2JLl6MO4CpmYUwbFZc/whhyCLXJGbLaBlFpJF4jhDk4kRy5i4JG4Yk6fwv8A9ONLhqWWonjSI2kkMJn/ADDBFRJWqOub7wB+IxVY0cnJNydsorUweGQfZyDTpk+voYlQ4uKYJsWAGsXsB4m467dbYo4OuTwqzIMAfcCAI6yPLywDUblUCOVTJBkZiWMWsQFaLddSLFOVKUch4G1IN4ZlDqxUOrWKkC8m2WR70ifTXpf2r2EMi1uF5kjmVQrEfxDMpaLydWGt/s5GcgixsRBI16263k63NiLY3eAZqR5amU7gKCpO2aSBY7iOgOOVtxO7Gmc6WcNJLytxOaROtjpM9Nh6n8D2461UZoOQgmE5iv2t7WkRAkjzGNLtJGrsGcIYJksXNiLRkIJEbA9PXK4/iwiELEQZyrlW+wUabGSSb64dfbwK/rmzruO7oA1yFJ7srmgSykcgU6kgkQdYxUlLvOHWmKijkgHKWuVM2B0k/djmeH4pVTLo2VTLEgyZOscptqCL7YFftlhPdtGxDqm8lrgge9cxAM+mH+F+xPnTejV4Hst+FzKSrxlPKYBhIVRmIhizsbn12Nq9nVK1QF0yixczICzcBgZki4BvMwNTgfsztTvMucgtn/hAMgAFYtIAiekmd8E9q9sRQZKeZSKeZ2vqSFgE/wDEZg99o8oefbROCjbbMn2g7QavxDwxKBiFE2ECDEQNfmeloJVNybAi1xMRBsNzPz9MylIuMttBI3jTS9jvacaHZ/C1arQKbMBeAARrpba4tI0w9KKEdtmvwFYknNbNHdjXKF93lAkiTJMeOOY4/hnp13pwbmANsrtIWNCLx6Y6qj2bxOYg0iBuXcKbX0UhmE+IEfDAnEcDm4zhTEMXCsJY/wBmQ4IzXja4sVg6EYzkqwynEpKWVs1e0az1KrLRBbuzkaCYMnkhhowgwZkE2BxZ7SgUkpU/e7od40bikQzE3/vOIA0nTGl2U6DS2SDH/mVBLN4kCL7kk7KBznbXHZ6vFH7NOgEH8zV6ebwsTH/pxxwyzpljIf7V9mkhOLTmVUCvEmAGJVuuUhoJGlpsThYJ9k+11/ZijwVXMjgm2WLgztkMRsBhYopuOAOCllHKJxQjVfCAJjUHU/CPDESxUXJ85I6XmI6eo8Djbf2ZIuB94sPeAJi508NQN4lwvsrnIzNliTMyY8YPvD4ztOtFOJzdWc5VLA2vPTNBuNCbEnT1jY4gahOjbTBj8raCDEWx3X/wnw6Hu2qO9SAeUxvEuDmCiJtY4Kf2UoEXUnxB1Bv08fnhXyxQ64pM854ts4W90EDXRiOuh3mNtsafZXAVgHdQjZEJKZgDCjMCABDCLSOmOi432LUryE6ECdAb3t4nSNjgWtWpjJTr06lOqgjMAZK3kHKYdcthtfUicH5b/Jvj/sYtLtio7ArSLRcZSxnN5LaTB9N8NxlSoSTUD0lMcpzqtrXeIzW3jTHovs3wdLuJpqQrM+QEEHLmIUm97DXfXfBjUL3MeZEQNo0xOXM7qho8KRwnZvCo90CHKIFF2Z5B37t5zbzlPiOmOj7L7K4SrTVxw9NdRFxlZTlMEGIkWPSOhgziOzeHaz0abT0Ua+MbYKXu1UAZQFsAuw8I/LEnKyiVGe/spw7D+yAFrgsDYRrMwBtjK7S9ihE0ncMP7zTaIsdQd7g67Y6YcSpOunh4Yc8UpsCJ0ifo+mFujNWeZcXwNWkcrgidAYgiCLNMRvvA6YF4lBkaOkrB6Xk7XjSLRbQR3HtLRD0mkLKw6+kZpjXlvqNB0xxq8wgRm9dfG310gnFoy8kZLwZrgMoP922kcu0R0vrbUYK7GoIzliAQoEA6ZjYW8BP3dMBVlKkxcSI/l89o08b3jBPZdbJmEiCV+8MBN+W+Ueox27OfR01aolWmAyhhaA0gean7JB+tsYnG8GHUqpezTkYliIvcG+h2nWY6o8YVN4gmI3A0gieo+APhgLjeIBuDzCcrTYjo0SdSQG9LjRUggC8sjbQgwR0uCPhbSfXo+yUrUksqDMQ3vMpGbKBmN72sINiSSNCB2bwuc95UsqmdRcg2EdBbrNhGDKvGNUVmmATlUHpPM/i526YE84HjjJdxXaHEn3qiX0hEMAk7kEkDS5vrferhSzcRSznM2aoAQoEZkCQMoE5mnxMYGNa2lrWHTQAnqdN/uxfUIJJJtoIjRSb+HMZmbTgdVVG+R3ZavbNWm9VFALGqxEgnKSxUZdiCuUgHwOk4qPC93R4kH3ooBidSXq5j/pMk/fOG4rtqSpdZZGzMwOUOyplBYEcrAEgkC9rA3wkdn4fiGjmevRUBREECpAvpEjxxHq1tF+6ksBXskq94vMMrCQoGrU7qB1MZpjprfCxFezV5MouDTHwq1FYyP4QB1vthYVyRSNo7ZIFyZJuPjZd4kxfw8TixyFhZEjmkxETAPhfbwwEKig5RMxBFxAM3UaRNidLR5zo01vIHQ6bLYAfZABOms6DHLGREJWlUOkMTMk2RRECdRYHTqdgTgvu6gkcpAj7UGB5a/dgda5iDlgadBbbppth6VXxM63An5efxxV0x4yYXTJtmEePKfvGELgBsuv2hMX6EdfxxQvEHWBfQx8sTHEk/R6eA+rYV4GTsvJtt5iPrbFGfNMMoAHTYemEcp3IPn+A3wJWrqq2BM6n+otONsbTDQUQS0C5uTAM/LywzcTTYTlUi1xYfrjJ/bCwhRY2Om17zYel8AcPxQDlSYg6Bp6dNPLArAHNI3+IroLja1iDH10xn1K/NYfn69Biiub21+f0fw6YrKk7wQJ+vHAUUbsE1KpLAny8wQbeP6+WOO7pkLjJdWIDdRMCNjaPhvjcese8gGZn09PWLdNsVcXT53ka8w9QCfvBvin5wRnN7Rg1+zSzSQFOa0QYAEAA/aOpmYkjYYofsoibwcpW5FzHha5v8LY6KnQ+H4z+JxOrwfTYyI/vbffikedrBzu3k5IMzWKkvZYi/QCb7gqZ6A3xqU/Z9VMucxGqiBv7061EIG33xjV4GohpCnVNRAoGVjnKyBytrDMR1hgQIym+A+J4gGYl2klSBA8GBNttcsmNTfF/ksokt2BcTRYwCAyjRFYACIEBcgcHa97xO+BqlViZYDN9lQeUWk+MCPyFxg1OBqVI90f8ApUiT56E222xYOw5u7SegsIB0vc33/rgfLFeRGzOoss52sqGw3Zjv8h67QcUUnZupNzpubx1i+/XG4vYSAHlBj189TecEp2eugAtfQfQv+GFf8heBLMEcBI01gRsROn18cbPB0gtML/8AWRaYJpUjHpYnBK0oIPUx/wBJnW24xR2YsUOGJHv16zW/iVF/9xxN8nZNs6uJYCuAvUjUcxgRqOJZZvbpfCxHhRFTrart14uoR8sLEnVnWjTFTPcEQZ08rAGdhve8npiVCsVJIB2nc7iY1J+7xxWYMEnoACbARoLwLYtp1SwNtNDIjrtp/TEqo4VL0EUeNkcw+8/X3fLF1KrcdfHx/DCpcOpAzdRodv6Y0KPAJaJIOkzcn6+OGzspG/IIKuQyZB6bxtrgWhx4YEXPTTrt8vhg7tXsSnXUEFlaDDZmGwsBNxIxhv7P8TRbMmWsF1UEhzHTMAGv4/qyjjIW70S/aOgv877zY4n3sAwZJ02geHntjN4moVaSCAx3F1Y7ML5dPlruWlYTFxFvSYt4j4a9CcFhjkuZ8p/Dr4YwU4F6eZ/ezOxLi8ySbxcdI8Btg/tLiyiFgJUHmIjlmwNhPx6zgDgu02DwDyn4QQBOhjX9Bh4XVoWfW6ZqUuJDKBr+kH8rfPa5asqRr42+oHXAaI2bkITMQTIgDXTXX9Z2wZQaJBvGpiOnpv6YVjlR4UAhlGhk+O/obfefLFiwzmbWHwMjbwOK+K4wIhcmw2mJJtE+JgT0nD9kUSQKlQwSZjSetreEeWm2A05InP0gunwYs0XmJ6aMMUimAgOpOvmMaQqg7zeI/TEDSU7Dx1xPo0I4NgK01YX3H+qfyxFuGTXoQDbYaaYvqUMp03n7o+N/liS0xEkXj43H5Y3V2Sb64BBw+oidD+ZvtcYg3DNp8D5H5Y0lif674ZiAfATHxxJtpmVNGa1KCZxanDXHj+l/jgx6Ug+hthIg/L0An5YDmMoezE49cqKdyW6bR999MDcIuWnwS6f2jReb1FHyj08sGe0ByrTFoE66XZF/LGbQJnhBHu0FbYDmbNaetvh546+PMLLwwkE8M3Mb3IPxetVf0MD7zhYhwdRp3kLT00sjETv9rab6RhYDVnRGSOhQfMYlwosfL8MLCxI4o6DeEHOv83440KggWt5YWFjHRH8stoan1+RxVxdUjLc69f4sLCxZ/kmtlPbtMGmCQCTTqSSLmBafLHD0KzcokwZm5vY69cPhY3gov0E0DzINmYBh1BIBB6gi2OVom9IbEX8fPCwsW4/JPk0dP2MxNKnPR/uGLQ1/XDYWIv8ARSP5Ae2DyU/5h8h+ZwZx1Q97EmJFvMtPyHwwsLFVpEJ7DuyTMT4/6VPzJ+ONMDXyPywsLE3saIxEoZwNWNz5/nhYWAtnPzbJURY+Q+WGYWwsLHNIMCxRb0wyDXCwsIyiMD2sHIvkP+4uMvjz+8o+HCpHoq/mcLCx3cX4HQVwu/p91OnhYWFjFmf/2Q=="/>
          <p:cNvSpPr>
            <a:spLocks noChangeAspect="1" noChangeArrowheads="1"/>
          </p:cNvSpPr>
          <p:nvPr/>
        </p:nvSpPr>
        <p:spPr bwMode="auto">
          <a:xfrm>
            <a:off x="84667" y="-1041400"/>
            <a:ext cx="2540000" cy="21526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6" descr="http://www.christiananswersforthenewage.org/images/Articles_PotterChamber.jpg"/>
          <p:cNvPicPr>
            <a:picLocks noChangeAspect="1" noChangeArrowheads="1"/>
          </p:cNvPicPr>
          <p:nvPr/>
        </p:nvPicPr>
        <p:blipFill>
          <a:blip r:embed="rId3" cstate="print"/>
          <a:srcRect/>
          <a:stretch>
            <a:fillRect/>
          </a:stretch>
        </p:blipFill>
        <p:spPr bwMode="auto">
          <a:xfrm>
            <a:off x="5194224" y="1803975"/>
            <a:ext cx="5944421" cy="2431811"/>
          </a:xfrm>
          <a:prstGeom prst="rect">
            <a:avLst/>
          </a:prstGeom>
          <a:noFill/>
        </p:spPr>
      </p:pic>
      <p:pic>
        <p:nvPicPr>
          <p:cNvPr id="23554" name="Picture 2" descr="Image result for Moses and fiery serpent"/>
          <p:cNvPicPr>
            <a:picLocks noChangeAspect="1" noChangeArrowheads="1"/>
          </p:cNvPicPr>
          <p:nvPr/>
        </p:nvPicPr>
        <p:blipFill>
          <a:blip r:embed="rId4" cstate="print"/>
          <a:srcRect/>
          <a:stretch>
            <a:fillRect/>
          </a:stretch>
        </p:blipFill>
        <p:spPr bwMode="auto">
          <a:xfrm>
            <a:off x="1769806" y="1271384"/>
            <a:ext cx="3113479" cy="3736176"/>
          </a:xfrm>
          <a:prstGeom prst="rect">
            <a:avLst/>
          </a:prstGeom>
          <a:noFill/>
        </p:spPr>
      </p:pic>
      <p:sp>
        <p:nvSpPr>
          <p:cNvPr id="12" name="TextBox 11"/>
          <p:cNvSpPr txBox="1"/>
          <p:nvPr/>
        </p:nvSpPr>
        <p:spPr>
          <a:xfrm>
            <a:off x="0" y="6488668"/>
            <a:ext cx="3352800" cy="369332"/>
          </a:xfrm>
          <a:prstGeom prst="rect">
            <a:avLst/>
          </a:prstGeom>
          <a:noFill/>
        </p:spPr>
        <p:txBody>
          <a:bodyPr wrap="square" rtlCol="0">
            <a:spAutoFit/>
          </a:bodyPr>
          <a:lstStyle/>
          <a:p>
            <a:r>
              <a:rPr lang="en-US" dirty="0">
                <a:solidFill>
                  <a:schemeClr val="bg1"/>
                </a:solidFill>
              </a:rPr>
              <a:t>John 3:14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purple snakeskin"/>
          <p:cNvPicPr>
            <a:picLocks noChangeAspect="1" noChangeArrowheads="1"/>
          </p:cNvPicPr>
          <p:nvPr/>
        </p:nvPicPr>
        <p:blipFill>
          <a:blip r:embed="rId2" cstate="print">
            <a:lum bright="-2000" contrast="30000"/>
          </a:blip>
          <a:srcRect r="1521" b="9882"/>
          <a:stretch>
            <a:fillRect/>
          </a:stretch>
        </p:blipFill>
        <p:spPr bwMode="auto">
          <a:xfrm>
            <a:off x="0" y="0"/>
            <a:ext cx="12192000" cy="6873517"/>
          </a:xfrm>
          <a:prstGeom prst="rect">
            <a:avLst/>
          </a:prstGeom>
          <a:noFill/>
        </p:spPr>
      </p:pic>
      <p:sp>
        <p:nvSpPr>
          <p:cNvPr id="5" name="TextBox 4"/>
          <p:cNvSpPr txBox="1"/>
          <p:nvPr/>
        </p:nvSpPr>
        <p:spPr>
          <a:xfrm>
            <a:off x="914400" y="609601"/>
            <a:ext cx="10363200" cy="584775"/>
          </a:xfrm>
          <a:prstGeom prst="rect">
            <a:avLst/>
          </a:prstGeom>
          <a:noFill/>
        </p:spPr>
        <p:txBody>
          <a:bodyPr wrap="square" rtlCol="0">
            <a:spAutoFit/>
          </a:bodyPr>
          <a:lstStyle/>
          <a:p>
            <a:pPr algn="ctr"/>
            <a:r>
              <a:rPr lang="en-US" sz="3200" dirty="0">
                <a:solidFill>
                  <a:schemeClr val="bg1"/>
                </a:solidFill>
              </a:rPr>
              <a:t>The Lord tests the </a:t>
            </a:r>
            <a:r>
              <a:rPr lang="en-US" sz="3200" dirty="0" err="1">
                <a:solidFill>
                  <a:schemeClr val="bg1"/>
                </a:solidFill>
              </a:rPr>
              <a:t>Jaradites</a:t>
            </a:r>
            <a:endParaRPr lang="en-US" sz="3200" dirty="0">
              <a:solidFill>
                <a:schemeClr val="bg1"/>
              </a:solidFill>
            </a:endParaRPr>
          </a:p>
        </p:txBody>
      </p:sp>
      <p:sp>
        <p:nvSpPr>
          <p:cNvPr id="6" name="TextBox 5"/>
          <p:cNvSpPr txBox="1"/>
          <p:nvPr/>
        </p:nvSpPr>
        <p:spPr>
          <a:xfrm>
            <a:off x="1384300" y="4572000"/>
            <a:ext cx="10363200" cy="1077218"/>
          </a:xfrm>
          <a:prstGeom prst="rect">
            <a:avLst/>
          </a:prstGeom>
          <a:noFill/>
        </p:spPr>
        <p:txBody>
          <a:bodyPr wrap="square" rtlCol="0">
            <a:spAutoFit/>
          </a:bodyPr>
          <a:lstStyle/>
          <a:p>
            <a:pPr algn="ctr"/>
            <a:r>
              <a:rPr lang="en-US" sz="3200" dirty="0">
                <a:solidFill>
                  <a:schemeClr val="bg1"/>
                </a:solidFill>
              </a:rPr>
              <a:t>“And there came forth poisonous serpents also upon the face of the land, and did poison many people…” (Ether 9:31-33)</a:t>
            </a:r>
          </a:p>
        </p:txBody>
      </p:sp>
      <p:pic>
        <p:nvPicPr>
          <p:cNvPr id="10242" name="Picture 2" descr="http://extras.mnginteractive.com/live/media/site36/2009/0316/20090316_080950_cd17snakes.jpg"/>
          <p:cNvPicPr>
            <a:picLocks noChangeAspect="1" noChangeArrowheads="1"/>
          </p:cNvPicPr>
          <p:nvPr/>
        </p:nvPicPr>
        <p:blipFill>
          <a:blip r:embed="rId3" cstate="print"/>
          <a:srcRect/>
          <a:stretch>
            <a:fillRect/>
          </a:stretch>
        </p:blipFill>
        <p:spPr bwMode="auto">
          <a:xfrm>
            <a:off x="5181600" y="1303506"/>
            <a:ext cx="6282988" cy="3141494"/>
          </a:xfrm>
          <a:prstGeom prst="rect">
            <a:avLst/>
          </a:prstGeom>
          <a:noFill/>
        </p:spPr>
      </p:pic>
      <p:pic>
        <p:nvPicPr>
          <p:cNvPr id="10244" name="Picture 4" descr="http://t0.gstatic.com/images?q=tbn:ANd9GcRXRGIKHHYtyoJvmE8EYo7dKE8GV6p1qlUyzDeVxfN7iNJRbN3-DxDXR-_sTA"/>
          <p:cNvPicPr>
            <a:picLocks noChangeAspect="1" noChangeArrowheads="1"/>
          </p:cNvPicPr>
          <p:nvPr/>
        </p:nvPicPr>
        <p:blipFill>
          <a:blip r:embed="rId4" cstate="print"/>
          <a:srcRect/>
          <a:stretch>
            <a:fillRect/>
          </a:stretch>
        </p:blipFill>
        <p:spPr bwMode="auto">
          <a:xfrm>
            <a:off x="628023" y="1477018"/>
            <a:ext cx="3826165" cy="28696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dissolve">
                                      <p:cBhvr>
                                        <p:cTn id="7" dur="500"/>
                                        <p:tgtEl>
                                          <p:spTgt spid="1024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purple snakeskin"/>
          <p:cNvPicPr>
            <a:picLocks noChangeAspect="1" noChangeArrowheads="1"/>
          </p:cNvPicPr>
          <p:nvPr/>
        </p:nvPicPr>
        <p:blipFill>
          <a:blip r:embed="rId2" cstate="print">
            <a:lum bright="-2000" contrast="30000"/>
          </a:blip>
          <a:srcRect r="1521" b="9882"/>
          <a:stretch>
            <a:fillRect/>
          </a:stretch>
        </p:blipFill>
        <p:spPr bwMode="auto">
          <a:xfrm>
            <a:off x="0" y="0"/>
            <a:ext cx="12192000" cy="6873517"/>
          </a:xfrm>
          <a:prstGeom prst="rect">
            <a:avLst/>
          </a:prstGeom>
          <a:noFill/>
        </p:spPr>
      </p:pic>
      <p:sp>
        <p:nvSpPr>
          <p:cNvPr id="5" name="TextBox 4"/>
          <p:cNvSpPr txBox="1"/>
          <p:nvPr/>
        </p:nvSpPr>
        <p:spPr>
          <a:xfrm>
            <a:off x="914400" y="609600"/>
            <a:ext cx="6604000" cy="1569660"/>
          </a:xfrm>
          <a:prstGeom prst="rect">
            <a:avLst/>
          </a:prstGeom>
          <a:noFill/>
        </p:spPr>
        <p:txBody>
          <a:bodyPr wrap="square" rtlCol="0">
            <a:spAutoFit/>
          </a:bodyPr>
          <a:lstStyle/>
          <a:p>
            <a:pPr algn="ctr"/>
            <a:r>
              <a:rPr lang="en-US" sz="3200" dirty="0">
                <a:solidFill>
                  <a:schemeClr val="bg1"/>
                </a:solidFill>
              </a:rPr>
              <a:t>Children of Moses bitten by poisonous serpents</a:t>
            </a:r>
          </a:p>
          <a:p>
            <a:pPr algn="ctr"/>
            <a:r>
              <a:rPr lang="en-US" sz="3200" dirty="0">
                <a:solidFill>
                  <a:schemeClr val="bg1"/>
                </a:solidFill>
              </a:rPr>
              <a:t>(Numbers 21:6)</a:t>
            </a:r>
          </a:p>
        </p:txBody>
      </p:sp>
      <p:sp>
        <p:nvSpPr>
          <p:cNvPr id="6" name="TextBox 5"/>
          <p:cNvSpPr txBox="1"/>
          <p:nvPr/>
        </p:nvSpPr>
        <p:spPr>
          <a:xfrm>
            <a:off x="5588000" y="5181600"/>
            <a:ext cx="6604000" cy="1077218"/>
          </a:xfrm>
          <a:prstGeom prst="rect">
            <a:avLst/>
          </a:prstGeom>
          <a:noFill/>
        </p:spPr>
        <p:txBody>
          <a:bodyPr wrap="square" rtlCol="0">
            <a:spAutoFit/>
          </a:bodyPr>
          <a:lstStyle/>
          <a:p>
            <a:pPr algn="ctr"/>
            <a:r>
              <a:rPr lang="en-US" sz="3200" dirty="0">
                <a:solidFill>
                  <a:schemeClr val="bg1"/>
                </a:solidFill>
              </a:rPr>
              <a:t>Those who looked…were healed (Numbers 21:8)</a:t>
            </a:r>
          </a:p>
        </p:txBody>
      </p:sp>
      <p:sp>
        <p:nvSpPr>
          <p:cNvPr id="7" name="TextBox 6"/>
          <p:cNvSpPr txBox="1"/>
          <p:nvPr/>
        </p:nvSpPr>
        <p:spPr>
          <a:xfrm>
            <a:off x="0" y="6550223"/>
            <a:ext cx="6604000" cy="307777"/>
          </a:xfrm>
          <a:prstGeom prst="rect">
            <a:avLst/>
          </a:prstGeom>
          <a:noFill/>
        </p:spPr>
        <p:txBody>
          <a:bodyPr wrap="square" rtlCol="0">
            <a:spAutoFit/>
          </a:bodyPr>
          <a:lstStyle/>
          <a:p>
            <a:r>
              <a:rPr lang="en-US" sz="1400" dirty="0">
                <a:solidFill>
                  <a:schemeClr val="bg1"/>
                </a:solidFill>
              </a:rPr>
              <a:t>John 3:14 ; 1 Nephi 17:41</a:t>
            </a:r>
          </a:p>
        </p:txBody>
      </p:sp>
      <p:pic>
        <p:nvPicPr>
          <p:cNvPr id="8" name="Picture 2" descr="http://t2.gstatic.com/images?q=tbn:ANd9GcTcjS_Gw-bBxcHHkGI_B9RIqqEERG7uJfNBkctKcdTXEa-uRIlx"/>
          <p:cNvPicPr>
            <a:picLocks noChangeAspect="1" noChangeArrowheads="1"/>
          </p:cNvPicPr>
          <p:nvPr/>
        </p:nvPicPr>
        <p:blipFill>
          <a:blip r:embed="rId3" cstate="print"/>
          <a:srcRect/>
          <a:stretch>
            <a:fillRect/>
          </a:stretch>
        </p:blipFill>
        <p:spPr bwMode="auto">
          <a:xfrm>
            <a:off x="7091464" y="1219201"/>
            <a:ext cx="3767037" cy="3905098"/>
          </a:xfrm>
          <a:prstGeom prst="rect">
            <a:avLst/>
          </a:prstGeom>
          <a:noFill/>
        </p:spPr>
      </p:pic>
      <p:pic>
        <p:nvPicPr>
          <p:cNvPr id="9" name="Picture 8" descr="http://t2.gstatic.com/images?q=tbn:ANd9GcR4XHLjK5NU0X3VzNtLZtP06pJcp1hmVyctx68suo6WB6rNCV5Y"/>
          <p:cNvPicPr>
            <a:picLocks noChangeAspect="1" noChangeArrowheads="1"/>
          </p:cNvPicPr>
          <p:nvPr/>
        </p:nvPicPr>
        <p:blipFill>
          <a:blip r:embed="rId4" cstate="print"/>
          <a:srcRect/>
          <a:stretch>
            <a:fillRect/>
          </a:stretch>
        </p:blipFill>
        <p:spPr bwMode="auto">
          <a:xfrm>
            <a:off x="1167320" y="2193084"/>
            <a:ext cx="4620638" cy="410474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B1CF7BB-86EA-5F9B-2D70-89E90AF10F77}"/>
              </a:ext>
            </a:extLst>
          </p:cNvPr>
          <p:cNvGrpSpPr/>
          <p:nvPr/>
        </p:nvGrpSpPr>
        <p:grpSpPr>
          <a:xfrm>
            <a:off x="-1" y="-4864"/>
            <a:ext cx="12276307" cy="7035726"/>
            <a:chOff x="0" y="-4864"/>
            <a:chExt cx="5700254" cy="3330229"/>
          </a:xfrm>
        </p:grpSpPr>
        <p:pic>
          <p:nvPicPr>
            <p:cNvPr id="5" name="Picture 4">
              <a:extLst>
                <a:ext uri="{FF2B5EF4-FFF2-40B4-BE49-F238E27FC236}">
                  <a16:creationId xmlns:a16="http://schemas.microsoft.com/office/drawing/2014/main" id="{D342ACE2-7DE6-F277-D528-09893E1E52C8}"/>
                </a:ext>
              </a:extLst>
            </p:cNvPr>
            <p:cNvPicPr>
              <a:picLocks noChangeAspect="1"/>
            </p:cNvPicPr>
            <p:nvPr/>
          </p:nvPicPr>
          <p:blipFill>
            <a:blip r:embed="rId2"/>
            <a:stretch>
              <a:fillRect/>
            </a:stretch>
          </p:blipFill>
          <p:spPr>
            <a:xfrm>
              <a:off x="0" y="-4864"/>
              <a:ext cx="5700254" cy="3330229"/>
            </a:xfrm>
            <a:prstGeom prst="rect">
              <a:avLst/>
            </a:prstGeom>
          </p:spPr>
        </p:pic>
        <p:pic>
          <p:nvPicPr>
            <p:cNvPr id="7" name="Picture 6">
              <a:extLst>
                <a:ext uri="{FF2B5EF4-FFF2-40B4-BE49-F238E27FC236}">
                  <a16:creationId xmlns:a16="http://schemas.microsoft.com/office/drawing/2014/main" id="{8185C109-9D43-963A-BD5C-F12B1827D76E}"/>
                </a:ext>
              </a:extLst>
            </p:cNvPr>
            <p:cNvPicPr>
              <a:picLocks noChangeAspect="1"/>
            </p:cNvPicPr>
            <p:nvPr/>
          </p:nvPicPr>
          <p:blipFill rotWithShape="1">
            <a:blip r:embed="rId2"/>
            <a:srcRect l="16588" t="68237" r="60159" b="7584"/>
            <a:stretch/>
          </p:blipFill>
          <p:spPr>
            <a:xfrm>
              <a:off x="107004" y="2577831"/>
              <a:ext cx="1040860" cy="632298"/>
            </a:xfrm>
            <a:prstGeom prst="rect">
              <a:avLst/>
            </a:prstGeom>
          </p:spPr>
        </p:pic>
      </p:grpSp>
      <p:sp>
        <p:nvSpPr>
          <p:cNvPr id="6" name="TextBox 5"/>
          <p:cNvSpPr txBox="1"/>
          <p:nvPr/>
        </p:nvSpPr>
        <p:spPr>
          <a:xfrm>
            <a:off x="2701636" y="83008"/>
            <a:ext cx="6788728" cy="1015663"/>
          </a:xfrm>
          <a:prstGeom prst="rect">
            <a:avLst/>
          </a:prstGeom>
          <a:noFill/>
        </p:spPr>
        <p:txBody>
          <a:bodyPr wrap="square" rtlCol="0">
            <a:spAutoFit/>
          </a:bodyPr>
          <a:lstStyle/>
          <a:p>
            <a:pPr algn="ctr"/>
            <a:r>
              <a:rPr lang="en-US" sz="6000" dirty="0">
                <a:solidFill>
                  <a:schemeClr val="bg1"/>
                </a:solidFill>
                <a:latin typeface="Lucida Calligraphy" pitchFamily="66" charset="0"/>
              </a:rPr>
              <a:t>Commitment</a:t>
            </a:r>
            <a:endParaRPr lang="en-US" sz="4400" dirty="0">
              <a:solidFill>
                <a:schemeClr val="bg1"/>
              </a:solidFill>
              <a:latin typeface="Lucida Calligraphy" pitchFamily="66" charset="0"/>
            </a:endParaRPr>
          </a:p>
        </p:txBody>
      </p:sp>
      <p:sp>
        <p:nvSpPr>
          <p:cNvPr id="3" name="TextBox 2">
            <a:extLst>
              <a:ext uri="{FF2B5EF4-FFF2-40B4-BE49-F238E27FC236}">
                <a16:creationId xmlns:a16="http://schemas.microsoft.com/office/drawing/2014/main" id="{E6C20E14-9016-1D4E-0D41-D309B003402A}"/>
              </a:ext>
            </a:extLst>
          </p:cNvPr>
          <p:cNvSpPr txBox="1"/>
          <p:nvPr/>
        </p:nvSpPr>
        <p:spPr>
          <a:xfrm>
            <a:off x="496233" y="4734713"/>
            <a:ext cx="6152746" cy="1200329"/>
          </a:xfrm>
          <a:prstGeom prst="rect">
            <a:avLst/>
          </a:prstGeom>
          <a:noFill/>
        </p:spPr>
        <p:txBody>
          <a:bodyPr wrap="square" rtlCol="0">
            <a:spAutoFit/>
          </a:bodyPr>
          <a:lstStyle/>
          <a:p>
            <a:r>
              <a:rPr lang="en-US" sz="2400" dirty="0">
                <a:solidFill>
                  <a:schemeClr val="bg1"/>
                </a:solidFill>
              </a:rPr>
              <a:t>When you make a commitment, you build hope.</a:t>
            </a:r>
          </a:p>
          <a:p>
            <a:endParaRPr lang="en-US" sz="2400" dirty="0">
              <a:solidFill>
                <a:schemeClr val="bg1"/>
              </a:solidFill>
            </a:endParaRPr>
          </a:p>
          <a:p>
            <a:r>
              <a:rPr lang="en-US" sz="2400" dirty="0">
                <a:solidFill>
                  <a:schemeClr val="bg1"/>
                </a:solidFill>
              </a:rPr>
              <a:t>When you keep a commitment, you build trust.</a:t>
            </a:r>
          </a:p>
        </p:txBody>
      </p:sp>
    </p:spTree>
    <p:extLst>
      <p:ext uri="{BB962C8B-B14F-4D97-AF65-F5344CB8AC3E}">
        <p14:creationId xmlns:p14="http://schemas.microsoft.com/office/powerpoint/2010/main" val="13361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snakeskin"/>
          <p:cNvPicPr>
            <a:picLocks noChangeAspect="1" noChangeArrowheads="1"/>
          </p:cNvPicPr>
          <p:nvPr/>
        </p:nvPicPr>
        <p:blipFill>
          <a:blip r:embed="rId2" cstate="print">
            <a:lum bright="-2000" contrast="30000"/>
          </a:blip>
          <a:srcRect r="1521" b="9882"/>
          <a:stretch>
            <a:fillRect/>
          </a:stretch>
        </p:blipFill>
        <p:spPr bwMode="auto">
          <a:xfrm>
            <a:off x="0" y="0"/>
            <a:ext cx="12192000" cy="6873517"/>
          </a:xfrm>
          <a:prstGeom prst="rect">
            <a:avLst/>
          </a:prstGeom>
          <a:noFill/>
        </p:spPr>
      </p:pic>
      <p:sp>
        <p:nvSpPr>
          <p:cNvPr id="5" name="TextBox 4"/>
          <p:cNvSpPr txBox="1"/>
          <p:nvPr/>
        </p:nvSpPr>
        <p:spPr>
          <a:xfrm>
            <a:off x="176981" y="265472"/>
            <a:ext cx="6604000" cy="2062103"/>
          </a:xfrm>
          <a:prstGeom prst="rect">
            <a:avLst/>
          </a:prstGeom>
          <a:noFill/>
        </p:spPr>
        <p:txBody>
          <a:bodyPr wrap="square" rtlCol="0">
            <a:spAutoFit/>
          </a:bodyPr>
          <a:lstStyle/>
          <a:p>
            <a:pPr algn="ctr"/>
            <a:r>
              <a:rPr lang="en-US" sz="3200" dirty="0">
                <a:solidFill>
                  <a:schemeClr val="bg1"/>
                </a:solidFill>
              </a:rPr>
              <a:t>Fiery Serpents</a:t>
            </a:r>
          </a:p>
          <a:p>
            <a:pPr algn="ctr"/>
            <a:r>
              <a:rPr lang="en-US" sz="3200" dirty="0">
                <a:solidFill>
                  <a:schemeClr val="bg1"/>
                </a:solidFill>
              </a:rPr>
              <a:t>Snakes marked with flame-like spots, or whose bite caused acute inflammation (Num. 21:6)</a:t>
            </a:r>
          </a:p>
        </p:txBody>
      </p:sp>
      <p:sp>
        <p:nvSpPr>
          <p:cNvPr id="6" name="TextBox 5"/>
          <p:cNvSpPr txBox="1"/>
          <p:nvPr/>
        </p:nvSpPr>
        <p:spPr>
          <a:xfrm>
            <a:off x="5941266" y="2590800"/>
            <a:ext cx="6250733" cy="3108543"/>
          </a:xfrm>
          <a:prstGeom prst="rect">
            <a:avLst/>
          </a:prstGeom>
          <a:noFill/>
        </p:spPr>
        <p:txBody>
          <a:bodyPr wrap="square" rtlCol="0">
            <a:spAutoFit/>
          </a:bodyPr>
          <a:lstStyle/>
          <a:p>
            <a:r>
              <a:rPr lang="en-US" sz="2800" dirty="0">
                <a:solidFill>
                  <a:schemeClr val="bg1"/>
                </a:solidFill>
              </a:rPr>
              <a:t>The Lord sent these upon the children of Israel to “straiten them,” and he prepared a way that those who were bitten might be healed by looking at the serpent of brass that Moses raised up before them, which was a symbol of the Redeemer being lifted upon the cross.</a:t>
            </a:r>
          </a:p>
        </p:txBody>
      </p:sp>
      <p:sp>
        <p:nvSpPr>
          <p:cNvPr id="7" name="TextBox 6"/>
          <p:cNvSpPr txBox="1"/>
          <p:nvPr/>
        </p:nvSpPr>
        <p:spPr>
          <a:xfrm>
            <a:off x="0" y="6550223"/>
            <a:ext cx="6604000" cy="307777"/>
          </a:xfrm>
          <a:prstGeom prst="rect">
            <a:avLst/>
          </a:prstGeom>
          <a:noFill/>
        </p:spPr>
        <p:txBody>
          <a:bodyPr wrap="square" rtlCol="0">
            <a:spAutoFit/>
          </a:bodyPr>
          <a:lstStyle/>
          <a:p>
            <a:r>
              <a:rPr lang="en-US" sz="1400" dirty="0">
                <a:solidFill>
                  <a:schemeClr val="bg1"/>
                </a:solidFill>
              </a:rPr>
              <a:t>Bible Dictionary; (Num. 21:6, 8-9.)</a:t>
            </a:r>
          </a:p>
        </p:txBody>
      </p:sp>
      <p:pic>
        <p:nvPicPr>
          <p:cNvPr id="8" name="Picture 7" descr="582287.jpg"/>
          <p:cNvPicPr>
            <a:picLocks noChangeAspect="1"/>
          </p:cNvPicPr>
          <p:nvPr/>
        </p:nvPicPr>
        <p:blipFill>
          <a:blip r:embed="rId3" cstate="print"/>
          <a:stretch>
            <a:fillRect/>
          </a:stretch>
        </p:blipFill>
        <p:spPr>
          <a:xfrm>
            <a:off x="176981" y="2590800"/>
            <a:ext cx="5587305" cy="33523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purple snakeskin"/>
          <p:cNvPicPr>
            <a:picLocks noChangeAspect="1" noChangeArrowheads="1"/>
          </p:cNvPicPr>
          <p:nvPr/>
        </p:nvPicPr>
        <p:blipFill>
          <a:blip r:embed="rId2" cstate="print">
            <a:lum bright="-2000" contrast="30000"/>
          </a:blip>
          <a:srcRect r="1521" b="9882"/>
          <a:stretch>
            <a:fillRect/>
          </a:stretch>
        </p:blipFill>
        <p:spPr bwMode="auto">
          <a:xfrm>
            <a:off x="0" y="0"/>
            <a:ext cx="12192000" cy="6873517"/>
          </a:xfrm>
          <a:prstGeom prst="rect">
            <a:avLst/>
          </a:prstGeom>
          <a:noFill/>
        </p:spPr>
      </p:pic>
      <p:sp>
        <p:nvSpPr>
          <p:cNvPr id="5" name="TextBox 4"/>
          <p:cNvSpPr txBox="1"/>
          <p:nvPr/>
        </p:nvSpPr>
        <p:spPr>
          <a:xfrm>
            <a:off x="5029200" y="2898149"/>
            <a:ext cx="6604000" cy="1077218"/>
          </a:xfrm>
          <a:prstGeom prst="rect">
            <a:avLst/>
          </a:prstGeom>
          <a:noFill/>
        </p:spPr>
        <p:txBody>
          <a:bodyPr wrap="square" rtlCol="0">
            <a:spAutoFit/>
          </a:bodyPr>
          <a:lstStyle/>
          <a:p>
            <a:pPr algn="ctr"/>
            <a:r>
              <a:rPr lang="en-US" sz="3200" dirty="0">
                <a:solidFill>
                  <a:schemeClr val="bg1"/>
                </a:solidFill>
              </a:rPr>
              <a:t>“…and behold a type was raised up in the wilderness…” (Alma 33:19)</a:t>
            </a:r>
          </a:p>
        </p:txBody>
      </p:sp>
      <p:sp>
        <p:nvSpPr>
          <p:cNvPr id="6" name="TextBox 5"/>
          <p:cNvSpPr txBox="1"/>
          <p:nvPr/>
        </p:nvSpPr>
        <p:spPr>
          <a:xfrm>
            <a:off x="599872" y="147301"/>
            <a:ext cx="6604000" cy="584775"/>
          </a:xfrm>
          <a:prstGeom prst="rect">
            <a:avLst/>
          </a:prstGeom>
          <a:noFill/>
        </p:spPr>
        <p:txBody>
          <a:bodyPr wrap="square" rtlCol="0">
            <a:spAutoFit/>
          </a:bodyPr>
          <a:lstStyle/>
          <a:p>
            <a:pPr algn="ctr"/>
            <a:r>
              <a:rPr lang="en-US" sz="3200" dirty="0">
                <a:solidFill>
                  <a:schemeClr val="bg1"/>
                </a:solidFill>
              </a:rPr>
              <a:t>Symbolism of Jesus Christ</a:t>
            </a:r>
          </a:p>
        </p:txBody>
      </p:sp>
      <p:pic>
        <p:nvPicPr>
          <p:cNvPr id="9" name="Picture 14" descr="http://t0.gstatic.com/images?q=tbn:ANd9GcSynesPhyfL5hJiV8X7lb4GZR6M5tLME-4t6MjFM335YI7kDOxA"/>
          <p:cNvPicPr>
            <a:picLocks noChangeAspect="1" noChangeArrowheads="1"/>
          </p:cNvPicPr>
          <p:nvPr/>
        </p:nvPicPr>
        <p:blipFill>
          <a:blip r:embed="rId3" cstate="print"/>
          <a:srcRect/>
          <a:stretch>
            <a:fillRect/>
          </a:stretch>
        </p:blipFill>
        <p:spPr bwMode="auto">
          <a:xfrm>
            <a:off x="836579" y="1353766"/>
            <a:ext cx="4374204" cy="49299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purple snakeskin"/>
          <p:cNvPicPr>
            <a:picLocks noChangeAspect="1" noChangeArrowheads="1"/>
          </p:cNvPicPr>
          <p:nvPr/>
        </p:nvPicPr>
        <p:blipFill>
          <a:blip r:embed="rId2" cstate="print">
            <a:lum bright="-2000" contrast="30000"/>
          </a:blip>
          <a:srcRect r="1521" b="9882"/>
          <a:stretch>
            <a:fillRect/>
          </a:stretch>
        </p:blipFill>
        <p:spPr bwMode="auto">
          <a:xfrm>
            <a:off x="0" y="0"/>
            <a:ext cx="12192000" cy="6873517"/>
          </a:xfrm>
          <a:prstGeom prst="rect">
            <a:avLst/>
          </a:prstGeom>
          <a:noFill/>
        </p:spPr>
      </p:pic>
      <p:sp>
        <p:nvSpPr>
          <p:cNvPr id="5" name="TextBox 4"/>
          <p:cNvSpPr txBox="1"/>
          <p:nvPr/>
        </p:nvSpPr>
        <p:spPr>
          <a:xfrm>
            <a:off x="914400" y="0"/>
            <a:ext cx="10363200" cy="707886"/>
          </a:xfrm>
          <a:prstGeom prst="rect">
            <a:avLst/>
          </a:prstGeom>
          <a:noFill/>
        </p:spPr>
        <p:txBody>
          <a:bodyPr wrap="square" rtlCol="0">
            <a:spAutoFit/>
          </a:bodyPr>
          <a:lstStyle/>
          <a:p>
            <a:pPr algn="ctr"/>
            <a:r>
              <a:rPr lang="en-US" sz="4000" dirty="0">
                <a:solidFill>
                  <a:schemeClr val="bg1"/>
                </a:solidFill>
              </a:rPr>
              <a:t>One Lifted and One Cast Out</a:t>
            </a:r>
          </a:p>
        </p:txBody>
      </p:sp>
      <p:sp>
        <p:nvSpPr>
          <p:cNvPr id="6" name="TextBox 5"/>
          <p:cNvSpPr txBox="1"/>
          <p:nvPr/>
        </p:nvSpPr>
        <p:spPr>
          <a:xfrm>
            <a:off x="1025833" y="3994355"/>
            <a:ext cx="10363200" cy="2554545"/>
          </a:xfrm>
          <a:prstGeom prst="rect">
            <a:avLst/>
          </a:prstGeom>
          <a:noFill/>
        </p:spPr>
        <p:txBody>
          <a:bodyPr wrap="square" rtlCol="0">
            <a:spAutoFit/>
          </a:bodyPr>
          <a:lstStyle/>
          <a:p>
            <a:pPr algn="ctr"/>
            <a:r>
              <a:rPr lang="en-US" sz="3200" dirty="0">
                <a:solidFill>
                  <a:schemeClr val="bg1"/>
                </a:solidFill>
              </a:rPr>
              <a:t>Referring to war in heaven</a:t>
            </a:r>
          </a:p>
          <a:p>
            <a:pPr algn="ctr"/>
            <a:r>
              <a:rPr lang="en-US" sz="3200" i="1" dirty="0">
                <a:solidFill>
                  <a:srgbClr val="FFFF00"/>
                </a:solidFill>
              </a:rPr>
              <a:t>“And the great dragon was cast out, that old serpent, called the Devil, and Satan, which </a:t>
            </a:r>
            <a:r>
              <a:rPr lang="en-US" sz="3200" i="1" dirty="0" err="1">
                <a:solidFill>
                  <a:srgbClr val="FFFF00"/>
                </a:solidFill>
              </a:rPr>
              <a:t>deceiveth</a:t>
            </a:r>
            <a:r>
              <a:rPr lang="en-US" sz="3200" i="1" dirty="0">
                <a:solidFill>
                  <a:srgbClr val="FFFF00"/>
                </a:solidFill>
              </a:rPr>
              <a:t> the whole world; he was cast out into earth, and his angels were cast out with him.” (Revelations 12:9)</a:t>
            </a:r>
          </a:p>
        </p:txBody>
      </p:sp>
      <p:pic>
        <p:nvPicPr>
          <p:cNvPr id="10" name="Picture 9" descr="2%20serpents.jpg"/>
          <p:cNvPicPr>
            <a:picLocks noChangeAspect="1"/>
          </p:cNvPicPr>
          <p:nvPr/>
        </p:nvPicPr>
        <p:blipFill>
          <a:blip r:embed="rId3" cstate="print"/>
          <a:stretch>
            <a:fillRect/>
          </a:stretch>
        </p:blipFill>
        <p:spPr>
          <a:xfrm>
            <a:off x="5949458" y="1082500"/>
            <a:ext cx="4391043" cy="2602755"/>
          </a:xfrm>
          <a:prstGeom prst="rect">
            <a:avLst/>
          </a:prstGeom>
        </p:spPr>
      </p:pic>
      <p:pic>
        <p:nvPicPr>
          <p:cNvPr id="8194" name="Picture 2" descr="http://t2.gstatic.com/images?q=tbn:ANd9GcQBVCehrvoiBcxAMBcKnQlaC_rqWDoXlTAKM88X7--GcwfBIhatwg"/>
          <p:cNvPicPr>
            <a:picLocks noChangeAspect="1" noChangeArrowheads="1"/>
          </p:cNvPicPr>
          <p:nvPr/>
        </p:nvPicPr>
        <p:blipFill>
          <a:blip r:embed="rId4" cstate="print"/>
          <a:srcRect l="6680" t="1696" b="7549"/>
          <a:stretch>
            <a:fillRect/>
          </a:stretch>
        </p:blipFill>
        <p:spPr bwMode="auto">
          <a:xfrm>
            <a:off x="1025833" y="758935"/>
            <a:ext cx="2245626" cy="3517750"/>
          </a:xfrm>
          <a:prstGeom prst="rect">
            <a:avLst/>
          </a:prstGeom>
          <a:noFill/>
        </p:spPr>
      </p:pic>
      <p:sp>
        <p:nvSpPr>
          <p:cNvPr id="8" name="Rectangle 7"/>
          <p:cNvSpPr/>
          <p:nvPr/>
        </p:nvSpPr>
        <p:spPr>
          <a:xfrm>
            <a:off x="0" y="6488668"/>
            <a:ext cx="1143262" cy="369332"/>
          </a:xfrm>
          <a:prstGeom prst="rect">
            <a:avLst/>
          </a:prstGeom>
        </p:spPr>
        <p:txBody>
          <a:bodyPr wrap="none">
            <a:spAutoFit/>
          </a:bodyPr>
          <a:lstStyle/>
          <a:p>
            <a:r>
              <a:rPr lang="en-US" dirty="0">
                <a:solidFill>
                  <a:schemeClr val="bg1"/>
                </a:solidFill>
              </a:rPr>
              <a:t>John 3:14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snakeskin"/>
          <p:cNvPicPr>
            <a:picLocks noChangeAspect="1" noChangeArrowheads="1"/>
          </p:cNvPicPr>
          <p:nvPr/>
        </p:nvPicPr>
        <p:blipFill>
          <a:blip r:embed="rId2" cstate="print">
            <a:duotone>
              <a:prstClr val="black"/>
              <a:schemeClr val="accent2">
                <a:tint val="45000"/>
                <a:satMod val="400000"/>
              </a:schemeClr>
            </a:duotone>
          </a:blip>
          <a:srcRect r="1521" b="9882"/>
          <a:stretch>
            <a:fillRect/>
          </a:stretch>
        </p:blipFill>
        <p:spPr bwMode="auto">
          <a:xfrm>
            <a:off x="0" y="0"/>
            <a:ext cx="12192000" cy="6873517"/>
          </a:xfrm>
          <a:prstGeom prst="rect">
            <a:avLst/>
          </a:prstGeom>
          <a:noFill/>
        </p:spPr>
      </p:pic>
      <p:sp>
        <p:nvSpPr>
          <p:cNvPr id="41986" name="AutoShape 2"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8" name="AutoShape 4"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90" name="AutoShape 6"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2882490" y="98276"/>
            <a:ext cx="6427019" cy="923330"/>
          </a:xfrm>
          <a:prstGeom prst="rect">
            <a:avLst/>
          </a:prstGeom>
          <a:noFill/>
        </p:spPr>
        <p:txBody>
          <a:bodyPr wrap="square" rtlCol="0">
            <a:spAutoFit/>
          </a:bodyPr>
          <a:lstStyle/>
          <a:p>
            <a:pPr algn="ctr"/>
            <a:r>
              <a:rPr lang="en-US" sz="5400" dirty="0">
                <a:solidFill>
                  <a:schemeClr val="bg1"/>
                </a:solidFill>
              </a:rPr>
              <a:t>Doctrinal Mastery </a:t>
            </a:r>
          </a:p>
        </p:txBody>
      </p:sp>
      <p:sp>
        <p:nvSpPr>
          <p:cNvPr id="10" name="Rectangle 9"/>
          <p:cNvSpPr/>
          <p:nvPr/>
        </p:nvSpPr>
        <p:spPr>
          <a:xfrm>
            <a:off x="6217919" y="1836498"/>
            <a:ext cx="5716867" cy="3539430"/>
          </a:xfrm>
          <a:prstGeom prst="rect">
            <a:avLst/>
          </a:prstGeom>
        </p:spPr>
        <p:txBody>
          <a:bodyPr wrap="square">
            <a:spAutoFit/>
          </a:bodyPr>
          <a:lstStyle/>
          <a:p>
            <a:pPr fontAlgn="base"/>
            <a:r>
              <a:rPr lang="en-US" sz="2800" i="1" dirty="0">
                <a:solidFill>
                  <a:srgbClr val="FFFF00"/>
                </a:solidFill>
              </a:rPr>
              <a:t>For God so loved the world, that he gave his only begotten Son, that whosoever believeth in him should not perish, but have everlasting life.</a:t>
            </a:r>
          </a:p>
          <a:p>
            <a:pPr fontAlgn="base"/>
            <a:r>
              <a:rPr lang="en-US" sz="2800" i="1" dirty="0">
                <a:solidFill>
                  <a:srgbClr val="FFFF00"/>
                </a:solidFill>
              </a:rPr>
              <a:t>For God sent not his Son into the world to condemn the world; but that the world through him might be saved.</a:t>
            </a:r>
          </a:p>
        </p:txBody>
      </p:sp>
      <p:grpSp>
        <p:nvGrpSpPr>
          <p:cNvPr id="19" name="Group 18">
            <a:extLst>
              <a:ext uri="{FF2B5EF4-FFF2-40B4-BE49-F238E27FC236}">
                <a16:creationId xmlns:a16="http://schemas.microsoft.com/office/drawing/2014/main" id="{6898FDAC-392B-96B9-6D48-AED7DF5CAE2F}"/>
              </a:ext>
            </a:extLst>
          </p:cNvPr>
          <p:cNvGrpSpPr/>
          <p:nvPr/>
        </p:nvGrpSpPr>
        <p:grpSpPr>
          <a:xfrm>
            <a:off x="1056417" y="1494898"/>
            <a:ext cx="3244998" cy="4203798"/>
            <a:chOff x="2819400" y="3657598"/>
            <a:chExt cx="1365515" cy="2048764"/>
          </a:xfrm>
        </p:grpSpPr>
        <p:sp>
          <p:nvSpPr>
            <p:cNvPr id="20" name="Rectangle 19">
              <a:extLst>
                <a:ext uri="{FF2B5EF4-FFF2-40B4-BE49-F238E27FC236}">
                  <a16:creationId xmlns:a16="http://schemas.microsoft.com/office/drawing/2014/main" id="{D291E3AE-55CE-D38E-73F3-58092012EAF0}"/>
                </a:ext>
              </a:extLst>
            </p:cNvPr>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D60AAB1-AA88-9F61-EE19-DFB4174BB204}"/>
                </a:ext>
              </a:extLst>
            </p:cNvPr>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76C59C-AE6C-FB80-4935-C19FB047E09E}"/>
                </a:ext>
              </a:extLst>
            </p:cNvPr>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John 3:16</a:t>
              </a:r>
            </a:p>
          </p:txBody>
        </p:sp>
        <p:sp>
          <p:nvSpPr>
            <p:cNvPr id="23" name="Rectangle 22">
              <a:extLst>
                <a:ext uri="{FF2B5EF4-FFF2-40B4-BE49-F238E27FC236}">
                  <a16:creationId xmlns:a16="http://schemas.microsoft.com/office/drawing/2014/main" id="{34547114-68DC-98AF-DADD-01E7661AC114}"/>
                </a:ext>
              </a:extLst>
            </p:cNvPr>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Arrow: Right 23">
            <a:extLst>
              <a:ext uri="{FF2B5EF4-FFF2-40B4-BE49-F238E27FC236}">
                <a16:creationId xmlns:a16="http://schemas.microsoft.com/office/drawing/2014/main" id="{23C10839-2D8D-D900-4615-DC09F2E9A42A}"/>
              </a:ext>
            </a:extLst>
          </p:cNvPr>
          <p:cNvSpPr/>
          <p:nvPr/>
        </p:nvSpPr>
        <p:spPr>
          <a:xfrm>
            <a:off x="4480560" y="2880360"/>
            <a:ext cx="1480147" cy="85039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0-#ppt_w/2"/>
                                          </p:val>
                                        </p:tav>
                                        <p:tav tm="100000">
                                          <p:val>
                                            <p:strVal val="#ppt_x"/>
                                          </p:val>
                                        </p:tav>
                                      </p:tavLst>
                                    </p:anim>
                                    <p:anim calcmode="lin" valueType="num">
                                      <p:cBhvr additive="base">
                                        <p:cTn id="8" dur="1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0-#ppt_w/2"/>
                                          </p:val>
                                        </p:tav>
                                        <p:tav tm="100000">
                                          <p:val>
                                            <p:strVal val="#ppt_x"/>
                                          </p:val>
                                        </p:tav>
                                      </p:tavLst>
                                    </p:anim>
                                    <p:anim calcmode="lin" valueType="num">
                                      <p:cBhvr additive="base">
                                        <p:cTn id="12" dur="1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500" fill="hold"/>
                                        <p:tgtEl>
                                          <p:spTgt spid="10"/>
                                        </p:tgtEl>
                                        <p:attrNameLst>
                                          <p:attrName>ppt_x</p:attrName>
                                        </p:attrNameLst>
                                      </p:cBhvr>
                                      <p:tavLst>
                                        <p:tav tm="0">
                                          <p:val>
                                            <p:strVal val="0-#ppt_w/2"/>
                                          </p:val>
                                        </p:tav>
                                        <p:tav tm="100000">
                                          <p:val>
                                            <p:strVal val="#ppt_x"/>
                                          </p:val>
                                        </p:tav>
                                      </p:tavLst>
                                    </p:anim>
                                    <p:anim calcmode="lin" valueType="num">
                                      <p:cBhvr additive="base">
                                        <p:cTn id="16" dur="1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snakeskin"/>
          <p:cNvPicPr>
            <a:picLocks noChangeAspect="1" noChangeArrowheads="1"/>
          </p:cNvPicPr>
          <p:nvPr/>
        </p:nvPicPr>
        <p:blipFill>
          <a:blip r:embed="rId2" cstate="print">
            <a:duotone>
              <a:prstClr val="black"/>
              <a:schemeClr val="accent2">
                <a:tint val="45000"/>
                <a:satMod val="400000"/>
              </a:schemeClr>
            </a:duotone>
          </a:blip>
          <a:srcRect r="1521" b="9882"/>
          <a:stretch>
            <a:fillRect/>
          </a:stretch>
        </p:blipFill>
        <p:spPr bwMode="auto">
          <a:xfrm>
            <a:off x="0" y="0"/>
            <a:ext cx="12192000" cy="6873517"/>
          </a:xfrm>
          <a:prstGeom prst="rect">
            <a:avLst/>
          </a:prstGeom>
          <a:noFill/>
        </p:spPr>
      </p:pic>
      <p:sp>
        <p:nvSpPr>
          <p:cNvPr id="41986" name="AutoShape 2"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8" name="AutoShape 4"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90" name="AutoShape 6"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992" name="Picture 8" descr="http://www.gracerivers.com/wp-content/uploads/2010/08/in-Jesus-arms.jpg"/>
          <p:cNvPicPr>
            <a:picLocks noChangeAspect="1" noChangeArrowheads="1"/>
          </p:cNvPicPr>
          <p:nvPr/>
        </p:nvPicPr>
        <p:blipFill>
          <a:blip r:embed="rId3" cstate="print"/>
          <a:srcRect/>
          <a:stretch>
            <a:fillRect/>
          </a:stretch>
        </p:blipFill>
        <p:spPr bwMode="auto">
          <a:xfrm>
            <a:off x="465394" y="258095"/>
            <a:ext cx="4368800" cy="3586317"/>
          </a:xfrm>
          <a:prstGeom prst="rect">
            <a:avLst/>
          </a:prstGeom>
          <a:noFill/>
        </p:spPr>
      </p:pic>
      <p:pic>
        <p:nvPicPr>
          <p:cNvPr id="41994" name="Picture 10" descr="http://t1.gstatic.com/images?q=tbn:ANd9GcRLNMRwLJ0T6e06y5-ehkYq8mqwNyiosCDkNciL76OvdOl0cKMKuA"/>
          <p:cNvPicPr>
            <a:picLocks noChangeAspect="1" noChangeArrowheads="1"/>
          </p:cNvPicPr>
          <p:nvPr/>
        </p:nvPicPr>
        <p:blipFill>
          <a:blip r:embed="rId4" cstate="print"/>
          <a:srcRect/>
          <a:stretch>
            <a:fillRect/>
          </a:stretch>
        </p:blipFill>
        <p:spPr bwMode="auto">
          <a:xfrm>
            <a:off x="7705213" y="1897625"/>
            <a:ext cx="3556000" cy="4084254"/>
          </a:xfrm>
          <a:prstGeom prst="rect">
            <a:avLst/>
          </a:prstGeom>
          <a:noFill/>
        </p:spPr>
      </p:pic>
      <p:sp>
        <p:nvSpPr>
          <p:cNvPr id="11" name="TextBox 10"/>
          <p:cNvSpPr txBox="1"/>
          <p:nvPr/>
        </p:nvSpPr>
        <p:spPr>
          <a:xfrm>
            <a:off x="0" y="6488668"/>
            <a:ext cx="3352800" cy="369332"/>
          </a:xfrm>
          <a:prstGeom prst="rect">
            <a:avLst/>
          </a:prstGeom>
          <a:noFill/>
        </p:spPr>
        <p:txBody>
          <a:bodyPr wrap="square" rtlCol="0">
            <a:spAutoFit/>
          </a:bodyPr>
          <a:lstStyle/>
          <a:p>
            <a:r>
              <a:rPr lang="en-US" dirty="0">
                <a:solidFill>
                  <a:schemeClr val="bg1"/>
                </a:solidFill>
              </a:rPr>
              <a:t>John 3:16</a:t>
            </a:r>
          </a:p>
        </p:txBody>
      </p:sp>
      <p:grpSp>
        <p:nvGrpSpPr>
          <p:cNvPr id="2" name="Group 1">
            <a:extLst>
              <a:ext uri="{FF2B5EF4-FFF2-40B4-BE49-F238E27FC236}">
                <a16:creationId xmlns:a16="http://schemas.microsoft.com/office/drawing/2014/main" id="{53B065EA-E954-2D14-5F01-C2437A5B5755}"/>
              </a:ext>
            </a:extLst>
          </p:cNvPr>
          <p:cNvGrpSpPr/>
          <p:nvPr/>
        </p:nvGrpSpPr>
        <p:grpSpPr>
          <a:xfrm>
            <a:off x="4001098" y="3939752"/>
            <a:ext cx="2994062" cy="2496624"/>
            <a:chOff x="7230569" y="4500561"/>
            <a:chExt cx="2268606" cy="2496624"/>
          </a:xfrm>
        </p:grpSpPr>
        <p:grpSp>
          <p:nvGrpSpPr>
            <p:cNvPr id="3" name="Group 2">
              <a:extLst>
                <a:ext uri="{FF2B5EF4-FFF2-40B4-BE49-F238E27FC236}">
                  <a16:creationId xmlns:a16="http://schemas.microsoft.com/office/drawing/2014/main" id="{A7F3F673-8643-7CA7-80D1-2CE9B051185A}"/>
                </a:ext>
              </a:extLst>
            </p:cNvPr>
            <p:cNvGrpSpPr/>
            <p:nvPr/>
          </p:nvGrpSpPr>
          <p:grpSpPr>
            <a:xfrm>
              <a:off x="7230569" y="4500561"/>
              <a:ext cx="343758" cy="2462215"/>
              <a:chOff x="7230569" y="4500561"/>
              <a:chExt cx="343758" cy="2462215"/>
            </a:xfrm>
          </p:grpSpPr>
          <p:sp>
            <p:nvSpPr>
              <p:cNvPr id="15" name="Cylinder 14">
                <a:extLst>
                  <a:ext uri="{FF2B5EF4-FFF2-40B4-BE49-F238E27FC236}">
                    <a16:creationId xmlns:a16="http://schemas.microsoft.com/office/drawing/2014/main" id="{671E3F9B-6CC5-9619-0564-B15B5CDAFB65}"/>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F785223-06F2-02D2-589A-542833DB02AA}"/>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250AFEE-7611-F0CB-9210-D6524C64EAAD}"/>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955C336-8374-C3CD-94DC-BAAABE2C7860}"/>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Wave 3">
              <a:extLst>
                <a:ext uri="{FF2B5EF4-FFF2-40B4-BE49-F238E27FC236}">
                  <a16:creationId xmlns:a16="http://schemas.microsoft.com/office/drawing/2014/main" id="{BE3E1848-AC69-6F88-BE98-F9A47B90EE87}"/>
                </a:ext>
              </a:extLst>
            </p:cNvPr>
            <p:cNvSpPr/>
            <p:nvPr/>
          </p:nvSpPr>
          <p:spPr>
            <a:xfrm>
              <a:off x="7563471" y="4940874"/>
              <a:ext cx="1731598" cy="1647825"/>
            </a:xfrm>
            <a:prstGeom prst="wave">
              <a:avLst>
                <a:gd name="adj1" fmla="val 3829"/>
                <a:gd name="adj2" fmla="val 0"/>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6102834-4BD2-4D33-BCA2-BCFEFFB31445}"/>
                </a:ext>
              </a:extLst>
            </p:cNvPr>
            <p:cNvGrpSpPr/>
            <p:nvPr/>
          </p:nvGrpSpPr>
          <p:grpSpPr>
            <a:xfrm>
              <a:off x="9155417" y="4534970"/>
              <a:ext cx="343758" cy="2462215"/>
              <a:chOff x="7230569" y="4500561"/>
              <a:chExt cx="343758" cy="2462215"/>
            </a:xfrm>
          </p:grpSpPr>
          <p:sp>
            <p:nvSpPr>
              <p:cNvPr id="7" name="Cylinder 6">
                <a:extLst>
                  <a:ext uri="{FF2B5EF4-FFF2-40B4-BE49-F238E27FC236}">
                    <a16:creationId xmlns:a16="http://schemas.microsoft.com/office/drawing/2014/main" id="{098EFB5C-0C6A-A8B4-9234-FE3A672BDEC4}"/>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F275EE9-DA03-E2BE-5016-974D710B17A8}"/>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84B87FF-408F-C0CE-AD9C-D3646CEBB5DD}"/>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5DC4ECD-6BE1-649D-68FB-689E5725990F}"/>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058F1E1D-B986-56DD-B980-454B45237025}"/>
                </a:ext>
              </a:extLst>
            </p:cNvPr>
            <p:cNvSpPr txBox="1"/>
            <p:nvPr/>
          </p:nvSpPr>
          <p:spPr>
            <a:xfrm>
              <a:off x="7506676" y="5052358"/>
              <a:ext cx="1648741" cy="1815882"/>
            </a:xfrm>
            <a:prstGeom prst="rect">
              <a:avLst/>
            </a:prstGeom>
            <a:noFill/>
            <a:ln>
              <a:noFill/>
            </a:ln>
          </p:spPr>
          <p:txBody>
            <a:bodyPr wrap="square">
              <a:spAutoFit/>
            </a:bodyPr>
            <a:lstStyle/>
            <a:p>
              <a:pPr algn="ctr"/>
              <a:r>
                <a:rPr lang="en-US" sz="1600" b="1" i="0" dirty="0">
                  <a:solidFill>
                    <a:srgbClr val="000000"/>
                  </a:solidFill>
                  <a:effectLst/>
                </a:rPr>
                <a:t>Heavenly Father loves His children so much that He sent His Only Begotten Son to atone for us.</a:t>
              </a:r>
              <a:endParaRPr lang="en-US" sz="1600" dirty="0"/>
            </a:p>
          </p:txBody>
        </p:sp>
      </p:grpSp>
    </p:spTree>
    <p:extLst>
      <p:ext uri="{BB962C8B-B14F-4D97-AF65-F5344CB8AC3E}">
        <p14:creationId xmlns:p14="http://schemas.microsoft.com/office/powerpoint/2010/main" val="383157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urple snakeskin"/>
          <p:cNvPicPr>
            <a:picLocks noChangeAspect="1" noChangeArrowheads="1"/>
          </p:cNvPicPr>
          <p:nvPr/>
        </p:nvPicPr>
        <p:blipFill>
          <a:blip r:embed="rId2" cstate="print">
            <a:duotone>
              <a:prstClr val="black"/>
              <a:schemeClr val="accent2">
                <a:tint val="45000"/>
                <a:satMod val="400000"/>
              </a:schemeClr>
            </a:duotone>
          </a:blip>
          <a:srcRect r="1521" b="9882"/>
          <a:stretch>
            <a:fillRect/>
          </a:stretch>
        </p:blipFill>
        <p:spPr bwMode="auto">
          <a:xfrm>
            <a:off x="0" y="0"/>
            <a:ext cx="12192000" cy="6873517"/>
          </a:xfrm>
          <a:prstGeom prst="rect">
            <a:avLst/>
          </a:prstGeom>
          <a:noFill/>
        </p:spPr>
      </p:pic>
      <p:sp>
        <p:nvSpPr>
          <p:cNvPr id="41986" name="AutoShape 2"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8" name="AutoShape 4"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90" name="AutoShape 6"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0" y="6488668"/>
            <a:ext cx="5943600" cy="369332"/>
          </a:xfrm>
          <a:prstGeom prst="rect">
            <a:avLst/>
          </a:prstGeom>
          <a:noFill/>
        </p:spPr>
        <p:txBody>
          <a:bodyPr wrap="square" rtlCol="0">
            <a:spAutoFit/>
          </a:bodyPr>
          <a:lstStyle/>
          <a:p>
            <a:r>
              <a:rPr lang="en-US" dirty="0">
                <a:solidFill>
                  <a:schemeClr val="bg1"/>
                </a:solidFill>
              </a:rPr>
              <a:t>John 3:16; Doctrine and Covenants 88:6</a:t>
            </a:r>
          </a:p>
        </p:txBody>
      </p:sp>
      <p:sp>
        <p:nvSpPr>
          <p:cNvPr id="3" name="TextBox 2">
            <a:extLst>
              <a:ext uri="{FF2B5EF4-FFF2-40B4-BE49-F238E27FC236}">
                <a16:creationId xmlns:a16="http://schemas.microsoft.com/office/drawing/2014/main" id="{10444BC4-DCCB-2FC0-B81C-0949F52A6044}"/>
              </a:ext>
            </a:extLst>
          </p:cNvPr>
          <p:cNvSpPr txBox="1"/>
          <p:nvPr/>
        </p:nvSpPr>
        <p:spPr>
          <a:xfrm>
            <a:off x="344430" y="797442"/>
            <a:ext cx="5943600" cy="4893647"/>
          </a:xfrm>
          <a:prstGeom prst="rect">
            <a:avLst/>
          </a:prstGeom>
          <a:noFill/>
        </p:spPr>
        <p:txBody>
          <a:bodyPr wrap="square">
            <a:spAutoFit/>
          </a:bodyPr>
          <a:lstStyle/>
          <a:p>
            <a:pPr algn="l" fontAlgn="base"/>
            <a:r>
              <a:rPr lang="en-US" sz="2400" b="0" i="0" dirty="0">
                <a:solidFill>
                  <a:srgbClr val="FFFF00"/>
                </a:solidFill>
                <a:effectLst/>
              </a:rPr>
              <a:t>What then is the Atonement of Jesus Christ?</a:t>
            </a:r>
          </a:p>
          <a:p>
            <a:pPr algn="l" fontAlgn="base"/>
            <a:endParaRPr lang="en-US" dirty="0">
              <a:solidFill>
                <a:schemeClr val="bg1"/>
              </a:solidFill>
            </a:endParaRPr>
          </a:p>
          <a:p>
            <a:pPr algn="l" fontAlgn="base"/>
            <a:r>
              <a:rPr lang="en-US" b="0" i="0" dirty="0">
                <a:solidFill>
                  <a:schemeClr val="bg1"/>
                </a:solidFill>
                <a:effectLst/>
              </a:rPr>
              <a:t> In one sense, it is a series of divine events that commenced in the Garden of Gethsemane, continued on the cross, and culminated with the Savior’s Resurrection from the tomb. </a:t>
            </a:r>
          </a:p>
          <a:p>
            <a:pPr algn="l" fontAlgn="base"/>
            <a:endParaRPr lang="en-US" dirty="0">
              <a:solidFill>
                <a:schemeClr val="bg1"/>
              </a:solidFill>
            </a:endParaRPr>
          </a:p>
          <a:p>
            <a:pPr algn="l" fontAlgn="base"/>
            <a:r>
              <a:rPr lang="en-US" b="0" i="0" dirty="0">
                <a:solidFill>
                  <a:schemeClr val="bg1"/>
                </a:solidFill>
                <a:effectLst/>
              </a:rPr>
              <a:t>It was motivated by an incomprehensible love for each of us. It required a being who was sinless; who had infinite power over the elements—even death; who possessed a boundless capacity to suffer the consequences of all our sins and ailments; and who, in fact, descended beneath it all.</a:t>
            </a:r>
          </a:p>
          <a:p>
            <a:pPr algn="l" fontAlgn="base"/>
            <a:endParaRPr lang="en-US" dirty="0">
              <a:solidFill>
                <a:schemeClr val="bg1"/>
              </a:solidFill>
            </a:endParaRPr>
          </a:p>
          <a:p>
            <a:pPr algn="l" fontAlgn="base"/>
            <a:r>
              <a:rPr lang="en-US" b="0" i="0" dirty="0">
                <a:solidFill>
                  <a:schemeClr val="bg1"/>
                </a:solidFill>
                <a:effectLst/>
              </a:rPr>
              <a:t>This was the mission of Jesus Christ—this was His Atonement.</a:t>
            </a:r>
          </a:p>
          <a:p>
            <a:pPr algn="l" fontAlgn="base"/>
            <a:r>
              <a:rPr lang="en-US" b="0" i="0" dirty="0">
                <a:solidFill>
                  <a:schemeClr val="bg1"/>
                </a:solidFill>
                <a:effectLst/>
              </a:rPr>
              <a:t>What then was its purpose? It was to make it possible for us to return to God’s presence, become more like Him, and have a fulness of joy. </a:t>
            </a:r>
          </a:p>
          <a:p>
            <a:pPr algn="l" fontAlgn="base"/>
            <a:r>
              <a:rPr lang="en-US" dirty="0">
                <a:solidFill>
                  <a:schemeClr val="bg1"/>
                </a:solidFill>
              </a:rPr>
              <a:t>(1)</a:t>
            </a:r>
            <a:endParaRPr lang="en-US" b="0" i="0" dirty="0">
              <a:solidFill>
                <a:schemeClr val="bg1"/>
              </a:solidFill>
              <a:effectLst/>
            </a:endParaRPr>
          </a:p>
        </p:txBody>
      </p:sp>
      <p:sp>
        <p:nvSpPr>
          <p:cNvPr id="7" name="TextBox 6">
            <a:extLst>
              <a:ext uri="{FF2B5EF4-FFF2-40B4-BE49-F238E27FC236}">
                <a16:creationId xmlns:a16="http://schemas.microsoft.com/office/drawing/2014/main" id="{E93384E4-4BDC-5226-10E8-41FDAE2C50BC}"/>
              </a:ext>
            </a:extLst>
          </p:cNvPr>
          <p:cNvSpPr txBox="1"/>
          <p:nvPr/>
        </p:nvSpPr>
        <p:spPr>
          <a:xfrm>
            <a:off x="6288030" y="1905574"/>
            <a:ext cx="4923818" cy="4154984"/>
          </a:xfrm>
          <a:prstGeom prst="rect">
            <a:avLst/>
          </a:prstGeom>
          <a:noFill/>
        </p:spPr>
        <p:txBody>
          <a:bodyPr wrap="square">
            <a:spAutoFit/>
          </a:bodyPr>
          <a:lstStyle/>
          <a:p>
            <a:pPr algn="l" fontAlgn="base"/>
            <a:r>
              <a:rPr lang="en-US" sz="2400" b="0" i="0" dirty="0">
                <a:solidFill>
                  <a:srgbClr val="FFFF00"/>
                </a:solidFill>
                <a:effectLst/>
              </a:rPr>
              <a:t>This was done by overcoming four obstacles:</a:t>
            </a:r>
          </a:p>
          <a:p>
            <a:pPr algn="l" fontAlgn="base"/>
            <a:endParaRPr lang="en-US" sz="2400" b="0" i="0" dirty="0">
              <a:solidFill>
                <a:srgbClr val="FFFF00"/>
              </a:solidFill>
              <a:effectLst/>
            </a:endParaRPr>
          </a:p>
          <a:p>
            <a:pPr marL="342900" indent="-342900" algn="l" fontAlgn="base">
              <a:buAutoNum type="arabicPeriod"/>
            </a:pPr>
            <a:r>
              <a:rPr lang="en-US" sz="2400" b="0" i="0" dirty="0">
                <a:solidFill>
                  <a:srgbClr val="FFFF00"/>
                </a:solidFill>
                <a:effectLst/>
              </a:rPr>
              <a:t>Physical death</a:t>
            </a:r>
          </a:p>
          <a:p>
            <a:pPr marL="342900" indent="-342900" algn="l" fontAlgn="base">
              <a:buAutoNum type="arabicPeriod"/>
            </a:pPr>
            <a:endParaRPr lang="en-US" sz="2400" b="0" i="0" dirty="0">
              <a:solidFill>
                <a:srgbClr val="FFFF00"/>
              </a:solidFill>
              <a:effectLst/>
            </a:endParaRPr>
          </a:p>
          <a:p>
            <a:pPr algn="l" fontAlgn="base"/>
            <a:r>
              <a:rPr lang="en-US" sz="2400" b="0" i="0" dirty="0">
                <a:solidFill>
                  <a:srgbClr val="FFFF00"/>
                </a:solidFill>
                <a:effectLst/>
              </a:rPr>
              <a:t>2. Spiritual death caused by Adam and by our sins</a:t>
            </a:r>
          </a:p>
          <a:p>
            <a:pPr algn="l" fontAlgn="base"/>
            <a:endParaRPr lang="en-US" sz="2400" b="0" i="0" dirty="0">
              <a:solidFill>
                <a:srgbClr val="FFFF00"/>
              </a:solidFill>
              <a:effectLst/>
            </a:endParaRPr>
          </a:p>
          <a:p>
            <a:pPr algn="l" fontAlgn="base"/>
            <a:r>
              <a:rPr lang="en-US" sz="2400" b="0" i="0" dirty="0">
                <a:solidFill>
                  <a:srgbClr val="FFFF00"/>
                </a:solidFill>
                <a:effectLst/>
              </a:rPr>
              <a:t>3. Our afflictions and infirmities</a:t>
            </a:r>
          </a:p>
          <a:p>
            <a:pPr algn="l" fontAlgn="base"/>
            <a:endParaRPr lang="en-US" sz="2400" b="0" i="0" dirty="0">
              <a:solidFill>
                <a:srgbClr val="FFFF00"/>
              </a:solidFill>
              <a:effectLst/>
            </a:endParaRPr>
          </a:p>
          <a:p>
            <a:pPr algn="l" fontAlgn="base"/>
            <a:r>
              <a:rPr lang="en-US" sz="2400" b="0" i="0" dirty="0">
                <a:solidFill>
                  <a:srgbClr val="FFFF00"/>
                </a:solidFill>
                <a:effectLst/>
              </a:rPr>
              <a:t>4. Our weaknesses and imperfections</a:t>
            </a:r>
          </a:p>
        </p:txBody>
      </p:sp>
      <p:pic>
        <p:nvPicPr>
          <p:cNvPr id="12" name="Picture 11">
            <a:extLst>
              <a:ext uri="{FF2B5EF4-FFF2-40B4-BE49-F238E27FC236}">
                <a16:creationId xmlns:a16="http://schemas.microsoft.com/office/drawing/2014/main" id="{F6F5B3FB-7777-3353-320C-99506F665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1627" y="130889"/>
            <a:ext cx="1164224" cy="1452010"/>
          </a:xfrm>
          <a:prstGeom prst="rect">
            <a:avLst/>
          </a:prstGeom>
        </p:spPr>
      </p:pic>
    </p:spTree>
    <p:extLst>
      <p:ext uri="{BB962C8B-B14F-4D97-AF65-F5344CB8AC3E}">
        <p14:creationId xmlns:p14="http://schemas.microsoft.com/office/powerpoint/2010/main" val="65204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snakeskin">
            <a:extLst>
              <a:ext uri="{FF2B5EF4-FFF2-40B4-BE49-F238E27FC236}">
                <a16:creationId xmlns:a16="http://schemas.microsoft.com/office/drawing/2014/main" id="{CF9FAAF7-069B-B6D2-474B-A7C23FC0D982}"/>
              </a:ext>
            </a:extLst>
          </p:cNvPr>
          <p:cNvPicPr>
            <a:picLocks noChangeAspect="1" noChangeArrowheads="1"/>
          </p:cNvPicPr>
          <p:nvPr/>
        </p:nvPicPr>
        <p:blipFill>
          <a:blip r:embed="rId2" cstate="print">
            <a:duotone>
              <a:prstClr val="black"/>
              <a:schemeClr val="accent2">
                <a:tint val="45000"/>
                <a:satMod val="400000"/>
              </a:schemeClr>
            </a:duotone>
          </a:blip>
          <a:srcRect r="1521" b="9882"/>
          <a:stretch>
            <a:fillRect/>
          </a:stretch>
        </p:blipFill>
        <p:spPr bwMode="auto">
          <a:xfrm>
            <a:off x="0" y="0"/>
            <a:ext cx="12192000" cy="6873517"/>
          </a:xfrm>
          <a:prstGeom prst="rect">
            <a:avLst/>
          </a:prstGeom>
          <a:noFill/>
        </p:spPr>
      </p:pic>
      <p:sp>
        <p:nvSpPr>
          <p:cNvPr id="41986" name="AutoShape 2"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8" name="AutoShape 4"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90" name="AutoShape 6"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403121" y="1117174"/>
            <a:ext cx="6577781" cy="4401205"/>
          </a:xfrm>
          <a:prstGeom prst="rect">
            <a:avLst/>
          </a:prstGeom>
        </p:spPr>
        <p:txBody>
          <a:bodyPr wrap="square">
            <a:spAutoFit/>
          </a:bodyPr>
          <a:lstStyle/>
          <a:p>
            <a:pPr fontAlgn="base"/>
            <a:r>
              <a:rPr lang="en-US" sz="2800" dirty="0">
                <a:solidFill>
                  <a:schemeClr val="bg1"/>
                </a:solidFill>
              </a:rPr>
              <a:t>“There is no greater evidence of the infinite power and perfection of God’s love than is declared by the Apostle John… </a:t>
            </a:r>
          </a:p>
          <a:p>
            <a:pPr fontAlgn="base"/>
            <a:endParaRPr lang="en-US" sz="2800" dirty="0">
              <a:solidFill>
                <a:schemeClr val="bg1"/>
              </a:solidFill>
            </a:endParaRPr>
          </a:p>
          <a:p>
            <a:pPr fontAlgn="base"/>
            <a:r>
              <a:rPr lang="en-US" sz="2800" dirty="0">
                <a:solidFill>
                  <a:schemeClr val="bg1"/>
                </a:solidFill>
              </a:rPr>
              <a:t>Think how it must have grieved our Heavenly Father to send His Son to endure incomprehensible suffering for our sins. That is the greatest evidence of His love for each of us!”</a:t>
            </a:r>
          </a:p>
          <a:p>
            <a:pPr fontAlgn="base"/>
            <a:r>
              <a:rPr lang="en-US" sz="2000" dirty="0">
                <a:solidFill>
                  <a:schemeClr val="bg1"/>
                </a:solidFill>
              </a:rPr>
              <a:t>(3)</a:t>
            </a:r>
          </a:p>
        </p:txBody>
      </p:sp>
      <p:pic>
        <p:nvPicPr>
          <p:cNvPr id="15" name="Picture 14" descr="Dallin H. Oaks.jpg"/>
          <p:cNvPicPr>
            <a:picLocks noChangeAspect="1"/>
          </p:cNvPicPr>
          <p:nvPr/>
        </p:nvPicPr>
        <p:blipFill>
          <a:blip r:embed="rId3" cstate="print"/>
          <a:stretch>
            <a:fillRect/>
          </a:stretch>
        </p:blipFill>
        <p:spPr>
          <a:xfrm>
            <a:off x="8364025" y="1732474"/>
            <a:ext cx="1933575" cy="2409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snakeskin">
            <a:extLst>
              <a:ext uri="{FF2B5EF4-FFF2-40B4-BE49-F238E27FC236}">
                <a16:creationId xmlns:a16="http://schemas.microsoft.com/office/drawing/2014/main" id="{CF9FAAF7-069B-B6D2-474B-A7C23FC0D982}"/>
              </a:ext>
            </a:extLst>
          </p:cNvPr>
          <p:cNvPicPr>
            <a:picLocks noChangeAspect="1" noChangeArrowheads="1"/>
          </p:cNvPicPr>
          <p:nvPr/>
        </p:nvPicPr>
        <p:blipFill>
          <a:blip r:embed="rId2" cstate="print">
            <a:duotone>
              <a:prstClr val="black"/>
              <a:schemeClr val="accent2">
                <a:tint val="45000"/>
                <a:satMod val="400000"/>
              </a:schemeClr>
            </a:duotone>
          </a:blip>
          <a:srcRect r="1521" b="9882"/>
          <a:stretch>
            <a:fillRect/>
          </a:stretch>
        </p:blipFill>
        <p:spPr bwMode="auto">
          <a:xfrm>
            <a:off x="0" y="0"/>
            <a:ext cx="12192000" cy="6873517"/>
          </a:xfrm>
          <a:prstGeom prst="rect">
            <a:avLst/>
          </a:prstGeom>
          <a:noFill/>
        </p:spPr>
      </p:pic>
      <p:sp>
        <p:nvSpPr>
          <p:cNvPr id="41986" name="AutoShape 2"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8" name="AutoShape 4"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90" name="AutoShape 6"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26C2B508-7DE5-8241-7F48-2BEA68E7E892}"/>
              </a:ext>
            </a:extLst>
          </p:cNvPr>
          <p:cNvSpPr txBox="1"/>
          <p:nvPr/>
        </p:nvSpPr>
        <p:spPr>
          <a:xfrm>
            <a:off x="4231532" y="843677"/>
            <a:ext cx="7631349" cy="5539978"/>
          </a:xfrm>
          <a:prstGeom prst="rect">
            <a:avLst/>
          </a:prstGeom>
          <a:noFill/>
        </p:spPr>
        <p:txBody>
          <a:bodyPr wrap="square">
            <a:spAutoFit/>
          </a:bodyPr>
          <a:lstStyle/>
          <a:p>
            <a:pPr algn="l" fontAlgn="base"/>
            <a:r>
              <a:rPr lang="en-US" sz="2400" b="0" i="0" dirty="0">
                <a:solidFill>
                  <a:schemeClr val="bg1"/>
                </a:solidFill>
                <a:effectLst/>
              </a:rPr>
              <a:t>As Latter-day Saints, we refer to His mission as the Atonement of Jesus Christ, which made resurrection a reality for all and made eternal life possible for those who repent of their sins and receive and keep essential ordinances and covenants. …</a:t>
            </a:r>
          </a:p>
          <a:p>
            <a:pPr algn="l" fontAlgn="base"/>
            <a:endParaRPr lang="en-US" sz="2400" b="0" i="0" dirty="0">
              <a:solidFill>
                <a:schemeClr val="bg1"/>
              </a:solidFill>
              <a:effectLst/>
            </a:endParaRPr>
          </a:p>
          <a:p>
            <a:pPr algn="l" fontAlgn="base"/>
            <a:r>
              <a:rPr lang="en-US" sz="2400" b="0" i="0" dirty="0">
                <a:solidFill>
                  <a:schemeClr val="bg1"/>
                </a:solidFill>
                <a:effectLst/>
              </a:rPr>
              <a:t>… Our covenants bind us to Him and give us godly power. As faithful disciples, we repent and follow Him into the waters of baptism. We walk along the covenant path to receive other essential ordinances. …</a:t>
            </a:r>
          </a:p>
          <a:p>
            <a:pPr algn="l" fontAlgn="base"/>
            <a:endParaRPr lang="en-US" sz="2400" b="0" i="0" dirty="0">
              <a:solidFill>
                <a:schemeClr val="bg1"/>
              </a:solidFill>
              <a:effectLst/>
            </a:endParaRPr>
          </a:p>
          <a:p>
            <a:pPr algn="l" fontAlgn="base"/>
            <a:r>
              <a:rPr lang="en-US" sz="2400" b="0" i="0" dirty="0">
                <a:solidFill>
                  <a:schemeClr val="bg1"/>
                </a:solidFill>
                <a:effectLst/>
              </a:rPr>
              <a:t>Covenant-keeping men and women seek for ways to keep themselves unspotted from the world so there will be nothing blocking their access to the Savior’s power.</a:t>
            </a:r>
          </a:p>
          <a:p>
            <a:pPr algn="l" fontAlgn="base"/>
            <a:r>
              <a:rPr lang="en-US" b="0" i="0" dirty="0">
                <a:solidFill>
                  <a:schemeClr val="bg1"/>
                </a:solidFill>
                <a:effectLst/>
                <a:latin typeface="Calibri" panose="020F0502020204030204" pitchFamily="34" charset="0"/>
              </a:rPr>
              <a:t>(2)</a:t>
            </a:r>
          </a:p>
        </p:txBody>
      </p:sp>
      <p:pic>
        <p:nvPicPr>
          <p:cNvPr id="6" name="Picture 5">
            <a:extLst>
              <a:ext uri="{FF2B5EF4-FFF2-40B4-BE49-F238E27FC236}">
                <a16:creationId xmlns:a16="http://schemas.microsoft.com/office/drawing/2014/main" id="{85C0E360-2D49-CA65-47D6-7EB81C41C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32" y="1401015"/>
            <a:ext cx="2992381" cy="3746101"/>
          </a:xfrm>
          <a:prstGeom prst="rect">
            <a:avLst/>
          </a:prstGeom>
        </p:spPr>
      </p:pic>
    </p:spTree>
    <p:extLst>
      <p:ext uri="{BB962C8B-B14F-4D97-AF65-F5344CB8AC3E}">
        <p14:creationId xmlns:p14="http://schemas.microsoft.com/office/powerpoint/2010/main" val="10981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urple dark background">
            <a:extLst>
              <a:ext uri="{FF2B5EF4-FFF2-40B4-BE49-F238E27FC236}">
                <a16:creationId xmlns:a16="http://schemas.microsoft.com/office/drawing/2014/main" id="{D8351DDF-1C5C-4AAB-B3F7-838ED89476C2}"/>
              </a:ext>
            </a:extLst>
          </p:cNvPr>
          <p:cNvPicPr>
            <a:picLocks noChangeAspect="1" noChangeArrowheads="1"/>
          </p:cNvPicPr>
          <p:nvPr/>
        </p:nvPicPr>
        <p:blipFill>
          <a:blip r:embed="rId2" cstate="print">
            <a:lum bright="-18000" contrast="32000"/>
          </a:blip>
          <a:srcRect/>
          <a:stretch>
            <a:fillRect/>
          </a:stretch>
        </p:blipFill>
        <p:spPr bwMode="auto">
          <a:xfrm>
            <a:off x="0" y="0"/>
            <a:ext cx="12192000" cy="6858000"/>
          </a:xfrm>
          <a:prstGeom prst="rect">
            <a:avLst/>
          </a:prstGeom>
          <a:noFill/>
        </p:spPr>
      </p:pic>
      <p:sp>
        <p:nvSpPr>
          <p:cNvPr id="41986" name="AutoShape 2"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8" name="AutoShape 4"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90" name="AutoShape 6" descr="data:image/jpeg;base64,/9j/4AAQSkZJRgABAQAAAQABAAD/2wBDAAkGBwgHBgkIBwgKCgkLDRYPDQwMDRsUFRAWIB0iIiAdHx8kKDQsJCYxJx8fLT0tMTU3Ojo6Iys/RD84QzQ5Ojf/2wBDAQoKCg0MDRoPDxo3JR8lNzc3Nzc3Nzc3Nzc3Nzc3Nzc3Nzc3Nzc3Nzc3Nzc3Nzc3Nzc3Nzc3Nzc3Nzc3Nzc3Nzf/wAARCADCAQMDASIAAhEBAxEB/8QAHAAAAQUBAQEAAAAAAAAAAAAABQACAwQGAQcI/8QAQRAAAgEDAwEGBAMGBAUDBQAAAQIDAAQRBRIhMQYTIkFRYRQycYEjQpEHFTNSkqFTYnLhQ4Kx0fAWJcEXJCY08f/EABkBAAMBAQEAAAAAAAAAAAAAAAECAwAEBf/EACMRAAICAgICAwEBAQAAAAAAAAABAhESIQMxQVEEEyJhFDL/2gAMAwEAAhEDEQA/AI+xXZPTdU7NwXV3bBpCMZA68VauuxWkKTts8Vo/2UqD2Nt8gEf7VpZ7WKTnAFWi0Zxs8cvuyunxHwW+BQyXQbIA4gr1+/0uBxkACgVzosI9KtGUfRGcJHmiaVZK3MIx6YonaafozAd9aqPUijt1oWHO3GKG3Glyx5qlQfgl+4k1vomgyeJY1x6Nii9l2f7NMfxrZCPYis0lrMvTP2q9bQT8YJpZcUR1ySNKOyvZl2Gy1XHpROz7DdnZiA1kuPXispAt1HICXbA9K0Fnqk0QAycfWpPjS6LKfsuXH7Pez7ybYrIAeZpn/wBO+zkQzJbc/WrkGtr0kIB+tPfWIGz4xj1NZRC5IEnsJ2cLEC0GPI5px7C9nQM/Bj9asTaxDuxG53V2PVVHMrD7UcP4LmgfP2L7PqOLID3odL2R0QHAtR+laSXUYmXczhV96GT65ZRN8y0KSNbfQCl7J6Qp/wD1h9hUY7L6MPmtM0aOvWrHwMvPqKje/gnJHCn1FMnF6oDTQIfs1ouPDaVVfs3pK9bYCjryiMDaQfepIrm2CZki3t/aqYpeCeVmabs1pR+W35qvN2WsQuRCorRXU+9sIiIPaqMhY5y1VjGL8Ctv2Z9+z1ijcxA+1cXQ9PPSL+1Gnjz+ambMAGnwj6Et+wQ+h6f/AIQqMaJYg/whijJ7sjnrTDsB9vKjhD0Bt+yjFoOnnrCKJ23Z7SiBut1NcjYD2q/anLcZNTlxx9Dxmy9ZdktCmjBNqM/apZ+xeh4O21H9qu6YSBkfpRMsG5NcskkzoT0Ym87H6Sudlvihk/ZfTUziGtzdYGc0DvpUAPrTxSYkjyLUoljvpkRQFVsAAUqfqzZ1K4P+elUH2OkfQ37JF/8Awy2P/nSta8SnqP0rJfskyOxtqf8AzpW0DDHNTTLLoGT27DpyPpQq4tdzcp+laghWqvLAjdRTKRmjHzWB3HaKpzWLc7l6+1bJ7YLyADUEkKEeJKdTFcEYoWSpnI/tU8NmByMUdurVRkgf2qjIhQArg02TaExopvbH0FUrnwcD+1ETclcjZTDJBKPEOaKfsDSM3dSTLnaTQ2S5uFBwzVqbu3TOUI+lCbu2HmBVotM55xkgIL2UN8xz65q3+8jbrvdsvjIya6LNArHHNDNXtnUI4HhIxTzax0JBSctiudcuJiQGIWqhuWzlmNVSNtMkZlHOcVznTbReW4DHgmrMFwQ3zkY60HjuEDeIfepBMN+FbB8vQ0KCpG20iSOcNHI2SBleaINAqjK1hrC9aCdTu24PIrTw3ofHj4NWhbROdWWpUGeg+9VJQAeas+BxkSZ9qb3AfzFUi6EaBxfYSQcUzvMg55q5cW+3PFU5FIOaonYjTI2bJrgIpwz6Vwn1WmAPUqOo5q7azrHIpxkZoeuB1qxG6gjillsKZrbK7hkIRPCx6Z86tStIvUdPSs/ZhHAKnkGjsDs0YV8ke9cfIqZ0wdoG6ncMqk1lL24kdjyetbDUogyHjisvc26hzT8bRPkTPM9RY/HTf6qVTapGBqE4/wA1KuZvZZdHv/7KdQgg7G2yyMMjy+1ao63Yk4Zse+a8O7HamYtFij3kAeWa0kd7HKOXOT7064dWb7fB6jFqNm/yTgZ9TVlZ4n5EqMPrXkE8c3zQTtg+jUxW1BFGJpB/zUXw/wBN9v8AD2FsN8u0/Sonj3cFefpXlcGtatanIuGIHkTRnT+28nC3UXPmwNK+GSCuWPRs5LYN6iqU9g2DhVNVoO1EEgGV4qUa9ZOcFtp96WpIfJMHzW5XIaHHuKHSRRI+cEZ9RR+XUbV/lYGhV7cQ800bFdA90jIGHDCqzwq/hzSneNyQGHPpVd3CLgMc1VIm2hlxaDae7I496B6wrRwpvHO7ijDXIAxwD51FMILxe6lVT6E+R9api2iWlJMxe9BId/Az51b2W92m1Hwfau3+m7BvBBB5qGxtwJQ5/tUW7VnTHTpoo3li9tksNyfzCqeSvJDbfetRfhDbODjp51Rsgs1oYtoLBs4P/ntWU9WwS41dIGFmKiQHIHHFGra4cQRkHPHNCJYzHcPxgHORVq0uCgETDIPUVaEkmR5Y30G7a4d2wSaOWqkgZOD9azsLiPnOTRaz1DhQR/am5F6Jccgu1u5GAOtUbi1xnPFW470uvh3HNQSy5+Y80sW0VdFAoFJFRyKfKrRiaRsopqxHp0jY3Yz6CqZ12TxbBG0k+dTQwlzt5z71oYtGUopJ25qVNLihbcW3H3pZc8RlxMq6fbNE2TmjiuNoqqpRODjikZ1HmK5pSyZeKxQ67QlDjoazV4hDHNaJrhH8LcihGoqpztFaDaFmjyTVT/7jP/qpUtWH/uNx/rpVFvY6DfZ6TbYIAaNRysOjUE0Er+7489aJCQDrXowSwRwybUmXxcuv5zmn/vCUfmOPShpmx0pplLe1HGxc2Fhelh4jXQ6NzvxQgFj0YUhu5y4z5UcEFTYdS6aL5ZKmXVUB/EAYfWs7liP4tOVVGQ0hoYRGXIzUxapAfIqPY1M15HIh2ycVlR3YHzsD605HC9Hz9aV8aGXKwxNeKj+Igiq8l9GxyrnP1qmJ4h8yq32p4uIT/wAFf0rJAysl+KJ58qes4YHyOCKh+JgX8g/Smm5jHyoKsl4Ey2UL+eVcwOVYYHi21Vgn2cEgiiuoInwyySAq3OBjkigMjrk7RiuOUUnSOtTbSbJ7u73ZVQcGobB9smQccYNV3YE0kyDlf1oVo2buw01kJcOSfF1IqUaTuXKSrkdM1X0+8cFUfDL0+lSia4N3siJbJ4A86l+rotcWrJJLO5jAJjPuRU9iuHy5I+taKxtZVgDXGN2Og8qdPp9rdJtkiIz+ZTgiulctqpI5JQSlcStCVAChhz70QitowoLbR9azWo6cNP8AxDFNIg6SB+P9jUSTRzBDcxTOFOQCx5pGr6Yyl7RuIY7ZerJ+tSmWOMeEAV58rW7yuZLdsZyApIxV0Os21syrtHhXPSkcP6PHl9I1U+oKnBB/Sqr6oG6AUDjzkkyux/zGp0k24y64HqKGNByYQ+LZzwMe9ceYgZOarjUYVX5QeOSBXH1RGwPD06YobNaOvd7c4qvJfqQd1Vr283DACj6ChvxTKCFABPWqKBOUzGaq6tqNwQeC9KoL85vJTx81KuZrZZdBrRZttioq4bihWkg/CLiroVj5V6nGlgjgneTJjccVzv8A6UwRN6U4W7Gn0I7OG4PkajM8hPBNTC2x1FOMOBxWtAIBJKfzGnh5PNjTu7pBDWbQaY4SSebGnhz5k/rUYU08RsTwK1hokD+9OD8VxIGJ6irKWp8sGsmjUQiQ54FFbWFIYBc3CBmxuCnoBU+nWCJEZplzk4XNVdSm3pIA/HTHtU+TkrSK8fHe2CdRvZLqQk8Cqgjz0BqcRg5bPSuGQDjNcuR0pEQtSx6VN8FhQQ/I8qsWJVpMuuRR+2gs5AD3S5NSlNopHjsBQQhCuOpHP1otpgFtP3j4Hh9OavvYWrqSF2n1XigMk/d3MkatlUO3JrQk5PRmkkbTT0a7X4i4ciPOEQedEsInRMn3rP6deYgiLHHgxGp6Kvmx+tEVvAyBvI+tVcWQyXgtTYZGRhlT1XyrL65b/CsJkH4R4K+ho41xmhmtES2ciHzHWso0LJ2Z8XijpXDfAdDzQqRWhOGOajMldCgmScmF2v8AjrUbXxxQoy00ye9H60bNhU3zY4OB7VE1638xoYZM03f65o4IXJl9rtvWo2uGPmaqbvSluOK2KRrAV2c3Mh96VNuT+O/HnSrzn2dyejWdnoY205GPWiexF6KDQXRHlGnoE6Vf3yHq1dnGnijknWTLeRjhVFMOT5Cq4diepru5hT7ASlCab3LGmb3FODua2xaEYGJ6U4W5+lLe/lXQ8h9f0oNhSEICPLNOWMj8orm5/eiGnW4c95NnYvl61r9hSsVjYyz+IKFQdWNEMWlqMOu9vVjVK/1bbmKBcAfpVBbozfP5+malLkLx4gld3rSgJGAoXoBQO+Vw2/Phai9tbxyRh2L5z0zipX0+OeLZuwOg3DpUXyx6LLjaM5bgsjLnBzT/AIY7g+ftV240yWzJY+OMH5h5U0Y6E5Bo5LwHH2Rxk2zh5UO0+dEodRtI3X8QfTBqSxVHi2S4ZfQiuTWdo8gWCJQysPEPX0qblF9lMWui3cX0MUTMZBwuQM9azEGZGUyH52yxqXWERtRdUBABwabHGd4UA5xxVuJJbIz9BvTu8v7pnPht1xlfUDoPpRD4gzXawRnhTucj26Cq0h/d9ilrEp751y5HlU2lW7RQGTYS0hwD7edXtdkGghg1R1QHuDRHafJDVLUSPDEyNuYEipuSMkzE3RkZyXYfpVbafWi15ZzBiRHx9aotBKOqr+tdClFIi4ysr7feubB71ZFvKeij7c074O5/wm+wo/ZH2DBlPuxXNtXDaXA/4ZFM7iUHxKPvWzj7NTK22uEVZML+gpvdMeuB9qGSBTM1c/x3+tKu3SkXEg460q89rZ3Lo9P7I6Naz9noZRaPLIerbwB0ol+4YVUmSMZJ4wM4pvYJ1HZ6EHOf9q0Jk9Af1rg++cXR3r48JJMz6aHGrZFmzn/NwKeND3nIsoxn1f8A3o2u4kkY+5qRZGXgstZ/KmH/ACwAsfZrecvDAo9A9WU7O26Ad4sX0CE0U70Djj7GuGU9N4HtzSP5HK/Iy+NxoqJo2nj/AIAJHoKl/dlgVx3QUefhFSO4YYM7fYVXaCNzzO/3rLlk+2zfVFdIU1po8KjeOnOMDmqtzLpVvbEoVPGflrs9nAR/Gb7iqOo2caQgd8ecZ4rojONbbIuLy0gVcTaezeED7A01ZdPKmNYfEfPmoZbVN3EpNSWumGQ78t7c0Vi/IzyXgt2T2xQr3fK8855ojCLWNt8qKsbdTk4oM9hcW/jQEjPrzVhYpYx3sR72Fxhlby9jQlFX2ZNvwF2NvH4nRZID0ZT0z61Q1O2s4F76GAGNh5flNdghaBO+tfxID/EiJ5T1+1WbSym3g247yCTkDd8n+1KqT7A78Iq/ERQwI8McYwoJLChXxQtpzMrLuckqqsCOvnR3VdNns17+1h3oPmjH5fce1ZZ45Zrh5WQAnyHlXRGK6Jym2rSLWVuJzLJs3ucnirNqIkuTKQhK/KPU1RS3kWTG08ClHHIEOFO5icV0RilpMi2/KNNa2SXKiZ5g8khy3tRW3EATu0YYj8PFB7CJrLTWlb5jyMn9K5osUzNI5yQffzrS676JNv0HJNgjbaSWA4HvQS8uoLu3VgDvifLDPI8jRXu2/kNA9Xhe1vIriOEBZPC/ualLrspDvohvXt9nIUgfehLXVuowscf9NXbmLc7oIzjHGDQqW2IJxETVOLFrbJ8uV6ROupbPkWMD/TXTqrnhnA+i1U+HfyiNcNvJ/hVXGBK5krXwbqc/akt7EOCq1CYJB/wh+tOgsLm5k7uGAFuvWt+fAGpEhu4m48I+1MNzH5EVYs9DuLln3qsUcfzMxz9gKdqGmWtrCjq7At8of83/AGo0jUzB37ZvJT/mpU2+XF3KMDg0q432dSuj1LsNIi6BEe9+3pWgM0YGWlOPZawXZqzkOjxkZw/oaJfu+67tmCSlB6E80P8AHkrsp/rcdUaj4yCLlpQ3tmkNVtOSxXH+o1imQkkYOR5NTO7cdVAFFfBj5Yj+dLwjaNrVgiNmRSR5Bjmhidp4+e+tWPPBV/y+9Z3YeBimRQu9wEhRmL8bVGST7U8fhcaWxJfN5GzZDtDpgjVhG3+nbyKlTWbOUqIog5f5VVsk1V0/sFqd5pjXUwFrJzshlUhmH/xR79n/AGS+CjOsanGVuELCKJ+AMedSl8Xhq0Xj8nmfZZXTJV043k9uI0xu2EncB9KA3P8A93E08UQWEHAdyQDWtvtbgE8kd0WlLcd2pwoHvWR7Qalby28drZAxxxjCjPlSx4Euin3Nld9MtgySXM8UakZGwE5qyVs2DfCs8hQccYz9KCqrLAu9yVCk9agtrxklJiJypyMGuhcUUiD5pNh2W/ttmx13r5sM8VUWLaTJbTKFY8q4yCPerltfwXNjJbTQiAFT3gC8uT51m7dZ7W6EUYeSFjgDzxU3AdTaWjQxWkccgkjmw2OdvII9Kv2kccBZonbLHJG7gfaq1hYzXTAREKFHiz5+w96u/BW8DFTcM3PA29PXNGMYPolKfIu+h3fMxI3H6ZrM6zZ/C3Xfpu7t+SPIGtWdKefu9gkwx8L44AqPUoITvgMKFCMHOcmnUVdC5uOzCpdjeck59jVi2kDKpUnjNKTRoxdsIDIImOBvHT2zWss+x9s9ilxbtK35XRmyPqMeVVxUexlyOXQAeSe5MccjlYlHTH/QUctZY4YFVGGPM1Ys+yUcvfXUqsFQEiNGOGx580S7O6dbjvXe1Rdq+AHJz70ssaNcgJqN3dW8MbxREq7hS23IGar65DI8ltBNMoHLHw/bmtNelbstbzjCnlQOAMdKGxG3uIpZrqM95b+Z8+PSuaeivHtf0zjWkwW4kEkZ24VQPP8A7UFM8rOE2sGY4C7eTWgTVoo+9MEabXJxlePt61Hd69twYEzKhyu6P5fXnyq0I6I8k99ittKSKOJ9RkdXYbu5XAI9Afc1Q1Bu8uWtra0VAfkx82f/AJqte6hf3rG6eJpEVsnaOB+nNFNAtrnUr6Ce4tu6jB7xXz8wFVwUVZLNydIfHpltpv4mpzbmK5VNvAND/wB8/D36v3q91yGVFAwKO9qQrt3ZOQD0rHyd1byM7Rq+OgNNxpC8kn0GoDMiS3TuFSblE88UI1fUY5QI3GQvrVKbVpyMOxIHTjpQyeV5XY9TjJqsY+yUptrQHvZVa6kYAYJpVWnP4zfWlXC+zrXR7P2KkgtezVq0gU7hnO3pRLWbO6ubO2u7VREJm2oS+Mj39KZ+zbTfjuz1qVUEj+Y8EY5r06W2iaIQzQq0CgKATwcUVPFIfDJnjep2F5ptwsWrJHKMeFonBx9xVteyl9PbCa3tZu8Y8ITnI9c+lenQ6JafGCV7aLaDkArnmisMgUSBgE2Hz8qL5/Qi4V0eX6f2DMbCfWp1hgXB7uM7mPt7UZS80XQ0ZtK09BIT87jLH/tU+tahb95O+cnpnyzWPvbuOQ5V8N51ty2wtRgg8vbG4mvgz4WIH5R0qxruqtcIj2F0ziRfxEP5Kyml2V1rF38PZRFsH8Rh0UHzNbtezmnJbRxyhi8CAOyHaGJ9a0sUwxyaMeYsyby4Jx4gTzWY1IyLctGeAGwSa9Dt9AtUeWaS4mEcT/LgeL70D7V9n3v9RgntCIiyjKt0bHnRzVmUWkAd2ImIOcChEhQgsRt3HgrRC/tL6yZoZUYGThdozmgK297Pcm2iid5gT4R5f9qo0Kgnp+o3FvLtMjd308QyMVpf/UdtYuscVnDLCFH4q4G6sNcLcWcnd3Ssr449D96hjuXGfExHoam4JlFNpHqejavY3xkSFltJCuAFX5qu2lrZRhry9nEsZbAjQ9fr515dZ6o8DqyjDD8ynFaeHV47q18bqrKPydT9ajLjcX+SilGS/RrtR7QXM5As5BBAowABzQy8jvtTl/BEj9N7CssdWyCCGxnrWl03WgNO22w3N0dhSyU47QYqEnQZ0bSNP0+5e1mj+I5EqmT8nkRWiuLuK2iAtwgToFAxisR2fe8uO0AEpKROpQnrnjNaPVILSzbfM0jdOjU8bemTmkn+S42owLEUj5G3J+tBIL2dWeWMNjoFAPSnW93plxPHGEcHI8+D9a0MpRSBGVCnjA4p/wDnRPvyAUEd7Asu4Bw+GHtWf1GGaC4mL7iCWCoDgHnzrZSwwW4MwiGSfLzrMamO+1AySH8FeSvlmpydui0FSsH3VrIlqgcxRog4LDgULn1xrNyHCSjI4HAI+1WtYu2uFKg+HGAPKsw0Bj3SzxyGIg48hmuniXs5OWTT0GbTtLbRvJm3ijMn8q4//taXs/qFtNZCFVEbxknnoQTxXlM68kjPtXba+uoHGyd1PrnFWlwqS0SjyuL2ematbvK7SFQxI+YVitRjVGbd/eiK9opp9M2I34sfXP5hQptYAVi8aGXPBZc4pYQkgzknsFFGkmRVXdlgMYzWp0jSbe3tZHvEAlbOVIzgUJ0zW7e0vGmNsgZ+DtOAPetVIyzhZo3LwSDP0o8jfQONLs8r1FYFvphFgIG4HpSparHjUbgbfzmlXE+zrXR7t+y4xS9lLSBJAl0DlecZr0OG3KW+65J3jJODxXjX7NGY2FsSSFXByK9cs9Q+Itz+XPAy3Wg9IpHZIk6Rkssu5Dyc1VvL8NFKWKqpGBn8wqpe29wGDRnKk8gVTvrSW4Rdhxt9aCCx+u6bHe6RGtup348Cr6+5rzL4K6kvvhMATFtuGOOa9KSSaDT3jORJnOfQe1YrVZZYtRhvSgZw4c+WcGrcbrRHkSezd9mNFttEt2thNvnuADLIeuQOgq1Pc20a/DySYMjYO7jjzoBa9qba5eF5Y2VuRgc4oHrF58XMjqWKM2F45pcW3sfNJaNgEt45H7qMCInAdmyDQrUdTt0vG2oGdF5bNK4lhGjRwiVd6jgA+dY7UVnhnmEgIPHNaKt7C5Ui7Pr5WUuQGVSdoIzQ0asjLKxiQSOCN+OeaE3chEQ96rCTEfTpV/rRLNluS4SV+6uoUliIyM+R9qHappPcCOW1ErQMMsWHCn0zTjL4sHGKN6feRGDulu9obrG68GsotdGz9mQMLLypz9au6ZkMQST6jNaMdn7e9cm1nG4ctg5zVNtCvbe5290QVwSc8GtKqBFtluWKL4MwSqYyRuXjFSaRK1vaGNiFDHk45qLVWn/CEoyUGPpXIZF2hH+U9T6VJorls1ukXSQahat3gbJ/6g1otcZLuxkCoGIGeOorz6PNrdWskL71DAH1FaiC9KPhj+vnQwrYs57pkOn2rOok7vAz1PWtLbFe67xlAPTOaG2d3GylRGDls4FF0YbNuFHsfKtJ2CP8KWuXrwWYIAPIC0DuLWR7L4iZGUt5H08zitFdJFI8TSLnuzuX0zQzWLyNYGUOAxGBmkx3ZVTqNGRuLKWVD3Mefc1Lqdlc3elbiFiEY+TPoKIWamSRk3IFZeSDTr0pbp3T7hGw+ZuatFkHFO2eX3KlXaqhznJ5rS6tpbHfcW+HjHXb5UBkjwM/9a6lOzlaord6yDwkgGozKx+Y5qSRahK5qiaFaOoQzDPStZpl0RpxjE6qiDoxxisfg09ZHUEZOD5UslkZOuipqD7r2Y5By3kaVU53PfN9aVec1s7ldHrv7ObiK30iEzRs6EjODjAr0W6snhgW+gnUW+3KjofpXmvYm6Q9m4odoDZ+avRbS9i1HSlsnX5AADWfQ8SD/wBQSLEvG4dCPP609NRcry+CeQD51RHZq4iuEFvfq0bHJWRcEc+VdmtLiK74j3Qj165rUjfo78fJLO6SqcdM1ZuNItLi0yztg+QGcGmm4eR+4dQqPx06Vct4XjdIQQU243VroyVmS1PQ5dMuUltm7+EjOV4xThGps3dSFbblFNaHU7VvDH3nnkjzxWa1aI2sZVWyMcEU8ZWTarZnFmnW62qxLM2Bk0e1sTRwxG7x30iYbHkR0/tWdSV4LlJ1OWjYMM0X7RX/AMbF3iA5wDyOhppf9A43p2AL8gcE8AVVTxFUH5jioJ5zKeetHdA0yG4uUaabwgdF9TVG6RkrZBeadF3wS3B3YAx6k1pezvZQP3U0zHvjk7AMhR70U06K1tMqio0nkWXk0Ut7z4IOqxh5ZRyR5VNztaHUK2xkOj2FpPlIQXzy2aE6i0U95LIkhUE7Rk1Zm76Ted5GfTyoNq8a280Tg5Rhgn0NBqzKSsi1BYxPukUMcbcHzqjdWSTqvwzlcD061PqG2WOLYwz65qGwjuxqUEbsvds4HNCtjJ6FHYyRzoBKH2Mp681pJYmQ7ZOGofqqiO8RmTarE45xk1oVtor+2SRWwWXnB86Zsk43sr6bvgk7xXGB1Bq+J5IZxIwJj9OtUPhmgbu5HG3PDZq+l2jL3SjxKOTikezR9Fm8l723zGcgDyrD9onkjhzkmtlp8yNbyR8cms/2hs/iFKjoAaZGmjDjWZ4JFIY8USj7UNIAs6q69D7is3fRmKVlYcg4qoxPkcVeMU0QbZrv3varKCg2IeuKqvYWl3dZtnBjY+JPMVmAzE4zRCzujBh0J3LRca6BfsPalodvcxDuG7uZBjAHBrKXun3do7LJC20fmAyDRyTVw5EivhwORnrUcmqmZMOTz6+VBOSA6fRl3JU4YEH0IqNpDR2+C6kiqColXo2McUCuIXhcrICCKploKSBshzI31pVyT5zSrhfZ2Lo9P7EgtpcSLgBupPlW0XfbQLJbSDGMAg815t2dvxBpcaFwpovDrQhyomUqeSM1VQtIlmkzfaffTyHNxNsiQZYjqfajdjNb38zfDzeGMYZW569Oa8ui1vvJVSF1Z2PCg9aOaDqHwd3IHmQyzjBjU8qfr0qcoFI8lmi1GxWOfwzMh3YDP0zUt4Z9PRHaRJY8DLoc4rNan2ghAe2uZ0Myjwsrjg+9Az2gBOz4pfc5oqFoDmkb6XVoJbVmIHfAYFZm+k72EoeTQ6HVbSfJWVVcDkg8VVutSjXIS4RvfNFRSBKVojIVZPGBx0zUdxcGViWI+gqmt7GzMDIhz5lqhkuolON6D3zRb2Kuiu6CO5IUZBHA+tErVLjTNhdwN+GGDTLWK3uChM8anryaOyW1jtRmu4ZCq48Tf2rOS6HhFvZcsrqR5En7xSg8vatXZ2+LcTTHxyc5NZC2vrSJAryRKB8oBGBRY9p7F1SMzKAo65pU1Y7QavIAkJCjyzQPW7QS6czjggf3olb6/pcoO+9hA24wzYoPe6zZzGSBJ4TGWznPpWuhMbZl5oZQV3E4FW9JuJDrFuhGUGTyParUt/YhSDLEW+tLQ7rT/wB697JPEoCNglq1jta0W9clhm7pccoSc588Ve7O3SHTDBkhkY8/WgnaGeyaWMw3EZJBJIeuaRqFpbSMr3MQDJ/N50zSZPaRppu6VC4mfcASwODQzs/Pcz3Ny7qQSQcE+WKB63rVuqtHDcqTI3OG6CrnZ3VrYPIklygDIOrUknTRSEU4Nvs1OmwSfGtuYbPTzNWNQtgQdtCoNXsoZci7hBPHzVM2t2Dlt15D/VWYj6PPO0EGy+lG3zoDIpArTdpbq1kvGeOaNgfMGs7O8TA4df1qvHPwQnF2Vo3wSR0rqTlW3BaiLqinxDrUXfKPzj9atkhEmSyMDJuQHn8tT3EDxQpKJVJIyV6EVUhkHfr4h1q1eSpJL8wPlx0pcjUyrHLIZPwtxx6V25k+IIZjz0q0GNuFaGXnHO0+X/hrsEaTTHci887jQ+xBxZnJVHeN9aVT3cIS5kUA4BpVyvs6l0QrI4HDt+tO7x/52/WlSrC+RRzSqwKyOD6hjU0dxOHyJpAfUMaVKgxkRyzSsxJkcn3Y0zvH/nb9aVKj4MdSWQHiRx/zGk0smf4j/wBRpUqVh8CEj4+dv1pGR8fO360qVYw5JZAOJH/qNO7+bH8V/wCo0qVDyMhNPL/iv/Ua530v+I/9RpUqCCznfS/4j/1GnCaXH8R/6jSpVgDTLJn+I/8AUaSyyAnEj/1GlSrGE00pPMjn/mNNMknHjb9aVKigDd7k8sx+9OilkB4dh9DSpVjDzNL/AIr/ANRpGaX/ABX/AKjSpUDDHkkJ5dj96YXb+Y/rSpUV2BjSzfzH9aaSc9TSpUwDoZs9T+tODNj5j+tKlWMxwkf+dv1p4lkHSR/6jSpUDLs4XYnJYk/WlSpUgT//2Q=="/>
          <p:cNvSpPr>
            <a:spLocks noChangeAspect="1" noChangeArrowheads="1"/>
          </p:cNvSpPr>
          <p:nvPr/>
        </p:nvSpPr>
        <p:spPr bwMode="auto">
          <a:xfrm>
            <a:off x="84667" y="-896938"/>
            <a:ext cx="3289300"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9A6899A0-78D5-D661-154C-013CF11B758B}"/>
              </a:ext>
            </a:extLst>
          </p:cNvPr>
          <p:cNvSpPr txBox="1"/>
          <p:nvPr/>
        </p:nvSpPr>
        <p:spPr>
          <a:xfrm>
            <a:off x="2253505" y="395723"/>
            <a:ext cx="7684990" cy="1754326"/>
          </a:xfrm>
          <a:prstGeom prst="rect">
            <a:avLst/>
          </a:prstGeom>
          <a:noFill/>
        </p:spPr>
        <p:txBody>
          <a:bodyPr wrap="square" rtlCol="0">
            <a:spAutoFit/>
          </a:bodyPr>
          <a:lstStyle/>
          <a:p>
            <a:pPr algn="ctr"/>
            <a:r>
              <a:rPr lang="en-US" sz="5400" dirty="0">
                <a:solidFill>
                  <a:schemeClr val="bg1"/>
                </a:solidFill>
              </a:rPr>
              <a:t>John’s Gospel Continued</a:t>
            </a:r>
          </a:p>
          <a:p>
            <a:pPr algn="ctr"/>
            <a:r>
              <a:rPr lang="en-US" sz="5400" dirty="0">
                <a:solidFill>
                  <a:schemeClr val="bg1"/>
                </a:solidFill>
              </a:rPr>
              <a:t>John 3:22-35</a:t>
            </a:r>
          </a:p>
        </p:txBody>
      </p:sp>
      <p:grpSp>
        <p:nvGrpSpPr>
          <p:cNvPr id="7" name="Group 6">
            <a:extLst>
              <a:ext uri="{FF2B5EF4-FFF2-40B4-BE49-F238E27FC236}">
                <a16:creationId xmlns:a16="http://schemas.microsoft.com/office/drawing/2014/main" id="{1BAE8A55-9ABD-6EB9-5C02-7BE7BB7E7199}"/>
              </a:ext>
            </a:extLst>
          </p:cNvPr>
          <p:cNvGrpSpPr/>
          <p:nvPr/>
        </p:nvGrpSpPr>
        <p:grpSpPr>
          <a:xfrm>
            <a:off x="5026759" y="2069956"/>
            <a:ext cx="1782431" cy="4510143"/>
            <a:chOff x="6934200" y="1265656"/>
            <a:chExt cx="1985484" cy="4373144"/>
          </a:xfrm>
        </p:grpSpPr>
        <p:sp>
          <p:nvSpPr>
            <p:cNvPr id="8" name="Oval 7">
              <a:extLst>
                <a:ext uri="{FF2B5EF4-FFF2-40B4-BE49-F238E27FC236}">
                  <a16:creationId xmlns:a16="http://schemas.microsoft.com/office/drawing/2014/main" id="{3A0E3A46-D5D3-B3ED-AF4F-48FDEF3DC25F}"/>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63141EA-BB48-D245-E1D4-B7AF45E204A1}"/>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9944E9F8-DAF0-D5D3-CFF4-B8BAD4E945EE}"/>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1B554E8-733E-F6C2-1F30-A0D04E066639}"/>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437987-BE9B-2935-C544-32BA966A1E9D}"/>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6BC685CA-91B4-CA59-A172-C49C387C4594}"/>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60F80464-D075-DF69-4B68-F41821157DAE}"/>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6CFA26A7-70D5-2579-F726-B5FCB2030695}"/>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0F6AF1E4-C5BF-F19D-C065-FF0E208B1B0A}"/>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CF7DE365-536A-9187-8343-8C38097E4BD3}"/>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48F40B4C-DEAE-3A85-ACC2-48625166BB86}"/>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4">
              <a:extLst>
                <a:ext uri="{FF2B5EF4-FFF2-40B4-BE49-F238E27FC236}">
                  <a16:creationId xmlns:a16="http://schemas.microsoft.com/office/drawing/2014/main" id="{1CC3482E-481B-4259-ECB9-D154CC4FF43A}"/>
                </a:ext>
              </a:extLst>
            </p:cNvPr>
            <p:cNvGrpSpPr/>
            <p:nvPr/>
          </p:nvGrpSpPr>
          <p:grpSpPr>
            <a:xfrm>
              <a:off x="7108136" y="2388756"/>
              <a:ext cx="1544360" cy="2210894"/>
              <a:chOff x="4553133" y="901823"/>
              <a:chExt cx="2186627" cy="3449921"/>
            </a:xfrm>
          </p:grpSpPr>
          <p:sp>
            <p:nvSpPr>
              <p:cNvPr id="42041" name="Double Wave 23">
                <a:extLst>
                  <a:ext uri="{FF2B5EF4-FFF2-40B4-BE49-F238E27FC236}">
                    <a16:creationId xmlns:a16="http://schemas.microsoft.com/office/drawing/2014/main" id="{0F8E34D5-FD87-BF2A-FB7D-FA9A57C85DF1}"/>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042" name="Group 16">
                <a:extLst>
                  <a:ext uri="{FF2B5EF4-FFF2-40B4-BE49-F238E27FC236}">
                    <a16:creationId xmlns:a16="http://schemas.microsoft.com/office/drawing/2014/main" id="{9B2E72DD-11A8-74BF-5449-5E280CAC12B6}"/>
                  </a:ext>
                </a:extLst>
              </p:cNvPr>
              <p:cNvGrpSpPr/>
              <p:nvPr/>
            </p:nvGrpSpPr>
            <p:grpSpPr>
              <a:xfrm>
                <a:off x="4694566" y="901823"/>
                <a:ext cx="2045194" cy="1982724"/>
                <a:chOff x="2594848" y="2213440"/>
                <a:chExt cx="2045194" cy="1982724"/>
              </a:xfrm>
              <a:solidFill>
                <a:srgbClr val="E0C13C"/>
              </a:solidFill>
            </p:grpSpPr>
            <p:sp>
              <p:nvSpPr>
                <p:cNvPr id="42043" name="Pie 17">
                  <a:extLst>
                    <a:ext uri="{FF2B5EF4-FFF2-40B4-BE49-F238E27FC236}">
                      <a16:creationId xmlns:a16="http://schemas.microsoft.com/office/drawing/2014/main" id="{9DDFB60D-9332-FB7F-63A7-8D74F68D859D}"/>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2044" name="Group 5">
                  <a:extLst>
                    <a:ext uri="{FF2B5EF4-FFF2-40B4-BE49-F238E27FC236}">
                      <a16:creationId xmlns:a16="http://schemas.microsoft.com/office/drawing/2014/main" id="{27BFEA7B-9C9E-AB77-2471-504BB2BE603C}"/>
                    </a:ext>
                  </a:extLst>
                </p:cNvPr>
                <p:cNvGrpSpPr/>
                <p:nvPr/>
              </p:nvGrpSpPr>
              <p:grpSpPr>
                <a:xfrm>
                  <a:off x="2840416" y="2333435"/>
                  <a:ext cx="1586009" cy="1634505"/>
                  <a:chOff x="2838154" y="2333435"/>
                  <a:chExt cx="1586009" cy="1634505"/>
                </a:xfrm>
                <a:grpFill/>
              </p:grpSpPr>
              <p:sp>
                <p:nvSpPr>
                  <p:cNvPr id="42045" name="Moon 3">
                    <a:extLst>
                      <a:ext uri="{FF2B5EF4-FFF2-40B4-BE49-F238E27FC236}">
                        <a16:creationId xmlns:a16="http://schemas.microsoft.com/office/drawing/2014/main" id="{924152A8-C379-0A00-1478-59106F0CAB49}"/>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46" name="Moon 20">
                    <a:extLst>
                      <a:ext uri="{FF2B5EF4-FFF2-40B4-BE49-F238E27FC236}">
                        <a16:creationId xmlns:a16="http://schemas.microsoft.com/office/drawing/2014/main" id="{CB5A874C-7200-C30F-1011-3B498853D7D5}"/>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0" name="Oval 19">
              <a:extLst>
                <a:ext uri="{FF2B5EF4-FFF2-40B4-BE49-F238E27FC236}">
                  <a16:creationId xmlns:a16="http://schemas.microsoft.com/office/drawing/2014/main" id="{87F7BD87-9765-D801-EE6D-0C08EEF3DBFA}"/>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58">
              <a:extLst>
                <a:ext uri="{FF2B5EF4-FFF2-40B4-BE49-F238E27FC236}">
                  <a16:creationId xmlns:a16="http://schemas.microsoft.com/office/drawing/2014/main" id="{4E1B0DF0-D213-83EE-9F03-EEAEC2E16DAB}"/>
                </a:ext>
              </a:extLst>
            </p:cNvPr>
            <p:cNvGrpSpPr/>
            <p:nvPr/>
          </p:nvGrpSpPr>
          <p:grpSpPr>
            <a:xfrm rot="175281">
              <a:off x="7281771" y="4966315"/>
              <a:ext cx="1319546" cy="446802"/>
              <a:chOff x="3810000" y="1677648"/>
              <a:chExt cx="4705061" cy="1827552"/>
            </a:xfrm>
          </p:grpSpPr>
          <p:grpSp>
            <p:nvGrpSpPr>
              <p:cNvPr id="42011" name="Group 37">
                <a:extLst>
                  <a:ext uri="{FF2B5EF4-FFF2-40B4-BE49-F238E27FC236}">
                    <a16:creationId xmlns:a16="http://schemas.microsoft.com/office/drawing/2014/main" id="{91C32D17-E853-8680-DC16-7BABCA5DD660}"/>
                  </a:ext>
                </a:extLst>
              </p:cNvPr>
              <p:cNvGrpSpPr/>
              <p:nvPr/>
            </p:nvGrpSpPr>
            <p:grpSpPr>
              <a:xfrm>
                <a:off x="3810000" y="1828800"/>
                <a:ext cx="1776984" cy="1676400"/>
                <a:chOff x="3810000" y="1828800"/>
                <a:chExt cx="4038600" cy="3810000"/>
              </a:xfrm>
            </p:grpSpPr>
            <p:sp>
              <p:nvSpPr>
                <p:cNvPr id="42032" name="Half Frame 42031">
                  <a:extLst>
                    <a:ext uri="{FF2B5EF4-FFF2-40B4-BE49-F238E27FC236}">
                      <a16:creationId xmlns:a16="http://schemas.microsoft.com/office/drawing/2014/main" id="{3DFF6E26-A0D6-1132-6D8B-711B509E1EA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33" name="Half Frame 42032">
                  <a:extLst>
                    <a:ext uri="{FF2B5EF4-FFF2-40B4-BE49-F238E27FC236}">
                      <a16:creationId xmlns:a16="http://schemas.microsoft.com/office/drawing/2014/main" id="{AF414DF4-76E6-7D4A-D849-FF97A628373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34" name="Half Frame 42033">
                  <a:extLst>
                    <a:ext uri="{FF2B5EF4-FFF2-40B4-BE49-F238E27FC236}">
                      <a16:creationId xmlns:a16="http://schemas.microsoft.com/office/drawing/2014/main" id="{5568B120-2CB2-E5FD-6E89-2EEF2982539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35" name="Half Frame 42034">
                  <a:extLst>
                    <a:ext uri="{FF2B5EF4-FFF2-40B4-BE49-F238E27FC236}">
                      <a16:creationId xmlns:a16="http://schemas.microsoft.com/office/drawing/2014/main" id="{964BC9D3-725F-45BB-2ED5-68C4703F1DB9}"/>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36" name="Donut 775">
                  <a:extLst>
                    <a:ext uri="{FF2B5EF4-FFF2-40B4-BE49-F238E27FC236}">
                      <a16:creationId xmlns:a16="http://schemas.microsoft.com/office/drawing/2014/main" id="{8340D9E2-E195-9248-D383-EA467504987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37" name="Diamond 42036">
                  <a:extLst>
                    <a:ext uri="{FF2B5EF4-FFF2-40B4-BE49-F238E27FC236}">
                      <a16:creationId xmlns:a16="http://schemas.microsoft.com/office/drawing/2014/main" id="{93BFEEA1-069B-A45A-D036-856E0C2B309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38" name="Diamond 42037">
                  <a:extLst>
                    <a:ext uri="{FF2B5EF4-FFF2-40B4-BE49-F238E27FC236}">
                      <a16:creationId xmlns:a16="http://schemas.microsoft.com/office/drawing/2014/main" id="{EDE290D2-86FD-E5CB-00BE-0D4D86B8DDC0}"/>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39" name="Diamond 42038">
                  <a:extLst>
                    <a:ext uri="{FF2B5EF4-FFF2-40B4-BE49-F238E27FC236}">
                      <a16:creationId xmlns:a16="http://schemas.microsoft.com/office/drawing/2014/main" id="{21C49206-B2CB-B6B7-CEE8-8BF84CFC0B1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40" name="Diamond 42039">
                  <a:extLst>
                    <a:ext uri="{FF2B5EF4-FFF2-40B4-BE49-F238E27FC236}">
                      <a16:creationId xmlns:a16="http://schemas.microsoft.com/office/drawing/2014/main" id="{D1C99B60-6FCF-7496-200A-F2BACDF24880}"/>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012" name="Group 38">
                <a:extLst>
                  <a:ext uri="{FF2B5EF4-FFF2-40B4-BE49-F238E27FC236}">
                    <a16:creationId xmlns:a16="http://schemas.microsoft.com/office/drawing/2014/main" id="{E0DD1E7A-38CB-B941-A455-2C82D6484B32}"/>
                  </a:ext>
                </a:extLst>
              </p:cNvPr>
              <p:cNvGrpSpPr/>
              <p:nvPr/>
            </p:nvGrpSpPr>
            <p:grpSpPr>
              <a:xfrm>
                <a:off x="5314014" y="1757596"/>
                <a:ext cx="1776984" cy="1676400"/>
                <a:chOff x="3810000" y="1828800"/>
                <a:chExt cx="4038600" cy="3810000"/>
              </a:xfrm>
            </p:grpSpPr>
            <p:sp>
              <p:nvSpPr>
                <p:cNvPr id="42023" name="Half Frame 42022">
                  <a:extLst>
                    <a:ext uri="{FF2B5EF4-FFF2-40B4-BE49-F238E27FC236}">
                      <a16:creationId xmlns:a16="http://schemas.microsoft.com/office/drawing/2014/main" id="{32861C41-A77A-4A64-6D85-DB2281DDDBD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24" name="Half Frame 42023">
                  <a:extLst>
                    <a:ext uri="{FF2B5EF4-FFF2-40B4-BE49-F238E27FC236}">
                      <a16:creationId xmlns:a16="http://schemas.microsoft.com/office/drawing/2014/main" id="{F746CAF4-B580-10DC-4E39-EF7CEF5E23F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25" name="Half Frame 42024">
                  <a:extLst>
                    <a:ext uri="{FF2B5EF4-FFF2-40B4-BE49-F238E27FC236}">
                      <a16:creationId xmlns:a16="http://schemas.microsoft.com/office/drawing/2014/main" id="{B5F5D581-94B6-0FF2-4B3E-B3F7F526F62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26" name="Half Frame 42025">
                  <a:extLst>
                    <a:ext uri="{FF2B5EF4-FFF2-40B4-BE49-F238E27FC236}">
                      <a16:creationId xmlns:a16="http://schemas.microsoft.com/office/drawing/2014/main" id="{201DB0B9-B110-CD39-4944-990CC333046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27" name="Donut 766">
                  <a:extLst>
                    <a:ext uri="{FF2B5EF4-FFF2-40B4-BE49-F238E27FC236}">
                      <a16:creationId xmlns:a16="http://schemas.microsoft.com/office/drawing/2014/main" id="{5BD76BE4-B63A-39CA-FA42-FEDB2B0129A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28" name="Diamond 42027">
                  <a:extLst>
                    <a:ext uri="{FF2B5EF4-FFF2-40B4-BE49-F238E27FC236}">
                      <a16:creationId xmlns:a16="http://schemas.microsoft.com/office/drawing/2014/main" id="{233F1811-E890-E91E-8A41-540F680364ED}"/>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29" name="Diamond 42028">
                  <a:extLst>
                    <a:ext uri="{FF2B5EF4-FFF2-40B4-BE49-F238E27FC236}">
                      <a16:creationId xmlns:a16="http://schemas.microsoft.com/office/drawing/2014/main" id="{D1EB14B3-1AD4-5C7B-AA59-331056C163F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30" name="Diamond 42029">
                  <a:extLst>
                    <a:ext uri="{FF2B5EF4-FFF2-40B4-BE49-F238E27FC236}">
                      <a16:creationId xmlns:a16="http://schemas.microsoft.com/office/drawing/2014/main" id="{0D5922DB-2F94-4E4E-8915-D2140C084F0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31" name="Diamond 42030">
                  <a:extLst>
                    <a:ext uri="{FF2B5EF4-FFF2-40B4-BE49-F238E27FC236}">
                      <a16:creationId xmlns:a16="http://schemas.microsoft.com/office/drawing/2014/main" id="{74B16FE9-42A4-C025-3086-92EC02CA6A9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013" name="Group 48">
                <a:extLst>
                  <a:ext uri="{FF2B5EF4-FFF2-40B4-BE49-F238E27FC236}">
                    <a16:creationId xmlns:a16="http://schemas.microsoft.com/office/drawing/2014/main" id="{5935B4D7-AA88-B8F9-D789-7B2C9E72DE44}"/>
                  </a:ext>
                </a:extLst>
              </p:cNvPr>
              <p:cNvGrpSpPr/>
              <p:nvPr/>
            </p:nvGrpSpPr>
            <p:grpSpPr>
              <a:xfrm>
                <a:off x="6738077" y="1677648"/>
                <a:ext cx="1776984" cy="1676400"/>
                <a:chOff x="3810000" y="1828800"/>
                <a:chExt cx="4038600" cy="3810000"/>
              </a:xfrm>
            </p:grpSpPr>
            <p:sp>
              <p:nvSpPr>
                <p:cNvPr id="42014" name="Half Frame 42013">
                  <a:extLst>
                    <a:ext uri="{FF2B5EF4-FFF2-40B4-BE49-F238E27FC236}">
                      <a16:creationId xmlns:a16="http://schemas.microsoft.com/office/drawing/2014/main" id="{215726BC-83D6-7DF0-8838-3F09C1ABF10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15" name="Half Frame 50">
                  <a:extLst>
                    <a:ext uri="{FF2B5EF4-FFF2-40B4-BE49-F238E27FC236}">
                      <a16:creationId xmlns:a16="http://schemas.microsoft.com/office/drawing/2014/main" id="{2CD9B59C-F38A-6230-E416-EFDB4BB19232}"/>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16" name="Half Frame 51">
                  <a:extLst>
                    <a:ext uri="{FF2B5EF4-FFF2-40B4-BE49-F238E27FC236}">
                      <a16:creationId xmlns:a16="http://schemas.microsoft.com/office/drawing/2014/main" id="{4999FE8A-7CA1-2C13-8A10-8922C8B4A2F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17" name="Half Frame 52">
                  <a:extLst>
                    <a:ext uri="{FF2B5EF4-FFF2-40B4-BE49-F238E27FC236}">
                      <a16:creationId xmlns:a16="http://schemas.microsoft.com/office/drawing/2014/main" id="{3AEF33A4-056E-E660-78DD-54D0DB3D906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18" name="Donut 757">
                  <a:extLst>
                    <a:ext uri="{FF2B5EF4-FFF2-40B4-BE49-F238E27FC236}">
                      <a16:creationId xmlns:a16="http://schemas.microsoft.com/office/drawing/2014/main" id="{645B31EB-4697-7F1F-B2A1-022A930FD95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19" name="Diamond 42018">
                  <a:extLst>
                    <a:ext uri="{FF2B5EF4-FFF2-40B4-BE49-F238E27FC236}">
                      <a16:creationId xmlns:a16="http://schemas.microsoft.com/office/drawing/2014/main" id="{122AC1B0-55A0-0511-FED0-71DDDBF1D21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20" name="Diamond 42019">
                  <a:extLst>
                    <a:ext uri="{FF2B5EF4-FFF2-40B4-BE49-F238E27FC236}">
                      <a16:creationId xmlns:a16="http://schemas.microsoft.com/office/drawing/2014/main" id="{D65FF8D4-FCBD-5314-4B6F-DCC7BE7E3E1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21" name="Diamond 42020">
                  <a:extLst>
                    <a:ext uri="{FF2B5EF4-FFF2-40B4-BE49-F238E27FC236}">
                      <a16:creationId xmlns:a16="http://schemas.microsoft.com/office/drawing/2014/main" id="{EC9FF6A5-7927-7CE7-5FC0-EFB170C98CFC}"/>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22" name="Diamond 42021">
                  <a:extLst>
                    <a:ext uri="{FF2B5EF4-FFF2-40B4-BE49-F238E27FC236}">
                      <a16:creationId xmlns:a16="http://schemas.microsoft.com/office/drawing/2014/main" id="{081CEB40-39D0-BFB2-E6CB-0B65F50AC25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Cloud 21">
              <a:extLst>
                <a:ext uri="{FF2B5EF4-FFF2-40B4-BE49-F238E27FC236}">
                  <a16:creationId xmlns:a16="http://schemas.microsoft.com/office/drawing/2014/main" id="{20613954-B9AC-25F7-D464-D1932FF320D2}"/>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D68DF1D-56ED-BEF2-7116-3951CD6F67DB}"/>
                </a:ext>
              </a:extLst>
            </p:cNvPr>
            <p:cNvGrpSpPr/>
            <p:nvPr/>
          </p:nvGrpSpPr>
          <p:grpSpPr>
            <a:xfrm>
              <a:off x="7162023" y="1568903"/>
              <a:ext cx="1544762" cy="259293"/>
              <a:chOff x="7105896" y="1557210"/>
              <a:chExt cx="1544762" cy="488119"/>
            </a:xfrm>
          </p:grpSpPr>
          <p:sp>
            <p:nvSpPr>
              <p:cNvPr id="24" name="Rounded Rectangle 15">
                <a:extLst>
                  <a:ext uri="{FF2B5EF4-FFF2-40B4-BE49-F238E27FC236}">
                    <a16:creationId xmlns:a16="http://schemas.microsoft.com/office/drawing/2014/main" id="{31A15BF4-A925-8BE5-92C0-F1F4667C1380}"/>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59">
                <a:extLst>
                  <a:ext uri="{FF2B5EF4-FFF2-40B4-BE49-F238E27FC236}">
                    <a16:creationId xmlns:a16="http://schemas.microsoft.com/office/drawing/2014/main" id="{27C0D0A2-BFAE-02A6-7626-0550FFDAB392}"/>
                  </a:ext>
                </a:extLst>
              </p:cNvPr>
              <p:cNvGrpSpPr/>
              <p:nvPr/>
            </p:nvGrpSpPr>
            <p:grpSpPr>
              <a:xfrm rot="160736">
                <a:off x="7230848" y="1557210"/>
                <a:ext cx="1269517" cy="488119"/>
                <a:chOff x="3810000" y="1677648"/>
                <a:chExt cx="4705061" cy="1827552"/>
              </a:xfrm>
            </p:grpSpPr>
            <p:grpSp>
              <p:nvGrpSpPr>
                <p:cNvPr id="26" name="Group 37">
                  <a:extLst>
                    <a:ext uri="{FF2B5EF4-FFF2-40B4-BE49-F238E27FC236}">
                      <a16:creationId xmlns:a16="http://schemas.microsoft.com/office/drawing/2014/main" id="{E26BCE3A-EAD0-42AD-21E0-ED806FA14711}"/>
                    </a:ext>
                  </a:extLst>
                </p:cNvPr>
                <p:cNvGrpSpPr/>
                <p:nvPr/>
              </p:nvGrpSpPr>
              <p:grpSpPr>
                <a:xfrm>
                  <a:off x="3810000" y="1828800"/>
                  <a:ext cx="1776984" cy="1676400"/>
                  <a:chOff x="3810000" y="1828800"/>
                  <a:chExt cx="4038600" cy="3810000"/>
                </a:xfrm>
              </p:grpSpPr>
              <p:sp>
                <p:nvSpPr>
                  <p:cNvPr id="42002" name="Half Frame 42001">
                    <a:extLst>
                      <a:ext uri="{FF2B5EF4-FFF2-40B4-BE49-F238E27FC236}">
                        <a16:creationId xmlns:a16="http://schemas.microsoft.com/office/drawing/2014/main" id="{8197952F-C135-CBF2-0428-8D8847ABF92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03" name="Half Frame 42002">
                    <a:extLst>
                      <a:ext uri="{FF2B5EF4-FFF2-40B4-BE49-F238E27FC236}">
                        <a16:creationId xmlns:a16="http://schemas.microsoft.com/office/drawing/2014/main" id="{E2CACBA6-6115-076E-82AF-FC81CEED245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04" name="Half Frame 42003">
                    <a:extLst>
                      <a:ext uri="{FF2B5EF4-FFF2-40B4-BE49-F238E27FC236}">
                        <a16:creationId xmlns:a16="http://schemas.microsoft.com/office/drawing/2014/main" id="{7B50FC85-9737-8C3C-E2A7-632B2DA3D28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05" name="Half Frame 42004">
                    <a:extLst>
                      <a:ext uri="{FF2B5EF4-FFF2-40B4-BE49-F238E27FC236}">
                        <a16:creationId xmlns:a16="http://schemas.microsoft.com/office/drawing/2014/main" id="{7B9D9B4D-68D8-F5FD-1DA0-1CC9C6173D5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06" name="Donut 745">
                    <a:extLst>
                      <a:ext uri="{FF2B5EF4-FFF2-40B4-BE49-F238E27FC236}">
                        <a16:creationId xmlns:a16="http://schemas.microsoft.com/office/drawing/2014/main" id="{D72FE8F1-554C-DF3A-A533-FD5F41423B4A}"/>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007" name="Diamond 42006">
                    <a:extLst>
                      <a:ext uri="{FF2B5EF4-FFF2-40B4-BE49-F238E27FC236}">
                        <a16:creationId xmlns:a16="http://schemas.microsoft.com/office/drawing/2014/main" id="{467049BF-1A95-476D-8287-C92BC77D32A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08" name="Diamond 42007">
                    <a:extLst>
                      <a:ext uri="{FF2B5EF4-FFF2-40B4-BE49-F238E27FC236}">
                        <a16:creationId xmlns:a16="http://schemas.microsoft.com/office/drawing/2014/main" id="{21E6285C-B958-A57E-D89D-903133178A8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09" name="Diamond 42008">
                    <a:extLst>
                      <a:ext uri="{FF2B5EF4-FFF2-40B4-BE49-F238E27FC236}">
                        <a16:creationId xmlns:a16="http://schemas.microsoft.com/office/drawing/2014/main" id="{E68ABFBF-EDD3-CFEA-6F0E-5A50DA9DFB24}"/>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10" name="Diamond 42009">
                    <a:extLst>
                      <a:ext uri="{FF2B5EF4-FFF2-40B4-BE49-F238E27FC236}">
                        <a16:creationId xmlns:a16="http://schemas.microsoft.com/office/drawing/2014/main" id="{20878456-A8C5-3103-C868-25243EF19F3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38">
                  <a:extLst>
                    <a:ext uri="{FF2B5EF4-FFF2-40B4-BE49-F238E27FC236}">
                      <a16:creationId xmlns:a16="http://schemas.microsoft.com/office/drawing/2014/main" id="{A9AA5132-1748-5E41-54AA-56C20A00398E}"/>
                    </a:ext>
                  </a:extLst>
                </p:cNvPr>
                <p:cNvGrpSpPr/>
                <p:nvPr/>
              </p:nvGrpSpPr>
              <p:grpSpPr>
                <a:xfrm>
                  <a:off x="5314014" y="1757596"/>
                  <a:ext cx="1776984" cy="1676400"/>
                  <a:chOff x="3810000" y="1828800"/>
                  <a:chExt cx="4038600" cy="3810000"/>
                </a:xfrm>
              </p:grpSpPr>
              <p:sp>
                <p:nvSpPr>
                  <p:cNvPr id="41993" name="Half Frame 41992">
                    <a:extLst>
                      <a:ext uri="{FF2B5EF4-FFF2-40B4-BE49-F238E27FC236}">
                        <a16:creationId xmlns:a16="http://schemas.microsoft.com/office/drawing/2014/main" id="{F14C0F10-D61B-477B-492E-6F5C370DB21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994" name="Half Frame 41993">
                    <a:extLst>
                      <a:ext uri="{FF2B5EF4-FFF2-40B4-BE49-F238E27FC236}">
                        <a16:creationId xmlns:a16="http://schemas.microsoft.com/office/drawing/2014/main" id="{48404AEC-5754-D6DB-55A9-772C98EDDB6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995" name="Half Frame 41994">
                    <a:extLst>
                      <a:ext uri="{FF2B5EF4-FFF2-40B4-BE49-F238E27FC236}">
                        <a16:creationId xmlns:a16="http://schemas.microsoft.com/office/drawing/2014/main" id="{1356B9FB-D497-047F-71FF-0DB0F5DC1EF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996" name="Half Frame 41995">
                    <a:extLst>
                      <a:ext uri="{FF2B5EF4-FFF2-40B4-BE49-F238E27FC236}">
                        <a16:creationId xmlns:a16="http://schemas.microsoft.com/office/drawing/2014/main" id="{DE05A55C-DA25-BFF4-BB21-203A3B6CD2A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997" name="Donut 736">
                    <a:extLst>
                      <a:ext uri="{FF2B5EF4-FFF2-40B4-BE49-F238E27FC236}">
                        <a16:creationId xmlns:a16="http://schemas.microsoft.com/office/drawing/2014/main" id="{64712444-7112-9B32-6733-B60341FF676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998" name="Diamond 41997">
                    <a:extLst>
                      <a:ext uri="{FF2B5EF4-FFF2-40B4-BE49-F238E27FC236}">
                        <a16:creationId xmlns:a16="http://schemas.microsoft.com/office/drawing/2014/main" id="{29CB0CF3-4A66-928F-4392-EEA42C87EB9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9" name="Diamond 41998">
                    <a:extLst>
                      <a:ext uri="{FF2B5EF4-FFF2-40B4-BE49-F238E27FC236}">
                        <a16:creationId xmlns:a16="http://schemas.microsoft.com/office/drawing/2014/main" id="{275B8192-3013-CF94-2A0F-306188E6300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00" name="Diamond 41999">
                    <a:extLst>
                      <a:ext uri="{FF2B5EF4-FFF2-40B4-BE49-F238E27FC236}">
                        <a16:creationId xmlns:a16="http://schemas.microsoft.com/office/drawing/2014/main" id="{7D2ADB67-20C4-E7E4-2DED-29117989D0B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01" name="Diamond 42000">
                    <a:extLst>
                      <a:ext uri="{FF2B5EF4-FFF2-40B4-BE49-F238E27FC236}">
                        <a16:creationId xmlns:a16="http://schemas.microsoft.com/office/drawing/2014/main" id="{7C6AB54E-37B9-653A-163C-A7234C1989B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48">
                  <a:extLst>
                    <a:ext uri="{FF2B5EF4-FFF2-40B4-BE49-F238E27FC236}">
                      <a16:creationId xmlns:a16="http://schemas.microsoft.com/office/drawing/2014/main" id="{4ADA47FC-177D-0E27-2F3C-7710303D4986}"/>
                    </a:ext>
                  </a:extLst>
                </p:cNvPr>
                <p:cNvGrpSpPr/>
                <p:nvPr/>
              </p:nvGrpSpPr>
              <p:grpSpPr>
                <a:xfrm>
                  <a:off x="6738077" y="1677648"/>
                  <a:ext cx="1776984" cy="1676400"/>
                  <a:chOff x="3810000" y="1828800"/>
                  <a:chExt cx="4038600" cy="3810000"/>
                </a:xfrm>
              </p:grpSpPr>
              <p:sp>
                <p:nvSpPr>
                  <p:cNvPr id="29" name="Half Frame 28">
                    <a:extLst>
                      <a:ext uri="{FF2B5EF4-FFF2-40B4-BE49-F238E27FC236}">
                        <a16:creationId xmlns:a16="http://schemas.microsoft.com/office/drawing/2014/main" id="{DDD81316-26BB-10EC-0AA1-30DEF6C0A17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Half Frame 29">
                    <a:extLst>
                      <a:ext uri="{FF2B5EF4-FFF2-40B4-BE49-F238E27FC236}">
                        <a16:creationId xmlns:a16="http://schemas.microsoft.com/office/drawing/2014/main" id="{921E9205-DA8F-A9FD-9D88-5558A0C2A31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Half Frame 30">
                    <a:extLst>
                      <a:ext uri="{FF2B5EF4-FFF2-40B4-BE49-F238E27FC236}">
                        <a16:creationId xmlns:a16="http://schemas.microsoft.com/office/drawing/2014/main" id="{61D49F1A-E483-DB69-016A-D193D7038E8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984" name="Half Frame 41983">
                    <a:extLst>
                      <a:ext uri="{FF2B5EF4-FFF2-40B4-BE49-F238E27FC236}">
                        <a16:creationId xmlns:a16="http://schemas.microsoft.com/office/drawing/2014/main" id="{786F0414-6E64-9913-F430-258744FACCB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985" name="Donut 727">
                    <a:extLst>
                      <a:ext uri="{FF2B5EF4-FFF2-40B4-BE49-F238E27FC236}">
                        <a16:creationId xmlns:a16="http://schemas.microsoft.com/office/drawing/2014/main" id="{ACCC7561-F6F3-47E5-7715-6867045E0C0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987" name="Diamond 41986">
                    <a:extLst>
                      <a:ext uri="{FF2B5EF4-FFF2-40B4-BE49-F238E27FC236}">
                        <a16:creationId xmlns:a16="http://schemas.microsoft.com/office/drawing/2014/main" id="{D375AA81-DF8A-38C6-3022-7340ACFC76E8}"/>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89" name="Diamond 41988">
                    <a:extLst>
                      <a:ext uri="{FF2B5EF4-FFF2-40B4-BE49-F238E27FC236}">
                        <a16:creationId xmlns:a16="http://schemas.microsoft.com/office/drawing/2014/main" id="{C5238617-D381-89EE-179E-7F60FA9A613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1" name="Diamond 41990">
                    <a:extLst>
                      <a:ext uri="{FF2B5EF4-FFF2-40B4-BE49-F238E27FC236}">
                        <a16:creationId xmlns:a16="http://schemas.microsoft.com/office/drawing/2014/main" id="{A11E61F4-21EE-1FD1-5A64-20DAF2CCC3C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2" name="Diamond 41991">
                    <a:extLst>
                      <a:ext uri="{FF2B5EF4-FFF2-40B4-BE49-F238E27FC236}">
                        <a16:creationId xmlns:a16="http://schemas.microsoft.com/office/drawing/2014/main" id="{EE980B15-F7EA-6FDD-83BC-2F384AC3FBE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2987148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 result for purple dark background"/>
          <p:cNvPicPr>
            <a:picLocks noChangeAspect="1" noChangeArrowheads="1"/>
          </p:cNvPicPr>
          <p:nvPr/>
        </p:nvPicPr>
        <p:blipFill>
          <a:blip r:embed="rId2" cstate="print">
            <a:lum bright="-18000" contrast="32000"/>
          </a:blip>
          <a:srcRect/>
          <a:stretch>
            <a:fillRect/>
          </a:stretch>
        </p:blipFill>
        <p:spPr bwMode="auto">
          <a:xfrm>
            <a:off x="0" y="0"/>
            <a:ext cx="12192000" cy="6858000"/>
          </a:xfrm>
          <a:prstGeom prst="rect">
            <a:avLst/>
          </a:prstGeom>
          <a:noFill/>
        </p:spPr>
      </p:pic>
      <p:sp>
        <p:nvSpPr>
          <p:cNvPr id="3" name="TextBox 2"/>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AR JULIAN" pitchFamily="2" charset="0"/>
                <a:ea typeface="Batang" pitchFamily="18" charset="-127"/>
              </a:rPr>
              <a:t>Jesus is the Christ</a:t>
            </a:r>
          </a:p>
        </p:txBody>
      </p:sp>
      <p:sp>
        <p:nvSpPr>
          <p:cNvPr id="63" name="TextBox 62"/>
          <p:cNvSpPr txBox="1"/>
          <p:nvPr/>
        </p:nvSpPr>
        <p:spPr>
          <a:xfrm>
            <a:off x="0" y="6488668"/>
            <a:ext cx="2182761" cy="369332"/>
          </a:xfrm>
          <a:prstGeom prst="rect">
            <a:avLst/>
          </a:prstGeom>
          <a:noFill/>
        </p:spPr>
        <p:txBody>
          <a:bodyPr wrap="square" rtlCol="0">
            <a:spAutoFit/>
          </a:bodyPr>
          <a:lstStyle/>
          <a:p>
            <a:r>
              <a:rPr lang="en-US" dirty="0">
                <a:solidFill>
                  <a:schemeClr val="bg1"/>
                </a:solidFill>
              </a:rPr>
              <a:t>John 3:22-36</a:t>
            </a:r>
          </a:p>
        </p:txBody>
      </p:sp>
      <p:sp>
        <p:nvSpPr>
          <p:cNvPr id="11" name="Rectangle 10"/>
          <p:cNvSpPr/>
          <p:nvPr/>
        </p:nvSpPr>
        <p:spPr>
          <a:xfrm>
            <a:off x="530942" y="1404005"/>
            <a:ext cx="7393857" cy="4031873"/>
          </a:xfrm>
          <a:prstGeom prst="rect">
            <a:avLst/>
          </a:prstGeom>
        </p:spPr>
        <p:txBody>
          <a:bodyPr wrap="square">
            <a:spAutoFit/>
          </a:bodyPr>
          <a:lstStyle/>
          <a:p>
            <a:pPr fontAlgn="base"/>
            <a:r>
              <a:rPr lang="en-US" sz="3200" dirty="0">
                <a:solidFill>
                  <a:schemeClr val="bg1"/>
                </a:solidFill>
              </a:rPr>
              <a:t>“Every person who lives in this world wields an influence, whether for good or for evil.</a:t>
            </a:r>
          </a:p>
          <a:p>
            <a:pPr fontAlgn="base"/>
            <a:endParaRPr lang="en-US" sz="3200" dirty="0">
              <a:solidFill>
                <a:schemeClr val="bg1"/>
              </a:solidFill>
            </a:endParaRPr>
          </a:p>
          <a:p>
            <a:pPr fontAlgn="base"/>
            <a:r>
              <a:rPr lang="en-US" sz="3200" dirty="0">
                <a:solidFill>
                  <a:schemeClr val="bg1"/>
                </a:solidFill>
              </a:rPr>
              <a:t>“The effect of our words and acts is tremendous in this world. Every moment of life you are changing to a degree the lives of the whole world.”</a:t>
            </a:r>
          </a:p>
        </p:txBody>
      </p:sp>
      <p:sp>
        <p:nvSpPr>
          <p:cNvPr id="12" name="TextBox 11"/>
          <p:cNvSpPr txBox="1"/>
          <p:nvPr/>
        </p:nvSpPr>
        <p:spPr>
          <a:xfrm>
            <a:off x="10009239" y="6488668"/>
            <a:ext cx="2182761" cy="369332"/>
          </a:xfrm>
          <a:prstGeom prst="rect">
            <a:avLst/>
          </a:prstGeom>
          <a:noFill/>
        </p:spPr>
        <p:txBody>
          <a:bodyPr wrap="square" rtlCol="0">
            <a:spAutoFit/>
          </a:bodyPr>
          <a:lstStyle/>
          <a:p>
            <a:pPr algn="r"/>
            <a:r>
              <a:rPr lang="en-US" dirty="0">
                <a:solidFill>
                  <a:schemeClr val="bg1"/>
                </a:solidFill>
              </a:rPr>
              <a:t>(4)</a:t>
            </a:r>
          </a:p>
        </p:txBody>
      </p:sp>
      <p:pic>
        <p:nvPicPr>
          <p:cNvPr id="13" name="Picture 12" descr="david-o-mckay-lds-138291-wallpaper.jpg"/>
          <p:cNvPicPr>
            <a:picLocks noChangeAspect="1"/>
          </p:cNvPicPr>
          <p:nvPr/>
        </p:nvPicPr>
        <p:blipFill>
          <a:blip r:embed="rId3" cstate="print"/>
          <a:stretch>
            <a:fillRect/>
          </a:stretch>
        </p:blipFill>
        <p:spPr>
          <a:xfrm>
            <a:off x="8770374" y="1612490"/>
            <a:ext cx="2178444" cy="31065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maroon backgroun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2050" name="TextBox 4"/>
          <p:cNvSpPr txBox="1">
            <a:spLocks noChangeArrowheads="1"/>
          </p:cNvSpPr>
          <p:nvPr/>
        </p:nvSpPr>
        <p:spPr bwMode="auto">
          <a:xfrm>
            <a:off x="508000" y="762000"/>
            <a:ext cx="4876800" cy="1570038"/>
          </a:xfrm>
          <a:prstGeom prst="rect">
            <a:avLst/>
          </a:prstGeom>
          <a:noFill/>
          <a:ln w="9525">
            <a:noFill/>
            <a:miter lim="800000"/>
            <a:headEnd/>
            <a:tailEnd/>
          </a:ln>
        </p:spPr>
        <p:txBody>
          <a:bodyPr>
            <a:spAutoFit/>
          </a:bodyPr>
          <a:lstStyle/>
          <a:p>
            <a:pPr algn="ctr"/>
            <a:r>
              <a:rPr lang="en-US" sz="4800" b="1" dirty="0">
                <a:solidFill>
                  <a:schemeClr val="bg1"/>
                </a:solidFill>
                <a:latin typeface="Lucida Calligraphy" pitchFamily="66" charset="0"/>
              </a:rPr>
              <a:t>Water into Wine</a:t>
            </a:r>
          </a:p>
        </p:txBody>
      </p:sp>
      <p:sp>
        <p:nvSpPr>
          <p:cNvPr id="2051" name="TextBox 5"/>
          <p:cNvSpPr txBox="1">
            <a:spLocks noChangeArrowheads="1"/>
          </p:cNvSpPr>
          <p:nvPr/>
        </p:nvSpPr>
        <p:spPr bwMode="auto">
          <a:xfrm>
            <a:off x="812800" y="3352801"/>
            <a:ext cx="4368800" cy="1569660"/>
          </a:xfrm>
          <a:prstGeom prst="rect">
            <a:avLst/>
          </a:prstGeom>
          <a:noFill/>
          <a:ln w="9525">
            <a:noFill/>
            <a:miter lim="800000"/>
            <a:headEnd/>
            <a:tailEnd/>
          </a:ln>
        </p:spPr>
        <p:txBody>
          <a:bodyPr>
            <a:spAutoFit/>
          </a:bodyPr>
          <a:lstStyle/>
          <a:p>
            <a:pPr algn="ctr"/>
            <a:r>
              <a:rPr lang="en-US" sz="3200" b="1" dirty="0">
                <a:solidFill>
                  <a:schemeClr val="bg1"/>
                </a:solidFill>
                <a:latin typeface="Calibri" pitchFamily="34" charset="0"/>
              </a:rPr>
              <a:t>The First Public Recorded Miracle of </a:t>
            </a:r>
          </a:p>
          <a:p>
            <a:pPr algn="ctr"/>
            <a:r>
              <a:rPr lang="en-US" sz="3200" b="1" dirty="0">
                <a:solidFill>
                  <a:schemeClr val="bg1"/>
                </a:solidFill>
                <a:latin typeface="Calibri" pitchFamily="34" charset="0"/>
              </a:rPr>
              <a:t>Jesus Christ</a:t>
            </a:r>
          </a:p>
        </p:txBody>
      </p:sp>
      <p:pic>
        <p:nvPicPr>
          <p:cNvPr id="2052" name="Picture 2" descr="http://thetruemass.org/images/uploads/Lg/MARRIAGE%20AT%20CANA%205.png"/>
          <p:cNvPicPr>
            <a:picLocks noChangeAspect="1" noChangeArrowheads="1"/>
          </p:cNvPicPr>
          <p:nvPr/>
        </p:nvPicPr>
        <p:blipFill>
          <a:blip r:embed="rId3" cstate="print"/>
          <a:srcRect l="8000" t="18584" r="8800" b="12660"/>
          <a:stretch>
            <a:fillRect/>
          </a:stretch>
        </p:blipFill>
        <p:spPr bwMode="auto">
          <a:xfrm>
            <a:off x="6696364" y="381001"/>
            <a:ext cx="5089236" cy="618172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 result for purple dark background"/>
          <p:cNvPicPr>
            <a:picLocks noChangeAspect="1" noChangeArrowheads="1"/>
          </p:cNvPicPr>
          <p:nvPr/>
        </p:nvPicPr>
        <p:blipFill>
          <a:blip r:embed="rId2" cstate="print">
            <a:lum bright="-18000" contrast="32000"/>
          </a:blip>
          <a:srcRect/>
          <a:stretch>
            <a:fillRect/>
          </a:stretch>
        </p:blipFill>
        <p:spPr bwMode="auto">
          <a:xfrm>
            <a:off x="0" y="0"/>
            <a:ext cx="12192000" cy="6858000"/>
          </a:xfrm>
          <a:prstGeom prst="rect">
            <a:avLst/>
          </a:prstGeom>
          <a:noFill/>
        </p:spPr>
      </p:pic>
      <p:sp>
        <p:nvSpPr>
          <p:cNvPr id="3" name="TextBox 2"/>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AR JULIAN" pitchFamily="2" charset="0"/>
                <a:ea typeface="Batang" pitchFamily="18" charset="-127"/>
              </a:rPr>
              <a:t>Baptized By Immersion</a:t>
            </a:r>
          </a:p>
        </p:txBody>
      </p:sp>
      <p:sp>
        <p:nvSpPr>
          <p:cNvPr id="63" name="TextBox 62"/>
          <p:cNvSpPr txBox="1"/>
          <p:nvPr/>
        </p:nvSpPr>
        <p:spPr>
          <a:xfrm>
            <a:off x="0" y="6488668"/>
            <a:ext cx="3588774" cy="369332"/>
          </a:xfrm>
          <a:prstGeom prst="rect">
            <a:avLst/>
          </a:prstGeom>
          <a:noFill/>
        </p:spPr>
        <p:txBody>
          <a:bodyPr wrap="square" rtlCol="0">
            <a:spAutoFit/>
          </a:bodyPr>
          <a:lstStyle/>
          <a:p>
            <a:r>
              <a:rPr lang="en-US" dirty="0">
                <a:solidFill>
                  <a:schemeClr val="bg1"/>
                </a:solidFill>
              </a:rPr>
              <a:t>John 3:23; Matthew 3:16</a:t>
            </a:r>
          </a:p>
        </p:txBody>
      </p:sp>
      <p:sp>
        <p:nvSpPr>
          <p:cNvPr id="11" name="Rectangle 10"/>
          <p:cNvSpPr/>
          <p:nvPr/>
        </p:nvSpPr>
        <p:spPr>
          <a:xfrm>
            <a:off x="530942" y="971386"/>
            <a:ext cx="9330813" cy="3785652"/>
          </a:xfrm>
          <a:prstGeom prst="rect">
            <a:avLst/>
          </a:prstGeom>
        </p:spPr>
        <p:txBody>
          <a:bodyPr wrap="square">
            <a:spAutoFit/>
          </a:bodyPr>
          <a:lstStyle/>
          <a:p>
            <a:pPr fontAlgn="base"/>
            <a:r>
              <a:rPr lang="en-US" sz="2000" dirty="0">
                <a:solidFill>
                  <a:schemeClr val="bg1"/>
                </a:solidFill>
              </a:rPr>
              <a:t>"'Born of water' means to come out of the water, and coming out of the water, presupposes going into the water. </a:t>
            </a:r>
          </a:p>
          <a:p>
            <a:pPr fontAlgn="base"/>
            <a:endParaRPr lang="en-US" sz="2000" dirty="0">
              <a:solidFill>
                <a:schemeClr val="bg1"/>
              </a:solidFill>
            </a:endParaRPr>
          </a:p>
          <a:p>
            <a:pPr fontAlgn="base"/>
            <a:r>
              <a:rPr lang="en-US" sz="2000" dirty="0">
                <a:solidFill>
                  <a:schemeClr val="bg1"/>
                </a:solidFill>
              </a:rPr>
              <a:t>This is why we are baptized by immersion, which means sinking, dipping, burying, plunging. Immersion is the only mode of baptism that symbolizes a birth. Jesus was baptized by immersion. He must have gone down into the water, for when he was baptized he 'went up straightway out of the water'. </a:t>
            </a:r>
          </a:p>
          <a:p>
            <a:pPr fontAlgn="base"/>
            <a:endParaRPr lang="en-US" sz="2000" dirty="0">
              <a:solidFill>
                <a:schemeClr val="bg1"/>
              </a:solidFill>
            </a:endParaRPr>
          </a:p>
          <a:p>
            <a:pPr fontAlgn="base"/>
            <a:r>
              <a:rPr lang="en-US" sz="2000" dirty="0">
                <a:solidFill>
                  <a:schemeClr val="bg1"/>
                </a:solidFill>
              </a:rPr>
              <a:t>When Philip baptized the Eunuch, 'they went down both into the water.' John baptized 'in Anon, near to </a:t>
            </a:r>
            <a:r>
              <a:rPr lang="en-US" sz="2000" dirty="0" err="1">
                <a:solidFill>
                  <a:schemeClr val="bg1"/>
                </a:solidFill>
              </a:rPr>
              <a:t>Salim</a:t>
            </a:r>
            <a:r>
              <a:rPr lang="en-US" sz="2000" dirty="0">
                <a:solidFill>
                  <a:schemeClr val="bg1"/>
                </a:solidFill>
              </a:rPr>
              <a:t>, because there was much water there,' a proof presumptive of baptism by immersion, that being the only mode requiring 'much water' for its performance.”</a:t>
            </a:r>
          </a:p>
        </p:txBody>
      </p:sp>
      <p:sp>
        <p:nvSpPr>
          <p:cNvPr id="12" name="TextBox 11"/>
          <p:cNvSpPr txBox="1"/>
          <p:nvPr/>
        </p:nvSpPr>
        <p:spPr>
          <a:xfrm>
            <a:off x="10009239" y="6488668"/>
            <a:ext cx="2182761" cy="369332"/>
          </a:xfrm>
          <a:prstGeom prst="rect">
            <a:avLst/>
          </a:prstGeom>
          <a:noFill/>
        </p:spPr>
        <p:txBody>
          <a:bodyPr wrap="square" rtlCol="0">
            <a:spAutoFit/>
          </a:bodyPr>
          <a:lstStyle/>
          <a:p>
            <a:pPr algn="r"/>
            <a:r>
              <a:rPr lang="en-US" dirty="0">
                <a:solidFill>
                  <a:schemeClr val="bg1"/>
                </a:solidFill>
              </a:rPr>
              <a:t>(7)</a:t>
            </a:r>
          </a:p>
        </p:txBody>
      </p:sp>
      <p:pic>
        <p:nvPicPr>
          <p:cNvPr id="48130" name="Picture 2" descr="Image result for animated water ripple gif"/>
          <p:cNvPicPr>
            <a:picLocks noChangeAspect="1" noChangeArrowheads="1" noCrop="1"/>
          </p:cNvPicPr>
          <p:nvPr/>
        </p:nvPicPr>
        <p:blipFill>
          <a:blip r:embed="rId3" cstate="print"/>
          <a:srcRect/>
          <a:stretch>
            <a:fillRect/>
          </a:stretch>
        </p:blipFill>
        <p:spPr bwMode="auto">
          <a:xfrm>
            <a:off x="6567948" y="4602624"/>
            <a:ext cx="4775830" cy="2034150"/>
          </a:xfrm>
          <a:prstGeom prst="rect">
            <a:avLst/>
          </a:prstGeom>
          <a:noFill/>
        </p:spPr>
      </p:pic>
      <p:pic>
        <p:nvPicPr>
          <p:cNvPr id="48132" name="Picture 4" descr="Image result for orson whitney"/>
          <p:cNvPicPr>
            <a:picLocks noChangeAspect="1" noChangeArrowheads="1"/>
          </p:cNvPicPr>
          <p:nvPr/>
        </p:nvPicPr>
        <p:blipFill>
          <a:blip r:embed="rId4" cstate="print"/>
          <a:srcRect/>
          <a:stretch>
            <a:fillRect/>
          </a:stretch>
        </p:blipFill>
        <p:spPr bwMode="auto">
          <a:xfrm>
            <a:off x="10498425" y="297324"/>
            <a:ext cx="1388878" cy="16789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 result for purple dark background"/>
          <p:cNvPicPr>
            <a:picLocks noChangeAspect="1" noChangeArrowheads="1"/>
          </p:cNvPicPr>
          <p:nvPr/>
        </p:nvPicPr>
        <p:blipFill>
          <a:blip r:embed="rId2" cstate="print">
            <a:lum bright="-18000" contrast="32000"/>
          </a:blip>
          <a:srcRect/>
          <a:stretch>
            <a:fillRect/>
          </a:stretch>
        </p:blipFill>
        <p:spPr bwMode="auto">
          <a:xfrm>
            <a:off x="0" y="0"/>
            <a:ext cx="12192000" cy="6858000"/>
          </a:xfrm>
          <a:prstGeom prst="rect">
            <a:avLst/>
          </a:prstGeom>
          <a:noFill/>
        </p:spPr>
      </p:pic>
      <p:sp>
        <p:nvSpPr>
          <p:cNvPr id="3" name="TextBox 2"/>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AR JULIAN" pitchFamily="2" charset="0"/>
                <a:ea typeface="Batang" pitchFamily="18" charset="-127"/>
              </a:rPr>
              <a:t>Given in Portions</a:t>
            </a:r>
          </a:p>
        </p:txBody>
      </p:sp>
      <p:sp>
        <p:nvSpPr>
          <p:cNvPr id="63" name="TextBox 62"/>
          <p:cNvSpPr txBox="1"/>
          <p:nvPr/>
        </p:nvSpPr>
        <p:spPr>
          <a:xfrm>
            <a:off x="0" y="6488668"/>
            <a:ext cx="3588774" cy="369332"/>
          </a:xfrm>
          <a:prstGeom prst="rect">
            <a:avLst/>
          </a:prstGeom>
          <a:noFill/>
        </p:spPr>
        <p:txBody>
          <a:bodyPr wrap="square" rtlCol="0">
            <a:spAutoFit/>
          </a:bodyPr>
          <a:lstStyle/>
          <a:p>
            <a:r>
              <a:rPr lang="en-US" dirty="0">
                <a:solidFill>
                  <a:schemeClr val="bg1"/>
                </a:solidFill>
              </a:rPr>
              <a:t>John 3:34-35</a:t>
            </a:r>
          </a:p>
        </p:txBody>
      </p:sp>
      <p:sp>
        <p:nvSpPr>
          <p:cNvPr id="11" name="Rectangle 10"/>
          <p:cNvSpPr/>
          <p:nvPr/>
        </p:nvSpPr>
        <p:spPr>
          <a:xfrm>
            <a:off x="1425678" y="764909"/>
            <a:ext cx="10196052" cy="400110"/>
          </a:xfrm>
          <a:prstGeom prst="rect">
            <a:avLst/>
          </a:prstGeom>
        </p:spPr>
        <p:txBody>
          <a:bodyPr wrap="square">
            <a:spAutoFit/>
          </a:bodyPr>
          <a:lstStyle/>
          <a:p>
            <a:pPr fontAlgn="base"/>
            <a:r>
              <a:rPr lang="en-US" sz="2000" b="1" i="1" dirty="0">
                <a:solidFill>
                  <a:srgbClr val="FFFF00"/>
                </a:solidFill>
              </a:rPr>
              <a:t>God </a:t>
            </a:r>
            <a:r>
              <a:rPr lang="en-US" sz="2000" b="1" i="1" dirty="0" err="1">
                <a:solidFill>
                  <a:srgbClr val="FFFF00"/>
                </a:solidFill>
              </a:rPr>
              <a:t>giveth</a:t>
            </a:r>
            <a:r>
              <a:rPr lang="en-US" sz="2000" b="1" i="1" dirty="0">
                <a:solidFill>
                  <a:srgbClr val="FFFF00"/>
                </a:solidFill>
              </a:rPr>
              <a:t> not the Spirit by measure unto him. The Father...hath given all things into his hand</a:t>
            </a:r>
            <a:endParaRPr lang="en-US" sz="2000" i="1" dirty="0">
              <a:solidFill>
                <a:srgbClr val="FFFF00"/>
              </a:solidFill>
            </a:endParaRPr>
          </a:p>
        </p:txBody>
      </p:sp>
      <p:sp>
        <p:nvSpPr>
          <p:cNvPr id="12" name="TextBox 11"/>
          <p:cNvSpPr txBox="1"/>
          <p:nvPr/>
        </p:nvSpPr>
        <p:spPr>
          <a:xfrm>
            <a:off x="10009239" y="6488668"/>
            <a:ext cx="2182761" cy="369332"/>
          </a:xfrm>
          <a:prstGeom prst="rect">
            <a:avLst/>
          </a:prstGeom>
          <a:noFill/>
        </p:spPr>
        <p:txBody>
          <a:bodyPr wrap="square" rtlCol="0">
            <a:spAutoFit/>
          </a:bodyPr>
          <a:lstStyle/>
          <a:p>
            <a:pPr algn="r"/>
            <a:r>
              <a:rPr lang="en-US" dirty="0">
                <a:solidFill>
                  <a:schemeClr val="bg1"/>
                </a:solidFill>
              </a:rPr>
              <a:t>(8)</a:t>
            </a:r>
          </a:p>
        </p:txBody>
      </p:sp>
      <p:sp>
        <p:nvSpPr>
          <p:cNvPr id="9" name="Rectangle 8"/>
          <p:cNvSpPr/>
          <p:nvPr/>
        </p:nvSpPr>
        <p:spPr>
          <a:xfrm>
            <a:off x="481781" y="1879852"/>
            <a:ext cx="6096000" cy="3170099"/>
          </a:xfrm>
          <a:prstGeom prst="rect">
            <a:avLst/>
          </a:prstGeom>
        </p:spPr>
        <p:txBody>
          <a:bodyPr>
            <a:spAutoFit/>
          </a:bodyPr>
          <a:lstStyle/>
          <a:p>
            <a:r>
              <a:rPr lang="en-US" sz="2000" dirty="0">
                <a:solidFill>
                  <a:schemeClr val="bg1"/>
                </a:solidFill>
              </a:rPr>
              <a:t>Even Apostles and Prophets are not given a full measure of the Spirit of God. </a:t>
            </a:r>
          </a:p>
          <a:p>
            <a:endParaRPr lang="en-US" sz="2000" dirty="0">
              <a:solidFill>
                <a:schemeClr val="bg1"/>
              </a:solidFill>
            </a:endParaRPr>
          </a:p>
          <a:p>
            <a:r>
              <a:rPr lang="en-US" sz="2000" dirty="0">
                <a:solidFill>
                  <a:schemeClr val="bg1"/>
                </a:solidFill>
              </a:rPr>
              <a:t>To all of us, the Spirit is given in portions depending on our stewardship and faithfulness. </a:t>
            </a:r>
          </a:p>
          <a:p>
            <a:endParaRPr lang="en-US" sz="2000" dirty="0">
              <a:solidFill>
                <a:schemeClr val="bg1"/>
              </a:solidFill>
            </a:endParaRPr>
          </a:p>
          <a:p>
            <a:r>
              <a:rPr lang="en-US" sz="2000" dirty="0">
                <a:solidFill>
                  <a:schemeClr val="bg1"/>
                </a:solidFill>
              </a:rPr>
              <a:t>In contrast to even the greatest prophets, Jesus received the Spirit in full measure for the Father had 'given all things into his hand,' in that 'he received all power, both in heaven and on earth‘…</a:t>
            </a:r>
          </a:p>
        </p:txBody>
      </p:sp>
      <p:sp>
        <p:nvSpPr>
          <p:cNvPr id="10" name="Rectangle 9"/>
          <p:cNvSpPr/>
          <p:nvPr/>
        </p:nvSpPr>
        <p:spPr>
          <a:xfrm>
            <a:off x="7108723" y="2279926"/>
            <a:ext cx="3126658" cy="1477328"/>
          </a:xfrm>
          <a:prstGeom prst="rect">
            <a:avLst/>
          </a:prstGeom>
        </p:spPr>
        <p:txBody>
          <a:bodyPr wrap="square">
            <a:spAutoFit/>
          </a:bodyPr>
          <a:lstStyle/>
          <a:p>
            <a:r>
              <a:rPr lang="en-US" i="1" dirty="0">
                <a:solidFill>
                  <a:srgbClr val="FFFF00"/>
                </a:solidFill>
              </a:rPr>
              <a:t>And he received all power, both in heaven and on earth, and the glory of the Father was with him, for he dwelt in him.</a:t>
            </a:r>
          </a:p>
          <a:p>
            <a:r>
              <a:rPr lang="en-US" i="1" dirty="0">
                <a:solidFill>
                  <a:srgbClr val="FFFF00"/>
                </a:solidFill>
              </a:rPr>
              <a:t>D&amp;C 93:17</a:t>
            </a:r>
          </a:p>
        </p:txBody>
      </p:sp>
      <p:pic>
        <p:nvPicPr>
          <p:cNvPr id="51202" name="Picture 2" descr="Image result for lds artists"/>
          <p:cNvPicPr>
            <a:picLocks noChangeAspect="1" noChangeArrowheads="1"/>
          </p:cNvPicPr>
          <p:nvPr/>
        </p:nvPicPr>
        <p:blipFill>
          <a:blip r:embed="rId3" cstate="print"/>
          <a:srcRect/>
          <a:stretch>
            <a:fillRect/>
          </a:stretch>
        </p:blipFill>
        <p:spPr bwMode="auto">
          <a:xfrm>
            <a:off x="7246374" y="3838269"/>
            <a:ext cx="3999988" cy="26562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 result for purple dark background"/>
          <p:cNvPicPr>
            <a:picLocks noChangeAspect="1" noChangeArrowheads="1"/>
          </p:cNvPicPr>
          <p:nvPr/>
        </p:nvPicPr>
        <p:blipFill>
          <a:blip r:embed="rId2" cstate="print">
            <a:lum bright="-18000" contrast="32000"/>
          </a:blip>
          <a:srcRect/>
          <a:stretch>
            <a:fillRect/>
          </a:stretch>
        </p:blipFill>
        <p:spPr bwMode="auto">
          <a:xfrm>
            <a:off x="0" y="0"/>
            <a:ext cx="12192000" cy="6858000"/>
          </a:xfrm>
          <a:prstGeom prst="rect">
            <a:avLst/>
          </a:prstGeom>
          <a:noFill/>
        </p:spPr>
      </p:pic>
      <p:sp>
        <p:nvSpPr>
          <p:cNvPr id="63" name="TextBox 62"/>
          <p:cNvSpPr txBox="1"/>
          <p:nvPr/>
        </p:nvSpPr>
        <p:spPr>
          <a:xfrm>
            <a:off x="0" y="6488668"/>
            <a:ext cx="3588774" cy="369332"/>
          </a:xfrm>
          <a:prstGeom prst="rect">
            <a:avLst/>
          </a:prstGeom>
          <a:noFill/>
        </p:spPr>
        <p:txBody>
          <a:bodyPr wrap="square" rtlCol="0">
            <a:spAutoFit/>
          </a:bodyPr>
          <a:lstStyle/>
          <a:p>
            <a:r>
              <a:rPr lang="en-US" dirty="0">
                <a:solidFill>
                  <a:schemeClr val="bg1"/>
                </a:solidFill>
              </a:rPr>
              <a:t>John 3:34-35</a:t>
            </a:r>
          </a:p>
        </p:txBody>
      </p:sp>
      <p:sp>
        <p:nvSpPr>
          <p:cNvPr id="12" name="TextBox 11"/>
          <p:cNvSpPr txBox="1"/>
          <p:nvPr/>
        </p:nvSpPr>
        <p:spPr>
          <a:xfrm>
            <a:off x="10009239" y="6488668"/>
            <a:ext cx="2182761" cy="369332"/>
          </a:xfrm>
          <a:prstGeom prst="rect">
            <a:avLst/>
          </a:prstGeom>
          <a:noFill/>
        </p:spPr>
        <p:txBody>
          <a:bodyPr wrap="square" rtlCol="0">
            <a:spAutoFit/>
          </a:bodyPr>
          <a:lstStyle/>
          <a:p>
            <a:pPr algn="r"/>
            <a:r>
              <a:rPr lang="en-US" dirty="0">
                <a:solidFill>
                  <a:schemeClr val="bg1"/>
                </a:solidFill>
              </a:rPr>
              <a:t>(8)</a:t>
            </a:r>
          </a:p>
        </p:txBody>
      </p:sp>
      <p:sp>
        <p:nvSpPr>
          <p:cNvPr id="9" name="Rectangle 8"/>
          <p:cNvSpPr/>
          <p:nvPr/>
        </p:nvSpPr>
        <p:spPr>
          <a:xfrm>
            <a:off x="914401" y="1191594"/>
            <a:ext cx="6096000" cy="3970318"/>
          </a:xfrm>
          <a:prstGeom prst="rect">
            <a:avLst/>
          </a:prstGeom>
        </p:spPr>
        <p:txBody>
          <a:bodyPr>
            <a:spAutoFit/>
          </a:bodyPr>
          <a:lstStyle/>
          <a:p>
            <a:pPr fontAlgn="base"/>
            <a:r>
              <a:rPr lang="en-US" sz="2800" dirty="0">
                <a:solidFill>
                  <a:schemeClr val="bg1"/>
                </a:solidFill>
              </a:rPr>
              <a:t>"[The Spirit] is measured out to you and me in the providence of the Lord; but for him there was a storehouse to draw upon, as it were, without measure. </a:t>
            </a:r>
          </a:p>
          <a:p>
            <a:pPr fontAlgn="base"/>
            <a:endParaRPr lang="en-US" sz="2800" dirty="0">
              <a:solidFill>
                <a:schemeClr val="bg1"/>
              </a:solidFill>
            </a:endParaRPr>
          </a:p>
          <a:p>
            <a:pPr fontAlgn="base"/>
            <a:r>
              <a:rPr lang="en-US" sz="2800" dirty="0">
                <a:solidFill>
                  <a:schemeClr val="bg1"/>
                </a:solidFill>
              </a:rPr>
              <a:t>He could continue to heal the sick and raise the dead and perform great and marvelous things, and yet the supply of vitality was not in the least abated.”</a:t>
            </a:r>
          </a:p>
        </p:txBody>
      </p:sp>
      <p:pic>
        <p:nvPicPr>
          <p:cNvPr id="52228" name="Picture 4" descr="Image result for Elder Erastus snow"/>
          <p:cNvPicPr>
            <a:picLocks noChangeAspect="1" noChangeArrowheads="1"/>
          </p:cNvPicPr>
          <p:nvPr/>
        </p:nvPicPr>
        <p:blipFill>
          <a:blip r:embed="rId3" cstate="print"/>
          <a:srcRect/>
          <a:stretch>
            <a:fillRect/>
          </a:stretch>
        </p:blipFill>
        <p:spPr bwMode="auto">
          <a:xfrm>
            <a:off x="7451110" y="1740309"/>
            <a:ext cx="3810000" cy="25431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purple dark background"/>
          <p:cNvPicPr>
            <a:picLocks noChangeAspect="1" noChangeArrowheads="1"/>
          </p:cNvPicPr>
          <p:nvPr/>
        </p:nvPicPr>
        <p:blipFill>
          <a:blip r:embed="rId2" cstate="print">
            <a:lum bright="-18000" contrast="32000"/>
          </a:blip>
          <a:srcRect/>
          <a:stretch>
            <a:fillRect/>
          </a:stretch>
        </p:blipFill>
        <p:spPr bwMode="auto">
          <a:xfrm>
            <a:off x="0" y="0"/>
            <a:ext cx="12192000" cy="6858000"/>
          </a:xfrm>
          <a:prstGeom prst="rect">
            <a:avLst/>
          </a:prstGeom>
          <a:noFill/>
        </p:spPr>
      </p:pic>
      <p:sp>
        <p:nvSpPr>
          <p:cNvPr id="5" name="TextBox 4"/>
          <p:cNvSpPr txBox="1"/>
          <p:nvPr/>
        </p:nvSpPr>
        <p:spPr>
          <a:xfrm>
            <a:off x="0" y="0"/>
            <a:ext cx="12192000" cy="2585323"/>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 typeface="+mj-lt"/>
              <a:buAutoNum type="arabicPeriod"/>
            </a:pPr>
            <a:r>
              <a:rPr lang="en-US" b="0" i="0" dirty="0">
                <a:solidFill>
                  <a:schemeClr val="bg1"/>
                </a:solidFill>
                <a:effectLst/>
                <a:latin typeface="Calibri" panose="020F0502020204030204" pitchFamily="34" charset="0"/>
              </a:rPr>
              <a:t>Tad R. Callister, “</a:t>
            </a:r>
            <a:r>
              <a:rPr lang="en-US" b="0" i="0" u="none" strike="noStrike" dirty="0">
                <a:solidFill>
                  <a:schemeClr val="bg1"/>
                </a:solidFill>
                <a:effectLst/>
                <a:latin typeface="Calibri" panose="020F0502020204030204" pitchFamily="34" charset="0"/>
              </a:rPr>
              <a:t>The Atonement of Jesus Christ</a:t>
            </a:r>
            <a:r>
              <a:rPr lang="en-US" b="0" i="0" dirty="0">
                <a:solidFill>
                  <a:schemeClr val="bg1"/>
                </a:solidFill>
                <a:effectLst/>
                <a:latin typeface="Calibri" panose="020F0502020204030204" pitchFamily="34" charset="0"/>
              </a:rPr>
              <a:t>,” </a:t>
            </a:r>
            <a:r>
              <a:rPr lang="en-US" b="0" i="1" dirty="0">
                <a:solidFill>
                  <a:schemeClr val="bg1"/>
                </a:solidFill>
                <a:effectLst/>
                <a:latin typeface="Calibri" panose="020F0502020204030204" pitchFamily="34" charset="0"/>
              </a:rPr>
              <a:t>Ensign</a:t>
            </a:r>
            <a:r>
              <a:rPr lang="en-US" b="0" i="0" dirty="0">
                <a:solidFill>
                  <a:schemeClr val="bg1"/>
                </a:solidFill>
                <a:effectLst/>
                <a:latin typeface="Calibri" panose="020F0502020204030204" pitchFamily="34" charset="0"/>
              </a:rPr>
              <a:t> or </a:t>
            </a:r>
            <a:r>
              <a:rPr lang="en-US" b="0" i="1" dirty="0">
                <a:solidFill>
                  <a:schemeClr val="bg1"/>
                </a:solidFill>
                <a:effectLst/>
                <a:latin typeface="Calibri" panose="020F0502020204030204" pitchFamily="34" charset="0"/>
              </a:rPr>
              <a:t>Liahona</a:t>
            </a:r>
            <a:r>
              <a:rPr lang="en-US" b="0" i="0" dirty="0">
                <a:solidFill>
                  <a:schemeClr val="bg1"/>
                </a:solidFill>
                <a:effectLst/>
                <a:latin typeface="Calibri" panose="020F0502020204030204" pitchFamily="34" charset="0"/>
              </a:rPr>
              <a:t>, May 2019, 85 </a:t>
            </a:r>
          </a:p>
          <a:p>
            <a:pPr marL="342900" indent="-342900">
              <a:buFont typeface="+mj-lt"/>
              <a:buAutoNum type="arabicPeriod"/>
            </a:pPr>
            <a:r>
              <a:rPr lang="en-US" b="0" i="0" dirty="0">
                <a:solidFill>
                  <a:schemeClr val="bg1"/>
                </a:solidFill>
                <a:effectLst/>
                <a:latin typeface="Calibri" panose="020F0502020204030204" pitchFamily="34" charset="0"/>
              </a:rPr>
              <a:t>Russell M. Nelson, “</a:t>
            </a:r>
            <a:r>
              <a:rPr lang="en-US" b="0" i="0" u="none" strike="noStrike" dirty="0">
                <a:solidFill>
                  <a:schemeClr val="bg1"/>
                </a:solidFill>
                <a:effectLst/>
                <a:latin typeface="Calibri" panose="020F0502020204030204" pitchFamily="34" charset="0"/>
              </a:rPr>
              <a:t>Drawing the Power of Jesus Christ into Our Lives</a:t>
            </a:r>
            <a:r>
              <a:rPr lang="en-US" b="0" i="0" dirty="0">
                <a:solidFill>
                  <a:schemeClr val="bg1"/>
                </a:solidFill>
                <a:effectLst/>
                <a:latin typeface="Calibri" panose="020F0502020204030204" pitchFamily="34" charset="0"/>
              </a:rPr>
              <a:t>,” </a:t>
            </a:r>
            <a:r>
              <a:rPr lang="en-US" b="0" i="1" dirty="0">
                <a:solidFill>
                  <a:schemeClr val="bg1"/>
                </a:solidFill>
                <a:effectLst/>
                <a:latin typeface="Calibri" panose="020F0502020204030204" pitchFamily="34" charset="0"/>
              </a:rPr>
              <a:t>Ensign</a:t>
            </a:r>
            <a:r>
              <a:rPr lang="en-US" b="0" i="0" dirty="0">
                <a:solidFill>
                  <a:schemeClr val="bg1"/>
                </a:solidFill>
                <a:effectLst/>
                <a:latin typeface="Calibri" panose="020F0502020204030204" pitchFamily="34" charset="0"/>
              </a:rPr>
              <a:t> or </a:t>
            </a:r>
            <a:r>
              <a:rPr lang="en-US" b="0" i="1" dirty="0">
                <a:solidFill>
                  <a:schemeClr val="bg1"/>
                </a:solidFill>
                <a:effectLst/>
                <a:latin typeface="Calibri" panose="020F0502020204030204" pitchFamily="34" charset="0"/>
              </a:rPr>
              <a:t>Liahona</a:t>
            </a:r>
            <a:r>
              <a:rPr lang="en-US" b="0" i="0" dirty="0">
                <a:solidFill>
                  <a:schemeClr val="bg1"/>
                </a:solidFill>
                <a:effectLst/>
                <a:latin typeface="Calibri" panose="020F0502020204030204" pitchFamily="34" charset="0"/>
              </a:rPr>
              <a:t>, May 2017, 40, 41 </a:t>
            </a:r>
          </a:p>
          <a:p>
            <a:pPr marL="342900" indent="-342900">
              <a:buFont typeface="+mj-lt"/>
              <a:buAutoNum type="arabicPeriod"/>
            </a:pPr>
            <a:r>
              <a:rPr lang="en-US" dirty="0">
                <a:solidFill>
                  <a:schemeClr val="bg1"/>
                </a:solidFill>
              </a:rPr>
              <a:t>Elder Dallin H. Oaks (“Love and Law,” </a:t>
            </a:r>
            <a:r>
              <a:rPr lang="en-US" i="1" dirty="0">
                <a:solidFill>
                  <a:schemeClr val="bg1"/>
                </a:solidFill>
              </a:rPr>
              <a:t>Ensign</a:t>
            </a:r>
            <a:r>
              <a:rPr lang="en-US" dirty="0">
                <a:solidFill>
                  <a:schemeClr val="bg1"/>
                </a:solidFill>
              </a:rPr>
              <a:t> or </a:t>
            </a:r>
            <a:r>
              <a:rPr lang="en-US" i="1" dirty="0">
                <a:solidFill>
                  <a:schemeClr val="bg1"/>
                </a:solidFill>
              </a:rPr>
              <a:t>Liahona, </a:t>
            </a:r>
            <a:r>
              <a:rPr lang="en-US" dirty="0">
                <a:solidFill>
                  <a:schemeClr val="bg1"/>
                </a:solidFill>
              </a:rPr>
              <a:t>Nov. 2009, 26).</a:t>
            </a:r>
          </a:p>
          <a:p>
            <a:pPr marL="342900" indent="-342900" fontAlgn="base">
              <a:buFont typeface="+mj-lt"/>
              <a:buAutoNum type="arabicPeriod"/>
            </a:pPr>
            <a:r>
              <a:rPr lang="en-US" dirty="0">
                <a:solidFill>
                  <a:schemeClr val="bg1"/>
                </a:solidFill>
              </a:rPr>
              <a:t>(</a:t>
            </a:r>
            <a:r>
              <a:rPr lang="en-US" i="1" dirty="0">
                <a:solidFill>
                  <a:schemeClr val="bg1"/>
                </a:solidFill>
              </a:rPr>
              <a:t>Teachings of Presidents of the Church: David O. McKay</a:t>
            </a:r>
            <a:r>
              <a:rPr lang="en-US" dirty="0">
                <a:solidFill>
                  <a:schemeClr val="bg1"/>
                </a:solidFill>
              </a:rPr>
              <a:t> [2003], 227</a:t>
            </a:r>
          </a:p>
          <a:p>
            <a:pPr marL="342900" indent="-342900" fontAlgn="base">
              <a:buAutoNum type="arabicPeriod" startAt="7"/>
            </a:pPr>
            <a:r>
              <a:rPr lang="en-US" dirty="0">
                <a:solidFill>
                  <a:schemeClr val="bg1"/>
                </a:solidFill>
              </a:rPr>
              <a:t>Orson F. Whitney(</a:t>
            </a:r>
            <a:r>
              <a:rPr lang="en-US" i="1" dirty="0">
                <a:solidFill>
                  <a:schemeClr val="bg1"/>
                </a:solidFill>
              </a:rPr>
              <a:t>Gospel Themes</a:t>
            </a:r>
            <a:r>
              <a:rPr lang="en-US" dirty="0">
                <a:solidFill>
                  <a:schemeClr val="bg1"/>
                </a:solidFill>
              </a:rPr>
              <a:t>, 58.)</a:t>
            </a:r>
          </a:p>
          <a:p>
            <a:pPr marL="342900" indent="-342900" fontAlgn="base">
              <a:buAutoNum type="arabicPeriod" startAt="7"/>
            </a:pPr>
            <a:r>
              <a:rPr lang="en-US" b="1" dirty="0">
                <a:solidFill>
                  <a:schemeClr val="bg1"/>
                </a:solidFill>
              </a:rPr>
              <a:t>Elder Erastus Snow   </a:t>
            </a:r>
            <a:r>
              <a:rPr lang="en-US" dirty="0">
                <a:solidFill>
                  <a:schemeClr val="bg1"/>
                </a:solidFill>
              </a:rPr>
              <a:t>(</a:t>
            </a:r>
            <a:r>
              <a:rPr lang="en-US" i="1" dirty="0">
                <a:solidFill>
                  <a:schemeClr val="bg1"/>
                </a:solidFill>
              </a:rPr>
              <a:t>Journal of Discourses, </a:t>
            </a:r>
            <a:r>
              <a:rPr lang="en-US" dirty="0">
                <a:solidFill>
                  <a:schemeClr val="bg1"/>
                </a:solidFill>
              </a:rPr>
              <a:t>26 vols. [London: Latter-day Saints' Book Depot, 1854-1886], 21: 26.)</a:t>
            </a:r>
            <a:endParaRPr lang="en-US" i="1" dirty="0">
              <a:solidFill>
                <a:schemeClr val="bg1"/>
              </a:solidFill>
            </a:endParaRPr>
          </a:p>
          <a:p>
            <a:endParaRPr lang="en-US" i="1" dirty="0">
              <a:solidFill>
                <a:schemeClr val="bg1"/>
              </a:solidFill>
            </a:endParaRPr>
          </a:p>
        </p:txBody>
      </p:sp>
    </p:spTree>
    <p:extLst>
      <p:ext uri="{BB962C8B-B14F-4D97-AF65-F5344CB8AC3E}">
        <p14:creationId xmlns:p14="http://schemas.microsoft.com/office/powerpoint/2010/main" val="4467331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1031904"/>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Nicodemus, a Pharisee and Ruler Taught by Jesus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3:1-21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John Further Testifies of Jesus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3:22-36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4" name="Rectangle 3"/>
          <p:cNvSpPr/>
          <p:nvPr/>
        </p:nvSpPr>
        <p:spPr>
          <a:xfrm>
            <a:off x="0" y="1320216"/>
            <a:ext cx="6096000" cy="5447645"/>
          </a:xfrm>
          <a:prstGeom prst="rect">
            <a:avLst/>
          </a:prstGeom>
          <a:ln>
            <a:solidFill>
              <a:schemeClr val="tx1"/>
            </a:solidFill>
          </a:ln>
        </p:spPr>
        <p:txBody>
          <a:bodyPr>
            <a:spAutoFit/>
          </a:bodyPr>
          <a:lstStyle/>
          <a:p>
            <a:pPr fontAlgn="base"/>
            <a:r>
              <a:rPr lang="en-US" sz="1200" b="1" dirty="0"/>
              <a:t>Born Again John 3:3-5:</a:t>
            </a:r>
          </a:p>
          <a:p>
            <a:pPr fontAlgn="base"/>
            <a:r>
              <a:rPr lang="en-US" sz="1200" dirty="0"/>
              <a:t>“We were born again when we entered into a covenant relationship with our Savior by being born of water and of the Spirit and by taking upon us the name of Jesus Christ. …</a:t>
            </a:r>
          </a:p>
          <a:p>
            <a:pPr fontAlgn="base"/>
            <a:r>
              <a:rPr lang="en-US" sz="1200" dirty="0"/>
              <a:t>“Latter-day Saints affirm that those who have been born again in this way are spiritually begotten sons and daughters of Jesus Christ (see Mosiah 5:7; 15:9–13;27:25). Nevertheless, in order to realize the intended blessings of this born-again status, we must still keep our covenants and endure to the end. In the meantime, through the grace of God, we have been born again as new creatures with new spiritual parentage and the prospects of a glorious inheritance” </a:t>
            </a:r>
            <a:r>
              <a:rPr lang="en-US" sz="1200" dirty="0" err="1"/>
              <a:t>Dallin</a:t>
            </a:r>
            <a:r>
              <a:rPr lang="en-US" sz="1200" dirty="0"/>
              <a:t> H. Oaks “Have You Been Saved?”</a:t>
            </a:r>
            <a:r>
              <a:rPr lang="en-US" sz="1200" i="1" dirty="0"/>
              <a:t> Ensign,</a:t>
            </a:r>
            <a:r>
              <a:rPr lang="en-US" sz="1200" dirty="0"/>
              <a:t> May 1998, 56).</a:t>
            </a:r>
          </a:p>
          <a:p>
            <a:pPr fontAlgn="base"/>
            <a:endParaRPr lang="en-US" sz="1200" dirty="0"/>
          </a:p>
          <a:p>
            <a:pPr fontAlgn="base"/>
            <a:r>
              <a:rPr lang="en-US" sz="1200" dirty="0"/>
              <a:t>“When we are baptized by immersion by one with the proper priesthood authority and choose to follow our Savior, we then are </a:t>
            </a:r>
            <a:r>
              <a:rPr lang="en-US" sz="1200" i="1" dirty="0"/>
              <a:t>in</a:t>
            </a:r>
            <a:r>
              <a:rPr lang="en-US" sz="1200" dirty="0"/>
              <a:t> His kingdom and </a:t>
            </a:r>
            <a:r>
              <a:rPr lang="en-US" sz="1200" i="1" dirty="0"/>
              <a:t>of</a:t>
            </a:r>
            <a:r>
              <a:rPr lang="en-US" sz="1200" dirty="0"/>
              <a:t> His kingdom. …</a:t>
            </a:r>
          </a:p>
          <a:p>
            <a:pPr fontAlgn="base"/>
            <a:r>
              <a:rPr lang="en-US" sz="1200" dirty="0"/>
              <a:t>“At baptism we make a covenant with our Heavenly Father that we are willing to come into His kingdom and keep His commandments from that time forward, even though we still live in the world. …</a:t>
            </a:r>
          </a:p>
          <a:p>
            <a:pPr fontAlgn="base"/>
            <a:r>
              <a:rPr lang="en-US" sz="1200" dirty="0"/>
              <a:t>“When we understand our baptismal covenant and the gift of the Holy Ghost, it will change our lives and will establish our total allegiance to the kingdom of God. When temptations come our way, if we will listen, the Holy Ghost will remind us that we have promised to remember our Savior and obey the commandments of God. …</a:t>
            </a:r>
          </a:p>
          <a:p>
            <a:pPr fontAlgn="base"/>
            <a:r>
              <a:rPr lang="en-US" sz="1200" dirty="0"/>
              <a:t>“By choosing to be in His kingdom, we separate—not isolate—ourselves from the world. Our dress will be modest, our thoughts pure, our language clean. The movies and television we watch, the music we listen to, the books, magazines, and newspapers we read will be uplifting. We will choose friends who encourage our eternal goals, and we will treat others with kindness. We will shun the vices of immorality, gambling, tobacco, liquor, and illicit drugs. Our Sunday activities will reflect the commandment of God to remember the Sabbath day and keep it holy. We will follow the example of Jesus Christ in the way we treat others. We will live to be worthy to enter the house of the Lord” </a:t>
            </a:r>
            <a:r>
              <a:rPr lang="en-US" sz="1200" b="1" dirty="0"/>
              <a:t>Elder Robert D. Hales</a:t>
            </a:r>
            <a:r>
              <a:rPr lang="en-US" sz="1200" dirty="0"/>
              <a:t>(“The Covenant of Baptism: To Be in the Kingdom and of the Kingdom,” </a:t>
            </a:r>
            <a:r>
              <a:rPr lang="en-US" sz="1200" i="1" dirty="0"/>
              <a:t>Ensign,</a:t>
            </a:r>
            <a:r>
              <a:rPr lang="en-US" sz="1200" dirty="0"/>
              <a:t> Nov. 2000, 7–8).</a:t>
            </a:r>
          </a:p>
        </p:txBody>
      </p:sp>
      <p:sp>
        <p:nvSpPr>
          <p:cNvPr id="5" name="Rectangle 4"/>
          <p:cNvSpPr/>
          <p:nvPr/>
        </p:nvSpPr>
        <p:spPr>
          <a:xfrm>
            <a:off x="6096000" y="2716396"/>
            <a:ext cx="6096000" cy="1015663"/>
          </a:xfrm>
          <a:prstGeom prst="rect">
            <a:avLst/>
          </a:prstGeom>
          <a:ln>
            <a:solidFill>
              <a:schemeClr val="tx1"/>
            </a:solidFill>
          </a:ln>
        </p:spPr>
        <p:txBody>
          <a:bodyPr>
            <a:spAutoFit/>
          </a:bodyPr>
          <a:lstStyle/>
          <a:p>
            <a:r>
              <a:rPr lang="en-US" sz="1200" b="1" dirty="0"/>
              <a:t>John 3:16:</a:t>
            </a:r>
          </a:p>
          <a:p>
            <a:r>
              <a:rPr lang="en-US" sz="1200" b="1" dirty="0"/>
              <a:t>Elder Bruce R. McConkie</a:t>
            </a:r>
            <a:r>
              <a:rPr lang="en-US" sz="1200" dirty="0"/>
              <a:t> (1915–85) of the Quorum of the Twelve Apostles taught that John 3:16 “summarizes the whole plan of salvation, tying together the Father, the Son, his atoning sacrifice, that belief in him which presupposes righteous works, and ultimate eternal exaltation for the faithful” (</a:t>
            </a:r>
            <a:r>
              <a:rPr lang="en-US" sz="1200" i="1" dirty="0"/>
              <a:t>Doctrinal New Testament Commentary,</a:t>
            </a:r>
            <a:r>
              <a:rPr lang="en-US" sz="1200" dirty="0"/>
              <a:t> 1:144).</a:t>
            </a:r>
          </a:p>
        </p:txBody>
      </p:sp>
      <p:sp>
        <p:nvSpPr>
          <p:cNvPr id="6" name="Rectangle 5"/>
          <p:cNvSpPr/>
          <p:nvPr/>
        </p:nvSpPr>
        <p:spPr>
          <a:xfrm>
            <a:off x="6096000" y="1325131"/>
            <a:ext cx="6096000" cy="1384995"/>
          </a:xfrm>
          <a:prstGeom prst="rect">
            <a:avLst/>
          </a:prstGeom>
          <a:ln>
            <a:solidFill>
              <a:schemeClr val="tx1"/>
            </a:solidFill>
          </a:ln>
        </p:spPr>
        <p:txBody>
          <a:bodyPr>
            <a:spAutoFit/>
          </a:bodyPr>
          <a:lstStyle/>
          <a:p>
            <a:r>
              <a:rPr lang="en-US" sz="1200" b="1" dirty="0"/>
              <a:t>Moses and the Serpent John 3;14:</a:t>
            </a:r>
          </a:p>
          <a:p>
            <a:r>
              <a:rPr lang="en-US" sz="1200" dirty="0"/>
              <a:t>"The whole episode points toward the need to look upon Jesus Christ as our Lord, likewise a simple but </a:t>
            </a:r>
            <a:r>
              <a:rPr lang="en-US" sz="1200" dirty="0" err="1"/>
              <a:t>unwaivable</a:t>
            </a:r>
            <a:r>
              <a:rPr lang="en-US" sz="1200" dirty="0"/>
              <a:t> requirement. How plain and precious in any age! Yet believing in Jesus is sometimes regarded as foolishness. One can imagine the scoffing comments of some in Moses' time concerning the illogicality and foolishness of looking upon a brass pole in order to be healed and saved." Elder Neal A. Maxwell (</a:t>
            </a:r>
            <a:r>
              <a:rPr lang="en-US" sz="1200" i="1" dirty="0"/>
              <a:t>Plain and Precious Things</a:t>
            </a:r>
            <a:r>
              <a:rPr lang="en-US" sz="1200" dirty="0"/>
              <a:t> [Salt Lake City: Deseret Book Co., 1983], 21.)</a:t>
            </a:r>
          </a:p>
        </p:txBody>
      </p:sp>
      <p:sp>
        <p:nvSpPr>
          <p:cNvPr id="9" name="Rectangle 8"/>
          <p:cNvSpPr/>
          <p:nvPr/>
        </p:nvSpPr>
        <p:spPr>
          <a:xfrm>
            <a:off x="6096000" y="3743867"/>
            <a:ext cx="6096000" cy="2308324"/>
          </a:xfrm>
          <a:prstGeom prst="rect">
            <a:avLst/>
          </a:prstGeom>
          <a:ln>
            <a:solidFill>
              <a:schemeClr val="tx1"/>
            </a:solidFill>
          </a:ln>
        </p:spPr>
        <p:txBody>
          <a:bodyPr>
            <a:spAutoFit/>
          </a:bodyPr>
          <a:lstStyle/>
          <a:p>
            <a:r>
              <a:rPr lang="en-US" sz="1200" b="1" dirty="0"/>
              <a:t>All Men Come to Him   John 3:26:</a:t>
            </a:r>
          </a:p>
          <a:p>
            <a:r>
              <a:rPr lang="en-US" sz="1200" dirty="0"/>
              <a:t>"John's supporters were concerned at the success of One whom they regarded in some measure as a rival to their beloved teacher...John's reply to his ardent followers constitutes a sublime instance of self-abnegation....In such a reply, under the existent conditions, is to be found the spirit of true greatness, and of a humility that could rest only on a conviction of divine assurance to the Baptist as to himself and the Christ. In more than one sense was John great among all who are born of women. He had entered upon his work when sent of God so to do; he realized that his work had been in a measure superseded, and he patiently awaited his release, in the meantime continuing in the ministry, directing souls to his Master. The beginning of the end was near. He was soon seized and thrown into a dungeon; where, as shall be shown, he was beheaded to sate the vengeance of a corrupt woman whose sins he had boldly denounced." Elder James E. Talmage (</a:t>
            </a:r>
            <a:r>
              <a:rPr lang="en-US" sz="1200" i="1" dirty="0"/>
              <a:t>Jesus the Christ,</a:t>
            </a:r>
            <a:r>
              <a:rPr lang="en-US" sz="1200" dirty="0"/>
              <a:t> 164-165)</a:t>
            </a:r>
          </a:p>
        </p:txBody>
      </p:sp>
    </p:spTree>
    <p:extLst>
      <p:ext uri="{BB962C8B-B14F-4D97-AF65-F5344CB8AC3E}">
        <p14:creationId xmlns:p14="http://schemas.microsoft.com/office/powerpoint/2010/main" val="2625063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096000" cy="5078313"/>
          </a:xfrm>
          <a:prstGeom prst="rect">
            <a:avLst/>
          </a:prstGeom>
          <a:ln>
            <a:solidFill>
              <a:schemeClr val="tx1"/>
            </a:solidFill>
          </a:ln>
        </p:spPr>
        <p:txBody>
          <a:bodyPr>
            <a:spAutoFit/>
          </a:bodyPr>
          <a:lstStyle/>
          <a:p>
            <a:pPr fontAlgn="base"/>
            <a:r>
              <a:rPr lang="en-US" sz="1200" b="1" dirty="0"/>
              <a:t>Baptism John 3:22    Did Jesus Perform Baptisms?:</a:t>
            </a:r>
          </a:p>
          <a:p>
            <a:pPr fontAlgn="base"/>
            <a:endParaRPr lang="en-US" sz="1200" dirty="0"/>
          </a:p>
          <a:p>
            <a:pPr fontAlgn="base"/>
            <a:r>
              <a:rPr lang="en-US" sz="1200" dirty="0"/>
              <a:t>"In the King James Version John 3:22 we read that Jesus came with his disciples into the land of Judea, 'and there he tarried with them, and baptized.' The passage seems to say that Jesus himself performed some of the baptisms. However, a little later we find: 'When therefore the Lord knew how the Pharisees had heard that Jesus made and baptized more disciples than John, (though Jesus himself baptized not, but his disciples,) he left Judea, and departed again into Galilee' (John 4:1-3).</a:t>
            </a:r>
          </a:p>
          <a:p>
            <a:pPr fontAlgn="base"/>
            <a:endParaRPr lang="en-US" sz="1200" dirty="0"/>
          </a:p>
          <a:p>
            <a:pPr fontAlgn="base"/>
            <a:r>
              <a:rPr lang="en-US" sz="1200" dirty="0"/>
              <a:t>"This passage denies that Jesus performed baptisms himself, contradicting the passage in John 3. The matter is resolved by the Prophet's translation, which brings into harmony the various statements about Jesus performing baptisms: 'When therefore the Pharisees had heard that Jesus made and baptized more disciples than John, they sought more diligently some means that they might put him to death; for many received John as a prophet, but they believed not on Jesus. Now the Lord knew this, though he himself baptized not so many as his disciples; for he suffered them for an example, preferring one another. And he left Judea, and departed again into Galilee.' ([Joseph Smith Translation of the Bible]. The Holy Scriptures: Inspired Version. Independence, Mo.: Herald Publishing House, 1970 John 4:1-5.)</a:t>
            </a:r>
          </a:p>
          <a:p>
            <a:pPr fontAlgn="base"/>
            <a:endParaRPr lang="en-US" sz="1200" dirty="0"/>
          </a:p>
          <a:p>
            <a:pPr fontAlgn="base"/>
            <a:r>
              <a:rPr lang="en-US" sz="1200" dirty="0"/>
              <a:t>"Not only does the Joseph Smith Translation clearly state that Jesus performed baptisms (see also [Joseph Smith Translation of the Bible]. The Holy Scriptures: Inspired Version. Independence, Mo.: Herald Publishing House, 1970 Mark 1:6 and John 1:28) but it also explains why Jesus left the area. The King James Version leaves us dangling because it mentions the Pharisees but doesn't say what they have to do with the story. The Joseph Smith Translation explains that they wanted to kill Jesus because of his popularity, and therefore he left Judea and went into Galilee." (Robert J. Matthews, </a:t>
            </a:r>
            <a:r>
              <a:rPr lang="en-US" sz="1200" i="1" dirty="0"/>
              <a:t>Behold the Messiah </a:t>
            </a:r>
            <a:r>
              <a:rPr lang="en-US" sz="1200" dirty="0"/>
              <a:t>[Salt Lake City: </a:t>
            </a:r>
            <a:r>
              <a:rPr lang="en-US" sz="1200" dirty="0" err="1"/>
              <a:t>Bookcraft</a:t>
            </a:r>
            <a:r>
              <a:rPr lang="en-US" sz="1200" dirty="0"/>
              <a:t>, 1994], 191-192.)</a:t>
            </a:r>
          </a:p>
        </p:txBody>
      </p:sp>
    </p:spTree>
    <p:extLst>
      <p:ext uri="{BB962C8B-B14F-4D97-AF65-F5344CB8AC3E}">
        <p14:creationId xmlns:p14="http://schemas.microsoft.com/office/powerpoint/2010/main" val="1893865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75922"/>
            <a:ext cx="12192000" cy="1938992"/>
          </a:xfrm>
          <a:prstGeom prst="rect">
            <a:avLst/>
          </a:prstGeom>
          <a:noFill/>
        </p:spPr>
        <p:txBody>
          <a:bodyPr wrap="square" rtlCol="0">
            <a:spAutoFit/>
          </a:bodyPr>
          <a:lstStyle/>
          <a:p>
            <a:pPr algn="ctr"/>
            <a:r>
              <a:rPr lang="en-US" sz="6000" dirty="0">
                <a:latin typeface="Comic Sans MS" panose="030F0702030302020204" pitchFamily="66" charset="0"/>
              </a:rPr>
              <a:t>The Woman at the Well</a:t>
            </a:r>
          </a:p>
          <a:p>
            <a:pPr algn="ctr"/>
            <a:r>
              <a:rPr lang="en-US" sz="6000" dirty="0">
                <a:latin typeface="Comic Sans MS" panose="030F0702030302020204" pitchFamily="66" charset="0"/>
              </a:rPr>
              <a:t>John 4 Part 1</a:t>
            </a:r>
            <a:endParaRPr lang="en-US" sz="4400" dirty="0">
              <a:latin typeface="Comic Sans MS" panose="030F0702030302020204" pitchFamily="66" charset="0"/>
            </a:endParaRPr>
          </a:p>
        </p:txBody>
      </p:sp>
      <p:sp>
        <p:nvSpPr>
          <p:cNvPr id="2" name="Rectangle 1"/>
          <p:cNvSpPr/>
          <p:nvPr/>
        </p:nvSpPr>
        <p:spPr>
          <a:xfrm>
            <a:off x="1023595" y="2767578"/>
            <a:ext cx="6096000" cy="1477328"/>
          </a:xfrm>
          <a:prstGeom prst="rect">
            <a:avLst/>
          </a:prstGeom>
        </p:spPr>
        <p:txBody>
          <a:bodyPr>
            <a:spAutoFit/>
          </a:bodyPr>
          <a:lstStyle/>
          <a:p>
            <a:r>
              <a:rPr lang="en-US" i="1" dirty="0">
                <a:solidFill>
                  <a:srgbClr val="333333"/>
                </a:solidFill>
                <a:latin typeface="Palatino"/>
              </a:rPr>
              <a:t>Therefore, O my son, whosoever will come may come and partake of the waters of life freely; and whosoever will not come the same is not compelled to come; but in the last day it shall be restored unto him according to his deeds.</a:t>
            </a:r>
          </a:p>
          <a:p>
            <a:r>
              <a:rPr lang="en-US" i="1" dirty="0">
                <a:solidFill>
                  <a:srgbClr val="333333"/>
                </a:solidFill>
                <a:latin typeface="Palatino"/>
              </a:rPr>
              <a:t>Alma 42:27</a:t>
            </a:r>
            <a:endParaRPr lang="en-US" i="1" dirty="0"/>
          </a:p>
        </p:txBody>
      </p:sp>
      <p:sp>
        <p:nvSpPr>
          <p:cNvPr id="57" name="Footer Placeholder 14">
            <a:extLst>
              <a:ext uri="{FF2B5EF4-FFF2-40B4-BE49-F238E27FC236}">
                <a16:creationId xmlns:a16="http://schemas.microsoft.com/office/drawing/2014/main" id="{679DE1E7-9214-4A22-9D0B-0B6E57CB1FD4}"/>
              </a:ext>
            </a:extLst>
          </p:cNvPr>
          <p:cNvSpPr>
            <a:spLocks noGrp="1"/>
          </p:cNvSpPr>
          <p:nvPr/>
        </p:nvSpPr>
        <p:spPr>
          <a:xfrm>
            <a:off x="119847" y="648496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3" name="Group 98">
            <a:extLst>
              <a:ext uri="{FF2B5EF4-FFF2-40B4-BE49-F238E27FC236}">
                <a16:creationId xmlns:a16="http://schemas.microsoft.com/office/drawing/2014/main" id="{9EF50956-5A66-50FF-794F-B5D0616F45F1}"/>
              </a:ext>
            </a:extLst>
          </p:cNvPr>
          <p:cNvGrpSpPr/>
          <p:nvPr/>
        </p:nvGrpSpPr>
        <p:grpSpPr>
          <a:xfrm>
            <a:off x="7843326" y="2681208"/>
            <a:ext cx="1562328" cy="2922346"/>
            <a:chOff x="4483191" y="719072"/>
            <a:chExt cx="3078272" cy="5757929"/>
          </a:xfrm>
        </p:grpSpPr>
        <p:sp>
          <p:nvSpPr>
            <p:cNvPr id="4" name="Oval 3">
              <a:extLst>
                <a:ext uri="{FF2B5EF4-FFF2-40B4-BE49-F238E27FC236}">
                  <a16:creationId xmlns:a16="http://schemas.microsoft.com/office/drawing/2014/main" id="{A814D011-690D-5391-9F5E-7F2A6087F7A1}"/>
                </a:ext>
              </a:extLst>
            </p:cNvPr>
            <p:cNvSpPr/>
            <p:nvPr/>
          </p:nvSpPr>
          <p:spPr>
            <a:xfrm rot="6128217">
              <a:off x="6205364" y="5910987"/>
              <a:ext cx="470136" cy="661891"/>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1BBD4AC-B4E8-1199-66D0-475F3453308B}"/>
                </a:ext>
              </a:extLst>
            </p:cNvPr>
            <p:cNvSpPr/>
            <p:nvPr/>
          </p:nvSpPr>
          <p:spPr>
            <a:xfrm rot="4472555">
              <a:off x="5586502" y="5893306"/>
              <a:ext cx="430690" cy="695671"/>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7EDCED4-C826-B574-B386-248689FEA686}"/>
                </a:ext>
              </a:extLst>
            </p:cNvPr>
            <p:cNvSpPr/>
            <p:nvPr/>
          </p:nvSpPr>
          <p:spPr>
            <a:xfrm rot="20226769">
              <a:off x="6975913" y="4063040"/>
              <a:ext cx="491687" cy="6064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CA6812D6-2278-713C-03B0-94FB11B79B62}"/>
                </a:ext>
              </a:extLst>
            </p:cNvPr>
            <p:cNvSpPr/>
            <p:nvPr/>
          </p:nvSpPr>
          <p:spPr>
            <a:xfrm rot="2901859">
              <a:off x="4737878" y="4018091"/>
              <a:ext cx="508504" cy="76429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EA354732-D9A7-6D00-CD9F-7DFAEA03283D}"/>
                </a:ext>
              </a:extLst>
            </p:cNvPr>
            <p:cNvSpPr/>
            <p:nvPr/>
          </p:nvSpPr>
          <p:spPr>
            <a:xfrm rot="20249249">
              <a:off x="6445861" y="2917568"/>
              <a:ext cx="772200" cy="1633314"/>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4ADE48AD-D47F-83D0-47BB-8090D8FD1C90}"/>
                </a:ext>
              </a:extLst>
            </p:cNvPr>
            <p:cNvSpPr/>
            <p:nvPr/>
          </p:nvSpPr>
          <p:spPr>
            <a:xfrm rot="1442139">
              <a:off x="5002804" y="2907303"/>
              <a:ext cx="783281" cy="1633314"/>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65C4C51C-8E56-4360-8491-2423F56A7AA9}"/>
                </a:ext>
              </a:extLst>
            </p:cNvPr>
            <p:cNvSpPr/>
            <p:nvPr/>
          </p:nvSpPr>
          <p:spPr>
            <a:xfrm>
              <a:off x="5072474" y="3067919"/>
              <a:ext cx="2130646" cy="3117293"/>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ectangle 1023">
              <a:extLst>
                <a:ext uri="{FF2B5EF4-FFF2-40B4-BE49-F238E27FC236}">
                  <a16:creationId xmlns:a16="http://schemas.microsoft.com/office/drawing/2014/main" id="{FE8A571D-8692-EF79-2A0B-57BF72760238}"/>
                </a:ext>
              </a:extLst>
            </p:cNvPr>
            <p:cNvSpPr/>
            <p:nvPr/>
          </p:nvSpPr>
          <p:spPr>
            <a:xfrm>
              <a:off x="5791200" y="3048000"/>
              <a:ext cx="609600" cy="6096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Cloud 1024">
              <a:extLst>
                <a:ext uri="{FF2B5EF4-FFF2-40B4-BE49-F238E27FC236}">
                  <a16:creationId xmlns:a16="http://schemas.microsoft.com/office/drawing/2014/main" id="{087EBD27-290A-F666-F31D-58ECC81BDC87}"/>
                </a:ext>
              </a:extLst>
            </p:cNvPr>
            <p:cNvSpPr/>
            <p:nvPr/>
          </p:nvSpPr>
          <p:spPr>
            <a:xfrm>
              <a:off x="6324600" y="2057400"/>
              <a:ext cx="1053204" cy="183248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Cloud 1026">
              <a:extLst>
                <a:ext uri="{FF2B5EF4-FFF2-40B4-BE49-F238E27FC236}">
                  <a16:creationId xmlns:a16="http://schemas.microsoft.com/office/drawing/2014/main" id="{4E096A4D-761F-F2D0-D2D3-214CD354EDF5}"/>
                </a:ext>
              </a:extLst>
            </p:cNvPr>
            <p:cNvSpPr/>
            <p:nvPr/>
          </p:nvSpPr>
          <p:spPr>
            <a:xfrm>
              <a:off x="6324600" y="1371600"/>
              <a:ext cx="838200" cy="13716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Cloud 1027">
              <a:extLst>
                <a:ext uri="{FF2B5EF4-FFF2-40B4-BE49-F238E27FC236}">
                  <a16:creationId xmlns:a16="http://schemas.microsoft.com/office/drawing/2014/main" id="{41D7CA22-6CC0-6F03-8D96-9C06F81FD9DE}"/>
                </a:ext>
              </a:extLst>
            </p:cNvPr>
            <p:cNvSpPr/>
            <p:nvPr/>
          </p:nvSpPr>
          <p:spPr>
            <a:xfrm rot="19357175">
              <a:off x="6033395" y="840465"/>
              <a:ext cx="953915" cy="13716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Cloud 1028">
              <a:extLst>
                <a:ext uri="{FF2B5EF4-FFF2-40B4-BE49-F238E27FC236}">
                  <a16:creationId xmlns:a16="http://schemas.microsoft.com/office/drawing/2014/main" id="{0D4CD11E-DB0E-C2C2-5BA7-1992897EFAE6}"/>
                </a:ext>
              </a:extLst>
            </p:cNvPr>
            <p:cNvSpPr/>
            <p:nvPr/>
          </p:nvSpPr>
          <p:spPr>
            <a:xfrm rot="1400185">
              <a:off x="5007542" y="1057662"/>
              <a:ext cx="901268" cy="13716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Cloud 1029">
              <a:extLst>
                <a:ext uri="{FF2B5EF4-FFF2-40B4-BE49-F238E27FC236}">
                  <a16:creationId xmlns:a16="http://schemas.microsoft.com/office/drawing/2014/main" id="{2CBD50E4-94A7-ECE3-124F-E463746357F7}"/>
                </a:ext>
              </a:extLst>
            </p:cNvPr>
            <p:cNvSpPr/>
            <p:nvPr/>
          </p:nvSpPr>
          <p:spPr>
            <a:xfrm>
              <a:off x="4661796" y="1901316"/>
              <a:ext cx="1053204" cy="1832484"/>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Oval 1030">
              <a:extLst>
                <a:ext uri="{FF2B5EF4-FFF2-40B4-BE49-F238E27FC236}">
                  <a16:creationId xmlns:a16="http://schemas.microsoft.com/office/drawing/2014/main" id="{1E681F4F-E6D2-8A81-4F6C-E58B6B0B3F0A}"/>
                </a:ext>
              </a:extLst>
            </p:cNvPr>
            <p:cNvSpPr/>
            <p:nvPr/>
          </p:nvSpPr>
          <p:spPr>
            <a:xfrm>
              <a:off x="5486400" y="1676400"/>
              <a:ext cx="1143000" cy="174452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Cloud 1031">
              <a:extLst>
                <a:ext uri="{FF2B5EF4-FFF2-40B4-BE49-F238E27FC236}">
                  <a16:creationId xmlns:a16="http://schemas.microsoft.com/office/drawing/2014/main" id="{91178EE9-B426-0204-06ED-0A427FC4AA95}"/>
                </a:ext>
              </a:extLst>
            </p:cNvPr>
            <p:cNvSpPr/>
            <p:nvPr/>
          </p:nvSpPr>
          <p:spPr>
            <a:xfrm rot="17055069">
              <a:off x="5486752" y="707305"/>
              <a:ext cx="953915" cy="13716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Moon 1032">
              <a:extLst>
                <a:ext uri="{FF2B5EF4-FFF2-40B4-BE49-F238E27FC236}">
                  <a16:creationId xmlns:a16="http://schemas.microsoft.com/office/drawing/2014/main" id="{97631365-2F5F-1CF4-75ED-8752ABE4DC8B}"/>
                </a:ext>
              </a:extLst>
            </p:cNvPr>
            <p:cNvSpPr/>
            <p:nvPr/>
          </p:nvSpPr>
          <p:spPr>
            <a:xfrm rot="5773918">
              <a:off x="5614017" y="132528"/>
              <a:ext cx="997660" cy="2170747"/>
            </a:xfrm>
            <a:prstGeom prst="moon">
              <a:avLst>
                <a:gd name="adj" fmla="val 70972"/>
              </a:avLst>
            </a:prstGeom>
            <a:solidFill>
              <a:srgbClr val="BF83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Trapezoid 1033">
              <a:extLst>
                <a:ext uri="{FF2B5EF4-FFF2-40B4-BE49-F238E27FC236}">
                  <a16:creationId xmlns:a16="http://schemas.microsoft.com/office/drawing/2014/main" id="{72ECF731-9269-D13B-003B-6DFFDA5D46DB}"/>
                </a:ext>
              </a:extLst>
            </p:cNvPr>
            <p:cNvSpPr/>
            <p:nvPr/>
          </p:nvSpPr>
          <p:spPr>
            <a:xfrm rot="675368">
              <a:off x="4483191" y="1096799"/>
              <a:ext cx="920669" cy="3357836"/>
            </a:xfrm>
            <a:prstGeom prst="trapezoid">
              <a:avLst>
                <a:gd name="adj" fmla="val 36694"/>
              </a:avLst>
            </a:prstGeom>
            <a:solidFill>
              <a:srgbClr val="BF83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Trapezoid 1034">
              <a:extLst>
                <a:ext uri="{FF2B5EF4-FFF2-40B4-BE49-F238E27FC236}">
                  <a16:creationId xmlns:a16="http://schemas.microsoft.com/office/drawing/2014/main" id="{4BE8A6FA-ED2B-FAAC-E79F-F11A825D8890}"/>
                </a:ext>
              </a:extLst>
            </p:cNvPr>
            <p:cNvSpPr/>
            <p:nvPr/>
          </p:nvSpPr>
          <p:spPr>
            <a:xfrm rot="20790072">
              <a:off x="6837724" y="1183595"/>
              <a:ext cx="723739" cy="3176352"/>
            </a:xfrm>
            <a:prstGeom prst="trapezoid">
              <a:avLst/>
            </a:prstGeom>
            <a:solidFill>
              <a:srgbClr val="BF83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Oval 1035">
              <a:extLst>
                <a:ext uri="{FF2B5EF4-FFF2-40B4-BE49-F238E27FC236}">
                  <a16:creationId xmlns:a16="http://schemas.microsoft.com/office/drawing/2014/main" id="{5F736DEC-411C-9278-8FBA-C189303E51AA}"/>
                </a:ext>
              </a:extLst>
            </p:cNvPr>
            <p:cNvSpPr/>
            <p:nvPr/>
          </p:nvSpPr>
          <p:spPr>
            <a:xfrm rot="3509433">
              <a:off x="5275162" y="890947"/>
              <a:ext cx="505068" cy="681044"/>
            </a:xfrm>
            <a:prstGeom prst="ellipse">
              <a:avLst/>
            </a:prstGeom>
            <a:solidFill>
              <a:srgbClr val="BF8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1036">
              <a:extLst>
                <a:ext uri="{FF2B5EF4-FFF2-40B4-BE49-F238E27FC236}">
                  <a16:creationId xmlns:a16="http://schemas.microsoft.com/office/drawing/2014/main" id="{608354F2-3D86-F452-F217-A435E3999EDD}"/>
                </a:ext>
              </a:extLst>
            </p:cNvPr>
            <p:cNvSpPr/>
            <p:nvPr/>
          </p:nvSpPr>
          <p:spPr>
            <a:xfrm rot="5596444">
              <a:off x="6426456" y="921647"/>
              <a:ext cx="505068" cy="681044"/>
            </a:xfrm>
            <a:prstGeom prst="ellipse">
              <a:avLst/>
            </a:prstGeom>
            <a:solidFill>
              <a:srgbClr val="BF8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ounded Rectangle 80">
              <a:extLst>
                <a:ext uri="{FF2B5EF4-FFF2-40B4-BE49-F238E27FC236}">
                  <a16:creationId xmlns:a16="http://schemas.microsoft.com/office/drawing/2014/main" id="{53786304-B346-4C21-45E1-ABF87216EB69}"/>
                </a:ext>
              </a:extLst>
            </p:cNvPr>
            <p:cNvSpPr/>
            <p:nvPr/>
          </p:nvSpPr>
          <p:spPr>
            <a:xfrm>
              <a:off x="5029200" y="1295400"/>
              <a:ext cx="2057400" cy="304800"/>
            </a:xfrm>
            <a:prstGeom prst="roundRect">
              <a:avLst/>
            </a:prstGeom>
            <a:solidFill>
              <a:srgbClr val="DAAD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9" name="Group 92">
              <a:extLst>
                <a:ext uri="{FF2B5EF4-FFF2-40B4-BE49-F238E27FC236}">
                  <a16:creationId xmlns:a16="http://schemas.microsoft.com/office/drawing/2014/main" id="{B6E35C2A-CC29-1956-7607-85C092E188EF}"/>
                </a:ext>
              </a:extLst>
            </p:cNvPr>
            <p:cNvGrpSpPr/>
            <p:nvPr/>
          </p:nvGrpSpPr>
          <p:grpSpPr>
            <a:xfrm>
              <a:off x="5105400" y="5638800"/>
              <a:ext cx="2044700" cy="533400"/>
              <a:chOff x="4343400" y="1905000"/>
              <a:chExt cx="4721772" cy="1143000"/>
            </a:xfrm>
            <a:solidFill>
              <a:srgbClr val="BF8351"/>
            </a:solidFill>
          </p:grpSpPr>
          <p:sp>
            <p:nvSpPr>
              <p:cNvPr id="1040" name="Quad Arrow Callout 82">
                <a:extLst>
                  <a:ext uri="{FF2B5EF4-FFF2-40B4-BE49-F238E27FC236}">
                    <a16:creationId xmlns:a16="http://schemas.microsoft.com/office/drawing/2014/main" id="{83D5A47D-975A-AA36-AC48-487BC736DBFB}"/>
                  </a:ext>
                </a:extLst>
              </p:cNvPr>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Quad Arrow Callout 83">
                <a:extLst>
                  <a:ext uri="{FF2B5EF4-FFF2-40B4-BE49-F238E27FC236}">
                    <a16:creationId xmlns:a16="http://schemas.microsoft.com/office/drawing/2014/main" id="{B3122951-FC0C-0302-EEA6-8298F8B4084E}"/>
                  </a:ext>
                </a:extLst>
              </p:cNvPr>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Quad Arrow Callout 84">
                <a:extLst>
                  <a:ext uri="{FF2B5EF4-FFF2-40B4-BE49-F238E27FC236}">
                    <a16:creationId xmlns:a16="http://schemas.microsoft.com/office/drawing/2014/main" id="{87321B67-81F1-0945-C72A-836E88456A14}"/>
                  </a:ext>
                </a:extLst>
              </p:cNvPr>
              <p:cNvSpPr/>
              <p:nvPr/>
            </p:nvSpPr>
            <p:spPr>
              <a:xfrm>
                <a:off x="61722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Quad Arrow Callout 85">
                <a:extLst>
                  <a:ext uri="{FF2B5EF4-FFF2-40B4-BE49-F238E27FC236}">
                    <a16:creationId xmlns:a16="http://schemas.microsoft.com/office/drawing/2014/main" id="{8E821AE6-CDBB-9E0E-E647-A03F6644CADA}"/>
                  </a:ext>
                </a:extLst>
              </p:cNvPr>
              <p:cNvSpPr/>
              <p:nvPr/>
            </p:nvSpPr>
            <p:spPr>
              <a:xfrm>
                <a:off x="70866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Quad Arrow Callout 86">
                <a:extLst>
                  <a:ext uri="{FF2B5EF4-FFF2-40B4-BE49-F238E27FC236}">
                    <a16:creationId xmlns:a16="http://schemas.microsoft.com/office/drawing/2014/main" id="{EEE9BA73-19E8-D463-3884-DFCB68B50786}"/>
                  </a:ext>
                </a:extLst>
              </p:cNvPr>
              <p:cNvSpPr/>
              <p:nvPr/>
            </p:nvSpPr>
            <p:spPr>
              <a:xfrm>
                <a:off x="80010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Group 34"/>
          <p:cNvGrpSpPr/>
          <p:nvPr/>
        </p:nvGrpSpPr>
        <p:grpSpPr>
          <a:xfrm>
            <a:off x="5979459" y="4276019"/>
            <a:ext cx="2984656" cy="2312250"/>
            <a:chOff x="1892144" y="1892682"/>
            <a:chExt cx="4213558" cy="3264295"/>
          </a:xfrm>
        </p:grpSpPr>
        <p:sp>
          <p:nvSpPr>
            <p:cNvPr id="36" name="Freeform 35"/>
            <p:cNvSpPr/>
            <p:nvPr/>
          </p:nvSpPr>
          <p:spPr>
            <a:xfrm rot="16619191">
              <a:off x="1630796" y="346516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rot="17711729">
              <a:off x="5212196" y="361756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rot="19169556">
              <a:off x="4720256" y="4229843"/>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rot="2370357">
              <a:off x="2202769" y="410512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rot="2001772">
              <a:off x="4650667" y="3694462"/>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rot="2106561">
              <a:off x="2175832" y="3587922"/>
              <a:ext cx="1347760" cy="83820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286000" y="2362200"/>
              <a:ext cx="3505200" cy="1295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rot="21123619">
              <a:off x="2438400" y="2057400"/>
              <a:ext cx="1178831" cy="516943"/>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rot="11170280">
              <a:off x="3386956" y="1892682"/>
              <a:ext cx="1218572" cy="558035"/>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rot="11604958">
              <a:off x="3970485" y="3939496"/>
              <a:ext cx="1218572" cy="86985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001772">
              <a:off x="4948856" y="2248642"/>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9487711">
              <a:off x="5384098" y="2844426"/>
              <a:ext cx="70063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rot="9487711">
              <a:off x="2107498" y="2311027"/>
              <a:ext cx="700632" cy="813439"/>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2001772">
              <a:off x="1977056" y="3010642"/>
              <a:ext cx="1154853" cy="608115"/>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rot="2001772">
              <a:off x="4741647" y="3278361"/>
              <a:ext cx="1032306" cy="649189"/>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2001772">
              <a:off x="4360648" y="1982961"/>
              <a:ext cx="1032306" cy="649189"/>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rot="11170280">
              <a:off x="2845144" y="3336827"/>
              <a:ext cx="1159194" cy="717744"/>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10800000">
              <a:off x="3810000" y="3352800"/>
              <a:ext cx="1178831" cy="835461"/>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rot="2001772">
              <a:off x="3032357" y="3895835"/>
              <a:ext cx="1032306" cy="806694"/>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1170280">
              <a:off x="2922122" y="4488804"/>
              <a:ext cx="1159194" cy="555900"/>
            </a:xfrm>
            <a:custGeom>
              <a:avLst/>
              <a:gdLst>
                <a:gd name="connsiteX0" fmla="*/ 584617 w 1347760"/>
                <a:gd name="connsiteY0" fmla="*/ 0 h 629587"/>
                <a:gd name="connsiteX1" fmla="*/ 584617 w 1347760"/>
                <a:gd name="connsiteY1" fmla="*/ 0 h 629587"/>
                <a:gd name="connsiteX2" fmla="*/ 314794 w 1347760"/>
                <a:gd name="connsiteY2" fmla="*/ 29980 h 629587"/>
                <a:gd name="connsiteX3" fmla="*/ 254833 w 1347760"/>
                <a:gd name="connsiteY3" fmla="*/ 44971 h 629587"/>
                <a:gd name="connsiteX4" fmla="*/ 209863 w 1347760"/>
                <a:gd name="connsiteY4" fmla="*/ 59961 h 629587"/>
                <a:gd name="connsiteX5" fmla="*/ 119922 w 1347760"/>
                <a:gd name="connsiteY5" fmla="*/ 74951 h 629587"/>
                <a:gd name="connsiteX6" fmla="*/ 89941 w 1347760"/>
                <a:gd name="connsiteY6" fmla="*/ 104931 h 629587"/>
                <a:gd name="connsiteX7" fmla="*/ 74951 w 1347760"/>
                <a:gd name="connsiteY7" fmla="*/ 149902 h 629587"/>
                <a:gd name="connsiteX8" fmla="*/ 44971 w 1347760"/>
                <a:gd name="connsiteY8" fmla="*/ 194872 h 629587"/>
                <a:gd name="connsiteX9" fmla="*/ 14991 w 1347760"/>
                <a:gd name="connsiteY9" fmla="*/ 299803 h 629587"/>
                <a:gd name="connsiteX10" fmla="*/ 0 w 1347760"/>
                <a:gd name="connsiteY10" fmla="*/ 344774 h 629587"/>
                <a:gd name="connsiteX11" fmla="*/ 29981 w 1347760"/>
                <a:gd name="connsiteY11" fmla="*/ 524656 h 629587"/>
                <a:gd name="connsiteX12" fmla="*/ 59961 w 1347760"/>
                <a:gd name="connsiteY12" fmla="*/ 569626 h 629587"/>
                <a:gd name="connsiteX13" fmla="*/ 89941 w 1347760"/>
                <a:gd name="connsiteY13" fmla="*/ 599607 h 629587"/>
                <a:gd name="connsiteX14" fmla="*/ 164892 w 1347760"/>
                <a:gd name="connsiteY14" fmla="*/ 629587 h 629587"/>
                <a:gd name="connsiteX15" fmla="*/ 644577 w 1347760"/>
                <a:gd name="connsiteY15" fmla="*/ 599607 h 629587"/>
                <a:gd name="connsiteX16" fmla="*/ 689548 w 1347760"/>
                <a:gd name="connsiteY16" fmla="*/ 584617 h 629587"/>
                <a:gd name="connsiteX17" fmla="*/ 1019332 w 1347760"/>
                <a:gd name="connsiteY17" fmla="*/ 554636 h 629587"/>
                <a:gd name="connsiteX18" fmla="*/ 1109273 w 1347760"/>
                <a:gd name="connsiteY18" fmla="*/ 539646 h 629587"/>
                <a:gd name="connsiteX19" fmla="*/ 1154243 w 1347760"/>
                <a:gd name="connsiteY19" fmla="*/ 524656 h 629587"/>
                <a:gd name="connsiteX20" fmla="*/ 1214204 w 1347760"/>
                <a:gd name="connsiteY20" fmla="*/ 464695 h 629587"/>
                <a:gd name="connsiteX21" fmla="*/ 1244184 w 1347760"/>
                <a:gd name="connsiteY21" fmla="*/ 419725 h 629587"/>
                <a:gd name="connsiteX22" fmla="*/ 1289155 w 1347760"/>
                <a:gd name="connsiteY22" fmla="*/ 389744 h 629587"/>
                <a:gd name="connsiteX23" fmla="*/ 1319135 w 1347760"/>
                <a:gd name="connsiteY23" fmla="*/ 299803 h 629587"/>
                <a:gd name="connsiteX24" fmla="*/ 1274164 w 1347760"/>
                <a:gd name="connsiteY24" fmla="*/ 74951 h 629587"/>
                <a:gd name="connsiteX25" fmla="*/ 1229194 w 1347760"/>
                <a:gd name="connsiteY25" fmla="*/ 59961 h 629587"/>
                <a:gd name="connsiteX26" fmla="*/ 1094282 w 1347760"/>
                <a:gd name="connsiteY26" fmla="*/ 29980 h 629587"/>
                <a:gd name="connsiteX27" fmla="*/ 1004341 w 1347760"/>
                <a:gd name="connsiteY27" fmla="*/ 0 h 629587"/>
                <a:gd name="connsiteX28" fmla="*/ 584617 w 1347760"/>
                <a:gd name="connsiteY28" fmla="*/ 44971 h 629587"/>
                <a:gd name="connsiteX29" fmla="*/ 539646 w 1347760"/>
                <a:gd name="connsiteY29" fmla="*/ 59961 h 629587"/>
                <a:gd name="connsiteX30" fmla="*/ 509666 w 1347760"/>
                <a:gd name="connsiteY30" fmla="*/ 29980 h 629587"/>
                <a:gd name="connsiteX31" fmla="*/ 509666 w 1347760"/>
                <a:gd name="connsiteY31" fmla="*/ 44971 h 629587"/>
                <a:gd name="connsiteX32" fmla="*/ 584617 w 1347760"/>
                <a:gd name="connsiteY32" fmla="*/ 0 h 62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7760" h="629587">
                  <a:moveTo>
                    <a:pt x="584617" y="0"/>
                  </a:moveTo>
                  <a:lnTo>
                    <a:pt x="584617" y="0"/>
                  </a:lnTo>
                  <a:cubicBezTo>
                    <a:pt x="494676" y="9993"/>
                    <a:pt x="402586" y="8031"/>
                    <a:pt x="314794" y="29980"/>
                  </a:cubicBezTo>
                  <a:cubicBezTo>
                    <a:pt x="294807" y="34977"/>
                    <a:pt x="274642" y="39311"/>
                    <a:pt x="254833" y="44971"/>
                  </a:cubicBezTo>
                  <a:cubicBezTo>
                    <a:pt x="239640" y="49312"/>
                    <a:pt x="225288" y="56533"/>
                    <a:pt x="209863" y="59961"/>
                  </a:cubicBezTo>
                  <a:cubicBezTo>
                    <a:pt x="180193" y="66554"/>
                    <a:pt x="149902" y="69954"/>
                    <a:pt x="119922" y="74951"/>
                  </a:cubicBezTo>
                  <a:cubicBezTo>
                    <a:pt x="109928" y="84944"/>
                    <a:pt x="97212" y="92812"/>
                    <a:pt x="89941" y="104931"/>
                  </a:cubicBezTo>
                  <a:cubicBezTo>
                    <a:pt x="81811" y="118480"/>
                    <a:pt x="82017" y="135769"/>
                    <a:pt x="74951" y="149902"/>
                  </a:cubicBezTo>
                  <a:cubicBezTo>
                    <a:pt x="66894" y="166016"/>
                    <a:pt x="54964" y="179882"/>
                    <a:pt x="44971" y="194872"/>
                  </a:cubicBezTo>
                  <a:cubicBezTo>
                    <a:pt x="9023" y="302718"/>
                    <a:pt x="52644" y="168019"/>
                    <a:pt x="14991" y="299803"/>
                  </a:cubicBezTo>
                  <a:cubicBezTo>
                    <a:pt x="10650" y="314996"/>
                    <a:pt x="4997" y="329784"/>
                    <a:pt x="0" y="344774"/>
                  </a:cubicBezTo>
                  <a:cubicBezTo>
                    <a:pt x="4749" y="387516"/>
                    <a:pt x="4869" y="474431"/>
                    <a:pt x="29981" y="524656"/>
                  </a:cubicBezTo>
                  <a:cubicBezTo>
                    <a:pt x="38038" y="540770"/>
                    <a:pt x="48707" y="555558"/>
                    <a:pt x="59961" y="569626"/>
                  </a:cubicBezTo>
                  <a:cubicBezTo>
                    <a:pt x="68790" y="580662"/>
                    <a:pt x="77670" y="592595"/>
                    <a:pt x="89941" y="599607"/>
                  </a:cubicBezTo>
                  <a:cubicBezTo>
                    <a:pt x="113304" y="612957"/>
                    <a:pt x="139908" y="619594"/>
                    <a:pt x="164892" y="629587"/>
                  </a:cubicBezTo>
                  <a:cubicBezTo>
                    <a:pt x="262461" y="625152"/>
                    <a:pt x="514041" y="619689"/>
                    <a:pt x="644577" y="599607"/>
                  </a:cubicBezTo>
                  <a:cubicBezTo>
                    <a:pt x="660194" y="597204"/>
                    <a:pt x="674002" y="587444"/>
                    <a:pt x="689548" y="584617"/>
                  </a:cubicBezTo>
                  <a:cubicBezTo>
                    <a:pt x="781527" y="567893"/>
                    <a:pt x="939083" y="560368"/>
                    <a:pt x="1019332" y="554636"/>
                  </a:cubicBezTo>
                  <a:cubicBezTo>
                    <a:pt x="1049312" y="549639"/>
                    <a:pt x="1079603" y="546239"/>
                    <a:pt x="1109273" y="539646"/>
                  </a:cubicBezTo>
                  <a:cubicBezTo>
                    <a:pt x="1124698" y="536218"/>
                    <a:pt x="1143070" y="535829"/>
                    <a:pt x="1154243" y="524656"/>
                  </a:cubicBezTo>
                  <a:cubicBezTo>
                    <a:pt x="1234189" y="444709"/>
                    <a:pt x="1094283" y="504668"/>
                    <a:pt x="1214204" y="464695"/>
                  </a:cubicBezTo>
                  <a:cubicBezTo>
                    <a:pt x="1224197" y="449705"/>
                    <a:pt x="1231445" y="432464"/>
                    <a:pt x="1244184" y="419725"/>
                  </a:cubicBezTo>
                  <a:cubicBezTo>
                    <a:pt x="1256923" y="406986"/>
                    <a:pt x="1279606" y="405022"/>
                    <a:pt x="1289155" y="389744"/>
                  </a:cubicBezTo>
                  <a:cubicBezTo>
                    <a:pt x="1305904" y="362946"/>
                    <a:pt x="1319135" y="299803"/>
                    <a:pt x="1319135" y="299803"/>
                  </a:cubicBezTo>
                  <a:cubicBezTo>
                    <a:pt x="1314369" y="237842"/>
                    <a:pt x="1347760" y="119108"/>
                    <a:pt x="1274164" y="74951"/>
                  </a:cubicBezTo>
                  <a:cubicBezTo>
                    <a:pt x="1260615" y="66822"/>
                    <a:pt x="1244523" y="63793"/>
                    <a:pt x="1229194" y="59961"/>
                  </a:cubicBezTo>
                  <a:cubicBezTo>
                    <a:pt x="1143586" y="38559"/>
                    <a:pt x="1171242" y="53068"/>
                    <a:pt x="1094282" y="29980"/>
                  </a:cubicBezTo>
                  <a:cubicBezTo>
                    <a:pt x="1064013" y="20899"/>
                    <a:pt x="1004341" y="0"/>
                    <a:pt x="1004341" y="0"/>
                  </a:cubicBezTo>
                  <a:cubicBezTo>
                    <a:pt x="864433" y="14990"/>
                    <a:pt x="724169" y="26964"/>
                    <a:pt x="584617" y="44971"/>
                  </a:cubicBezTo>
                  <a:cubicBezTo>
                    <a:pt x="568946" y="46993"/>
                    <a:pt x="555140" y="63060"/>
                    <a:pt x="539646" y="59961"/>
                  </a:cubicBezTo>
                  <a:cubicBezTo>
                    <a:pt x="525788" y="57189"/>
                    <a:pt x="509666" y="29980"/>
                    <a:pt x="509666" y="29980"/>
                  </a:cubicBezTo>
                  <a:lnTo>
                    <a:pt x="509666" y="44971"/>
                  </a:lnTo>
                  <a:lnTo>
                    <a:pt x="584617"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rot="175284">
              <a:off x="3901559" y="4524819"/>
              <a:ext cx="1154853" cy="632158"/>
            </a:xfrm>
            <a:custGeom>
              <a:avLst/>
              <a:gdLst>
                <a:gd name="connsiteX0" fmla="*/ 509666 w 1178831"/>
                <a:gd name="connsiteY0" fmla="*/ 0 h 516943"/>
                <a:gd name="connsiteX1" fmla="*/ 509666 w 1178831"/>
                <a:gd name="connsiteY1" fmla="*/ 0 h 516943"/>
                <a:gd name="connsiteX2" fmla="*/ 389744 w 1178831"/>
                <a:gd name="connsiteY2" fmla="*/ 44970 h 516943"/>
                <a:gd name="connsiteX3" fmla="*/ 374754 w 1178831"/>
                <a:gd name="connsiteY3" fmla="*/ 89941 h 516943"/>
                <a:gd name="connsiteX4" fmla="*/ 329784 w 1178831"/>
                <a:gd name="connsiteY4" fmla="*/ 119921 h 516943"/>
                <a:gd name="connsiteX5" fmla="*/ 239843 w 1178831"/>
                <a:gd name="connsiteY5" fmla="*/ 149902 h 516943"/>
                <a:gd name="connsiteX6" fmla="*/ 194872 w 1178831"/>
                <a:gd name="connsiteY6" fmla="*/ 164892 h 516943"/>
                <a:gd name="connsiteX7" fmla="*/ 149902 w 1178831"/>
                <a:gd name="connsiteY7" fmla="*/ 194872 h 516943"/>
                <a:gd name="connsiteX8" fmla="*/ 119921 w 1178831"/>
                <a:gd name="connsiteY8" fmla="*/ 224852 h 516943"/>
                <a:gd name="connsiteX9" fmla="*/ 44970 w 1178831"/>
                <a:gd name="connsiteY9" fmla="*/ 254833 h 516943"/>
                <a:gd name="connsiteX10" fmla="*/ 0 w 1178831"/>
                <a:gd name="connsiteY10" fmla="*/ 344774 h 516943"/>
                <a:gd name="connsiteX11" fmla="*/ 14990 w 1178831"/>
                <a:gd name="connsiteY11" fmla="*/ 404734 h 516943"/>
                <a:gd name="connsiteX12" fmla="*/ 44970 w 1178831"/>
                <a:gd name="connsiteY12" fmla="*/ 434715 h 516943"/>
                <a:gd name="connsiteX13" fmla="*/ 134911 w 1178831"/>
                <a:gd name="connsiteY13" fmla="*/ 464695 h 516943"/>
                <a:gd name="connsiteX14" fmla="*/ 914400 w 1178831"/>
                <a:gd name="connsiteY14" fmla="*/ 434715 h 516943"/>
                <a:gd name="connsiteX15" fmla="*/ 1004341 w 1178831"/>
                <a:gd name="connsiteY15" fmla="*/ 404734 h 516943"/>
                <a:gd name="connsiteX16" fmla="*/ 1049311 w 1178831"/>
                <a:gd name="connsiteY16" fmla="*/ 389744 h 516943"/>
                <a:gd name="connsiteX17" fmla="*/ 1079292 w 1178831"/>
                <a:gd name="connsiteY17" fmla="*/ 359764 h 516943"/>
                <a:gd name="connsiteX18" fmla="*/ 1124262 w 1178831"/>
                <a:gd name="connsiteY18" fmla="*/ 329783 h 516943"/>
                <a:gd name="connsiteX19" fmla="*/ 1154243 w 1178831"/>
                <a:gd name="connsiteY19" fmla="*/ 239842 h 516943"/>
                <a:gd name="connsiteX20" fmla="*/ 1169233 w 1178831"/>
                <a:gd name="connsiteY20" fmla="*/ 194872 h 516943"/>
                <a:gd name="connsiteX21" fmla="*/ 1124262 w 1178831"/>
                <a:gd name="connsiteY21" fmla="*/ 44970 h 516943"/>
                <a:gd name="connsiteX22" fmla="*/ 1034321 w 1178831"/>
                <a:gd name="connsiteY22" fmla="*/ 14990 h 516943"/>
                <a:gd name="connsiteX23" fmla="*/ 809469 w 1178831"/>
                <a:gd name="connsiteY23" fmla="*/ 29980 h 516943"/>
                <a:gd name="connsiteX24" fmla="*/ 644577 w 1178831"/>
                <a:gd name="connsiteY24" fmla="*/ 14990 h 516943"/>
                <a:gd name="connsiteX25" fmla="*/ 434715 w 1178831"/>
                <a:gd name="connsiteY25" fmla="*/ 14990 h 516943"/>
                <a:gd name="connsiteX26" fmla="*/ 434715 w 1178831"/>
                <a:gd name="connsiteY26" fmla="*/ 14990 h 516943"/>
                <a:gd name="connsiteX27" fmla="*/ 449705 w 1178831"/>
                <a:gd name="connsiteY27" fmla="*/ 0 h 516943"/>
                <a:gd name="connsiteX28" fmla="*/ 509666 w 1178831"/>
                <a:gd name="connsiteY28" fmla="*/ 0 h 51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8831" h="516943">
                  <a:moveTo>
                    <a:pt x="509666" y="0"/>
                  </a:moveTo>
                  <a:lnTo>
                    <a:pt x="509666" y="0"/>
                  </a:lnTo>
                  <a:cubicBezTo>
                    <a:pt x="469692" y="14990"/>
                    <a:pt x="425266" y="21289"/>
                    <a:pt x="389744" y="44970"/>
                  </a:cubicBezTo>
                  <a:cubicBezTo>
                    <a:pt x="376597" y="53735"/>
                    <a:pt x="384625" y="77602"/>
                    <a:pt x="374754" y="89941"/>
                  </a:cubicBezTo>
                  <a:cubicBezTo>
                    <a:pt x="363500" y="104009"/>
                    <a:pt x="346247" y="112604"/>
                    <a:pt x="329784" y="119921"/>
                  </a:cubicBezTo>
                  <a:cubicBezTo>
                    <a:pt x="300906" y="132756"/>
                    <a:pt x="269823" y="139908"/>
                    <a:pt x="239843" y="149902"/>
                  </a:cubicBezTo>
                  <a:lnTo>
                    <a:pt x="194872" y="164892"/>
                  </a:lnTo>
                  <a:cubicBezTo>
                    <a:pt x="179882" y="174885"/>
                    <a:pt x="163970" y="183618"/>
                    <a:pt x="149902" y="194872"/>
                  </a:cubicBezTo>
                  <a:cubicBezTo>
                    <a:pt x="138866" y="203701"/>
                    <a:pt x="132192" y="217840"/>
                    <a:pt x="119921" y="224852"/>
                  </a:cubicBezTo>
                  <a:cubicBezTo>
                    <a:pt x="96558" y="238202"/>
                    <a:pt x="69954" y="244839"/>
                    <a:pt x="44970" y="254833"/>
                  </a:cubicBezTo>
                  <a:cubicBezTo>
                    <a:pt x="29811" y="277571"/>
                    <a:pt x="0" y="313742"/>
                    <a:pt x="0" y="344774"/>
                  </a:cubicBezTo>
                  <a:cubicBezTo>
                    <a:pt x="0" y="365376"/>
                    <a:pt x="5777" y="386307"/>
                    <a:pt x="14990" y="404734"/>
                  </a:cubicBezTo>
                  <a:cubicBezTo>
                    <a:pt x="21310" y="417375"/>
                    <a:pt x="32329" y="428395"/>
                    <a:pt x="44970" y="434715"/>
                  </a:cubicBezTo>
                  <a:cubicBezTo>
                    <a:pt x="73236" y="448848"/>
                    <a:pt x="134911" y="464695"/>
                    <a:pt x="134911" y="464695"/>
                  </a:cubicBezTo>
                  <a:cubicBezTo>
                    <a:pt x="394741" y="454702"/>
                    <a:pt x="667722" y="516943"/>
                    <a:pt x="914400" y="434715"/>
                  </a:cubicBezTo>
                  <a:lnTo>
                    <a:pt x="1004341" y="404734"/>
                  </a:lnTo>
                  <a:lnTo>
                    <a:pt x="1049311" y="389744"/>
                  </a:lnTo>
                  <a:cubicBezTo>
                    <a:pt x="1059305" y="379751"/>
                    <a:pt x="1068256" y="368593"/>
                    <a:pt x="1079292" y="359764"/>
                  </a:cubicBezTo>
                  <a:cubicBezTo>
                    <a:pt x="1093360" y="348510"/>
                    <a:pt x="1114714" y="345060"/>
                    <a:pt x="1124262" y="329783"/>
                  </a:cubicBezTo>
                  <a:cubicBezTo>
                    <a:pt x="1141011" y="302984"/>
                    <a:pt x="1144249" y="269822"/>
                    <a:pt x="1154243" y="239842"/>
                  </a:cubicBezTo>
                  <a:lnTo>
                    <a:pt x="1169233" y="194872"/>
                  </a:lnTo>
                  <a:cubicBezTo>
                    <a:pt x="1163600" y="149808"/>
                    <a:pt x="1178831" y="72254"/>
                    <a:pt x="1124262" y="44970"/>
                  </a:cubicBezTo>
                  <a:cubicBezTo>
                    <a:pt x="1095996" y="30837"/>
                    <a:pt x="1034321" y="14990"/>
                    <a:pt x="1034321" y="14990"/>
                  </a:cubicBezTo>
                  <a:cubicBezTo>
                    <a:pt x="959370" y="19987"/>
                    <a:pt x="884586" y="29980"/>
                    <a:pt x="809469" y="29980"/>
                  </a:cubicBezTo>
                  <a:cubicBezTo>
                    <a:pt x="754278" y="29980"/>
                    <a:pt x="699724" y="17196"/>
                    <a:pt x="644577" y="14990"/>
                  </a:cubicBezTo>
                  <a:cubicBezTo>
                    <a:pt x="574679" y="12194"/>
                    <a:pt x="504669" y="14990"/>
                    <a:pt x="434715" y="14990"/>
                  </a:cubicBezTo>
                  <a:lnTo>
                    <a:pt x="434715" y="14990"/>
                  </a:lnTo>
                  <a:lnTo>
                    <a:pt x="449705" y="0"/>
                  </a:lnTo>
                  <a:lnTo>
                    <a:pt x="509666" y="0"/>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1799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18"/>
          <p:cNvGrpSpPr/>
          <p:nvPr/>
        </p:nvGrpSpPr>
        <p:grpSpPr>
          <a:xfrm>
            <a:off x="484093" y="201168"/>
            <a:ext cx="11362765" cy="6226525"/>
            <a:chOff x="965200" y="2286000"/>
            <a:chExt cx="7327900" cy="2743200"/>
          </a:xfrm>
        </p:grpSpPr>
        <p:sp>
          <p:nvSpPr>
            <p:cNvPr id="12" name="Rectangle 11"/>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1"/>
              <a:endCxn id="13"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077505" y="244522"/>
            <a:ext cx="6215325" cy="1077218"/>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cs typeface="Estrangelo Edessa" pitchFamily="66" charset="0"/>
              </a:rPr>
              <a:t>What is the most valuable natural resource on the earth?</a:t>
            </a:r>
          </a:p>
        </p:txBody>
      </p:sp>
      <p:pic>
        <p:nvPicPr>
          <p:cNvPr id="1026" name="Picture 2" descr="Image result for so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05834" y="2284589"/>
            <a:ext cx="2336613" cy="16356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diamond"/>
          <p:cNvPicPr>
            <a:picLocks noChangeAspect="1" noChangeArrowheads="1"/>
          </p:cNvPicPr>
          <p:nvPr/>
        </p:nvPicPr>
        <p:blipFill rotWithShape="1">
          <a:blip r:embed="rId4">
            <a:extLst>
              <a:ext uri="{28A0092B-C50C-407E-A947-70E740481C1C}">
                <a14:useLocalDpi xmlns:a14="http://schemas.microsoft.com/office/drawing/2010/main" val="0"/>
              </a:ext>
            </a:extLst>
          </a:blip>
          <a:srcRect l="19789" t="7230" r="18989" b="9655"/>
          <a:stretch/>
        </p:blipFill>
        <p:spPr bwMode="auto">
          <a:xfrm>
            <a:off x="8193024" y="2578608"/>
            <a:ext cx="3090672" cy="23591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o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4246" y="1365094"/>
            <a:ext cx="3014113" cy="20164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ol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1334" y="3517561"/>
            <a:ext cx="3509862" cy="197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8429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A seminary update oct 16\Jesus pictures from internet\woman at the well\living water\living water 2.png"/>
          <p:cNvPicPr>
            <a:picLocks noChangeAspect="1" noChangeArrowheads="1"/>
          </p:cNvPicPr>
          <p:nvPr/>
        </p:nvPicPr>
        <p:blipFill>
          <a:blip r:embed="rId2" cstate="print"/>
          <a:srcRect/>
          <a:stretch>
            <a:fillRect/>
          </a:stretch>
        </p:blipFill>
        <p:spPr bwMode="auto">
          <a:xfrm>
            <a:off x="0" y="-30892"/>
            <a:ext cx="12192000" cy="6919784"/>
          </a:xfrm>
          <a:prstGeom prst="rect">
            <a:avLst/>
          </a:prstGeom>
          <a:noFill/>
        </p:spPr>
      </p:pic>
      <p:sp>
        <p:nvSpPr>
          <p:cNvPr id="7" name="TextBox 6"/>
          <p:cNvSpPr txBox="1"/>
          <p:nvPr/>
        </p:nvSpPr>
        <p:spPr>
          <a:xfrm>
            <a:off x="700392" y="132493"/>
            <a:ext cx="9530099" cy="2308324"/>
          </a:xfrm>
          <a:prstGeom prst="rect">
            <a:avLst/>
          </a:prstGeom>
          <a:noFill/>
        </p:spPr>
        <p:txBody>
          <a:bodyPr wrap="square" rtlCol="0">
            <a:spAutoFit/>
          </a:bodyPr>
          <a:lstStyle/>
          <a:p>
            <a:pPr algn="ctr"/>
            <a:r>
              <a:rPr lang="en-US" sz="3600" dirty="0"/>
              <a:t>“We might initially think that gold, oil, or diamonds have the greatest worth. But of all the minerals, metals, gems, and solvents found on and in the earth, the most valuable is water.”</a:t>
            </a:r>
            <a:endParaRPr lang="en-US" sz="3600" dirty="0">
              <a:latin typeface="Abadi" panose="020B0604020104020204" pitchFamily="34" charset="0"/>
              <a:cs typeface="Estrangelo Edessa" pitchFamily="66" charset="0"/>
            </a:endParaRPr>
          </a:p>
        </p:txBody>
      </p:sp>
      <p:sp>
        <p:nvSpPr>
          <p:cNvPr id="2" name="Rectangle 1"/>
          <p:cNvSpPr/>
          <p:nvPr/>
        </p:nvSpPr>
        <p:spPr>
          <a:xfrm>
            <a:off x="11525617" y="6488668"/>
            <a:ext cx="442750" cy="369332"/>
          </a:xfrm>
          <a:prstGeom prst="rect">
            <a:avLst/>
          </a:prstGeom>
        </p:spPr>
        <p:txBody>
          <a:bodyPr wrap="none">
            <a:spAutoFit/>
          </a:bodyPr>
          <a:lstStyle/>
          <a:p>
            <a:r>
              <a:rPr lang="en-US" dirty="0">
                <a:solidFill>
                  <a:schemeClr val="bg1"/>
                </a:solidFill>
              </a:rPr>
              <a:t>(2)</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3934" y="132493"/>
            <a:ext cx="1253058" cy="1575628"/>
          </a:xfrm>
          <a:prstGeom prst="rect">
            <a:avLst/>
          </a:prstGeom>
        </p:spPr>
      </p:pic>
    </p:spTree>
    <p:extLst>
      <p:ext uri="{BB962C8B-B14F-4D97-AF65-F5344CB8AC3E}">
        <p14:creationId xmlns:p14="http://schemas.microsoft.com/office/powerpoint/2010/main" val="1301737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19399" y="-57282"/>
            <a:ext cx="6566647" cy="1015663"/>
          </a:xfrm>
          <a:prstGeom prst="rect">
            <a:avLst/>
          </a:prstGeom>
          <a:noFill/>
        </p:spPr>
        <p:txBody>
          <a:bodyPr wrap="square" rtlCol="0">
            <a:spAutoFit/>
          </a:bodyPr>
          <a:lstStyle/>
          <a:p>
            <a:pPr algn="ctr"/>
            <a:r>
              <a:rPr lang="en-US" sz="6000" dirty="0">
                <a:latin typeface="Abadi" panose="020B0604020104020204" pitchFamily="34" charset="0"/>
                <a:cs typeface="Estrangelo Edessa" pitchFamily="66" charset="0"/>
              </a:rPr>
              <a:t>The Living Water</a:t>
            </a:r>
          </a:p>
        </p:txBody>
      </p:sp>
      <p:pic>
        <p:nvPicPr>
          <p:cNvPr id="6" name="Picture 5" descr="imagesCA4E8SAI.jpg"/>
          <p:cNvPicPr>
            <a:picLocks noChangeAspect="1"/>
          </p:cNvPicPr>
          <p:nvPr/>
        </p:nvPicPr>
        <p:blipFill>
          <a:blip r:embed="rId3" cstate="print"/>
          <a:stretch>
            <a:fillRect/>
          </a:stretch>
        </p:blipFill>
        <p:spPr>
          <a:xfrm>
            <a:off x="3304824" y="1325574"/>
            <a:ext cx="5355490" cy="3563835"/>
          </a:xfrm>
          <a:prstGeom prst="rect">
            <a:avLst/>
          </a:prstGeom>
        </p:spPr>
      </p:pic>
      <p:sp>
        <p:nvSpPr>
          <p:cNvPr id="7" name="TextBox 6"/>
          <p:cNvSpPr txBox="1"/>
          <p:nvPr/>
        </p:nvSpPr>
        <p:spPr>
          <a:xfrm>
            <a:off x="3756210" y="783075"/>
            <a:ext cx="4340665" cy="646331"/>
          </a:xfrm>
          <a:prstGeom prst="rect">
            <a:avLst/>
          </a:prstGeom>
          <a:noFill/>
        </p:spPr>
        <p:txBody>
          <a:bodyPr wrap="square" rtlCol="0">
            <a:spAutoFit/>
          </a:bodyPr>
          <a:lstStyle/>
          <a:p>
            <a:pPr algn="ctr"/>
            <a:r>
              <a:rPr lang="en-US" sz="3600" dirty="0">
                <a:latin typeface="Abadi" panose="020B0604020104020204" pitchFamily="34" charset="0"/>
                <a:cs typeface="Estrangelo Edessa" pitchFamily="66" charset="0"/>
              </a:rPr>
              <a:t>John 4:1-30</a:t>
            </a:r>
          </a:p>
        </p:txBody>
      </p:sp>
      <p:sp>
        <p:nvSpPr>
          <p:cNvPr id="2" name="Rectangle 1"/>
          <p:cNvSpPr/>
          <p:nvPr/>
        </p:nvSpPr>
        <p:spPr>
          <a:xfrm>
            <a:off x="330788" y="1418301"/>
            <a:ext cx="2805954" cy="2585323"/>
          </a:xfrm>
          <a:prstGeom prst="rect">
            <a:avLst/>
          </a:prstGeom>
        </p:spPr>
        <p:txBody>
          <a:bodyPr wrap="square">
            <a:spAutoFit/>
          </a:bodyPr>
          <a:lstStyle/>
          <a:p>
            <a:r>
              <a:rPr lang="en-US" i="1" dirty="0">
                <a:solidFill>
                  <a:srgbClr val="333333"/>
                </a:solidFill>
                <a:latin typeface="Abadi" panose="020B0604020104020204" pitchFamily="34" charset="0"/>
              </a:rPr>
              <a:t> For my people have committed two evils; they have forsaken me the fountain of living waters, and hewed them out cisterns, broken cisterns, that can hold no water.</a:t>
            </a:r>
          </a:p>
          <a:p>
            <a:r>
              <a:rPr lang="en-US" i="1" dirty="0">
                <a:solidFill>
                  <a:srgbClr val="333333"/>
                </a:solidFill>
                <a:latin typeface="Abadi" panose="020B0604020104020204" pitchFamily="34" charset="0"/>
              </a:rPr>
              <a:t>Jeremiah 2:13</a:t>
            </a:r>
            <a:endParaRPr lang="en-US" i="1" dirty="0">
              <a:latin typeface="Abadi" panose="020B0604020104020204" pitchFamily="34" charset="0"/>
            </a:endParaRPr>
          </a:p>
        </p:txBody>
      </p:sp>
      <p:sp>
        <p:nvSpPr>
          <p:cNvPr id="3" name="Rectangle 2"/>
          <p:cNvSpPr/>
          <p:nvPr/>
        </p:nvSpPr>
        <p:spPr>
          <a:xfrm>
            <a:off x="8818482" y="1429406"/>
            <a:ext cx="3146656" cy="2308324"/>
          </a:xfrm>
          <a:prstGeom prst="rect">
            <a:avLst/>
          </a:prstGeom>
        </p:spPr>
        <p:txBody>
          <a:bodyPr wrap="square">
            <a:spAutoFit/>
          </a:bodyPr>
          <a:lstStyle/>
          <a:p>
            <a:r>
              <a:rPr lang="en-US" i="1" dirty="0">
                <a:solidFill>
                  <a:srgbClr val="333333"/>
                </a:solidFill>
                <a:latin typeface="Abadi" panose="020B0604020104020204" pitchFamily="34" charset="0"/>
              </a:rPr>
              <a:t> And it shall be in that day, that living waters shall go out from Jerusalem; half of them toward the former sea, and half of them toward the hinder sea: in summer and in winter shall it be.</a:t>
            </a:r>
          </a:p>
          <a:p>
            <a:r>
              <a:rPr lang="en-US" i="1" dirty="0">
                <a:solidFill>
                  <a:srgbClr val="333333"/>
                </a:solidFill>
                <a:latin typeface="Abadi" panose="020B0604020104020204" pitchFamily="34" charset="0"/>
              </a:rPr>
              <a:t>Zechariah 14:8</a:t>
            </a:r>
            <a:endParaRPr lang="en-US" i="1" dirty="0">
              <a:latin typeface="Abadi" panose="020B0604020104020204" pitchFamily="34" charset="0"/>
            </a:endParaRPr>
          </a:p>
        </p:txBody>
      </p:sp>
      <p:sp>
        <p:nvSpPr>
          <p:cNvPr id="4" name="Rectangle 3"/>
          <p:cNvSpPr/>
          <p:nvPr/>
        </p:nvSpPr>
        <p:spPr>
          <a:xfrm>
            <a:off x="512064" y="5106690"/>
            <a:ext cx="4592541" cy="1477328"/>
          </a:xfrm>
          <a:prstGeom prst="rect">
            <a:avLst/>
          </a:prstGeom>
        </p:spPr>
        <p:txBody>
          <a:bodyPr wrap="square">
            <a:spAutoFit/>
          </a:bodyPr>
          <a:lstStyle/>
          <a:p>
            <a:r>
              <a:rPr lang="en-US" dirty="0">
                <a:solidFill>
                  <a:srgbClr val="333333"/>
                </a:solidFill>
                <a:latin typeface="Abadi" panose="020B0604020104020204" pitchFamily="34" charset="0"/>
              </a:rPr>
              <a:t>And he said unto me, It is done. I am Alpha and Omega, the beginning and the end. I will give unto him that is athirst of the fountain of the water of life freely.</a:t>
            </a:r>
          </a:p>
          <a:p>
            <a:r>
              <a:rPr lang="en-US" dirty="0">
                <a:solidFill>
                  <a:srgbClr val="333333"/>
                </a:solidFill>
                <a:latin typeface="Abadi" panose="020B0604020104020204" pitchFamily="34" charset="0"/>
              </a:rPr>
              <a:t>Revelation 21:6</a:t>
            </a:r>
            <a:endParaRPr lang="en-US" dirty="0">
              <a:latin typeface="Abadi" panose="020B0604020104020204" pitchFamily="34" charset="0"/>
            </a:endParaRPr>
          </a:p>
        </p:txBody>
      </p:sp>
      <p:sp>
        <p:nvSpPr>
          <p:cNvPr id="9" name="Rectangle 8"/>
          <p:cNvSpPr/>
          <p:nvPr/>
        </p:nvSpPr>
        <p:spPr>
          <a:xfrm>
            <a:off x="6510528" y="5106690"/>
            <a:ext cx="5169408" cy="1477328"/>
          </a:xfrm>
          <a:prstGeom prst="rect">
            <a:avLst/>
          </a:prstGeom>
        </p:spPr>
        <p:txBody>
          <a:bodyPr wrap="square">
            <a:spAutoFit/>
          </a:bodyPr>
          <a:lstStyle/>
          <a:p>
            <a:r>
              <a:rPr lang="en-US" dirty="0">
                <a:solidFill>
                  <a:srgbClr val="333333"/>
                </a:solidFill>
                <a:latin typeface="Abadi" panose="020B0604020104020204" pitchFamily="34" charset="0"/>
              </a:rPr>
              <a:t>But unto him that </a:t>
            </a:r>
            <a:r>
              <a:rPr lang="en-US" dirty="0" err="1">
                <a:solidFill>
                  <a:srgbClr val="333333"/>
                </a:solidFill>
                <a:latin typeface="Abadi" panose="020B0604020104020204" pitchFamily="34" charset="0"/>
              </a:rPr>
              <a:t>keepeth</a:t>
            </a:r>
            <a:r>
              <a:rPr lang="en-US" dirty="0">
                <a:solidFill>
                  <a:srgbClr val="333333"/>
                </a:solidFill>
                <a:latin typeface="Abadi" panose="020B0604020104020204" pitchFamily="34" charset="0"/>
              </a:rPr>
              <a:t> my commandments I will give the mysteries of my kingdom, and the same shall be in him a well of living water, springing up unto everlasting life.</a:t>
            </a:r>
          </a:p>
          <a:p>
            <a:r>
              <a:rPr lang="en-US" dirty="0">
                <a:solidFill>
                  <a:srgbClr val="333333"/>
                </a:solidFill>
                <a:latin typeface="Abadi" panose="020B0604020104020204" pitchFamily="34" charset="0"/>
              </a:rPr>
              <a:t>D&amp;C 63:23</a:t>
            </a:r>
            <a:endParaRPr lang="en-US" dirty="0">
              <a:latin typeface="Abadi" panose="020B0604020104020204" pitchFamily="34" charset="0"/>
            </a:endParaRPr>
          </a:p>
        </p:txBody>
      </p:sp>
    </p:spTree>
    <p:extLst>
      <p:ext uri="{BB962C8B-B14F-4D97-AF65-F5344CB8AC3E}">
        <p14:creationId xmlns:p14="http://schemas.microsoft.com/office/powerpoint/2010/main" val="377916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Image result for maroon backgroun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075" name="TextBox 2"/>
          <p:cNvSpPr txBox="1">
            <a:spLocks noChangeArrowheads="1"/>
          </p:cNvSpPr>
          <p:nvPr/>
        </p:nvSpPr>
        <p:spPr bwMode="auto">
          <a:xfrm>
            <a:off x="655781" y="166254"/>
            <a:ext cx="3454400" cy="769441"/>
          </a:xfrm>
          <a:prstGeom prst="rect">
            <a:avLst/>
          </a:prstGeom>
          <a:noFill/>
          <a:ln w="9525">
            <a:noFill/>
            <a:miter lim="800000"/>
            <a:headEnd/>
            <a:tailEnd/>
          </a:ln>
        </p:spPr>
        <p:txBody>
          <a:bodyPr>
            <a:spAutoFit/>
          </a:bodyPr>
          <a:lstStyle/>
          <a:p>
            <a:pPr algn="ctr"/>
            <a:r>
              <a:rPr lang="en-US" sz="4400" b="1" dirty="0">
                <a:solidFill>
                  <a:schemeClr val="bg1"/>
                </a:solidFill>
                <a:latin typeface="Lucida Calligraphy" pitchFamily="66" charset="0"/>
              </a:rPr>
              <a:t>Cana</a:t>
            </a:r>
          </a:p>
        </p:txBody>
      </p:sp>
      <p:sp>
        <p:nvSpPr>
          <p:cNvPr id="3076" name="TextBox 3"/>
          <p:cNvSpPr txBox="1">
            <a:spLocks noChangeArrowheads="1"/>
          </p:cNvSpPr>
          <p:nvPr/>
        </p:nvSpPr>
        <p:spPr bwMode="auto">
          <a:xfrm>
            <a:off x="535450" y="1101949"/>
            <a:ext cx="3962400" cy="5016758"/>
          </a:xfrm>
          <a:prstGeom prst="rect">
            <a:avLst/>
          </a:prstGeom>
          <a:noFill/>
          <a:ln w="9525">
            <a:noFill/>
            <a:miter lim="800000"/>
            <a:headEnd/>
            <a:tailEnd/>
          </a:ln>
        </p:spPr>
        <p:txBody>
          <a:bodyPr>
            <a:spAutoFit/>
          </a:bodyPr>
          <a:lstStyle/>
          <a:p>
            <a:r>
              <a:rPr lang="en-US" sz="2000" dirty="0">
                <a:solidFill>
                  <a:schemeClr val="bg1"/>
                </a:solidFill>
              </a:rPr>
              <a:t>North of Nazareth - Galilean hills.  Mary there as host.  The wedding happened on the "third day </a:t>
            </a:r>
            <a:r>
              <a:rPr lang="en-US" sz="2000" i="1" dirty="0">
                <a:solidFill>
                  <a:schemeClr val="bg1"/>
                </a:solidFill>
              </a:rPr>
              <a:t>of the week</a:t>
            </a:r>
            <a:r>
              <a:rPr lang="en-US" sz="2000" dirty="0">
                <a:solidFill>
                  <a:schemeClr val="bg1"/>
                </a:solidFill>
              </a:rPr>
              <a:t>." </a:t>
            </a:r>
          </a:p>
          <a:p>
            <a:endParaRPr lang="en-US" sz="2000" dirty="0">
              <a:solidFill>
                <a:schemeClr val="bg1"/>
              </a:solidFill>
            </a:endParaRPr>
          </a:p>
          <a:p>
            <a:r>
              <a:rPr lang="en-US" sz="2000" dirty="0">
                <a:solidFill>
                  <a:schemeClr val="bg1"/>
                </a:solidFill>
              </a:rPr>
              <a:t>In ancient Jewish tradition, weddings were performed on Tuesdays, the third day of the week, because the word "good" was used twice in the creation account for the third day.  </a:t>
            </a:r>
          </a:p>
          <a:p>
            <a:endParaRPr lang="en-US" sz="2000" dirty="0">
              <a:solidFill>
                <a:schemeClr val="bg1"/>
              </a:solidFill>
            </a:endParaRPr>
          </a:p>
          <a:p>
            <a:r>
              <a:rPr lang="en-US" sz="2000" dirty="0">
                <a:solidFill>
                  <a:schemeClr val="bg1"/>
                </a:solidFill>
              </a:rPr>
              <a:t>Important events were decided or celebrated on the third day because it would call for a "double" blessing from God. (2)</a:t>
            </a:r>
          </a:p>
        </p:txBody>
      </p:sp>
      <p:grpSp>
        <p:nvGrpSpPr>
          <p:cNvPr id="6" name="Group 5"/>
          <p:cNvGrpSpPr/>
          <p:nvPr/>
        </p:nvGrpSpPr>
        <p:grpSpPr>
          <a:xfrm>
            <a:off x="4932218" y="203200"/>
            <a:ext cx="7028872" cy="6357575"/>
            <a:chOff x="563418" y="166255"/>
            <a:chExt cx="7398327" cy="6691745"/>
          </a:xfrm>
        </p:grpSpPr>
        <p:sp>
          <p:nvSpPr>
            <p:cNvPr id="7" name="Freeform 6"/>
            <p:cNvSpPr/>
            <p:nvPr/>
          </p:nvSpPr>
          <p:spPr>
            <a:xfrm>
              <a:off x="722381" y="233828"/>
              <a:ext cx="7100820" cy="6351700"/>
            </a:xfrm>
            <a:custGeom>
              <a:avLst/>
              <a:gdLst>
                <a:gd name="connsiteX0" fmla="*/ 2381038 w 7100820"/>
                <a:gd name="connsiteY0" fmla="*/ 24791 h 6351700"/>
                <a:gd name="connsiteX1" fmla="*/ 2381038 w 7100820"/>
                <a:gd name="connsiteY1" fmla="*/ 24791 h 6351700"/>
                <a:gd name="connsiteX2" fmla="*/ 2381038 w 7100820"/>
                <a:gd name="connsiteY2" fmla="*/ 634391 h 6351700"/>
                <a:gd name="connsiteX3" fmla="*/ 2371802 w 7100820"/>
                <a:gd name="connsiteY3" fmla="*/ 662100 h 6351700"/>
                <a:gd name="connsiteX4" fmla="*/ 2334856 w 7100820"/>
                <a:gd name="connsiteY4" fmla="*/ 782173 h 6351700"/>
                <a:gd name="connsiteX5" fmla="*/ 2288675 w 7100820"/>
                <a:gd name="connsiteY5" fmla="*/ 837591 h 6351700"/>
                <a:gd name="connsiteX6" fmla="*/ 2251729 w 7100820"/>
                <a:gd name="connsiteY6" fmla="*/ 893009 h 6351700"/>
                <a:gd name="connsiteX7" fmla="*/ 2214784 w 7100820"/>
                <a:gd name="connsiteY7" fmla="*/ 911482 h 6351700"/>
                <a:gd name="connsiteX8" fmla="*/ 2150129 w 7100820"/>
                <a:gd name="connsiteY8" fmla="*/ 957664 h 6351700"/>
                <a:gd name="connsiteX9" fmla="*/ 2103947 w 7100820"/>
                <a:gd name="connsiteY9" fmla="*/ 1003846 h 6351700"/>
                <a:gd name="connsiteX10" fmla="*/ 2057766 w 7100820"/>
                <a:gd name="connsiteY10" fmla="*/ 1040791 h 6351700"/>
                <a:gd name="connsiteX11" fmla="*/ 2020820 w 7100820"/>
                <a:gd name="connsiteY11" fmla="*/ 1086973 h 6351700"/>
                <a:gd name="connsiteX12" fmla="*/ 1993111 w 7100820"/>
                <a:gd name="connsiteY12" fmla="*/ 1123918 h 6351700"/>
                <a:gd name="connsiteX13" fmla="*/ 1965402 w 7100820"/>
                <a:gd name="connsiteY13" fmla="*/ 1142391 h 6351700"/>
                <a:gd name="connsiteX14" fmla="*/ 1909984 w 7100820"/>
                <a:gd name="connsiteY14" fmla="*/ 1197809 h 6351700"/>
                <a:gd name="connsiteX15" fmla="*/ 1882275 w 7100820"/>
                <a:gd name="connsiteY15" fmla="*/ 1225518 h 6351700"/>
                <a:gd name="connsiteX16" fmla="*/ 1854566 w 7100820"/>
                <a:gd name="connsiteY16" fmla="*/ 1253227 h 6351700"/>
                <a:gd name="connsiteX17" fmla="*/ 1836093 w 7100820"/>
                <a:gd name="connsiteY17" fmla="*/ 1280936 h 6351700"/>
                <a:gd name="connsiteX18" fmla="*/ 1826856 w 7100820"/>
                <a:gd name="connsiteY18" fmla="*/ 1308646 h 6351700"/>
                <a:gd name="connsiteX19" fmla="*/ 1799147 w 7100820"/>
                <a:gd name="connsiteY19" fmla="*/ 1327118 h 6351700"/>
                <a:gd name="connsiteX20" fmla="*/ 1789911 w 7100820"/>
                <a:gd name="connsiteY20" fmla="*/ 1354827 h 6351700"/>
                <a:gd name="connsiteX21" fmla="*/ 1752966 w 7100820"/>
                <a:gd name="connsiteY21" fmla="*/ 1410246 h 6351700"/>
                <a:gd name="connsiteX22" fmla="*/ 1716020 w 7100820"/>
                <a:gd name="connsiteY22" fmla="*/ 1493373 h 6351700"/>
                <a:gd name="connsiteX23" fmla="*/ 1688311 w 7100820"/>
                <a:gd name="connsiteY23" fmla="*/ 1548791 h 6351700"/>
                <a:gd name="connsiteX24" fmla="*/ 1660602 w 7100820"/>
                <a:gd name="connsiteY24" fmla="*/ 1604209 h 6351700"/>
                <a:gd name="connsiteX25" fmla="*/ 1632893 w 7100820"/>
                <a:gd name="connsiteY25" fmla="*/ 1668864 h 6351700"/>
                <a:gd name="connsiteX26" fmla="*/ 1623656 w 7100820"/>
                <a:gd name="connsiteY26" fmla="*/ 1696573 h 6351700"/>
                <a:gd name="connsiteX27" fmla="*/ 1605184 w 7100820"/>
                <a:gd name="connsiteY27" fmla="*/ 1724282 h 6351700"/>
                <a:gd name="connsiteX28" fmla="*/ 1595947 w 7100820"/>
                <a:gd name="connsiteY28" fmla="*/ 1751991 h 6351700"/>
                <a:gd name="connsiteX29" fmla="*/ 1577475 w 7100820"/>
                <a:gd name="connsiteY29" fmla="*/ 1779700 h 6351700"/>
                <a:gd name="connsiteX30" fmla="*/ 1559002 w 7100820"/>
                <a:gd name="connsiteY30" fmla="*/ 1835118 h 6351700"/>
                <a:gd name="connsiteX31" fmla="*/ 1540529 w 7100820"/>
                <a:gd name="connsiteY31" fmla="*/ 1872064 h 6351700"/>
                <a:gd name="connsiteX32" fmla="*/ 1522056 w 7100820"/>
                <a:gd name="connsiteY32" fmla="*/ 1927482 h 6351700"/>
                <a:gd name="connsiteX33" fmla="*/ 1512820 w 7100820"/>
                <a:gd name="connsiteY33" fmla="*/ 1955191 h 6351700"/>
                <a:gd name="connsiteX34" fmla="*/ 1494347 w 7100820"/>
                <a:gd name="connsiteY34" fmla="*/ 1982900 h 6351700"/>
                <a:gd name="connsiteX35" fmla="*/ 1485111 w 7100820"/>
                <a:gd name="connsiteY35" fmla="*/ 2019846 h 6351700"/>
                <a:gd name="connsiteX36" fmla="*/ 1466638 w 7100820"/>
                <a:gd name="connsiteY36" fmla="*/ 2102973 h 6351700"/>
                <a:gd name="connsiteX37" fmla="*/ 1448166 w 7100820"/>
                <a:gd name="connsiteY37" fmla="*/ 2158391 h 6351700"/>
                <a:gd name="connsiteX38" fmla="*/ 1438929 w 7100820"/>
                <a:gd name="connsiteY38" fmla="*/ 2186100 h 6351700"/>
                <a:gd name="connsiteX39" fmla="*/ 1429693 w 7100820"/>
                <a:gd name="connsiteY39" fmla="*/ 2223046 h 6351700"/>
                <a:gd name="connsiteX40" fmla="*/ 1411220 w 7100820"/>
                <a:gd name="connsiteY40" fmla="*/ 2250755 h 6351700"/>
                <a:gd name="connsiteX41" fmla="*/ 1383511 w 7100820"/>
                <a:gd name="connsiteY41" fmla="*/ 2333882 h 6351700"/>
                <a:gd name="connsiteX42" fmla="*/ 1374275 w 7100820"/>
                <a:gd name="connsiteY42" fmla="*/ 2361591 h 6351700"/>
                <a:gd name="connsiteX43" fmla="*/ 1365038 w 7100820"/>
                <a:gd name="connsiteY43" fmla="*/ 2389300 h 6351700"/>
                <a:gd name="connsiteX44" fmla="*/ 1355802 w 7100820"/>
                <a:gd name="connsiteY44" fmla="*/ 2453955 h 6351700"/>
                <a:gd name="connsiteX45" fmla="*/ 1346566 w 7100820"/>
                <a:gd name="connsiteY45" fmla="*/ 2509373 h 6351700"/>
                <a:gd name="connsiteX46" fmla="*/ 1355802 w 7100820"/>
                <a:gd name="connsiteY46" fmla="*/ 2620209 h 6351700"/>
                <a:gd name="connsiteX47" fmla="*/ 1365038 w 7100820"/>
                <a:gd name="connsiteY47" fmla="*/ 2647918 h 6351700"/>
                <a:gd name="connsiteX48" fmla="*/ 1383511 w 7100820"/>
                <a:gd name="connsiteY48" fmla="*/ 2675627 h 6351700"/>
                <a:gd name="connsiteX49" fmla="*/ 1411220 w 7100820"/>
                <a:gd name="connsiteY49" fmla="*/ 2731046 h 6351700"/>
                <a:gd name="connsiteX50" fmla="*/ 1420456 w 7100820"/>
                <a:gd name="connsiteY50" fmla="*/ 2758755 h 6351700"/>
                <a:gd name="connsiteX51" fmla="*/ 1438929 w 7100820"/>
                <a:gd name="connsiteY51" fmla="*/ 2786464 h 6351700"/>
                <a:gd name="connsiteX52" fmla="*/ 1475875 w 7100820"/>
                <a:gd name="connsiteY52" fmla="*/ 2851118 h 6351700"/>
                <a:gd name="connsiteX53" fmla="*/ 1475875 w 7100820"/>
                <a:gd name="connsiteY53" fmla="*/ 3045082 h 6351700"/>
                <a:gd name="connsiteX54" fmla="*/ 1429693 w 7100820"/>
                <a:gd name="connsiteY54" fmla="*/ 3128209 h 6351700"/>
                <a:gd name="connsiteX55" fmla="*/ 1337329 w 7100820"/>
                <a:gd name="connsiteY55" fmla="*/ 3211336 h 6351700"/>
                <a:gd name="connsiteX56" fmla="*/ 1263438 w 7100820"/>
                <a:gd name="connsiteY56" fmla="*/ 3239046 h 6351700"/>
                <a:gd name="connsiteX57" fmla="*/ 1171075 w 7100820"/>
                <a:gd name="connsiteY57" fmla="*/ 3275991 h 6351700"/>
                <a:gd name="connsiteX58" fmla="*/ 1041766 w 7100820"/>
                <a:gd name="connsiteY58" fmla="*/ 3303700 h 6351700"/>
                <a:gd name="connsiteX59" fmla="*/ 903220 w 7100820"/>
                <a:gd name="connsiteY59" fmla="*/ 3294464 h 6351700"/>
                <a:gd name="connsiteX60" fmla="*/ 847802 w 7100820"/>
                <a:gd name="connsiteY60" fmla="*/ 3257518 h 6351700"/>
                <a:gd name="connsiteX61" fmla="*/ 820093 w 7100820"/>
                <a:gd name="connsiteY61" fmla="*/ 3248282 h 6351700"/>
                <a:gd name="connsiteX62" fmla="*/ 801620 w 7100820"/>
                <a:gd name="connsiteY62" fmla="*/ 3303700 h 6351700"/>
                <a:gd name="connsiteX63" fmla="*/ 792384 w 7100820"/>
                <a:gd name="connsiteY63" fmla="*/ 3331409 h 6351700"/>
                <a:gd name="connsiteX64" fmla="*/ 773911 w 7100820"/>
                <a:gd name="connsiteY64" fmla="*/ 3442246 h 6351700"/>
                <a:gd name="connsiteX65" fmla="*/ 755438 w 7100820"/>
                <a:gd name="connsiteY65" fmla="*/ 3506900 h 6351700"/>
                <a:gd name="connsiteX66" fmla="*/ 746202 w 7100820"/>
                <a:gd name="connsiteY66" fmla="*/ 3553082 h 6351700"/>
                <a:gd name="connsiteX67" fmla="*/ 727729 w 7100820"/>
                <a:gd name="connsiteY67" fmla="*/ 3608500 h 6351700"/>
                <a:gd name="connsiteX68" fmla="*/ 709256 w 7100820"/>
                <a:gd name="connsiteY68" fmla="*/ 3691627 h 6351700"/>
                <a:gd name="connsiteX69" fmla="*/ 690784 w 7100820"/>
                <a:gd name="connsiteY69" fmla="*/ 3719336 h 6351700"/>
                <a:gd name="connsiteX70" fmla="*/ 663075 w 7100820"/>
                <a:gd name="connsiteY70" fmla="*/ 3783991 h 6351700"/>
                <a:gd name="connsiteX71" fmla="*/ 653838 w 7100820"/>
                <a:gd name="connsiteY71" fmla="*/ 3811700 h 6351700"/>
                <a:gd name="connsiteX72" fmla="*/ 626129 w 7100820"/>
                <a:gd name="connsiteY72" fmla="*/ 3857882 h 6351700"/>
                <a:gd name="connsiteX73" fmla="*/ 607656 w 7100820"/>
                <a:gd name="connsiteY73" fmla="*/ 3894827 h 6351700"/>
                <a:gd name="connsiteX74" fmla="*/ 598420 w 7100820"/>
                <a:gd name="connsiteY74" fmla="*/ 3922536 h 6351700"/>
                <a:gd name="connsiteX75" fmla="*/ 579947 w 7100820"/>
                <a:gd name="connsiteY75" fmla="*/ 3950246 h 6351700"/>
                <a:gd name="connsiteX76" fmla="*/ 570711 w 7100820"/>
                <a:gd name="connsiteY76" fmla="*/ 3977955 h 6351700"/>
                <a:gd name="connsiteX77" fmla="*/ 552238 w 7100820"/>
                <a:gd name="connsiteY77" fmla="*/ 4005664 h 6351700"/>
                <a:gd name="connsiteX78" fmla="*/ 543002 w 7100820"/>
                <a:gd name="connsiteY78" fmla="*/ 4061082 h 6351700"/>
                <a:gd name="connsiteX79" fmla="*/ 524529 w 7100820"/>
                <a:gd name="connsiteY79" fmla="*/ 4116500 h 6351700"/>
                <a:gd name="connsiteX80" fmla="*/ 515293 w 7100820"/>
                <a:gd name="connsiteY80" fmla="*/ 4190391 h 6351700"/>
                <a:gd name="connsiteX81" fmla="*/ 496820 w 7100820"/>
                <a:gd name="connsiteY81" fmla="*/ 4255046 h 6351700"/>
                <a:gd name="connsiteX82" fmla="*/ 487584 w 7100820"/>
                <a:gd name="connsiteY82" fmla="*/ 4319700 h 6351700"/>
                <a:gd name="connsiteX83" fmla="*/ 478347 w 7100820"/>
                <a:gd name="connsiteY83" fmla="*/ 4356646 h 6351700"/>
                <a:gd name="connsiteX84" fmla="*/ 469111 w 7100820"/>
                <a:gd name="connsiteY84" fmla="*/ 4430536 h 6351700"/>
                <a:gd name="connsiteX85" fmla="*/ 450638 w 7100820"/>
                <a:gd name="connsiteY85" fmla="*/ 4485955 h 6351700"/>
                <a:gd name="connsiteX86" fmla="*/ 441402 w 7100820"/>
                <a:gd name="connsiteY86" fmla="*/ 4569082 h 6351700"/>
                <a:gd name="connsiteX87" fmla="*/ 432166 w 7100820"/>
                <a:gd name="connsiteY87" fmla="*/ 4596791 h 6351700"/>
                <a:gd name="connsiteX88" fmla="*/ 422929 w 7100820"/>
                <a:gd name="connsiteY88" fmla="*/ 4642973 h 6351700"/>
                <a:gd name="connsiteX89" fmla="*/ 413693 w 7100820"/>
                <a:gd name="connsiteY89" fmla="*/ 4716864 h 6351700"/>
                <a:gd name="connsiteX90" fmla="*/ 404456 w 7100820"/>
                <a:gd name="connsiteY90" fmla="*/ 4744573 h 6351700"/>
                <a:gd name="connsiteX91" fmla="*/ 395220 w 7100820"/>
                <a:gd name="connsiteY91" fmla="*/ 4781518 h 6351700"/>
                <a:gd name="connsiteX92" fmla="*/ 376747 w 7100820"/>
                <a:gd name="connsiteY92" fmla="*/ 4836936 h 6351700"/>
                <a:gd name="connsiteX93" fmla="*/ 367511 w 7100820"/>
                <a:gd name="connsiteY93" fmla="*/ 4864646 h 6351700"/>
                <a:gd name="connsiteX94" fmla="*/ 349038 w 7100820"/>
                <a:gd name="connsiteY94" fmla="*/ 4929300 h 6351700"/>
                <a:gd name="connsiteX95" fmla="*/ 330566 w 7100820"/>
                <a:gd name="connsiteY95" fmla="*/ 4966246 h 6351700"/>
                <a:gd name="connsiteX96" fmla="*/ 321329 w 7100820"/>
                <a:gd name="connsiteY96" fmla="*/ 5003191 h 6351700"/>
                <a:gd name="connsiteX97" fmla="*/ 312093 w 7100820"/>
                <a:gd name="connsiteY97" fmla="*/ 5030900 h 6351700"/>
                <a:gd name="connsiteX98" fmla="*/ 302856 w 7100820"/>
                <a:gd name="connsiteY98" fmla="*/ 5077082 h 6351700"/>
                <a:gd name="connsiteX99" fmla="*/ 293620 w 7100820"/>
                <a:gd name="connsiteY99" fmla="*/ 5104791 h 6351700"/>
                <a:gd name="connsiteX100" fmla="*/ 275147 w 7100820"/>
                <a:gd name="connsiteY100" fmla="*/ 5178682 h 6351700"/>
                <a:gd name="connsiteX101" fmla="*/ 265911 w 7100820"/>
                <a:gd name="connsiteY101" fmla="*/ 5234100 h 6351700"/>
                <a:gd name="connsiteX102" fmla="*/ 247438 w 7100820"/>
                <a:gd name="connsiteY102" fmla="*/ 5307991 h 6351700"/>
                <a:gd name="connsiteX103" fmla="*/ 238202 w 7100820"/>
                <a:gd name="connsiteY103" fmla="*/ 5381882 h 6351700"/>
                <a:gd name="connsiteX104" fmla="*/ 228966 w 7100820"/>
                <a:gd name="connsiteY104" fmla="*/ 5428064 h 6351700"/>
                <a:gd name="connsiteX105" fmla="*/ 210493 w 7100820"/>
                <a:gd name="connsiteY105" fmla="*/ 5557373 h 6351700"/>
                <a:gd name="connsiteX106" fmla="*/ 192020 w 7100820"/>
                <a:gd name="connsiteY106" fmla="*/ 5622027 h 6351700"/>
                <a:gd name="connsiteX107" fmla="*/ 182784 w 7100820"/>
                <a:gd name="connsiteY107" fmla="*/ 5705155 h 6351700"/>
                <a:gd name="connsiteX108" fmla="*/ 164311 w 7100820"/>
                <a:gd name="connsiteY108" fmla="*/ 5769809 h 6351700"/>
                <a:gd name="connsiteX109" fmla="*/ 155075 w 7100820"/>
                <a:gd name="connsiteY109" fmla="*/ 5852936 h 6351700"/>
                <a:gd name="connsiteX110" fmla="*/ 145838 w 7100820"/>
                <a:gd name="connsiteY110" fmla="*/ 5889882 h 6351700"/>
                <a:gd name="connsiteX111" fmla="*/ 127366 w 7100820"/>
                <a:gd name="connsiteY111" fmla="*/ 5945300 h 6351700"/>
                <a:gd name="connsiteX112" fmla="*/ 118129 w 7100820"/>
                <a:gd name="connsiteY112" fmla="*/ 6000718 h 6351700"/>
                <a:gd name="connsiteX113" fmla="*/ 99656 w 7100820"/>
                <a:gd name="connsiteY113" fmla="*/ 6056136 h 6351700"/>
                <a:gd name="connsiteX114" fmla="*/ 90420 w 7100820"/>
                <a:gd name="connsiteY114" fmla="*/ 6083846 h 6351700"/>
                <a:gd name="connsiteX115" fmla="*/ 71947 w 7100820"/>
                <a:gd name="connsiteY115" fmla="*/ 6139264 h 6351700"/>
                <a:gd name="connsiteX116" fmla="*/ 53475 w 7100820"/>
                <a:gd name="connsiteY116" fmla="*/ 6166973 h 6351700"/>
                <a:gd name="connsiteX117" fmla="*/ 44238 w 7100820"/>
                <a:gd name="connsiteY117" fmla="*/ 6203918 h 6351700"/>
                <a:gd name="connsiteX118" fmla="*/ 25766 w 7100820"/>
                <a:gd name="connsiteY118" fmla="*/ 6259336 h 6351700"/>
                <a:gd name="connsiteX119" fmla="*/ 16529 w 7100820"/>
                <a:gd name="connsiteY119" fmla="*/ 6296282 h 6351700"/>
                <a:gd name="connsiteX120" fmla="*/ 81184 w 7100820"/>
                <a:gd name="connsiteY120" fmla="*/ 6296282 h 6351700"/>
                <a:gd name="connsiteX121" fmla="*/ 127366 w 7100820"/>
                <a:gd name="connsiteY121" fmla="*/ 6305518 h 6351700"/>
                <a:gd name="connsiteX122" fmla="*/ 219729 w 7100820"/>
                <a:gd name="connsiteY122" fmla="*/ 6314755 h 6351700"/>
                <a:gd name="connsiteX123" fmla="*/ 275147 w 7100820"/>
                <a:gd name="connsiteY123" fmla="*/ 6323991 h 6351700"/>
                <a:gd name="connsiteX124" fmla="*/ 358275 w 7100820"/>
                <a:gd name="connsiteY124" fmla="*/ 6333227 h 6351700"/>
                <a:gd name="connsiteX125" fmla="*/ 404456 w 7100820"/>
                <a:gd name="connsiteY125" fmla="*/ 6342464 h 6351700"/>
                <a:gd name="connsiteX126" fmla="*/ 478347 w 7100820"/>
                <a:gd name="connsiteY126" fmla="*/ 6351700 h 6351700"/>
                <a:gd name="connsiteX127" fmla="*/ 727729 w 7100820"/>
                <a:gd name="connsiteY127" fmla="*/ 6342464 h 6351700"/>
                <a:gd name="connsiteX128" fmla="*/ 755438 w 7100820"/>
                <a:gd name="connsiteY128" fmla="*/ 6333227 h 6351700"/>
                <a:gd name="connsiteX129" fmla="*/ 792384 w 7100820"/>
                <a:gd name="connsiteY129" fmla="*/ 6323991 h 6351700"/>
                <a:gd name="connsiteX130" fmla="*/ 1078711 w 7100820"/>
                <a:gd name="connsiteY130" fmla="*/ 6314755 h 6351700"/>
                <a:gd name="connsiteX131" fmla="*/ 1272675 w 7100820"/>
                <a:gd name="connsiteY131" fmla="*/ 6296282 h 6351700"/>
                <a:gd name="connsiteX132" fmla="*/ 1531293 w 7100820"/>
                <a:gd name="connsiteY132" fmla="*/ 6314755 h 6351700"/>
                <a:gd name="connsiteX133" fmla="*/ 1642129 w 7100820"/>
                <a:gd name="connsiteY133" fmla="*/ 6305518 h 6351700"/>
                <a:gd name="connsiteX134" fmla="*/ 1716020 w 7100820"/>
                <a:gd name="connsiteY134" fmla="*/ 6296282 h 6351700"/>
                <a:gd name="connsiteX135" fmla="*/ 1882275 w 7100820"/>
                <a:gd name="connsiteY135" fmla="*/ 6287046 h 6351700"/>
                <a:gd name="connsiteX136" fmla="*/ 2575002 w 7100820"/>
                <a:gd name="connsiteY136" fmla="*/ 6287046 h 6351700"/>
                <a:gd name="connsiteX137" fmla="*/ 2815147 w 7100820"/>
                <a:gd name="connsiteY137" fmla="*/ 6296282 h 6351700"/>
                <a:gd name="connsiteX138" fmla="*/ 3193838 w 7100820"/>
                <a:gd name="connsiteY138" fmla="*/ 6287046 h 6351700"/>
                <a:gd name="connsiteX139" fmla="*/ 3332384 w 7100820"/>
                <a:gd name="connsiteY139" fmla="*/ 6277809 h 6351700"/>
                <a:gd name="connsiteX140" fmla="*/ 3360093 w 7100820"/>
                <a:gd name="connsiteY140" fmla="*/ 6268573 h 6351700"/>
                <a:gd name="connsiteX141" fmla="*/ 3526347 w 7100820"/>
                <a:gd name="connsiteY141" fmla="*/ 6259336 h 6351700"/>
                <a:gd name="connsiteX142" fmla="*/ 3618711 w 7100820"/>
                <a:gd name="connsiteY142" fmla="*/ 6240864 h 6351700"/>
                <a:gd name="connsiteX143" fmla="*/ 3711075 w 7100820"/>
                <a:gd name="connsiteY143" fmla="*/ 6250100 h 6351700"/>
                <a:gd name="connsiteX144" fmla="*/ 3775729 w 7100820"/>
                <a:gd name="connsiteY144" fmla="*/ 6259336 h 6351700"/>
                <a:gd name="connsiteX145" fmla="*/ 4237547 w 7100820"/>
                <a:gd name="connsiteY145" fmla="*/ 6268573 h 6351700"/>
                <a:gd name="connsiteX146" fmla="*/ 4302202 w 7100820"/>
                <a:gd name="connsiteY146" fmla="*/ 6277809 h 6351700"/>
                <a:gd name="connsiteX147" fmla="*/ 4348384 w 7100820"/>
                <a:gd name="connsiteY147" fmla="*/ 6287046 h 6351700"/>
                <a:gd name="connsiteX148" fmla="*/ 4403802 w 7100820"/>
                <a:gd name="connsiteY148" fmla="*/ 6296282 h 6351700"/>
                <a:gd name="connsiteX149" fmla="*/ 5161184 w 7100820"/>
                <a:gd name="connsiteY149" fmla="*/ 6287046 h 6351700"/>
                <a:gd name="connsiteX150" fmla="*/ 5355147 w 7100820"/>
                <a:gd name="connsiteY150" fmla="*/ 6296282 h 6351700"/>
                <a:gd name="connsiteX151" fmla="*/ 5392093 w 7100820"/>
                <a:gd name="connsiteY151" fmla="*/ 6305518 h 6351700"/>
                <a:gd name="connsiteX152" fmla="*/ 5706129 w 7100820"/>
                <a:gd name="connsiteY152" fmla="*/ 6314755 h 6351700"/>
                <a:gd name="connsiteX153" fmla="*/ 6186420 w 7100820"/>
                <a:gd name="connsiteY153" fmla="*/ 6305518 h 6351700"/>
                <a:gd name="connsiteX154" fmla="*/ 6269547 w 7100820"/>
                <a:gd name="connsiteY154" fmla="*/ 6277809 h 6351700"/>
                <a:gd name="connsiteX155" fmla="*/ 6306493 w 7100820"/>
                <a:gd name="connsiteY155" fmla="*/ 6268573 h 6351700"/>
                <a:gd name="connsiteX156" fmla="*/ 6398856 w 7100820"/>
                <a:gd name="connsiteY156" fmla="*/ 6240864 h 6351700"/>
                <a:gd name="connsiteX157" fmla="*/ 6500456 w 7100820"/>
                <a:gd name="connsiteY157" fmla="*/ 6222391 h 6351700"/>
                <a:gd name="connsiteX158" fmla="*/ 6722129 w 7100820"/>
                <a:gd name="connsiteY158" fmla="*/ 6231627 h 6351700"/>
                <a:gd name="connsiteX159" fmla="*/ 6814493 w 7100820"/>
                <a:gd name="connsiteY159" fmla="*/ 6259336 h 6351700"/>
                <a:gd name="connsiteX160" fmla="*/ 6879147 w 7100820"/>
                <a:gd name="connsiteY160" fmla="*/ 6268573 h 6351700"/>
                <a:gd name="connsiteX161" fmla="*/ 7036166 w 7100820"/>
                <a:gd name="connsiteY161" fmla="*/ 6296282 h 6351700"/>
                <a:gd name="connsiteX162" fmla="*/ 7045402 w 7100820"/>
                <a:gd name="connsiteY162" fmla="*/ 6111555 h 6351700"/>
                <a:gd name="connsiteX163" fmla="*/ 7054638 w 7100820"/>
                <a:gd name="connsiteY163" fmla="*/ 6065373 h 6351700"/>
                <a:gd name="connsiteX164" fmla="*/ 7063875 w 7100820"/>
                <a:gd name="connsiteY164" fmla="*/ 5945300 h 6351700"/>
                <a:gd name="connsiteX165" fmla="*/ 7054638 w 7100820"/>
                <a:gd name="connsiteY165" fmla="*/ 5769809 h 6351700"/>
                <a:gd name="connsiteX166" fmla="*/ 7045402 w 7100820"/>
                <a:gd name="connsiteY166" fmla="*/ 5732864 h 6351700"/>
                <a:gd name="connsiteX167" fmla="*/ 7036166 w 7100820"/>
                <a:gd name="connsiteY167" fmla="*/ 5585082 h 6351700"/>
                <a:gd name="connsiteX168" fmla="*/ 7045402 w 7100820"/>
                <a:gd name="connsiteY168" fmla="*/ 5409591 h 6351700"/>
                <a:gd name="connsiteX169" fmla="*/ 7063875 w 7100820"/>
                <a:gd name="connsiteY169" fmla="*/ 5271046 h 6351700"/>
                <a:gd name="connsiteX170" fmla="*/ 7082347 w 7100820"/>
                <a:gd name="connsiteY170" fmla="*/ 5132500 h 6351700"/>
                <a:gd name="connsiteX171" fmla="*/ 7091584 w 7100820"/>
                <a:gd name="connsiteY171" fmla="*/ 5086318 h 6351700"/>
                <a:gd name="connsiteX172" fmla="*/ 7100820 w 7100820"/>
                <a:gd name="connsiteY172" fmla="*/ 5003191 h 6351700"/>
                <a:gd name="connsiteX173" fmla="*/ 7091584 w 7100820"/>
                <a:gd name="connsiteY173" fmla="*/ 4412064 h 6351700"/>
                <a:gd name="connsiteX174" fmla="*/ 7063875 w 7100820"/>
                <a:gd name="connsiteY174" fmla="*/ 4134973 h 6351700"/>
                <a:gd name="connsiteX175" fmla="*/ 7054638 w 7100820"/>
                <a:gd name="connsiteY175" fmla="*/ 4098027 h 6351700"/>
                <a:gd name="connsiteX176" fmla="*/ 7026929 w 7100820"/>
                <a:gd name="connsiteY176" fmla="*/ 3275991 h 6351700"/>
                <a:gd name="connsiteX177" fmla="*/ 7008456 w 7100820"/>
                <a:gd name="connsiteY177" fmla="*/ 3035846 h 6351700"/>
                <a:gd name="connsiteX178" fmla="*/ 6989984 w 7100820"/>
                <a:gd name="connsiteY178" fmla="*/ 2823409 h 6351700"/>
                <a:gd name="connsiteX179" fmla="*/ 6980747 w 7100820"/>
                <a:gd name="connsiteY179" fmla="*/ 2795700 h 6351700"/>
                <a:gd name="connsiteX180" fmla="*/ 6971511 w 7100820"/>
                <a:gd name="connsiteY180" fmla="*/ 2721809 h 6351700"/>
                <a:gd name="connsiteX181" fmla="*/ 6962275 w 7100820"/>
                <a:gd name="connsiteY181" fmla="*/ 2684864 h 6351700"/>
                <a:gd name="connsiteX182" fmla="*/ 6953038 w 7100820"/>
                <a:gd name="connsiteY182" fmla="*/ 2629446 h 6351700"/>
                <a:gd name="connsiteX183" fmla="*/ 6943802 w 7100820"/>
                <a:gd name="connsiteY183" fmla="*/ 2500136 h 6351700"/>
                <a:gd name="connsiteX184" fmla="*/ 6934566 w 7100820"/>
                <a:gd name="connsiteY184" fmla="*/ 2444718 h 6351700"/>
                <a:gd name="connsiteX185" fmla="*/ 6906856 w 7100820"/>
                <a:gd name="connsiteY185" fmla="*/ 1631918 h 6351700"/>
                <a:gd name="connsiteX186" fmla="*/ 6897620 w 7100820"/>
                <a:gd name="connsiteY186" fmla="*/ 1234755 h 6351700"/>
                <a:gd name="connsiteX187" fmla="*/ 6888384 w 7100820"/>
                <a:gd name="connsiteY187" fmla="*/ 34027 h 6351700"/>
                <a:gd name="connsiteX188" fmla="*/ 6851438 w 7100820"/>
                <a:gd name="connsiteY188" fmla="*/ 24791 h 6351700"/>
                <a:gd name="connsiteX189" fmla="*/ 5955511 w 7100820"/>
                <a:gd name="connsiteY189" fmla="*/ 15555 h 6351700"/>
                <a:gd name="connsiteX190" fmla="*/ 5475220 w 7100820"/>
                <a:gd name="connsiteY190" fmla="*/ 15555 h 6351700"/>
                <a:gd name="connsiteX191" fmla="*/ 5281256 w 7100820"/>
                <a:gd name="connsiteY191" fmla="*/ 34027 h 6351700"/>
                <a:gd name="connsiteX192" fmla="*/ 4754784 w 7100820"/>
                <a:gd name="connsiteY192" fmla="*/ 43264 h 6351700"/>
                <a:gd name="connsiteX193" fmla="*/ 4680893 w 7100820"/>
                <a:gd name="connsiteY193" fmla="*/ 52500 h 6351700"/>
                <a:gd name="connsiteX194" fmla="*/ 4597766 w 7100820"/>
                <a:gd name="connsiteY194" fmla="*/ 70973 h 6351700"/>
                <a:gd name="connsiteX195" fmla="*/ 4542347 w 7100820"/>
                <a:gd name="connsiteY195" fmla="*/ 80209 h 6351700"/>
                <a:gd name="connsiteX196" fmla="*/ 4486929 w 7100820"/>
                <a:gd name="connsiteY196" fmla="*/ 98682 h 6351700"/>
                <a:gd name="connsiteX197" fmla="*/ 4376093 w 7100820"/>
                <a:gd name="connsiteY197" fmla="*/ 117155 h 6351700"/>
                <a:gd name="connsiteX198" fmla="*/ 3858856 w 7100820"/>
                <a:gd name="connsiteY198" fmla="*/ 107918 h 6351700"/>
                <a:gd name="connsiteX199" fmla="*/ 3729547 w 7100820"/>
                <a:gd name="connsiteY199" fmla="*/ 98682 h 6351700"/>
                <a:gd name="connsiteX200" fmla="*/ 3683366 w 7100820"/>
                <a:gd name="connsiteY200" fmla="*/ 80209 h 6351700"/>
                <a:gd name="connsiteX201" fmla="*/ 3203075 w 7100820"/>
                <a:gd name="connsiteY201" fmla="*/ 70973 h 6351700"/>
                <a:gd name="connsiteX202" fmla="*/ 2685838 w 7100820"/>
                <a:gd name="connsiteY202" fmla="*/ 52500 h 6351700"/>
                <a:gd name="connsiteX203" fmla="*/ 2381038 w 7100820"/>
                <a:gd name="connsiteY203" fmla="*/ 24791 h 635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100820" h="6351700">
                  <a:moveTo>
                    <a:pt x="2381038" y="24791"/>
                  </a:moveTo>
                  <a:lnTo>
                    <a:pt x="2381038" y="24791"/>
                  </a:lnTo>
                  <a:cubicBezTo>
                    <a:pt x="2391393" y="314699"/>
                    <a:pt x="2396696" y="313410"/>
                    <a:pt x="2381038" y="634391"/>
                  </a:cubicBezTo>
                  <a:cubicBezTo>
                    <a:pt x="2380564" y="644115"/>
                    <a:pt x="2373991" y="652613"/>
                    <a:pt x="2371802" y="662100"/>
                  </a:cubicBezTo>
                  <a:cubicBezTo>
                    <a:pt x="2346294" y="772636"/>
                    <a:pt x="2372463" y="725763"/>
                    <a:pt x="2334856" y="782173"/>
                  </a:cubicBezTo>
                  <a:cubicBezTo>
                    <a:pt x="2315094" y="841460"/>
                    <a:pt x="2342355" y="777202"/>
                    <a:pt x="2288675" y="837591"/>
                  </a:cubicBezTo>
                  <a:cubicBezTo>
                    <a:pt x="2273925" y="854185"/>
                    <a:pt x="2267428" y="877310"/>
                    <a:pt x="2251729" y="893009"/>
                  </a:cubicBezTo>
                  <a:cubicBezTo>
                    <a:pt x="2241993" y="902745"/>
                    <a:pt x="2225988" y="903479"/>
                    <a:pt x="2214784" y="911482"/>
                  </a:cubicBezTo>
                  <a:cubicBezTo>
                    <a:pt x="2127416" y="973889"/>
                    <a:pt x="2251383" y="907037"/>
                    <a:pt x="2150129" y="957664"/>
                  </a:cubicBezTo>
                  <a:cubicBezTo>
                    <a:pt x="2131573" y="1013335"/>
                    <a:pt x="2156625" y="959948"/>
                    <a:pt x="2103947" y="1003846"/>
                  </a:cubicBezTo>
                  <a:cubicBezTo>
                    <a:pt x="2048244" y="1050266"/>
                    <a:pt x="2123924" y="1018739"/>
                    <a:pt x="2057766" y="1040791"/>
                  </a:cubicBezTo>
                  <a:cubicBezTo>
                    <a:pt x="2039783" y="1094735"/>
                    <a:pt x="2062599" y="1045194"/>
                    <a:pt x="2020820" y="1086973"/>
                  </a:cubicBezTo>
                  <a:cubicBezTo>
                    <a:pt x="2009935" y="1097858"/>
                    <a:pt x="2003996" y="1113033"/>
                    <a:pt x="1993111" y="1123918"/>
                  </a:cubicBezTo>
                  <a:cubicBezTo>
                    <a:pt x="1985262" y="1131767"/>
                    <a:pt x="1973699" y="1135016"/>
                    <a:pt x="1965402" y="1142391"/>
                  </a:cubicBezTo>
                  <a:cubicBezTo>
                    <a:pt x="1945876" y="1159747"/>
                    <a:pt x="1928457" y="1179336"/>
                    <a:pt x="1909984" y="1197809"/>
                  </a:cubicBezTo>
                  <a:lnTo>
                    <a:pt x="1882275" y="1225518"/>
                  </a:lnTo>
                  <a:cubicBezTo>
                    <a:pt x="1873039" y="1234754"/>
                    <a:pt x="1861812" y="1242359"/>
                    <a:pt x="1854566" y="1253227"/>
                  </a:cubicBezTo>
                  <a:cubicBezTo>
                    <a:pt x="1848408" y="1262463"/>
                    <a:pt x="1841057" y="1271007"/>
                    <a:pt x="1836093" y="1280936"/>
                  </a:cubicBezTo>
                  <a:cubicBezTo>
                    <a:pt x="1831739" y="1289644"/>
                    <a:pt x="1832938" y="1301043"/>
                    <a:pt x="1826856" y="1308646"/>
                  </a:cubicBezTo>
                  <a:cubicBezTo>
                    <a:pt x="1819921" y="1317314"/>
                    <a:pt x="1808383" y="1320961"/>
                    <a:pt x="1799147" y="1327118"/>
                  </a:cubicBezTo>
                  <a:cubicBezTo>
                    <a:pt x="1796068" y="1336354"/>
                    <a:pt x="1794639" y="1346316"/>
                    <a:pt x="1789911" y="1354827"/>
                  </a:cubicBezTo>
                  <a:cubicBezTo>
                    <a:pt x="1779129" y="1374235"/>
                    <a:pt x="1759987" y="1389184"/>
                    <a:pt x="1752966" y="1410246"/>
                  </a:cubicBezTo>
                  <a:cubicBezTo>
                    <a:pt x="1730983" y="1476195"/>
                    <a:pt x="1745294" y="1449462"/>
                    <a:pt x="1716020" y="1493373"/>
                  </a:cubicBezTo>
                  <a:cubicBezTo>
                    <a:pt x="1692805" y="1563020"/>
                    <a:pt x="1724121" y="1477172"/>
                    <a:pt x="1688311" y="1548791"/>
                  </a:cubicBezTo>
                  <a:cubicBezTo>
                    <a:pt x="1650071" y="1625271"/>
                    <a:pt x="1713543" y="1524798"/>
                    <a:pt x="1660602" y="1604209"/>
                  </a:cubicBezTo>
                  <a:cubicBezTo>
                    <a:pt x="1638945" y="1669182"/>
                    <a:pt x="1667129" y="1588983"/>
                    <a:pt x="1632893" y="1668864"/>
                  </a:cubicBezTo>
                  <a:cubicBezTo>
                    <a:pt x="1629058" y="1677813"/>
                    <a:pt x="1628010" y="1687865"/>
                    <a:pt x="1623656" y="1696573"/>
                  </a:cubicBezTo>
                  <a:cubicBezTo>
                    <a:pt x="1618692" y="1706502"/>
                    <a:pt x="1610148" y="1714353"/>
                    <a:pt x="1605184" y="1724282"/>
                  </a:cubicBezTo>
                  <a:cubicBezTo>
                    <a:pt x="1600830" y="1732990"/>
                    <a:pt x="1600301" y="1743283"/>
                    <a:pt x="1595947" y="1751991"/>
                  </a:cubicBezTo>
                  <a:cubicBezTo>
                    <a:pt x="1590983" y="1761920"/>
                    <a:pt x="1581983" y="1769556"/>
                    <a:pt x="1577475" y="1779700"/>
                  </a:cubicBezTo>
                  <a:cubicBezTo>
                    <a:pt x="1569567" y="1797494"/>
                    <a:pt x="1567710" y="1817702"/>
                    <a:pt x="1559002" y="1835118"/>
                  </a:cubicBezTo>
                  <a:cubicBezTo>
                    <a:pt x="1552844" y="1847433"/>
                    <a:pt x="1545643" y="1859280"/>
                    <a:pt x="1540529" y="1872064"/>
                  </a:cubicBezTo>
                  <a:cubicBezTo>
                    <a:pt x="1533297" y="1890143"/>
                    <a:pt x="1528214" y="1909009"/>
                    <a:pt x="1522056" y="1927482"/>
                  </a:cubicBezTo>
                  <a:cubicBezTo>
                    <a:pt x="1518977" y="1936718"/>
                    <a:pt x="1518221" y="1947090"/>
                    <a:pt x="1512820" y="1955191"/>
                  </a:cubicBezTo>
                  <a:lnTo>
                    <a:pt x="1494347" y="1982900"/>
                  </a:lnTo>
                  <a:cubicBezTo>
                    <a:pt x="1491268" y="1995215"/>
                    <a:pt x="1487865" y="2007454"/>
                    <a:pt x="1485111" y="2019846"/>
                  </a:cubicBezTo>
                  <a:cubicBezTo>
                    <a:pt x="1477575" y="2053759"/>
                    <a:pt x="1476295" y="2070783"/>
                    <a:pt x="1466638" y="2102973"/>
                  </a:cubicBezTo>
                  <a:cubicBezTo>
                    <a:pt x="1461043" y="2121624"/>
                    <a:pt x="1454324" y="2139918"/>
                    <a:pt x="1448166" y="2158391"/>
                  </a:cubicBezTo>
                  <a:cubicBezTo>
                    <a:pt x="1445087" y="2167627"/>
                    <a:pt x="1441290" y="2176655"/>
                    <a:pt x="1438929" y="2186100"/>
                  </a:cubicBezTo>
                  <a:cubicBezTo>
                    <a:pt x="1435850" y="2198415"/>
                    <a:pt x="1434693" y="2211378"/>
                    <a:pt x="1429693" y="2223046"/>
                  </a:cubicBezTo>
                  <a:cubicBezTo>
                    <a:pt x="1425320" y="2233249"/>
                    <a:pt x="1417378" y="2241519"/>
                    <a:pt x="1411220" y="2250755"/>
                  </a:cubicBezTo>
                  <a:lnTo>
                    <a:pt x="1383511" y="2333882"/>
                  </a:lnTo>
                  <a:lnTo>
                    <a:pt x="1374275" y="2361591"/>
                  </a:lnTo>
                  <a:lnTo>
                    <a:pt x="1365038" y="2389300"/>
                  </a:lnTo>
                  <a:cubicBezTo>
                    <a:pt x="1361959" y="2410852"/>
                    <a:pt x="1359112" y="2432438"/>
                    <a:pt x="1355802" y="2453955"/>
                  </a:cubicBezTo>
                  <a:cubicBezTo>
                    <a:pt x="1352954" y="2472465"/>
                    <a:pt x="1346566" y="2490646"/>
                    <a:pt x="1346566" y="2509373"/>
                  </a:cubicBezTo>
                  <a:cubicBezTo>
                    <a:pt x="1346566" y="2546446"/>
                    <a:pt x="1350902" y="2583461"/>
                    <a:pt x="1355802" y="2620209"/>
                  </a:cubicBezTo>
                  <a:cubicBezTo>
                    <a:pt x="1357089" y="2629860"/>
                    <a:pt x="1360684" y="2639210"/>
                    <a:pt x="1365038" y="2647918"/>
                  </a:cubicBezTo>
                  <a:cubicBezTo>
                    <a:pt x="1370002" y="2657847"/>
                    <a:pt x="1377353" y="2666391"/>
                    <a:pt x="1383511" y="2675627"/>
                  </a:cubicBezTo>
                  <a:cubicBezTo>
                    <a:pt x="1406726" y="2745273"/>
                    <a:pt x="1375410" y="2659426"/>
                    <a:pt x="1411220" y="2731046"/>
                  </a:cubicBezTo>
                  <a:cubicBezTo>
                    <a:pt x="1415574" y="2739754"/>
                    <a:pt x="1416102" y="2750047"/>
                    <a:pt x="1420456" y="2758755"/>
                  </a:cubicBezTo>
                  <a:cubicBezTo>
                    <a:pt x="1425420" y="2768684"/>
                    <a:pt x="1433421" y="2776826"/>
                    <a:pt x="1438929" y="2786464"/>
                  </a:cubicBezTo>
                  <a:cubicBezTo>
                    <a:pt x="1485804" y="2868493"/>
                    <a:pt x="1430868" y="2783609"/>
                    <a:pt x="1475875" y="2851118"/>
                  </a:cubicBezTo>
                  <a:cubicBezTo>
                    <a:pt x="1496618" y="2934094"/>
                    <a:pt x="1490848" y="2895358"/>
                    <a:pt x="1475875" y="3045082"/>
                  </a:cubicBezTo>
                  <a:cubicBezTo>
                    <a:pt x="1473294" y="3070890"/>
                    <a:pt x="1440850" y="3117052"/>
                    <a:pt x="1429693" y="3128209"/>
                  </a:cubicBezTo>
                  <a:cubicBezTo>
                    <a:pt x="1406335" y="3151567"/>
                    <a:pt x="1369869" y="3193258"/>
                    <a:pt x="1337329" y="3211336"/>
                  </a:cubicBezTo>
                  <a:cubicBezTo>
                    <a:pt x="1294285" y="3235249"/>
                    <a:pt x="1299725" y="3223494"/>
                    <a:pt x="1263438" y="3239046"/>
                  </a:cubicBezTo>
                  <a:cubicBezTo>
                    <a:pt x="1220339" y="3257517"/>
                    <a:pt x="1223627" y="3265481"/>
                    <a:pt x="1171075" y="3275991"/>
                  </a:cubicBezTo>
                  <a:cubicBezTo>
                    <a:pt x="1066264" y="3296954"/>
                    <a:pt x="1109171" y="3286849"/>
                    <a:pt x="1041766" y="3303700"/>
                  </a:cubicBezTo>
                  <a:cubicBezTo>
                    <a:pt x="995584" y="3300621"/>
                    <a:pt x="948246" y="3305184"/>
                    <a:pt x="903220" y="3294464"/>
                  </a:cubicBezTo>
                  <a:cubicBezTo>
                    <a:pt x="881622" y="3289322"/>
                    <a:pt x="868864" y="3264539"/>
                    <a:pt x="847802" y="3257518"/>
                  </a:cubicBezTo>
                  <a:lnTo>
                    <a:pt x="820093" y="3248282"/>
                  </a:lnTo>
                  <a:lnTo>
                    <a:pt x="801620" y="3303700"/>
                  </a:lnTo>
                  <a:cubicBezTo>
                    <a:pt x="798541" y="3312936"/>
                    <a:pt x="793985" y="3321806"/>
                    <a:pt x="792384" y="3331409"/>
                  </a:cubicBezTo>
                  <a:cubicBezTo>
                    <a:pt x="786226" y="3368355"/>
                    <a:pt x="785755" y="3406713"/>
                    <a:pt x="773911" y="3442246"/>
                  </a:cubicBezTo>
                  <a:cubicBezTo>
                    <a:pt x="763628" y="3473096"/>
                    <a:pt x="763168" y="3472116"/>
                    <a:pt x="755438" y="3506900"/>
                  </a:cubicBezTo>
                  <a:cubicBezTo>
                    <a:pt x="752032" y="3522225"/>
                    <a:pt x="750333" y="3537936"/>
                    <a:pt x="746202" y="3553082"/>
                  </a:cubicBezTo>
                  <a:cubicBezTo>
                    <a:pt x="741079" y="3571868"/>
                    <a:pt x="731548" y="3589406"/>
                    <a:pt x="727729" y="3608500"/>
                  </a:cubicBezTo>
                  <a:cubicBezTo>
                    <a:pt x="726084" y="3616727"/>
                    <a:pt x="714150" y="3680208"/>
                    <a:pt x="709256" y="3691627"/>
                  </a:cubicBezTo>
                  <a:cubicBezTo>
                    <a:pt x="704883" y="3701830"/>
                    <a:pt x="696941" y="3710100"/>
                    <a:pt x="690784" y="3719336"/>
                  </a:cubicBezTo>
                  <a:cubicBezTo>
                    <a:pt x="671560" y="3796226"/>
                    <a:pt x="694967" y="3720207"/>
                    <a:pt x="663075" y="3783991"/>
                  </a:cubicBezTo>
                  <a:cubicBezTo>
                    <a:pt x="658721" y="3792699"/>
                    <a:pt x="658192" y="3802992"/>
                    <a:pt x="653838" y="3811700"/>
                  </a:cubicBezTo>
                  <a:cubicBezTo>
                    <a:pt x="645809" y="3827757"/>
                    <a:pt x="634847" y="3842189"/>
                    <a:pt x="626129" y="3857882"/>
                  </a:cubicBezTo>
                  <a:cubicBezTo>
                    <a:pt x="619442" y="3869918"/>
                    <a:pt x="613080" y="3882172"/>
                    <a:pt x="607656" y="3894827"/>
                  </a:cubicBezTo>
                  <a:cubicBezTo>
                    <a:pt x="603821" y="3903776"/>
                    <a:pt x="602774" y="3913828"/>
                    <a:pt x="598420" y="3922536"/>
                  </a:cubicBezTo>
                  <a:cubicBezTo>
                    <a:pt x="593456" y="3932465"/>
                    <a:pt x="586105" y="3941009"/>
                    <a:pt x="579947" y="3950246"/>
                  </a:cubicBezTo>
                  <a:cubicBezTo>
                    <a:pt x="576868" y="3959482"/>
                    <a:pt x="575065" y="3969247"/>
                    <a:pt x="570711" y="3977955"/>
                  </a:cubicBezTo>
                  <a:cubicBezTo>
                    <a:pt x="565747" y="3987884"/>
                    <a:pt x="555748" y="3995133"/>
                    <a:pt x="552238" y="4005664"/>
                  </a:cubicBezTo>
                  <a:cubicBezTo>
                    <a:pt x="546316" y="4023430"/>
                    <a:pt x="547544" y="4042914"/>
                    <a:pt x="543002" y="4061082"/>
                  </a:cubicBezTo>
                  <a:cubicBezTo>
                    <a:pt x="538279" y="4079973"/>
                    <a:pt x="524529" y="4116500"/>
                    <a:pt x="524529" y="4116500"/>
                  </a:cubicBezTo>
                  <a:cubicBezTo>
                    <a:pt x="521450" y="4141130"/>
                    <a:pt x="519374" y="4165907"/>
                    <a:pt x="515293" y="4190391"/>
                  </a:cubicBezTo>
                  <a:cubicBezTo>
                    <a:pt x="511428" y="4213578"/>
                    <a:pt x="504138" y="4233090"/>
                    <a:pt x="496820" y="4255046"/>
                  </a:cubicBezTo>
                  <a:cubicBezTo>
                    <a:pt x="493741" y="4276597"/>
                    <a:pt x="491478" y="4298281"/>
                    <a:pt x="487584" y="4319700"/>
                  </a:cubicBezTo>
                  <a:cubicBezTo>
                    <a:pt x="485313" y="4332190"/>
                    <a:pt x="480434" y="4344124"/>
                    <a:pt x="478347" y="4356646"/>
                  </a:cubicBezTo>
                  <a:cubicBezTo>
                    <a:pt x="474266" y="4381130"/>
                    <a:pt x="474312" y="4406265"/>
                    <a:pt x="469111" y="4430536"/>
                  </a:cubicBezTo>
                  <a:cubicBezTo>
                    <a:pt x="465031" y="4449576"/>
                    <a:pt x="450638" y="4485955"/>
                    <a:pt x="450638" y="4485955"/>
                  </a:cubicBezTo>
                  <a:cubicBezTo>
                    <a:pt x="447559" y="4513664"/>
                    <a:pt x="445985" y="4541582"/>
                    <a:pt x="441402" y="4569082"/>
                  </a:cubicBezTo>
                  <a:cubicBezTo>
                    <a:pt x="439801" y="4578685"/>
                    <a:pt x="434527" y="4587346"/>
                    <a:pt x="432166" y="4596791"/>
                  </a:cubicBezTo>
                  <a:cubicBezTo>
                    <a:pt x="428358" y="4612021"/>
                    <a:pt x="425316" y="4627457"/>
                    <a:pt x="422929" y="4642973"/>
                  </a:cubicBezTo>
                  <a:cubicBezTo>
                    <a:pt x="419155" y="4667506"/>
                    <a:pt x="418133" y="4692442"/>
                    <a:pt x="413693" y="4716864"/>
                  </a:cubicBezTo>
                  <a:cubicBezTo>
                    <a:pt x="411951" y="4726443"/>
                    <a:pt x="407131" y="4735212"/>
                    <a:pt x="404456" y="4744573"/>
                  </a:cubicBezTo>
                  <a:cubicBezTo>
                    <a:pt x="400969" y="4756779"/>
                    <a:pt x="398868" y="4769359"/>
                    <a:pt x="395220" y="4781518"/>
                  </a:cubicBezTo>
                  <a:cubicBezTo>
                    <a:pt x="389625" y="4800169"/>
                    <a:pt x="382905" y="4818463"/>
                    <a:pt x="376747" y="4836936"/>
                  </a:cubicBezTo>
                  <a:cubicBezTo>
                    <a:pt x="373668" y="4846173"/>
                    <a:pt x="369872" y="4855200"/>
                    <a:pt x="367511" y="4864646"/>
                  </a:cubicBezTo>
                  <a:cubicBezTo>
                    <a:pt x="362822" y="4883403"/>
                    <a:pt x="356991" y="4910743"/>
                    <a:pt x="349038" y="4929300"/>
                  </a:cubicBezTo>
                  <a:cubicBezTo>
                    <a:pt x="343614" y="4941956"/>
                    <a:pt x="335401" y="4953354"/>
                    <a:pt x="330566" y="4966246"/>
                  </a:cubicBezTo>
                  <a:cubicBezTo>
                    <a:pt x="326109" y="4978132"/>
                    <a:pt x="324816" y="4990985"/>
                    <a:pt x="321329" y="5003191"/>
                  </a:cubicBezTo>
                  <a:cubicBezTo>
                    <a:pt x="318654" y="5012552"/>
                    <a:pt x="314454" y="5021455"/>
                    <a:pt x="312093" y="5030900"/>
                  </a:cubicBezTo>
                  <a:cubicBezTo>
                    <a:pt x="308285" y="5046130"/>
                    <a:pt x="306664" y="5061852"/>
                    <a:pt x="302856" y="5077082"/>
                  </a:cubicBezTo>
                  <a:cubicBezTo>
                    <a:pt x="300495" y="5086527"/>
                    <a:pt x="295981" y="5095346"/>
                    <a:pt x="293620" y="5104791"/>
                  </a:cubicBezTo>
                  <a:lnTo>
                    <a:pt x="275147" y="5178682"/>
                  </a:lnTo>
                  <a:cubicBezTo>
                    <a:pt x="272068" y="5197155"/>
                    <a:pt x="269973" y="5215818"/>
                    <a:pt x="265911" y="5234100"/>
                  </a:cubicBezTo>
                  <a:cubicBezTo>
                    <a:pt x="246245" y="5322601"/>
                    <a:pt x="267398" y="5178252"/>
                    <a:pt x="247438" y="5307991"/>
                  </a:cubicBezTo>
                  <a:cubicBezTo>
                    <a:pt x="243664" y="5332524"/>
                    <a:pt x="241976" y="5357349"/>
                    <a:pt x="238202" y="5381882"/>
                  </a:cubicBezTo>
                  <a:cubicBezTo>
                    <a:pt x="235815" y="5397398"/>
                    <a:pt x="231414" y="5412557"/>
                    <a:pt x="228966" y="5428064"/>
                  </a:cubicBezTo>
                  <a:cubicBezTo>
                    <a:pt x="222175" y="5471072"/>
                    <a:pt x="221054" y="5515133"/>
                    <a:pt x="210493" y="5557373"/>
                  </a:cubicBezTo>
                  <a:cubicBezTo>
                    <a:pt x="198895" y="5603763"/>
                    <a:pt x="205270" y="5582275"/>
                    <a:pt x="192020" y="5622027"/>
                  </a:cubicBezTo>
                  <a:cubicBezTo>
                    <a:pt x="188941" y="5649736"/>
                    <a:pt x="187023" y="5677599"/>
                    <a:pt x="182784" y="5705155"/>
                  </a:cubicBezTo>
                  <a:cubicBezTo>
                    <a:pt x="179471" y="5726687"/>
                    <a:pt x="171206" y="5749123"/>
                    <a:pt x="164311" y="5769809"/>
                  </a:cubicBezTo>
                  <a:cubicBezTo>
                    <a:pt x="161232" y="5797518"/>
                    <a:pt x="159314" y="5825381"/>
                    <a:pt x="155075" y="5852936"/>
                  </a:cubicBezTo>
                  <a:cubicBezTo>
                    <a:pt x="153145" y="5865483"/>
                    <a:pt x="149486" y="5877723"/>
                    <a:pt x="145838" y="5889882"/>
                  </a:cubicBezTo>
                  <a:cubicBezTo>
                    <a:pt x="140243" y="5908533"/>
                    <a:pt x="130567" y="5926093"/>
                    <a:pt x="127366" y="5945300"/>
                  </a:cubicBezTo>
                  <a:cubicBezTo>
                    <a:pt x="124287" y="5963773"/>
                    <a:pt x="122671" y="5982550"/>
                    <a:pt x="118129" y="6000718"/>
                  </a:cubicBezTo>
                  <a:cubicBezTo>
                    <a:pt x="113406" y="6019609"/>
                    <a:pt x="105814" y="6037663"/>
                    <a:pt x="99656" y="6056136"/>
                  </a:cubicBezTo>
                  <a:lnTo>
                    <a:pt x="90420" y="6083846"/>
                  </a:lnTo>
                  <a:cubicBezTo>
                    <a:pt x="90418" y="6083851"/>
                    <a:pt x="71950" y="6139260"/>
                    <a:pt x="71947" y="6139264"/>
                  </a:cubicBezTo>
                  <a:lnTo>
                    <a:pt x="53475" y="6166973"/>
                  </a:lnTo>
                  <a:cubicBezTo>
                    <a:pt x="50396" y="6179288"/>
                    <a:pt x="47886" y="6191759"/>
                    <a:pt x="44238" y="6203918"/>
                  </a:cubicBezTo>
                  <a:cubicBezTo>
                    <a:pt x="38643" y="6222569"/>
                    <a:pt x="30489" y="6240446"/>
                    <a:pt x="25766" y="6259336"/>
                  </a:cubicBezTo>
                  <a:lnTo>
                    <a:pt x="16529" y="6296282"/>
                  </a:lnTo>
                  <a:cubicBezTo>
                    <a:pt x="82965" y="6318427"/>
                    <a:pt x="0" y="6296282"/>
                    <a:pt x="81184" y="6296282"/>
                  </a:cubicBezTo>
                  <a:cubicBezTo>
                    <a:pt x="96883" y="6296282"/>
                    <a:pt x="111805" y="6303443"/>
                    <a:pt x="127366" y="6305518"/>
                  </a:cubicBezTo>
                  <a:cubicBezTo>
                    <a:pt x="158036" y="6309607"/>
                    <a:pt x="189027" y="6310917"/>
                    <a:pt x="219729" y="6314755"/>
                  </a:cubicBezTo>
                  <a:cubicBezTo>
                    <a:pt x="238312" y="6317078"/>
                    <a:pt x="256584" y="6321516"/>
                    <a:pt x="275147" y="6323991"/>
                  </a:cubicBezTo>
                  <a:cubicBezTo>
                    <a:pt x="302782" y="6327676"/>
                    <a:pt x="330675" y="6329284"/>
                    <a:pt x="358275" y="6333227"/>
                  </a:cubicBezTo>
                  <a:cubicBezTo>
                    <a:pt x="373816" y="6335447"/>
                    <a:pt x="388940" y="6340077"/>
                    <a:pt x="404456" y="6342464"/>
                  </a:cubicBezTo>
                  <a:cubicBezTo>
                    <a:pt x="428989" y="6346238"/>
                    <a:pt x="453717" y="6348621"/>
                    <a:pt x="478347" y="6351700"/>
                  </a:cubicBezTo>
                  <a:cubicBezTo>
                    <a:pt x="561474" y="6348621"/>
                    <a:pt x="644729" y="6347997"/>
                    <a:pt x="727729" y="6342464"/>
                  </a:cubicBezTo>
                  <a:cubicBezTo>
                    <a:pt x="737443" y="6341816"/>
                    <a:pt x="746077" y="6335902"/>
                    <a:pt x="755438" y="6333227"/>
                  </a:cubicBezTo>
                  <a:cubicBezTo>
                    <a:pt x="767644" y="6329740"/>
                    <a:pt x="779710" y="6324715"/>
                    <a:pt x="792384" y="6323991"/>
                  </a:cubicBezTo>
                  <a:cubicBezTo>
                    <a:pt x="887720" y="6318543"/>
                    <a:pt x="983269" y="6317834"/>
                    <a:pt x="1078711" y="6314755"/>
                  </a:cubicBezTo>
                  <a:cubicBezTo>
                    <a:pt x="1143366" y="6308597"/>
                    <a:pt x="1207952" y="6290889"/>
                    <a:pt x="1272675" y="6296282"/>
                  </a:cubicBezTo>
                  <a:cubicBezTo>
                    <a:pt x="1432697" y="6309617"/>
                    <a:pt x="1346510" y="6303205"/>
                    <a:pt x="1531293" y="6314755"/>
                  </a:cubicBezTo>
                  <a:lnTo>
                    <a:pt x="1642129" y="6305518"/>
                  </a:lnTo>
                  <a:cubicBezTo>
                    <a:pt x="1666828" y="6303048"/>
                    <a:pt x="1691271" y="6298186"/>
                    <a:pt x="1716020" y="6296282"/>
                  </a:cubicBezTo>
                  <a:cubicBezTo>
                    <a:pt x="1771360" y="6292025"/>
                    <a:pt x="1826857" y="6290125"/>
                    <a:pt x="1882275" y="6287046"/>
                  </a:cubicBezTo>
                  <a:cubicBezTo>
                    <a:pt x="2151500" y="6248582"/>
                    <a:pt x="1951172" y="6273773"/>
                    <a:pt x="2575002" y="6287046"/>
                  </a:cubicBezTo>
                  <a:cubicBezTo>
                    <a:pt x="2655091" y="6288750"/>
                    <a:pt x="2735099" y="6293203"/>
                    <a:pt x="2815147" y="6296282"/>
                  </a:cubicBezTo>
                  <a:lnTo>
                    <a:pt x="3193838" y="6287046"/>
                  </a:lnTo>
                  <a:cubicBezTo>
                    <a:pt x="3240093" y="6285394"/>
                    <a:pt x="3286383" y="6282920"/>
                    <a:pt x="3332384" y="6277809"/>
                  </a:cubicBezTo>
                  <a:cubicBezTo>
                    <a:pt x="3342060" y="6276734"/>
                    <a:pt x="3350401" y="6269496"/>
                    <a:pt x="3360093" y="6268573"/>
                  </a:cubicBezTo>
                  <a:cubicBezTo>
                    <a:pt x="3415346" y="6263311"/>
                    <a:pt x="3470929" y="6262415"/>
                    <a:pt x="3526347" y="6259336"/>
                  </a:cubicBezTo>
                  <a:cubicBezTo>
                    <a:pt x="3557135" y="6253179"/>
                    <a:pt x="3587469" y="6237740"/>
                    <a:pt x="3618711" y="6240864"/>
                  </a:cubicBezTo>
                  <a:lnTo>
                    <a:pt x="3711075" y="6250100"/>
                  </a:lnTo>
                  <a:cubicBezTo>
                    <a:pt x="3732696" y="6252644"/>
                    <a:pt x="3753972" y="6258573"/>
                    <a:pt x="3775729" y="6259336"/>
                  </a:cubicBezTo>
                  <a:cubicBezTo>
                    <a:pt x="3929604" y="6264735"/>
                    <a:pt x="4083608" y="6265494"/>
                    <a:pt x="4237547" y="6268573"/>
                  </a:cubicBezTo>
                  <a:cubicBezTo>
                    <a:pt x="4259099" y="6271652"/>
                    <a:pt x="4280728" y="6274230"/>
                    <a:pt x="4302202" y="6277809"/>
                  </a:cubicBezTo>
                  <a:cubicBezTo>
                    <a:pt x="4317687" y="6280390"/>
                    <a:pt x="4332938" y="6284238"/>
                    <a:pt x="4348384" y="6287046"/>
                  </a:cubicBezTo>
                  <a:cubicBezTo>
                    <a:pt x="4366809" y="6290396"/>
                    <a:pt x="4385329" y="6293203"/>
                    <a:pt x="4403802" y="6296282"/>
                  </a:cubicBezTo>
                  <a:lnTo>
                    <a:pt x="5161184" y="6287046"/>
                  </a:lnTo>
                  <a:cubicBezTo>
                    <a:pt x="5225912" y="6287046"/>
                    <a:pt x="5290626" y="6291120"/>
                    <a:pt x="5355147" y="6296282"/>
                  </a:cubicBezTo>
                  <a:cubicBezTo>
                    <a:pt x="5367801" y="6297294"/>
                    <a:pt x="5379416" y="6304851"/>
                    <a:pt x="5392093" y="6305518"/>
                  </a:cubicBezTo>
                  <a:cubicBezTo>
                    <a:pt x="5496672" y="6311022"/>
                    <a:pt x="5601450" y="6311676"/>
                    <a:pt x="5706129" y="6314755"/>
                  </a:cubicBezTo>
                  <a:cubicBezTo>
                    <a:pt x="5866226" y="6311676"/>
                    <a:pt x="6026507" y="6313789"/>
                    <a:pt x="6186420" y="6305518"/>
                  </a:cubicBezTo>
                  <a:cubicBezTo>
                    <a:pt x="6198083" y="6304915"/>
                    <a:pt x="6249862" y="6282730"/>
                    <a:pt x="6269547" y="6277809"/>
                  </a:cubicBezTo>
                  <a:cubicBezTo>
                    <a:pt x="6281862" y="6274730"/>
                    <a:pt x="6294334" y="6272221"/>
                    <a:pt x="6306493" y="6268573"/>
                  </a:cubicBezTo>
                  <a:cubicBezTo>
                    <a:pt x="6343578" y="6257447"/>
                    <a:pt x="6362822" y="6247416"/>
                    <a:pt x="6398856" y="6240864"/>
                  </a:cubicBezTo>
                  <a:cubicBezTo>
                    <a:pt x="6520203" y="6218801"/>
                    <a:pt x="6416662" y="6243339"/>
                    <a:pt x="6500456" y="6222391"/>
                  </a:cubicBezTo>
                  <a:cubicBezTo>
                    <a:pt x="6574347" y="6225470"/>
                    <a:pt x="6648327" y="6226866"/>
                    <a:pt x="6722129" y="6231627"/>
                  </a:cubicBezTo>
                  <a:cubicBezTo>
                    <a:pt x="6912528" y="6243911"/>
                    <a:pt x="6710157" y="6228035"/>
                    <a:pt x="6814493" y="6259336"/>
                  </a:cubicBezTo>
                  <a:cubicBezTo>
                    <a:pt x="6835345" y="6265592"/>
                    <a:pt x="6857643" y="6265178"/>
                    <a:pt x="6879147" y="6268573"/>
                  </a:cubicBezTo>
                  <a:cubicBezTo>
                    <a:pt x="6979154" y="6284364"/>
                    <a:pt x="6964286" y="6281907"/>
                    <a:pt x="7036166" y="6296282"/>
                  </a:cubicBezTo>
                  <a:cubicBezTo>
                    <a:pt x="7039245" y="6234706"/>
                    <a:pt x="7040486" y="6173011"/>
                    <a:pt x="7045402" y="6111555"/>
                  </a:cubicBezTo>
                  <a:cubicBezTo>
                    <a:pt x="7046654" y="6095906"/>
                    <a:pt x="7052904" y="6080976"/>
                    <a:pt x="7054638" y="6065373"/>
                  </a:cubicBezTo>
                  <a:cubicBezTo>
                    <a:pt x="7059071" y="6025476"/>
                    <a:pt x="7060796" y="5985324"/>
                    <a:pt x="7063875" y="5945300"/>
                  </a:cubicBezTo>
                  <a:cubicBezTo>
                    <a:pt x="7060796" y="5886803"/>
                    <a:pt x="7059713" y="5828167"/>
                    <a:pt x="7054638" y="5769809"/>
                  </a:cubicBezTo>
                  <a:cubicBezTo>
                    <a:pt x="7053538" y="5757163"/>
                    <a:pt x="7046665" y="5745495"/>
                    <a:pt x="7045402" y="5732864"/>
                  </a:cubicBezTo>
                  <a:cubicBezTo>
                    <a:pt x="7040491" y="5683752"/>
                    <a:pt x="7039245" y="5634343"/>
                    <a:pt x="7036166" y="5585082"/>
                  </a:cubicBezTo>
                  <a:cubicBezTo>
                    <a:pt x="7039245" y="5526585"/>
                    <a:pt x="7041631" y="5468047"/>
                    <a:pt x="7045402" y="5409591"/>
                  </a:cubicBezTo>
                  <a:cubicBezTo>
                    <a:pt x="7052634" y="5297489"/>
                    <a:pt x="7043652" y="5331710"/>
                    <a:pt x="7063875" y="5271046"/>
                  </a:cubicBezTo>
                  <a:cubicBezTo>
                    <a:pt x="7092891" y="5096942"/>
                    <a:pt x="7048420" y="5369985"/>
                    <a:pt x="7082347" y="5132500"/>
                  </a:cubicBezTo>
                  <a:cubicBezTo>
                    <a:pt x="7084567" y="5116959"/>
                    <a:pt x="7089364" y="5101859"/>
                    <a:pt x="7091584" y="5086318"/>
                  </a:cubicBezTo>
                  <a:cubicBezTo>
                    <a:pt x="7095527" y="5058719"/>
                    <a:pt x="7097741" y="5030900"/>
                    <a:pt x="7100820" y="5003191"/>
                  </a:cubicBezTo>
                  <a:cubicBezTo>
                    <a:pt x="7097741" y="4806149"/>
                    <a:pt x="7098223" y="4609019"/>
                    <a:pt x="7091584" y="4412064"/>
                  </a:cubicBezTo>
                  <a:cubicBezTo>
                    <a:pt x="7087697" y="4296761"/>
                    <a:pt x="7085033" y="4230186"/>
                    <a:pt x="7063875" y="4134973"/>
                  </a:cubicBezTo>
                  <a:cubicBezTo>
                    <a:pt x="7061121" y="4122581"/>
                    <a:pt x="7057717" y="4110342"/>
                    <a:pt x="7054638" y="4098027"/>
                  </a:cubicBezTo>
                  <a:cubicBezTo>
                    <a:pt x="7018800" y="3578356"/>
                    <a:pt x="7047267" y="4059005"/>
                    <a:pt x="7026929" y="3275991"/>
                  </a:cubicBezTo>
                  <a:cubicBezTo>
                    <a:pt x="7020789" y="3039623"/>
                    <a:pt x="7020966" y="3198477"/>
                    <a:pt x="7008456" y="3035846"/>
                  </a:cubicBezTo>
                  <a:cubicBezTo>
                    <a:pt x="7002079" y="2952941"/>
                    <a:pt x="7006425" y="2897394"/>
                    <a:pt x="6989984" y="2823409"/>
                  </a:cubicBezTo>
                  <a:cubicBezTo>
                    <a:pt x="6987872" y="2813905"/>
                    <a:pt x="6983826" y="2804936"/>
                    <a:pt x="6980747" y="2795700"/>
                  </a:cubicBezTo>
                  <a:cubicBezTo>
                    <a:pt x="6977668" y="2771070"/>
                    <a:pt x="6975592" y="2746293"/>
                    <a:pt x="6971511" y="2721809"/>
                  </a:cubicBezTo>
                  <a:cubicBezTo>
                    <a:pt x="6969424" y="2709288"/>
                    <a:pt x="6964765" y="2697311"/>
                    <a:pt x="6962275" y="2684864"/>
                  </a:cubicBezTo>
                  <a:cubicBezTo>
                    <a:pt x="6958602" y="2666500"/>
                    <a:pt x="6956117" y="2647919"/>
                    <a:pt x="6953038" y="2629446"/>
                  </a:cubicBezTo>
                  <a:cubicBezTo>
                    <a:pt x="6949959" y="2586343"/>
                    <a:pt x="6948102" y="2543135"/>
                    <a:pt x="6943802" y="2500136"/>
                  </a:cubicBezTo>
                  <a:cubicBezTo>
                    <a:pt x="6941939" y="2481501"/>
                    <a:pt x="6935295" y="2463431"/>
                    <a:pt x="6934566" y="2444718"/>
                  </a:cubicBezTo>
                  <a:cubicBezTo>
                    <a:pt x="6891987" y="1351842"/>
                    <a:pt x="6934361" y="2099469"/>
                    <a:pt x="6906856" y="1631918"/>
                  </a:cubicBezTo>
                  <a:cubicBezTo>
                    <a:pt x="6903777" y="1499530"/>
                    <a:pt x="6899151" y="1367170"/>
                    <a:pt x="6897620" y="1234755"/>
                  </a:cubicBezTo>
                  <a:cubicBezTo>
                    <a:pt x="6892993" y="834527"/>
                    <a:pt x="6903650" y="433990"/>
                    <a:pt x="6888384" y="34027"/>
                  </a:cubicBezTo>
                  <a:cubicBezTo>
                    <a:pt x="6887900" y="21342"/>
                    <a:pt x="6864130" y="25042"/>
                    <a:pt x="6851438" y="24791"/>
                  </a:cubicBezTo>
                  <a:lnTo>
                    <a:pt x="5955511" y="15555"/>
                  </a:lnTo>
                  <a:cubicBezTo>
                    <a:pt x="5729395" y="2992"/>
                    <a:pt x="5760393" y="0"/>
                    <a:pt x="5475220" y="15555"/>
                  </a:cubicBezTo>
                  <a:cubicBezTo>
                    <a:pt x="5410369" y="19092"/>
                    <a:pt x="5346193" y="32888"/>
                    <a:pt x="5281256" y="34027"/>
                  </a:cubicBezTo>
                  <a:lnTo>
                    <a:pt x="4754784" y="43264"/>
                  </a:lnTo>
                  <a:cubicBezTo>
                    <a:pt x="4730154" y="46343"/>
                    <a:pt x="4705426" y="48726"/>
                    <a:pt x="4680893" y="52500"/>
                  </a:cubicBezTo>
                  <a:cubicBezTo>
                    <a:pt x="4610965" y="63258"/>
                    <a:pt x="4659077" y="58711"/>
                    <a:pt x="4597766" y="70973"/>
                  </a:cubicBezTo>
                  <a:cubicBezTo>
                    <a:pt x="4579402" y="74646"/>
                    <a:pt x="4560820" y="77130"/>
                    <a:pt x="4542347" y="80209"/>
                  </a:cubicBezTo>
                  <a:cubicBezTo>
                    <a:pt x="4523874" y="86367"/>
                    <a:pt x="4505715" y="93559"/>
                    <a:pt x="4486929" y="98682"/>
                  </a:cubicBezTo>
                  <a:cubicBezTo>
                    <a:pt x="4457224" y="106783"/>
                    <a:pt x="4403836" y="113191"/>
                    <a:pt x="4376093" y="117155"/>
                  </a:cubicBezTo>
                  <a:lnTo>
                    <a:pt x="3858856" y="107918"/>
                  </a:lnTo>
                  <a:cubicBezTo>
                    <a:pt x="3815661" y="106684"/>
                    <a:pt x="3772231" y="105422"/>
                    <a:pt x="3729547" y="98682"/>
                  </a:cubicBezTo>
                  <a:cubicBezTo>
                    <a:pt x="3713170" y="96096"/>
                    <a:pt x="3699923" y="81080"/>
                    <a:pt x="3683366" y="80209"/>
                  </a:cubicBezTo>
                  <a:cubicBezTo>
                    <a:pt x="3523461" y="71793"/>
                    <a:pt x="3363172" y="74052"/>
                    <a:pt x="3203075" y="70973"/>
                  </a:cubicBezTo>
                  <a:lnTo>
                    <a:pt x="2685838" y="52500"/>
                  </a:lnTo>
                  <a:cubicBezTo>
                    <a:pt x="2382133" y="41844"/>
                    <a:pt x="2431838" y="29409"/>
                    <a:pt x="2381038" y="24791"/>
                  </a:cubicBezTo>
                  <a:close/>
                </a:path>
              </a:pathLst>
            </a:cu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5091636" y="3057236"/>
              <a:ext cx="773455" cy="1274619"/>
            </a:xfrm>
            <a:custGeom>
              <a:avLst/>
              <a:gdLst>
                <a:gd name="connsiteX0" fmla="*/ 514837 w 773455"/>
                <a:gd name="connsiteY0" fmla="*/ 0 h 1274619"/>
                <a:gd name="connsiteX1" fmla="*/ 514837 w 773455"/>
                <a:gd name="connsiteY1" fmla="*/ 0 h 1274619"/>
                <a:gd name="connsiteX2" fmla="*/ 413237 w 773455"/>
                <a:gd name="connsiteY2" fmla="*/ 55419 h 1274619"/>
                <a:gd name="connsiteX3" fmla="*/ 385528 w 773455"/>
                <a:gd name="connsiteY3" fmla="*/ 73891 h 1274619"/>
                <a:gd name="connsiteX4" fmla="*/ 330109 w 773455"/>
                <a:gd name="connsiteY4" fmla="*/ 92364 h 1274619"/>
                <a:gd name="connsiteX5" fmla="*/ 302400 w 773455"/>
                <a:gd name="connsiteY5" fmla="*/ 110837 h 1274619"/>
                <a:gd name="connsiteX6" fmla="*/ 246982 w 773455"/>
                <a:gd name="connsiteY6" fmla="*/ 129309 h 1274619"/>
                <a:gd name="connsiteX7" fmla="*/ 219273 w 773455"/>
                <a:gd name="connsiteY7" fmla="*/ 147782 h 1274619"/>
                <a:gd name="connsiteX8" fmla="*/ 191564 w 773455"/>
                <a:gd name="connsiteY8" fmla="*/ 157019 h 1274619"/>
                <a:gd name="connsiteX9" fmla="*/ 136146 w 773455"/>
                <a:gd name="connsiteY9" fmla="*/ 193964 h 1274619"/>
                <a:gd name="connsiteX10" fmla="*/ 80728 w 773455"/>
                <a:gd name="connsiteY10" fmla="*/ 230909 h 1274619"/>
                <a:gd name="connsiteX11" fmla="*/ 53019 w 773455"/>
                <a:gd name="connsiteY11" fmla="*/ 249382 h 1274619"/>
                <a:gd name="connsiteX12" fmla="*/ 25309 w 773455"/>
                <a:gd name="connsiteY12" fmla="*/ 397164 h 1274619"/>
                <a:gd name="connsiteX13" fmla="*/ 53019 w 773455"/>
                <a:gd name="connsiteY13" fmla="*/ 618837 h 1274619"/>
                <a:gd name="connsiteX14" fmla="*/ 80728 w 773455"/>
                <a:gd name="connsiteY14" fmla="*/ 637309 h 1274619"/>
                <a:gd name="connsiteX15" fmla="*/ 126909 w 773455"/>
                <a:gd name="connsiteY15" fmla="*/ 683491 h 1274619"/>
                <a:gd name="connsiteX16" fmla="*/ 154619 w 773455"/>
                <a:gd name="connsiteY16" fmla="*/ 738909 h 1274619"/>
                <a:gd name="connsiteX17" fmla="*/ 219273 w 773455"/>
                <a:gd name="connsiteY17" fmla="*/ 822037 h 1274619"/>
                <a:gd name="connsiteX18" fmla="*/ 274691 w 773455"/>
                <a:gd name="connsiteY18" fmla="*/ 905164 h 1274619"/>
                <a:gd name="connsiteX19" fmla="*/ 293164 w 773455"/>
                <a:gd name="connsiteY19" fmla="*/ 932873 h 1274619"/>
                <a:gd name="connsiteX20" fmla="*/ 339346 w 773455"/>
                <a:gd name="connsiteY20" fmla="*/ 1016000 h 1274619"/>
                <a:gd name="connsiteX21" fmla="*/ 357819 w 773455"/>
                <a:gd name="connsiteY21" fmla="*/ 1043709 h 1274619"/>
                <a:gd name="connsiteX22" fmla="*/ 385528 w 773455"/>
                <a:gd name="connsiteY22" fmla="*/ 1191491 h 1274619"/>
                <a:gd name="connsiteX23" fmla="*/ 404000 w 773455"/>
                <a:gd name="connsiteY23" fmla="*/ 1246909 h 1274619"/>
                <a:gd name="connsiteX24" fmla="*/ 459419 w 773455"/>
                <a:gd name="connsiteY24" fmla="*/ 1274619 h 1274619"/>
                <a:gd name="connsiteX25" fmla="*/ 496364 w 773455"/>
                <a:gd name="connsiteY25" fmla="*/ 1265382 h 1274619"/>
                <a:gd name="connsiteX26" fmla="*/ 579491 w 773455"/>
                <a:gd name="connsiteY26" fmla="*/ 1209964 h 1274619"/>
                <a:gd name="connsiteX27" fmla="*/ 607200 w 773455"/>
                <a:gd name="connsiteY27" fmla="*/ 1191491 h 1274619"/>
                <a:gd name="connsiteX28" fmla="*/ 634909 w 773455"/>
                <a:gd name="connsiteY28" fmla="*/ 1173019 h 1274619"/>
                <a:gd name="connsiteX29" fmla="*/ 653382 w 773455"/>
                <a:gd name="connsiteY29" fmla="*/ 1145309 h 1274619"/>
                <a:gd name="connsiteX30" fmla="*/ 671855 w 773455"/>
                <a:gd name="connsiteY30" fmla="*/ 1089891 h 1274619"/>
                <a:gd name="connsiteX31" fmla="*/ 681091 w 773455"/>
                <a:gd name="connsiteY31" fmla="*/ 997528 h 1274619"/>
                <a:gd name="connsiteX32" fmla="*/ 690328 w 773455"/>
                <a:gd name="connsiteY32" fmla="*/ 794328 h 1274619"/>
                <a:gd name="connsiteX33" fmla="*/ 699564 w 773455"/>
                <a:gd name="connsiteY33" fmla="*/ 766619 h 1274619"/>
                <a:gd name="connsiteX34" fmla="*/ 718037 w 773455"/>
                <a:gd name="connsiteY34" fmla="*/ 674255 h 1274619"/>
                <a:gd name="connsiteX35" fmla="*/ 736509 w 773455"/>
                <a:gd name="connsiteY35" fmla="*/ 618837 h 1274619"/>
                <a:gd name="connsiteX36" fmla="*/ 745746 w 773455"/>
                <a:gd name="connsiteY36" fmla="*/ 591128 h 1274619"/>
                <a:gd name="connsiteX37" fmla="*/ 773455 w 773455"/>
                <a:gd name="connsiteY37" fmla="*/ 461819 h 1274619"/>
                <a:gd name="connsiteX38" fmla="*/ 764219 w 773455"/>
                <a:gd name="connsiteY38" fmla="*/ 240146 h 1274619"/>
                <a:gd name="connsiteX39" fmla="*/ 754982 w 773455"/>
                <a:gd name="connsiteY39" fmla="*/ 212437 h 1274619"/>
                <a:gd name="connsiteX40" fmla="*/ 718037 w 773455"/>
                <a:gd name="connsiteY40" fmla="*/ 157019 h 1274619"/>
                <a:gd name="connsiteX41" fmla="*/ 671855 w 773455"/>
                <a:gd name="connsiteY41" fmla="*/ 110837 h 1274619"/>
                <a:gd name="connsiteX42" fmla="*/ 653382 w 773455"/>
                <a:gd name="connsiteY42" fmla="*/ 83128 h 1274619"/>
                <a:gd name="connsiteX43" fmla="*/ 597964 w 773455"/>
                <a:gd name="connsiteY43" fmla="*/ 64655 h 1274619"/>
                <a:gd name="connsiteX44" fmla="*/ 514837 w 773455"/>
                <a:gd name="connsiteY44" fmla="*/ 0 h 127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3455" h="1274619">
                  <a:moveTo>
                    <a:pt x="514837" y="0"/>
                  </a:moveTo>
                  <a:lnTo>
                    <a:pt x="514837" y="0"/>
                  </a:lnTo>
                  <a:cubicBezTo>
                    <a:pt x="358178" y="111899"/>
                    <a:pt x="515022" y="11797"/>
                    <a:pt x="413237" y="55419"/>
                  </a:cubicBezTo>
                  <a:cubicBezTo>
                    <a:pt x="403034" y="59792"/>
                    <a:pt x="395672" y="69383"/>
                    <a:pt x="385528" y="73891"/>
                  </a:cubicBezTo>
                  <a:cubicBezTo>
                    <a:pt x="367734" y="81799"/>
                    <a:pt x="330109" y="92364"/>
                    <a:pt x="330109" y="92364"/>
                  </a:cubicBezTo>
                  <a:cubicBezTo>
                    <a:pt x="320873" y="98522"/>
                    <a:pt x="312544" y="106329"/>
                    <a:pt x="302400" y="110837"/>
                  </a:cubicBezTo>
                  <a:cubicBezTo>
                    <a:pt x="284606" y="118745"/>
                    <a:pt x="246982" y="129309"/>
                    <a:pt x="246982" y="129309"/>
                  </a:cubicBezTo>
                  <a:cubicBezTo>
                    <a:pt x="237746" y="135467"/>
                    <a:pt x="229202" y="142817"/>
                    <a:pt x="219273" y="147782"/>
                  </a:cubicBezTo>
                  <a:cubicBezTo>
                    <a:pt x="210565" y="152136"/>
                    <a:pt x="199665" y="151618"/>
                    <a:pt x="191564" y="157019"/>
                  </a:cubicBezTo>
                  <a:cubicBezTo>
                    <a:pt x="122381" y="203142"/>
                    <a:pt x="202028" y="172004"/>
                    <a:pt x="136146" y="193964"/>
                  </a:cubicBezTo>
                  <a:lnTo>
                    <a:pt x="80728" y="230909"/>
                  </a:lnTo>
                  <a:lnTo>
                    <a:pt x="53019" y="249382"/>
                  </a:lnTo>
                  <a:cubicBezTo>
                    <a:pt x="24761" y="334154"/>
                    <a:pt x="36484" y="285425"/>
                    <a:pt x="25309" y="397164"/>
                  </a:cubicBezTo>
                  <a:cubicBezTo>
                    <a:pt x="27147" y="435753"/>
                    <a:pt x="0" y="565820"/>
                    <a:pt x="53019" y="618837"/>
                  </a:cubicBezTo>
                  <a:cubicBezTo>
                    <a:pt x="60868" y="626686"/>
                    <a:pt x="71492" y="631152"/>
                    <a:pt x="80728" y="637309"/>
                  </a:cubicBezTo>
                  <a:cubicBezTo>
                    <a:pt x="129982" y="711195"/>
                    <a:pt x="65339" y="621923"/>
                    <a:pt x="126909" y="683491"/>
                  </a:cubicBezTo>
                  <a:cubicBezTo>
                    <a:pt x="157659" y="714240"/>
                    <a:pt x="135840" y="705107"/>
                    <a:pt x="154619" y="738909"/>
                  </a:cubicBezTo>
                  <a:cubicBezTo>
                    <a:pt x="214021" y="845833"/>
                    <a:pt x="166916" y="754721"/>
                    <a:pt x="219273" y="822037"/>
                  </a:cubicBezTo>
                  <a:cubicBezTo>
                    <a:pt x="219293" y="822062"/>
                    <a:pt x="265446" y="891296"/>
                    <a:pt x="274691" y="905164"/>
                  </a:cubicBezTo>
                  <a:lnTo>
                    <a:pt x="293164" y="932873"/>
                  </a:lnTo>
                  <a:cubicBezTo>
                    <a:pt x="309421" y="981644"/>
                    <a:pt x="296999" y="952481"/>
                    <a:pt x="339346" y="1016000"/>
                  </a:cubicBezTo>
                  <a:lnTo>
                    <a:pt x="357819" y="1043709"/>
                  </a:lnTo>
                  <a:cubicBezTo>
                    <a:pt x="400139" y="1170675"/>
                    <a:pt x="352006" y="1012706"/>
                    <a:pt x="385528" y="1191491"/>
                  </a:cubicBezTo>
                  <a:cubicBezTo>
                    <a:pt x="389116" y="1210629"/>
                    <a:pt x="387799" y="1236108"/>
                    <a:pt x="404000" y="1246909"/>
                  </a:cubicBezTo>
                  <a:cubicBezTo>
                    <a:pt x="439810" y="1270783"/>
                    <a:pt x="421178" y="1261872"/>
                    <a:pt x="459419" y="1274619"/>
                  </a:cubicBezTo>
                  <a:cubicBezTo>
                    <a:pt x="471734" y="1271540"/>
                    <a:pt x="485010" y="1271059"/>
                    <a:pt x="496364" y="1265382"/>
                  </a:cubicBezTo>
                  <a:cubicBezTo>
                    <a:pt x="496371" y="1265379"/>
                    <a:pt x="565633" y="1219203"/>
                    <a:pt x="579491" y="1209964"/>
                  </a:cubicBezTo>
                  <a:lnTo>
                    <a:pt x="607200" y="1191491"/>
                  </a:lnTo>
                  <a:lnTo>
                    <a:pt x="634909" y="1173019"/>
                  </a:lnTo>
                  <a:cubicBezTo>
                    <a:pt x="641067" y="1163782"/>
                    <a:pt x="648873" y="1155453"/>
                    <a:pt x="653382" y="1145309"/>
                  </a:cubicBezTo>
                  <a:cubicBezTo>
                    <a:pt x="661290" y="1127515"/>
                    <a:pt x="671855" y="1089891"/>
                    <a:pt x="671855" y="1089891"/>
                  </a:cubicBezTo>
                  <a:cubicBezTo>
                    <a:pt x="674934" y="1059103"/>
                    <a:pt x="679161" y="1028409"/>
                    <a:pt x="681091" y="997528"/>
                  </a:cubicBezTo>
                  <a:cubicBezTo>
                    <a:pt x="685321" y="929857"/>
                    <a:pt x="684921" y="861915"/>
                    <a:pt x="690328" y="794328"/>
                  </a:cubicBezTo>
                  <a:cubicBezTo>
                    <a:pt x="691104" y="784623"/>
                    <a:pt x="697375" y="776106"/>
                    <a:pt x="699564" y="766619"/>
                  </a:cubicBezTo>
                  <a:cubicBezTo>
                    <a:pt x="706624" y="736025"/>
                    <a:pt x="708108" y="704042"/>
                    <a:pt x="718037" y="674255"/>
                  </a:cubicBezTo>
                  <a:lnTo>
                    <a:pt x="736509" y="618837"/>
                  </a:lnTo>
                  <a:cubicBezTo>
                    <a:pt x="739588" y="609601"/>
                    <a:pt x="743385" y="600573"/>
                    <a:pt x="745746" y="591128"/>
                  </a:cubicBezTo>
                  <a:cubicBezTo>
                    <a:pt x="768761" y="499069"/>
                    <a:pt x="760045" y="542280"/>
                    <a:pt x="773455" y="461819"/>
                  </a:cubicBezTo>
                  <a:cubicBezTo>
                    <a:pt x="770376" y="387928"/>
                    <a:pt x="769682" y="313899"/>
                    <a:pt x="764219" y="240146"/>
                  </a:cubicBezTo>
                  <a:cubicBezTo>
                    <a:pt x="763500" y="230437"/>
                    <a:pt x="759710" y="220948"/>
                    <a:pt x="754982" y="212437"/>
                  </a:cubicBezTo>
                  <a:cubicBezTo>
                    <a:pt x="744200" y="193030"/>
                    <a:pt x="730352" y="175492"/>
                    <a:pt x="718037" y="157019"/>
                  </a:cubicBezTo>
                  <a:cubicBezTo>
                    <a:pt x="693406" y="120073"/>
                    <a:pt x="708801" y="135467"/>
                    <a:pt x="671855" y="110837"/>
                  </a:cubicBezTo>
                  <a:cubicBezTo>
                    <a:pt x="665697" y="101601"/>
                    <a:pt x="662795" y="89011"/>
                    <a:pt x="653382" y="83128"/>
                  </a:cubicBezTo>
                  <a:cubicBezTo>
                    <a:pt x="636870" y="72808"/>
                    <a:pt x="597964" y="64655"/>
                    <a:pt x="597964" y="64655"/>
                  </a:cubicBezTo>
                  <a:cubicBezTo>
                    <a:pt x="563009" y="41351"/>
                    <a:pt x="528692" y="10776"/>
                    <a:pt x="514837"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55782" y="342324"/>
              <a:ext cx="2558473" cy="6326069"/>
            </a:xfrm>
            <a:custGeom>
              <a:avLst/>
              <a:gdLst>
                <a:gd name="connsiteX0" fmla="*/ 2558473 w 2558473"/>
                <a:gd name="connsiteY0" fmla="*/ 17893 h 6326069"/>
                <a:gd name="connsiteX1" fmla="*/ 2558473 w 2558473"/>
                <a:gd name="connsiteY1" fmla="*/ 17893 h 6326069"/>
                <a:gd name="connsiteX2" fmla="*/ 2466109 w 2558473"/>
                <a:gd name="connsiteY2" fmla="*/ 27129 h 6326069"/>
                <a:gd name="connsiteX3" fmla="*/ 1847273 w 2558473"/>
                <a:gd name="connsiteY3" fmla="*/ 8657 h 6326069"/>
                <a:gd name="connsiteX4" fmla="*/ 1413164 w 2558473"/>
                <a:gd name="connsiteY4" fmla="*/ 17893 h 6326069"/>
                <a:gd name="connsiteX5" fmla="*/ 1357745 w 2558473"/>
                <a:gd name="connsiteY5" fmla="*/ 27129 h 6326069"/>
                <a:gd name="connsiteX6" fmla="*/ 1219200 w 2558473"/>
                <a:gd name="connsiteY6" fmla="*/ 45602 h 6326069"/>
                <a:gd name="connsiteX7" fmla="*/ 1182255 w 2558473"/>
                <a:gd name="connsiteY7" fmla="*/ 54838 h 6326069"/>
                <a:gd name="connsiteX8" fmla="*/ 1154545 w 2558473"/>
                <a:gd name="connsiteY8" fmla="*/ 64075 h 6326069"/>
                <a:gd name="connsiteX9" fmla="*/ 951345 w 2558473"/>
                <a:gd name="connsiteY9" fmla="*/ 73311 h 6326069"/>
                <a:gd name="connsiteX10" fmla="*/ 600364 w 2558473"/>
                <a:gd name="connsiteY10" fmla="*/ 91784 h 6326069"/>
                <a:gd name="connsiteX11" fmla="*/ 240145 w 2558473"/>
                <a:gd name="connsiteY11" fmla="*/ 101020 h 6326069"/>
                <a:gd name="connsiteX12" fmla="*/ 64655 w 2558473"/>
                <a:gd name="connsiteY12" fmla="*/ 110257 h 6326069"/>
                <a:gd name="connsiteX13" fmla="*/ 55418 w 2558473"/>
                <a:gd name="connsiteY13" fmla="*/ 137966 h 6326069"/>
                <a:gd name="connsiteX14" fmla="*/ 46182 w 2558473"/>
                <a:gd name="connsiteY14" fmla="*/ 184148 h 6326069"/>
                <a:gd name="connsiteX15" fmla="*/ 27709 w 2558473"/>
                <a:gd name="connsiteY15" fmla="*/ 258038 h 6326069"/>
                <a:gd name="connsiteX16" fmla="*/ 27709 w 2558473"/>
                <a:gd name="connsiteY16" fmla="*/ 756802 h 6326069"/>
                <a:gd name="connsiteX17" fmla="*/ 36945 w 2558473"/>
                <a:gd name="connsiteY17" fmla="*/ 793748 h 6326069"/>
                <a:gd name="connsiteX18" fmla="*/ 55418 w 2558473"/>
                <a:gd name="connsiteY18" fmla="*/ 886111 h 6326069"/>
                <a:gd name="connsiteX19" fmla="*/ 55418 w 2558473"/>
                <a:gd name="connsiteY19" fmla="*/ 1255566 h 6326069"/>
                <a:gd name="connsiteX20" fmla="*/ 64655 w 2558473"/>
                <a:gd name="connsiteY20" fmla="*/ 1698911 h 6326069"/>
                <a:gd name="connsiteX21" fmla="*/ 73891 w 2558473"/>
                <a:gd name="connsiteY21" fmla="*/ 2253093 h 6326069"/>
                <a:gd name="connsiteX22" fmla="*/ 92364 w 2558473"/>
                <a:gd name="connsiteY22" fmla="*/ 2308511 h 6326069"/>
                <a:gd name="connsiteX23" fmla="*/ 101600 w 2558473"/>
                <a:gd name="connsiteY23" fmla="*/ 2336220 h 6326069"/>
                <a:gd name="connsiteX24" fmla="*/ 110836 w 2558473"/>
                <a:gd name="connsiteY24" fmla="*/ 2428584 h 6326069"/>
                <a:gd name="connsiteX25" fmla="*/ 120073 w 2558473"/>
                <a:gd name="connsiteY25" fmla="*/ 2502475 h 6326069"/>
                <a:gd name="connsiteX26" fmla="*/ 110836 w 2558473"/>
                <a:gd name="connsiteY26" fmla="*/ 3176729 h 6326069"/>
                <a:gd name="connsiteX27" fmla="*/ 101600 w 2558473"/>
                <a:gd name="connsiteY27" fmla="*/ 3306038 h 6326069"/>
                <a:gd name="connsiteX28" fmla="*/ 73891 w 2558473"/>
                <a:gd name="connsiteY28" fmla="*/ 3407638 h 6326069"/>
                <a:gd name="connsiteX29" fmla="*/ 55418 w 2558473"/>
                <a:gd name="connsiteY29" fmla="*/ 3490766 h 6326069"/>
                <a:gd name="connsiteX30" fmla="*/ 46182 w 2558473"/>
                <a:gd name="connsiteY30" fmla="*/ 3518475 h 6326069"/>
                <a:gd name="connsiteX31" fmla="*/ 27709 w 2558473"/>
                <a:gd name="connsiteY31" fmla="*/ 3601602 h 6326069"/>
                <a:gd name="connsiteX32" fmla="*/ 18473 w 2558473"/>
                <a:gd name="connsiteY32" fmla="*/ 3749384 h 6326069"/>
                <a:gd name="connsiteX33" fmla="*/ 9236 w 2558473"/>
                <a:gd name="connsiteY33" fmla="*/ 3786329 h 6326069"/>
                <a:gd name="connsiteX34" fmla="*/ 0 w 2558473"/>
                <a:gd name="connsiteY34" fmla="*/ 4294329 h 6326069"/>
                <a:gd name="connsiteX35" fmla="*/ 9236 w 2558473"/>
                <a:gd name="connsiteY35" fmla="*/ 4903929 h 6326069"/>
                <a:gd name="connsiteX36" fmla="*/ 18473 w 2558473"/>
                <a:gd name="connsiteY36" fmla="*/ 4996293 h 6326069"/>
                <a:gd name="connsiteX37" fmla="*/ 27709 w 2558473"/>
                <a:gd name="connsiteY37" fmla="*/ 5060948 h 6326069"/>
                <a:gd name="connsiteX38" fmla="*/ 46182 w 2558473"/>
                <a:gd name="connsiteY38" fmla="*/ 5125602 h 6326069"/>
                <a:gd name="connsiteX39" fmla="*/ 55418 w 2558473"/>
                <a:gd name="connsiteY39" fmla="*/ 5402693 h 6326069"/>
                <a:gd name="connsiteX40" fmla="*/ 64655 w 2558473"/>
                <a:gd name="connsiteY40" fmla="*/ 5430402 h 6326069"/>
                <a:gd name="connsiteX41" fmla="*/ 73891 w 2558473"/>
                <a:gd name="connsiteY41" fmla="*/ 5615129 h 6326069"/>
                <a:gd name="connsiteX42" fmla="*/ 83127 w 2558473"/>
                <a:gd name="connsiteY42" fmla="*/ 5670548 h 6326069"/>
                <a:gd name="connsiteX43" fmla="*/ 92364 w 2558473"/>
                <a:gd name="connsiteY43" fmla="*/ 5753675 h 6326069"/>
                <a:gd name="connsiteX44" fmla="*/ 101600 w 2558473"/>
                <a:gd name="connsiteY44" fmla="*/ 5901457 h 6326069"/>
                <a:gd name="connsiteX45" fmla="*/ 120073 w 2558473"/>
                <a:gd name="connsiteY45" fmla="*/ 6049238 h 6326069"/>
                <a:gd name="connsiteX46" fmla="*/ 129309 w 2558473"/>
                <a:gd name="connsiteY46" fmla="*/ 6252438 h 6326069"/>
                <a:gd name="connsiteX47" fmla="*/ 147782 w 2558473"/>
                <a:gd name="connsiteY47" fmla="*/ 6317093 h 6326069"/>
                <a:gd name="connsiteX48" fmla="*/ 184727 w 2558473"/>
                <a:gd name="connsiteY48" fmla="*/ 6307857 h 6326069"/>
                <a:gd name="connsiteX49" fmla="*/ 203200 w 2558473"/>
                <a:gd name="connsiteY49" fmla="*/ 6224729 h 6326069"/>
                <a:gd name="connsiteX50" fmla="*/ 221673 w 2558473"/>
                <a:gd name="connsiteY50" fmla="*/ 6187784 h 6326069"/>
                <a:gd name="connsiteX51" fmla="*/ 240145 w 2558473"/>
                <a:gd name="connsiteY51" fmla="*/ 6132366 h 6326069"/>
                <a:gd name="connsiteX52" fmla="*/ 258618 w 2558473"/>
                <a:gd name="connsiteY52" fmla="*/ 6076948 h 6326069"/>
                <a:gd name="connsiteX53" fmla="*/ 267855 w 2558473"/>
                <a:gd name="connsiteY53" fmla="*/ 6030766 h 6326069"/>
                <a:gd name="connsiteX54" fmla="*/ 295564 w 2558473"/>
                <a:gd name="connsiteY54" fmla="*/ 5966111 h 6326069"/>
                <a:gd name="connsiteX55" fmla="*/ 314036 w 2558473"/>
                <a:gd name="connsiteY55" fmla="*/ 5910693 h 6326069"/>
                <a:gd name="connsiteX56" fmla="*/ 323273 w 2558473"/>
                <a:gd name="connsiteY56" fmla="*/ 5882984 h 6326069"/>
                <a:gd name="connsiteX57" fmla="*/ 332509 w 2558473"/>
                <a:gd name="connsiteY57" fmla="*/ 5818329 h 6326069"/>
                <a:gd name="connsiteX58" fmla="*/ 360218 w 2558473"/>
                <a:gd name="connsiteY58" fmla="*/ 5716729 h 6326069"/>
                <a:gd name="connsiteX59" fmla="*/ 378691 w 2558473"/>
                <a:gd name="connsiteY59" fmla="*/ 5605893 h 6326069"/>
                <a:gd name="connsiteX60" fmla="*/ 397164 w 2558473"/>
                <a:gd name="connsiteY60" fmla="*/ 5568948 h 6326069"/>
                <a:gd name="connsiteX61" fmla="*/ 406400 w 2558473"/>
                <a:gd name="connsiteY61" fmla="*/ 5504293 h 6326069"/>
                <a:gd name="connsiteX62" fmla="*/ 434109 w 2558473"/>
                <a:gd name="connsiteY62" fmla="*/ 5430402 h 6326069"/>
                <a:gd name="connsiteX63" fmla="*/ 443345 w 2558473"/>
                <a:gd name="connsiteY63" fmla="*/ 5393457 h 6326069"/>
                <a:gd name="connsiteX64" fmla="*/ 452582 w 2558473"/>
                <a:gd name="connsiteY64" fmla="*/ 5365748 h 6326069"/>
                <a:gd name="connsiteX65" fmla="*/ 461818 w 2558473"/>
                <a:gd name="connsiteY65" fmla="*/ 5282620 h 6326069"/>
                <a:gd name="connsiteX66" fmla="*/ 471055 w 2558473"/>
                <a:gd name="connsiteY66" fmla="*/ 5254911 h 6326069"/>
                <a:gd name="connsiteX67" fmla="*/ 489527 w 2558473"/>
                <a:gd name="connsiteY67" fmla="*/ 5181020 h 6326069"/>
                <a:gd name="connsiteX68" fmla="*/ 498764 w 2558473"/>
                <a:gd name="connsiteY68" fmla="*/ 5107129 h 6326069"/>
                <a:gd name="connsiteX69" fmla="*/ 517236 w 2558473"/>
                <a:gd name="connsiteY69" fmla="*/ 5051711 h 6326069"/>
                <a:gd name="connsiteX70" fmla="*/ 526473 w 2558473"/>
                <a:gd name="connsiteY70" fmla="*/ 5024002 h 6326069"/>
                <a:gd name="connsiteX71" fmla="*/ 535709 w 2558473"/>
                <a:gd name="connsiteY71" fmla="*/ 4977820 h 6326069"/>
                <a:gd name="connsiteX72" fmla="*/ 544945 w 2558473"/>
                <a:gd name="connsiteY72" fmla="*/ 4876220 h 6326069"/>
                <a:gd name="connsiteX73" fmla="*/ 563418 w 2558473"/>
                <a:gd name="connsiteY73" fmla="*/ 4783857 h 6326069"/>
                <a:gd name="connsiteX74" fmla="*/ 572655 w 2558473"/>
                <a:gd name="connsiteY74" fmla="*/ 4691493 h 6326069"/>
                <a:gd name="connsiteX75" fmla="*/ 591127 w 2558473"/>
                <a:gd name="connsiteY75" fmla="*/ 4626838 h 6326069"/>
                <a:gd name="connsiteX76" fmla="*/ 600364 w 2558473"/>
                <a:gd name="connsiteY76" fmla="*/ 4562184 h 6326069"/>
                <a:gd name="connsiteX77" fmla="*/ 609600 w 2558473"/>
                <a:gd name="connsiteY77" fmla="*/ 4525238 h 6326069"/>
                <a:gd name="connsiteX78" fmla="*/ 637309 w 2558473"/>
                <a:gd name="connsiteY78" fmla="*/ 4395929 h 6326069"/>
                <a:gd name="connsiteX79" fmla="*/ 655782 w 2558473"/>
                <a:gd name="connsiteY79" fmla="*/ 4312802 h 6326069"/>
                <a:gd name="connsiteX80" fmla="*/ 665018 w 2558473"/>
                <a:gd name="connsiteY80" fmla="*/ 4266620 h 6326069"/>
                <a:gd name="connsiteX81" fmla="*/ 674255 w 2558473"/>
                <a:gd name="connsiteY81" fmla="*/ 4238911 h 6326069"/>
                <a:gd name="connsiteX82" fmla="*/ 683491 w 2558473"/>
                <a:gd name="connsiteY82" fmla="*/ 4192729 h 6326069"/>
                <a:gd name="connsiteX83" fmla="*/ 701964 w 2558473"/>
                <a:gd name="connsiteY83" fmla="*/ 4137311 h 6326069"/>
                <a:gd name="connsiteX84" fmla="*/ 729673 w 2558473"/>
                <a:gd name="connsiteY84" fmla="*/ 4054184 h 6326069"/>
                <a:gd name="connsiteX85" fmla="*/ 738909 w 2558473"/>
                <a:gd name="connsiteY85" fmla="*/ 4026475 h 6326069"/>
                <a:gd name="connsiteX86" fmla="*/ 757382 w 2558473"/>
                <a:gd name="connsiteY86" fmla="*/ 3952584 h 6326069"/>
                <a:gd name="connsiteX87" fmla="*/ 775855 w 2558473"/>
                <a:gd name="connsiteY87" fmla="*/ 3897166 h 6326069"/>
                <a:gd name="connsiteX88" fmla="*/ 785091 w 2558473"/>
                <a:gd name="connsiteY88" fmla="*/ 3869457 h 6326069"/>
                <a:gd name="connsiteX89" fmla="*/ 794327 w 2558473"/>
                <a:gd name="connsiteY89" fmla="*/ 3832511 h 6326069"/>
                <a:gd name="connsiteX90" fmla="*/ 803564 w 2558473"/>
                <a:gd name="connsiteY90" fmla="*/ 3804802 h 6326069"/>
                <a:gd name="connsiteX91" fmla="*/ 831273 w 2558473"/>
                <a:gd name="connsiteY91" fmla="*/ 3703202 h 6326069"/>
                <a:gd name="connsiteX92" fmla="*/ 840509 w 2558473"/>
                <a:gd name="connsiteY92" fmla="*/ 3610838 h 6326069"/>
                <a:gd name="connsiteX93" fmla="*/ 849745 w 2558473"/>
                <a:gd name="connsiteY93" fmla="*/ 3536948 h 6326069"/>
                <a:gd name="connsiteX94" fmla="*/ 858982 w 2558473"/>
                <a:gd name="connsiteY94" fmla="*/ 3398402 h 6326069"/>
                <a:gd name="connsiteX95" fmla="*/ 877455 w 2558473"/>
                <a:gd name="connsiteY95" fmla="*/ 3333748 h 6326069"/>
                <a:gd name="connsiteX96" fmla="*/ 905164 w 2558473"/>
                <a:gd name="connsiteY96" fmla="*/ 3232148 h 6326069"/>
                <a:gd name="connsiteX97" fmla="*/ 914400 w 2558473"/>
                <a:gd name="connsiteY97" fmla="*/ 3204438 h 6326069"/>
                <a:gd name="connsiteX98" fmla="*/ 942109 w 2558473"/>
                <a:gd name="connsiteY98" fmla="*/ 3185966 h 6326069"/>
                <a:gd name="connsiteX99" fmla="*/ 979055 w 2558473"/>
                <a:gd name="connsiteY99" fmla="*/ 3195202 h 6326069"/>
                <a:gd name="connsiteX100" fmla="*/ 997527 w 2558473"/>
                <a:gd name="connsiteY100" fmla="*/ 3222911 h 6326069"/>
                <a:gd name="connsiteX101" fmla="*/ 1025236 w 2558473"/>
                <a:gd name="connsiteY101" fmla="*/ 3250620 h 6326069"/>
                <a:gd name="connsiteX102" fmla="*/ 1043709 w 2558473"/>
                <a:gd name="connsiteY102" fmla="*/ 3278329 h 6326069"/>
                <a:gd name="connsiteX103" fmla="*/ 1126836 w 2558473"/>
                <a:gd name="connsiteY103" fmla="*/ 3352220 h 6326069"/>
                <a:gd name="connsiteX104" fmla="*/ 1191491 w 2558473"/>
                <a:gd name="connsiteY104" fmla="*/ 3342984 h 6326069"/>
                <a:gd name="connsiteX105" fmla="*/ 1246909 w 2558473"/>
                <a:gd name="connsiteY105" fmla="*/ 3306038 h 6326069"/>
                <a:gd name="connsiteX106" fmla="*/ 1283855 w 2558473"/>
                <a:gd name="connsiteY106" fmla="*/ 3296802 h 6326069"/>
                <a:gd name="connsiteX107" fmla="*/ 1311564 w 2558473"/>
                <a:gd name="connsiteY107" fmla="*/ 3278329 h 6326069"/>
                <a:gd name="connsiteX108" fmla="*/ 1339273 w 2558473"/>
                <a:gd name="connsiteY108" fmla="*/ 3269093 h 6326069"/>
                <a:gd name="connsiteX109" fmla="*/ 1385455 w 2558473"/>
                <a:gd name="connsiteY109" fmla="*/ 3250620 h 6326069"/>
                <a:gd name="connsiteX110" fmla="*/ 1431636 w 2558473"/>
                <a:gd name="connsiteY110" fmla="*/ 3195202 h 6326069"/>
                <a:gd name="connsiteX111" fmla="*/ 1477818 w 2558473"/>
                <a:gd name="connsiteY111" fmla="*/ 3149020 h 6326069"/>
                <a:gd name="connsiteX112" fmla="*/ 1524000 w 2558473"/>
                <a:gd name="connsiteY112" fmla="*/ 3093602 h 6326069"/>
                <a:gd name="connsiteX113" fmla="*/ 1560945 w 2558473"/>
                <a:gd name="connsiteY113" fmla="*/ 3038184 h 6326069"/>
                <a:gd name="connsiteX114" fmla="*/ 1588655 w 2558473"/>
                <a:gd name="connsiteY114" fmla="*/ 2982766 h 6326069"/>
                <a:gd name="connsiteX115" fmla="*/ 1625600 w 2558473"/>
                <a:gd name="connsiteY115" fmla="*/ 2908875 h 6326069"/>
                <a:gd name="connsiteX116" fmla="*/ 1634836 w 2558473"/>
                <a:gd name="connsiteY116" fmla="*/ 2871929 h 6326069"/>
                <a:gd name="connsiteX117" fmla="*/ 1634836 w 2558473"/>
                <a:gd name="connsiteY117" fmla="*/ 2668729 h 6326069"/>
                <a:gd name="connsiteX118" fmla="*/ 1616364 w 2558473"/>
                <a:gd name="connsiteY118" fmla="*/ 2613311 h 6326069"/>
                <a:gd name="connsiteX119" fmla="*/ 1597891 w 2558473"/>
                <a:gd name="connsiteY119" fmla="*/ 2557893 h 6326069"/>
                <a:gd name="connsiteX120" fmla="*/ 1588655 w 2558473"/>
                <a:gd name="connsiteY120" fmla="*/ 2520948 h 6326069"/>
                <a:gd name="connsiteX121" fmla="*/ 1597891 w 2558473"/>
                <a:gd name="connsiteY121" fmla="*/ 2299275 h 6326069"/>
                <a:gd name="connsiteX122" fmla="*/ 1607127 w 2558473"/>
                <a:gd name="connsiteY122" fmla="*/ 2271566 h 6326069"/>
                <a:gd name="connsiteX123" fmla="*/ 1616364 w 2558473"/>
                <a:gd name="connsiteY123" fmla="*/ 2225384 h 6326069"/>
                <a:gd name="connsiteX124" fmla="*/ 1625600 w 2558473"/>
                <a:gd name="connsiteY124" fmla="*/ 2197675 h 6326069"/>
                <a:gd name="connsiteX125" fmla="*/ 1644073 w 2558473"/>
                <a:gd name="connsiteY125" fmla="*/ 2123784 h 6326069"/>
                <a:gd name="connsiteX126" fmla="*/ 1653309 w 2558473"/>
                <a:gd name="connsiteY126" fmla="*/ 2096075 h 6326069"/>
                <a:gd name="connsiteX127" fmla="*/ 1671782 w 2558473"/>
                <a:gd name="connsiteY127" fmla="*/ 2068366 h 6326069"/>
                <a:gd name="connsiteX128" fmla="*/ 1681018 w 2558473"/>
                <a:gd name="connsiteY128" fmla="*/ 2040657 h 6326069"/>
                <a:gd name="connsiteX129" fmla="*/ 1727200 w 2558473"/>
                <a:gd name="connsiteY129" fmla="*/ 1939057 h 6326069"/>
                <a:gd name="connsiteX130" fmla="*/ 1754909 w 2558473"/>
                <a:gd name="connsiteY130" fmla="*/ 1846693 h 6326069"/>
                <a:gd name="connsiteX131" fmla="*/ 1773382 w 2558473"/>
                <a:gd name="connsiteY131" fmla="*/ 1772802 h 6326069"/>
                <a:gd name="connsiteX132" fmla="*/ 1791855 w 2558473"/>
                <a:gd name="connsiteY132" fmla="*/ 1717384 h 6326069"/>
                <a:gd name="connsiteX133" fmla="*/ 1810327 w 2558473"/>
                <a:gd name="connsiteY133" fmla="*/ 1661966 h 6326069"/>
                <a:gd name="connsiteX134" fmla="*/ 1819564 w 2558473"/>
                <a:gd name="connsiteY134" fmla="*/ 1634257 h 6326069"/>
                <a:gd name="connsiteX135" fmla="*/ 1828800 w 2558473"/>
                <a:gd name="connsiteY135" fmla="*/ 1588075 h 6326069"/>
                <a:gd name="connsiteX136" fmla="*/ 1838036 w 2558473"/>
                <a:gd name="connsiteY136" fmla="*/ 1551129 h 6326069"/>
                <a:gd name="connsiteX137" fmla="*/ 1847273 w 2558473"/>
                <a:gd name="connsiteY137" fmla="*/ 1477238 h 6326069"/>
                <a:gd name="connsiteX138" fmla="*/ 1865745 w 2558473"/>
                <a:gd name="connsiteY138" fmla="*/ 1421820 h 6326069"/>
                <a:gd name="connsiteX139" fmla="*/ 1874982 w 2558473"/>
                <a:gd name="connsiteY139" fmla="*/ 1394111 h 6326069"/>
                <a:gd name="connsiteX140" fmla="*/ 1884218 w 2558473"/>
                <a:gd name="connsiteY140" fmla="*/ 1366402 h 6326069"/>
                <a:gd name="connsiteX141" fmla="*/ 1902691 w 2558473"/>
                <a:gd name="connsiteY141" fmla="*/ 1338693 h 6326069"/>
                <a:gd name="connsiteX142" fmla="*/ 1911927 w 2558473"/>
                <a:gd name="connsiteY142" fmla="*/ 1310984 h 6326069"/>
                <a:gd name="connsiteX143" fmla="*/ 1948873 w 2558473"/>
                <a:gd name="connsiteY143" fmla="*/ 1255566 h 6326069"/>
                <a:gd name="connsiteX144" fmla="*/ 1985818 w 2558473"/>
                <a:gd name="connsiteY144" fmla="*/ 1209384 h 6326069"/>
                <a:gd name="connsiteX145" fmla="*/ 2032000 w 2558473"/>
                <a:gd name="connsiteY145" fmla="*/ 1163202 h 6326069"/>
                <a:gd name="connsiteX146" fmla="*/ 2050473 w 2558473"/>
                <a:gd name="connsiteY146" fmla="*/ 1135493 h 6326069"/>
                <a:gd name="connsiteX147" fmla="*/ 2133600 w 2558473"/>
                <a:gd name="connsiteY147" fmla="*/ 1089311 h 6326069"/>
                <a:gd name="connsiteX148" fmla="*/ 2198255 w 2558473"/>
                <a:gd name="connsiteY148" fmla="*/ 1024657 h 6326069"/>
                <a:gd name="connsiteX149" fmla="*/ 2225964 w 2558473"/>
                <a:gd name="connsiteY149" fmla="*/ 987711 h 6326069"/>
                <a:gd name="connsiteX150" fmla="*/ 2253673 w 2558473"/>
                <a:gd name="connsiteY150" fmla="*/ 960002 h 6326069"/>
                <a:gd name="connsiteX151" fmla="*/ 2290618 w 2558473"/>
                <a:gd name="connsiteY151" fmla="*/ 904584 h 6326069"/>
                <a:gd name="connsiteX152" fmla="*/ 2327564 w 2558473"/>
                <a:gd name="connsiteY152" fmla="*/ 839929 h 6326069"/>
                <a:gd name="connsiteX153" fmla="*/ 2364509 w 2558473"/>
                <a:gd name="connsiteY153" fmla="*/ 784511 h 6326069"/>
                <a:gd name="connsiteX154" fmla="*/ 2429164 w 2558473"/>
                <a:gd name="connsiteY154" fmla="*/ 701384 h 6326069"/>
                <a:gd name="connsiteX155" fmla="*/ 2493818 w 2558473"/>
                <a:gd name="connsiteY155" fmla="*/ 618257 h 6326069"/>
                <a:gd name="connsiteX156" fmla="*/ 2530764 w 2558473"/>
                <a:gd name="connsiteY156" fmla="*/ 544366 h 6326069"/>
                <a:gd name="connsiteX157" fmla="*/ 2549236 w 2558473"/>
                <a:gd name="connsiteY157" fmla="*/ 488948 h 6326069"/>
                <a:gd name="connsiteX158" fmla="*/ 2558473 w 2558473"/>
                <a:gd name="connsiteY158" fmla="*/ 461238 h 6326069"/>
                <a:gd name="connsiteX159" fmla="*/ 2549236 w 2558473"/>
                <a:gd name="connsiteY159" fmla="*/ 128729 h 6326069"/>
                <a:gd name="connsiteX160" fmla="*/ 2558473 w 2558473"/>
                <a:gd name="connsiteY160" fmla="*/ 17893 h 632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2558473" h="6326069">
                  <a:moveTo>
                    <a:pt x="2558473" y="17893"/>
                  </a:moveTo>
                  <a:lnTo>
                    <a:pt x="2558473" y="17893"/>
                  </a:lnTo>
                  <a:cubicBezTo>
                    <a:pt x="2527685" y="20972"/>
                    <a:pt x="2497048" y="27531"/>
                    <a:pt x="2466109" y="27129"/>
                  </a:cubicBezTo>
                  <a:cubicBezTo>
                    <a:pt x="2259756" y="24449"/>
                    <a:pt x="1847273" y="8657"/>
                    <a:pt x="1847273" y="8657"/>
                  </a:cubicBezTo>
                  <a:lnTo>
                    <a:pt x="1413164" y="17893"/>
                  </a:lnTo>
                  <a:cubicBezTo>
                    <a:pt x="1394450" y="18599"/>
                    <a:pt x="1376308" y="24654"/>
                    <a:pt x="1357745" y="27129"/>
                  </a:cubicBezTo>
                  <a:cubicBezTo>
                    <a:pt x="1283824" y="36985"/>
                    <a:pt x="1283431" y="32756"/>
                    <a:pt x="1219200" y="45602"/>
                  </a:cubicBezTo>
                  <a:cubicBezTo>
                    <a:pt x="1206753" y="48091"/>
                    <a:pt x="1194461" y="51351"/>
                    <a:pt x="1182255" y="54838"/>
                  </a:cubicBezTo>
                  <a:cubicBezTo>
                    <a:pt x="1172893" y="57513"/>
                    <a:pt x="1164250" y="63299"/>
                    <a:pt x="1154545" y="64075"/>
                  </a:cubicBezTo>
                  <a:cubicBezTo>
                    <a:pt x="1086958" y="69482"/>
                    <a:pt x="1019055" y="69747"/>
                    <a:pt x="951345" y="73311"/>
                  </a:cubicBezTo>
                  <a:cubicBezTo>
                    <a:pt x="746038" y="84117"/>
                    <a:pt x="838933" y="83962"/>
                    <a:pt x="600364" y="91784"/>
                  </a:cubicBezTo>
                  <a:lnTo>
                    <a:pt x="240145" y="101020"/>
                  </a:lnTo>
                  <a:cubicBezTo>
                    <a:pt x="181648" y="104099"/>
                    <a:pt x="122095" y="98769"/>
                    <a:pt x="64655" y="110257"/>
                  </a:cubicBezTo>
                  <a:cubicBezTo>
                    <a:pt x="55108" y="112166"/>
                    <a:pt x="57779" y="128521"/>
                    <a:pt x="55418" y="137966"/>
                  </a:cubicBezTo>
                  <a:cubicBezTo>
                    <a:pt x="51610" y="153196"/>
                    <a:pt x="49712" y="168851"/>
                    <a:pt x="46182" y="184148"/>
                  </a:cubicBezTo>
                  <a:cubicBezTo>
                    <a:pt x="40473" y="208886"/>
                    <a:pt x="27709" y="258038"/>
                    <a:pt x="27709" y="258038"/>
                  </a:cubicBezTo>
                  <a:cubicBezTo>
                    <a:pt x="9306" y="478880"/>
                    <a:pt x="12098" y="397729"/>
                    <a:pt x="27709" y="756802"/>
                  </a:cubicBezTo>
                  <a:cubicBezTo>
                    <a:pt x="28260" y="769484"/>
                    <a:pt x="34455" y="781300"/>
                    <a:pt x="36945" y="793748"/>
                  </a:cubicBezTo>
                  <a:cubicBezTo>
                    <a:pt x="59591" y="906975"/>
                    <a:pt x="33966" y="800301"/>
                    <a:pt x="55418" y="886111"/>
                  </a:cubicBezTo>
                  <a:cubicBezTo>
                    <a:pt x="77289" y="1104807"/>
                    <a:pt x="55418" y="844878"/>
                    <a:pt x="55418" y="1255566"/>
                  </a:cubicBezTo>
                  <a:cubicBezTo>
                    <a:pt x="55418" y="1403380"/>
                    <a:pt x="61918" y="1551123"/>
                    <a:pt x="64655" y="1698911"/>
                  </a:cubicBezTo>
                  <a:cubicBezTo>
                    <a:pt x="68076" y="1883632"/>
                    <a:pt x="65502" y="2068531"/>
                    <a:pt x="73891" y="2253093"/>
                  </a:cubicBezTo>
                  <a:cubicBezTo>
                    <a:pt x="74775" y="2272545"/>
                    <a:pt x="86206" y="2290038"/>
                    <a:pt x="92364" y="2308511"/>
                  </a:cubicBezTo>
                  <a:lnTo>
                    <a:pt x="101600" y="2336220"/>
                  </a:lnTo>
                  <a:cubicBezTo>
                    <a:pt x="104679" y="2367008"/>
                    <a:pt x="107419" y="2397832"/>
                    <a:pt x="110836" y="2428584"/>
                  </a:cubicBezTo>
                  <a:cubicBezTo>
                    <a:pt x="113577" y="2453254"/>
                    <a:pt x="120073" y="2477653"/>
                    <a:pt x="120073" y="2502475"/>
                  </a:cubicBezTo>
                  <a:cubicBezTo>
                    <a:pt x="120073" y="2727247"/>
                    <a:pt x="116002" y="2952016"/>
                    <a:pt x="110836" y="3176729"/>
                  </a:cubicBezTo>
                  <a:cubicBezTo>
                    <a:pt x="109843" y="3219930"/>
                    <a:pt x="107439" y="3263221"/>
                    <a:pt x="101600" y="3306038"/>
                  </a:cubicBezTo>
                  <a:cubicBezTo>
                    <a:pt x="88094" y="3405082"/>
                    <a:pt x="88345" y="3349820"/>
                    <a:pt x="73891" y="3407638"/>
                  </a:cubicBezTo>
                  <a:cubicBezTo>
                    <a:pt x="54842" y="3483837"/>
                    <a:pt x="74385" y="3424383"/>
                    <a:pt x="55418" y="3490766"/>
                  </a:cubicBezTo>
                  <a:cubicBezTo>
                    <a:pt x="52743" y="3500127"/>
                    <a:pt x="48294" y="3508971"/>
                    <a:pt x="46182" y="3518475"/>
                  </a:cubicBezTo>
                  <a:cubicBezTo>
                    <a:pt x="24508" y="3616007"/>
                    <a:pt x="48501" y="3539225"/>
                    <a:pt x="27709" y="3601602"/>
                  </a:cubicBezTo>
                  <a:cubicBezTo>
                    <a:pt x="24630" y="3650863"/>
                    <a:pt x="23384" y="3700272"/>
                    <a:pt x="18473" y="3749384"/>
                  </a:cubicBezTo>
                  <a:cubicBezTo>
                    <a:pt x="17210" y="3762015"/>
                    <a:pt x="9666" y="3773642"/>
                    <a:pt x="9236" y="3786329"/>
                  </a:cubicBezTo>
                  <a:cubicBezTo>
                    <a:pt x="3498" y="3955593"/>
                    <a:pt x="3079" y="4124996"/>
                    <a:pt x="0" y="4294329"/>
                  </a:cubicBezTo>
                  <a:cubicBezTo>
                    <a:pt x="3079" y="4497529"/>
                    <a:pt x="3890" y="4700776"/>
                    <a:pt x="9236" y="4903929"/>
                  </a:cubicBezTo>
                  <a:cubicBezTo>
                    <a:pt x="10050" y="4934860"/>
                    <a:pt x="14858" y="4965563"/>
                    <a:pt x="18473" y="4996293"/>
                  </a:cubicBezTo>
                  <a:cubicBezTo>
                    <a:pt x="21017" y="5017914"/>
                    <a:pt x="23815" y="5039529"/>
                    <a:pt x="27709" y="5060948"/>
                  </a:cubicBezTo>
                  <a:cubicBezTo>
                    <a:pt x="32349" y="5086467"/>
                    <a:pt x="38267" y="5101858"/>
                    <a:pt x="46182" y="5125602"/>
                  </a:cubicBezTo>
                  <a:cubicBezTo>
                    <a:pt x="49261" y="5217966"/>
                    <a:pt x="49827" y="5310447"/>
                    <a:pt x="55418" y="5402693"/>
                  </a:cubicBezTo>
                  <a:cubicBezTo>
                    <a:pt x="56007" y="5412411"/>
                    <a:pt x="63812" y="5420703"/>
                    <a:pt x="64655" y="5430402"/>
                  </a:cubicBezTo>
                  <a:cubicBezTo>
                    <a:pt x="69996" y="5491823"/>
                    <a:pt x="69163" y="5553658"/>
                    <a:pt x="73891" y="5615129"/>
                  </a:cubicBezTo>
                  <a:cubicBezTo>
                    <a:pt x="75327" y="5633802"/>
                    <a:pt x="80652" y="5651985"/>
                    <a:pt x="83127" y="5670548"/>
                  </a:cubicBezTo>
                  <a:cubicBezTo>
                    <a:pt x="86812" y="5698183"/>
                    <a:pt x="90141" y="5725884"/>
                    <a:pt x="92364" y="5753675"/>
                  </a:cubicBezTo>
                  <a:cubicBezTo>
                    <a:pt x="96300" y="5802875"/>
                    <a:pt x="96993" y="5852316"/>
                    <a:pt x="101600" y="5901457"/>
                  </a:cubicBezTo>
                  <a:cubicBezTo>
                    <a:pt x="106234" y="5950884"/>
                    <a:pt x="120073" y="6049238"/>
                    <a:pt x="120073" y="6049238"/>
                  </a:cubicBezTo>
                  <a:cubicBezTo>
                    <a:pt x="123152" y="6116971"/>
                    <a:pt x="122332" y="6184995"/>
                    <a:pt x="129309" y="6252438"/>
                  </a:cubicBezTo>
                  <a:cubicBezTo>
                    <a:pt x="131615" y="6274733"/>
                    <a:pt x="131933" y="6301244"/>
                    <a:pt x="147782" y="6317093"/>
                  </a:cubicBezTo>
                  <a:cubicBezTo>
                    <a:pt x="156758" y="6326069"/>
                    <a:pt x="172412" y="6310936"/>
                    <a:pt x="184727" y="6307857"/>
                  </a:cubicBezTo>
                  <a:cubicBezTo>
                    <a:pt x="190262" y="6274650"/>
                    <a:pt x="190799" y="6253665"/>
                    <a:pt x="203200" y="6224729"/>
                  </a:cubicBezTo>
                  <a:cubicBezTo>
                    <a:pt x="208624" y="6212074"/>
                    <a:pt x="216559" y="6200568"/>
                    <a:pt x="221673" y="6187784"/>
                  </a:cubicBezTo>
                  <a:cubicBezTo>
                    <a:pt x="228905" y="6169705"/>
                    <a:pt x="233987" y="6150839"/>
                    <a:pt x="240145" y="6132366"/>
                  </a:cubicBezTo>
                  <a:lnTo>
                    <a:pt x="258618" y="6076948"/>
                  </a:lnTo>
                  <a:cubicBezTo>
                    <a:pt x="261697" y="6061554"/>
                    <a:pt x="264047" y="6045996"/>
                    <a:pt x="267855" y="6030766"/>
                  </a:cubicBezTo>
                  <a:cubicBezTo>
                    <a:pt x="277767" y="5991119"/>
                    <a:pt x="277939" y="6010175"/>
                    <a:pt x="295564" y="5966111"/>
                  </a:cubicBezTo>
                  <a:cubicBezTo>
                    <a:pt x="302796" y="5948032"/>
                    <a:pt x="307878" y="5929166"/>
                    <a:pt x="314036" y="5910693"/>
                  </a:cubicBezTo>
                  <a:lnTo>
                    <a:pt x="323273" y="5882984"/>
                  </a:lnTo>
                  <a:cubicBezTo>
                    <a:pt x="326352" y="5861432"/>
                    <a:pt x="328239" y="5839677"/>
                    <a:pt x="332509" y="5818329"/>
                  </a:cubicBezTo>
                  <a:cubicBezTo>
                    <a:pt x="342925" y="5766249"/>
                    <a:pt x="346949" y="5756537"/>
                    <a:pt x="360218" y="5716729"/>
                  </a:cubicBezTo>
                  <a:cubicBezTo>
                    <a:pt x="362309" y="5702094"/>
                    <a:pt x="371940" y="5626146"/>
                    <a:pt x="378691" y="5605893"/>
                  </a:cubicBezTo>
                  <a:cubicBezTo>
                    <a:pt x="383045" y="5592831"/>
                    <a:pt x="391006" y="5581263"/>
                    <a:pt x="397164" y="5568948"/>
                  </a:cubicBezTo>
                  <a:cubicBezTo>
                    <a:pt x="400243" y="5547396"/>
                    <a:pt x="402131" y="5525641"/>
                    <a:pt x="406400" y="5504293"/>
                  </a:cubicBezTo>
                  <a:cubicBezTo>
                    <a:pt x="409643" y="5488076"/>
                    <a:pt x="431154" y="5439268"/>
                    <a:pt x="434109" y="5430402"/>
                  </a:cubicBezTo>
                  <a:cubicBezTo>
                    <a:pt x="438123" y="5418359"/>
                    <a:pt x="439858" y="5405663"/>
                    <a:pt x="443345" y="5393457"/>
                  </a:cubicBezTo>
                  <a:cubicBezTo>
                    <a:pt x="446020" y="5384096"/>
                    <a:pt x="449503" y="5374984"/>
                    <a:pt x="452582" y="5365748"/>
                  </a:cubicBezTo>
                  <a:cubicBezTo>
                    <a:pt x="455661" y="5338039"/>
                    <a:pt x="457235" y="5310120"/>
                    <a:pt x="461818" y="5282620"/>
                  </a:cubicBezTo>
                  <a:cubicBezTo>
                    <a:pt x="463419" y="5273016"/>
                    <a:pt x="468694" y="5264356"/>
                    <a:pt x="471055" y="5254911"/>
                  </a:cubicBezTo>
                  <a:cubicBezTo>
                    <a:pt x="493350" y="5165731"/>
                    <a:pt x="468412" y="5244368"/>
                    <a:pt x="489527" y="5181020"/>
                  </a:cubicBezTo>
                  <a:cubicBezTo>
                    <a:pt x="492606" y="5156390"/>
                    <a:pt x="493563" y="5131400"/>
                    <a:pt x="498764" y="5107129"/>
                  </a:cubicBezTo>
                  <a:cubicBezTo>
                    <a:pt x="502844" y="5088089"/>
                    <a:pt x="511078" y="5070184"/>
                    <a:pt x="517236" y="5051711"/>
                  </a:cubicBezTo>
                  <a:cubicBezTo>
                    <a:pt x="520315" y="5042475"/>
                    <a:pt x="524564" y="5033549"/>
                    <a:pt x="526473" y="5024002"/>
                  </a:cubicBezTo>
                  <a:lnTo>
                    <a:pt x="535709" y="4977820"/>
                  </a:lnTo>
                  <a:cubicBezTo>
                    <a:pt x="538788" y="4943953"/>
                    <a:pt x="540136" y="4909885"/>
                    <a:pt x="544945" y="4876220"/>
                  </a:cubicBezTo>
                  <a:cubicBezTo>
                    <a:pt x="549385" y="4845138"/>
                    <a:pt x="560294" y="4815099"/>
                    <a:pt x="563418" y="4783857"/>
                  </a:cubicBezTo>
                  <a:cubicBezTo>
                    <a:pt x="566497" y="4753069"/>
                    <a:pt x="568279" y="4722124"/>
                    <a:pt x="572655" y="4691493"/>
                  </a:cubicBezTo>
                  <a:cubicBezTo>
                    <a:pt x="575554" y="4671199"/>
                    <a:pt x="584548" y="4646575"/>
                    <a:pt x="591127" y="4626838"/>
                  </a:cubicBezTo>
                  <a:cubicBezTo>
                    <a:pt x="594206" y="4605287"/>
                    <a:pt x="596470" y="4583603"/>
                    <a:pt x="600364" y="4562184"/>
                  </a:cubicBezTo>
                  <a:cubicBezTo>
                    <a:pt x="602635" y="4549694"/>
                    <a:pt x="607670" y="4537785"/>
                    <a:pt x="609600" y="4525238"/>
                  </a:cubicBezTo>
                  <a:cubicBezTo>
                    <a:pt x="627583" y="4408342"/>
                    <a:pt x="604369" y="4478279"/>
                    <a:pt x="637309" y="4395929"/>
                  </a:cubicBezTo>
                  <a:cubicBezTo>
                    <a:pt x="665168" y="4256631"/>
                    <a:pt x="629691" y="4430209"/>
                    <a:pt x="655782" y="4312802"/>
                  </a:cubicBezTo>
                  <a:cubicBezTo>
                    <a:pt x="659188" y="4297477"/>
                    <a:pt x="661210" y="4281850"/>
                    <a:pt x="665018" y="4266620"/>
                  </a:cubicBezTo>
                  <a:cubicBezTo>
                    <a:pt x="667379" y="4257175"/>
                    <a:pt x="671894" y="4248356"/>
                    <a:pt x="674255" y="4238911"/>
                  </a:cubicBezTo>
                  <a:cubicBezTo>
                    <a:pt x="678063" y="4223681"/>
                    <a:pt x="679360" y="4207875"/>
                    <a:pt x="683491" y="4192729"/>
                  </a:cubicBezTo>
                  <a:cubicBezTo>
                    <a:pt x="688614" y="4173943"/>
                    <a:pt x="695806" y="4155784"/>
                    <a:pt x="701964" y="4137311"/>
                  </a:cubicBezTo>
                  <a:lnTo>
                    <a:pt x="729673" y="4054184"/>
                  </a:lnTo>
                  <a:cubicBezTo>
                    <a:pt x="732752" y="4044948"/>
                    <a:pt x="736548" y="4035920"/>
                    <a:pt x="738909" y="4026475"/>
                  </a:cubicBezTo>
                  <a:cubicBezTo>
                    <a:pt x="745067" y="4001845"/>
                    <a:pt x="749353" y="3976669"/>
                    <a:pt x="757382" y="3952584"/>
                  </a:cubicBezTo>
                  <a:lnTo>
                    <a:pt x="775855" y="3897166"/>
                  </a:lnTo>
                  <a:cubicBezTo>
                    <a:pt x="778934" y="3887930"/>
                    <a:pt x="782730" y="3878902"/>
                    <a:pt x="785091" y="3869457"/>
                  </a:cubicBezTo>
                  <a:cubicBezTo>
                    <a:pt x="788170" y="3857142"/>
                    <a:pt x="790840" y="3844717"/>
                    <a:pt x="794327" y="3832511"/>
                  </a:cubicBezTo>
                  <a:cubicBezTo>
                    <a:pt x="797002" y="3823150"/>
                    <a:pt x="801002" y="3814195"/>
                    <a:pt x="803564" y="3804802"/>
                  </a:cubicBezTo>
                  <a:cubicBezTo>
                    <a:pt x="834815" y="3690215"/>
                    <a:pt x="810012" y="3766981"/>
                    <a:pt x="831273" y="3703202"/>
                  </a:cubicBezTo>
                  <a:cubicBezTo>
                    <a:pt x="834352" y="3672414"/>
                    <a:pt x="837092" y="3641590"/>
                    <a:pt x="840509" y="3610838"/>
                  </a:cubicBezTo>
                  <a:cubicBezTo>
                    <a:pt x="843250" y="3586168"/>
                    <a:pt x="847595" y="3561676"/>
                    <a:pt x="849745" y="3536948"/>
                  </a:cubicBezTo>
                  <a:cubicBezTo>
                    <a:pt x="853755" y="3490837"/>
                    <a:pt x="854137" y="3444432"/>
                    <a:pt x="858982" y="3398402"/>
                  </a:cubicBezTo>
                  <a:cubicBezTo>
                    <a:pt x="862124" y="3368551"/>
                    <a:pt x="870688" y="3360814"/>
                    <a:pt x="877455" y="3333748"/>
                  </a:cubicBezTo>
                  <a:cubicBezTo>
                    <a:pt x="903571" y="3229287"/>
                    <a:pt x="865526" y="3351062"/>
                    <a:pt x="905164" y="3232148"/>
                  </a:cubicBezTo>
                  <a:cubicBezTo>
                    <a:pt x="908243" y="3222911"/>
                    <a:pt x="906299" y="3209839"/>
                    <a:pt x="914400" y="3204438"/>
                  </a:cubicBezTo>
                  <a:lnTo>
                    <a:pt x="942109" y="3185966"/>
                  </a:lnTo>
                  <a:cubicBezTo>
                    <a:pt x="954424" y="3189045"/>
                    <a:pt x="968493" y="3188161"/>
                    <a:pt x="979055" y="3195202"/>
                  </a:cubicBezTo>
                  <a:cubicBezTo>
                    <a:pt x="988291" y="3201359"/>
                    <a:pt x="990421" y="3214383"/>
                    <a:pt x="997527" y="3222911"/>
                  </a:cubicBezTo>
                  <a:cubicBezTo>
                    <a:pt x="1005889" y="3232946"/>
                    <a:pt x="1016874" y="3240585"/>
                    <a:pt x="1025236" y="3250620"/>
                  </a:cubicBezTo>
                  <a:cubicBezTo>
                    <a:pt x="1032343" y="3259148"/>
                    <a:pt x="1036334" y="3270032"/>
                    <a:pt x="1043709" y="3278329"/>
                  </a:cubicBezTo>
                  <a:cubicBezTo>
                    <a:pt x="1089724" y="3330096"/>
                    <a:pt x="1084720" y="3324144"/>
                    <a:pt x="1126836" y="3352220"/>
                  </a:cubicBezTo>
                  <a:cubicBezTo>
                    <a:pt x="1148388" y="3349141"/>
                    <a:pt x="1171172" y="3350799"/>
                    <a:pt x="1191491" y="3342984"/>
                  </a:cubicBezTo>
                  <a:cubicBezTo>
                    <a:pt x="1212213" y="3335014"/>
                    <a:pt x="1225370" y="3311422"/>
                    <a:pt x="1246909" y="3306038"/>
                  </a:cubicBezTo>
                  <a:lnTo>
                    <a:pt x="1283855" y="3296802"/>
                  </a:lnTo>
                  <a:cubicBezTo>
                    <a:pt x="1293091" y="3290644"/>
                    <a:pt x="1301635" y="3283293"/>
                    <a:pt x="1311564" y="3278329"/>
                  </a:cubicBezTo>
                  <a:cubicBezTo>
                    <a:pt x="1320272" y="3273975"/>
                    <a:pt x="1330157" y="3272511"/>
                    <a:pt x="1339273" y="3269093"/>
                  </a:cubicBezTo>
                  <a:cubicBezTo>
                    <a:pt x="1354797" y="3263271"/>
                    <a:pt x="1370061" y="3256778"/>
                    <a:pt x="1385455" y="3250620"/>
                  </a:cubicBezTo>
                  <a:cubicBezTo>
                    <a:pt x="1496671" y="3139404"/>
                    <a:pt x="1341622" y="3298076"/>
                    <a:pt x="1431636" y="3195202"/>
                  </a:cubicBezTo>
                  <a:cubicBezTo>
                    <a:pt x="1445972" y="3178818"/>
                    <a:pt x="1464452" y="3166204"/>
                    <a:pt x="1477818" y="3149020"/>
                  </a:cubicBezTo>
                  <a:cubicBezTo>
                    <a:pt x="1528298" y="3084117"/>
                    <a:pt x="1463032" y="3134248"/>
                    <a:pt x="1524000" y="3093602"/>
                  </a:cubicBezTo>
                  <a:cubicBezTo>
                    <a:pt x="1536315" y="3075129"/>
                    <a:pt x="1553924" y="3059246"/>
                    <a:pt x="1560945" y="3038184"/>
                  </a:cubicBezTo>
                  <a:cubicBezTo>
                    <a:pt x="1584166" y="2968527"/>
                    <a:pt x="1552840" y="3054396"/>
                    <a:pt x="1588655" y="2982766"/>
                  </a:cubicBezTo>
                  <a:cubicBezTo>
                    <a:pt x="1633845" y="2892384"/>
                    <a:pt x="1582801" y="2973072"/>
                    <a:pt x="1625600" y="2908875"/>
                  </a:cubicBezTo>
                  <a:cubicBezTo>
                    <a:pt x="1628679" y="2896560"/>
                    <a:pt x="1632906" y="2884476"/>
                    <a:pt x="1634836" y="2871929"/>
                  </a:cubicBezTo>
                  <a:cubicBezTo>
                    <a:pt x="1647065" y="2792440"/>
                    <a:pt x="1648286" y="2753915"/>
                    <a:pt x="1634836" y="2668729"/>
                  </a:cubicBezTo>
                  <a:cubicBezTo>
                    <a:pt x="1631799" y="2649495"/>
                    <a:pt x="1622522" y="2631784"/>
                    <a:pt x="1616364" y="2613311"/>
                  </a:cubicBezTo>
                  <a:lnTo>
                    <a:pt x="1597891" y="2557893"/>
                  </a:lnTo>
                  <a:lnTo>
                    <a:pt x="1588655" y="2520948"/>
                  </a:lnTo>
                  <a:cubicBezTo>
                    <a:pt x="1591734" y="2447057"/>
                    <a:pt x="1592428" y="2373028"/>
                    <a:pt x="1597891" y="2299275"/>
                  </a:cubicBezTo>
                  <a:cubicBezTo>
                    <a:pt x="1598610" y="2289566"/>
                    <a:pt x="1604766" y="2281011"/>
                    <a:pt x="1607127" y="2271566"/>
                  </a:cubicBezTo>
                  <a:cubicBezTo>
                    <a:pt x="1610935" y="2256336"/>
                    <a:pt x="1612556" y="2240614"/>
                    <a:pt x="1616364" y="2225384"/>
                  </a:cubicBezTo>
                  <a:cubicBezTo>
                    <a:pt x="1618725" y="2215939"/>
                    <a:pt x="1623038" y="2207068"/>
                    <a:pt x="1625600" y="2197675"/>
                  </a:cubicBezTo>
                  <a:cubicBezTo>
                    <a:pt x="1632280" y="2173181"/>
                    <a:pt x="1636045" y="2147870"/>
                    <a:pt x="1644073" y="2123784"/>
                  </a:cubicBezTo>
                  <a:cubicBezTo>
                    <a:pt x="1647152" y="2114548"/>
                    <a:pt x="1648955" y="2104783"/>
                    <a:pt x="1653309" y="2096075"/>
                  </a:cubicBezTo>
                  <a:cubicBezTo>
                    <a:pt x="1658273" y="2086146"/>
                    <a:pt x="1665624" y="2077602"/>
                    <a:pt x="1671782" y="2068366"/>
                  </a:cubicBezTo>
                  <a:cubicBezTo>
                    <a:pt x="1674861" y="2059130"/>
                    <a:pt x="1676989" y="2049520"/>
                    <a:pt x="1681018" y="2040657"/>
                  </a:cubicBezTo>
                  <a:cubicBezTo>
                    <a:pt x="1732643" y="1927083"/>
                    <a:pt x="1705606" y="2003842"/>
                    <a:pt x="1727200" y="1939057"/>
                  </a:cubicBezTo>
                  <a:cubicBezTo>
                    <a:pt x="1750871" y="1797025"/>
                    <a:pt x="1719112" y="1954082"/>
                    <a:pt x="1754909" y="1846693"/>
                  </a:cubicBezTo>
                  <a:cubicBezTo>
                    <a:pt x="1762938" y="1822608"/>
                    <a:pt x="1765353" y="1796887"/>
                    <a:pt x="1773382" y="1772802"/>
                  </a:cubicBezTo>
                  <a:lnTo>
                    <a:pt x="1791855" y="1717384"/>
                  </a:lnTo>
                  <a:lnTo>
                    <a:pt x="1810327" y="1661966"/>
                  </a:lnTo>
                  <a:cubicBezTo>
                    <a:pt x="1813406" y="1652730"/>
                    <a:pt x="1817655" y="1643804"/>
                    <a:pt x="1819564" y="1634257"/>
                  </a:cubicBezTo>
                  <a:cubicBezTo>
                    <a:pt x="1822643" y="1618863"/>
                    <a:pt x="1825395" y="1603400"/>
                    <a:pt x="1828800" y="1588075"/>
                  </a:cubicBezTo>
                  <a:cubicBezTo>
                    <a:pt x="1831554" y="1575683"/>
                    <a:pt x="1835949" y="1563651"/>
                    <a:pt x="1838036" y="1551129"/>
                  </a:cubicBezTo>
                  <a:cubicBezTo>
                    <a:pt x="1842117" y="1526645"/>
                    <a:pt x="1842072" y="1501509"/>
                    <a:pt x="1847273" y="1477238"/>
                  </a:cubicBezTo>
                  <a:cubicBezTo>
                    <a:pt x="1851353" y="1458198"/>
                    <a:pt x="1859587" y="1440293"/>
                    <a:pt x="1865745" y="1421820"/>
                  </a:cubicBezTo>
                  <a:lnTo>
                    <a:pt x="1874982" y="1394111"/>
                  </a:lnTo>
                  <a:cubicBezTo>
                    <a:pt x="1878061" y="1384875"/>
                    <a:pt x="1878817" y="1374503"/>
                    <a:pt x="1884218" y="1366402"/>
                  </a:cubicBezTo>
                  <a:lnTo>
                    <a:pt x="1902691" y="1338693"/>
                  </a:lnTo>
                  <a:cubicBezTo>
                    <a:pt x="1905770" y="1329457"/>
                    <a:pt x="1907199" y="1319495"/>
                    <a:pt x="1911927" y="1310984"/>
                  </a:cubicBezTo>
                  <a:cubicBezTo>
                    <a:pt x="1922709" y="1291576"/>
                    <a:pt x="1948873" y="1255566"/>
                    <a:pt x="1948873" y="1255566"/>
                  </a:cubicBezTo>
                  <a:cubicBezTo>
                    <a:pt x="1966853" y="1201623"/>
                    <a:pt x="1944041" y="1251161"/>
                    <a:pt x="1985818" y="1209384"/>
                  </a:cubicBezTo>
                  <a:cubicBezTo>
                    <a:pt x="2047394" y="1147808"/>
                    <a:pt x="1958109" y="1212463"/>
                    <a:pt x="2032000" y="1163202"/>
                  </a:cubicBezTo>
                  <a:cubicBezTo>
                    <a:pt x="2038158" y="1153966"/>
                    <a:pt x="2042119" y="1142803"/>
                    <a:pt x="2050473" y="1135493"/>
                  </a:cubicBezTo>
                  <a:cubicBezTo>
                    <a:pt x="2089560" y="1101292"/>
                    <a:pt x="2095543" y="1101998"/>
                    <a:pt x="2133600" y="1089311"/>
                  </a:cubicBezTo>
                  <a:cubicBezTo>
                    <a:pt x="2155152" y="1067760"/>
                    <a:pt x="2179968" y="1049040"/>
                    <a:pt x="2198255" y="1024657"/>
                  </a:cubicBezTo>
                  <a:cubicBezTo>
                    <a:pt x="2207491" y="1012342"/>
                    <a:pt x="2215946" y="999399"/>
                    <a:pt x="2225964" y="987711"/>
                  </a:cubicBezTo>
                  <a:cubicBezTo>
                    <a:pt x="2234465" y="977793"/>
                    <a:pt x="2245654" y="970313"/>
                    <a:pt x="2253673" y="960002"/>
                  </a:cubicBezTo>
                  <a:cubicBezTo>
                    <a:pt x="2267303" y="942477"/>
                    <a:pt x="2278303" y="923057"/>
                    <a:pt x="2290618" y="904584"/>
                  </a:cubicBezTo>
                  <a:cubicBezTo>
                    <a:pt x="2354520" y="808731"/>
                    <a:pt x="2257252" y="957117"/>
                    <a:pt x="2327564" y="839929"/>
                  </a:cubicBezTo>
                  <a:cubicBezTo>
                    <a:pt x="2338986" y="820891"/>
                    <a:pt x="2364509" y="784511"/>
                    <a:pt x="2364509" y="784511"/>
                  </a:cubicBezTo>
                  <a:cubicBezTo>
                    <a:pt x="2382006" y="732018"/>
                    <a:pt x="2366860" y="763687"/>
                    <a:pt x="2429164" y="701384"/>
                  </a:cubicBezTo>
                  <a:cubicBezTo>
                    <a:pt x="2459572" y="670976"/>
                    <a:pt x="2471722" y="662448"/>
                    <a:pt x="2493818" y="618257"/>
                  </a:cubicBezTo>
                  <a:cubicBezTo>
                    <a:pt x="2506133" y="593627"/>
                    <a:pt x="2522056" y="570491"/>
                    <a:pt x="2530764" y="544366"/>
                  </a:cubicBezTo>
                  <a:lnTo>
                    <a:pt x="2549236" y="488948"/>
                  </a:lnTo>
                  <a:lnTo>
                    <a:pt x="2558473" y="461238"/>
                  </a:lnTo>
                  <a:cubicBezTo>
                    <a:pt x="2555394" y="350402"/>
                    <a:pt x="2553758" y="239516"/>
                    <a:pt x="2549236" y="128729"/>
                  </a:cubicBezTo>
                  <a:cubicBezTo>
                    <a:pt x="2543982" y="0"/>
                    <a:pt x="2556934" y="36366"/>
                    <a:pt x="2558473" y="17893"/>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8"/>
            <p:cNvGrpSpPr/>
            <p:nvPr/>
          </p:nvGrpSpPr>
          <p:grpSpPr>
            <a:xfrm>
              <a:off x="3047999" y="3140363"/>
              <a:ext cx="1117600" cy="489528"/>
              <a:chOff x="3047999" y="3140363"/>
              <a:chExt cx="1117600" cy="489528"/>
            </a:xfrm>
          </p:grpSpPr>
          <p:sp>
            <p:nvSpPr>
              <p:cNvPr id="18" name="TextBox 6"/>
              <p:cNvSpPr txBox="1"/>
              <p:nvPr/>
            </p:nvSpPr>
            <p:spPr>
              <a:xfrm>
                <a:off x="3047999" y="3140363"/>
                <a:ext cx="1117600" cy="369332"/>
              </a:xfrm>
              <a:prstGeom prst="rect">
                <a:avLst/>
              </a:prstGeom>
              <a:noFill/>
            </p:spPr>
            <p:txBody>
              <a:bodyPr wrap="square" rtlCol="0">
                <a:spAutoFit/>
              </a:bodyPr>
              <a:lstStyle/>
              <a:p>
                <a:r>
                  <a:rPr lang="en-US" dirty="0"/>
                  <a:t>Cana</a:t>
                </a:r>
              </a:p>
            </p:txBody>
          </p:sp>
          <p:sp>
            <p:nvSpPr>
              <p:cNvPr id="19" name="5-Point Star 7"/>
              <p:cNvSpPr/>
              <p:nvPr/>
            </p:nvSpPr>
            <p:spPr>
              <a:xfrm>
                <a:off x="3639127" y="3389745"/>
                <a:ext cx="230909" cy="240146"/>
              </a:xfrm>
              <a:prstGeom prst="star5">
                <a:avLst>
                  <a:gd name="adj" fmla="val 19098"/>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9"/>
            <p:cNvGrpSpPr/>
            <p:nvPr/>
          </p:nvGrpSpPr>
          <p:grpSpPr>
            <a:xfrm>
              <a:off x="4128655" y="2784764"/>
              <a:ext cx="1408544" cy="424873"/>
              <a:chOff x="3976255" y="2632364"/>
              <a:chExt cx="1408544" cy="424873"/>
            </a:xfrm>
          </p:grpSpPr>
          <p:sp>
            <p:nvSpPr>
              <p:cNvPr id="16" name="TextBox 15"/>
              <p:cNvSpPr txBox="1"/>
              <p:nvPr/>
            </p:nvSpPr>
            <p:spPr>
              <a:xfrm>
                <a:off x="3976255" y="2632364"/>
                <a:ext cx="1408544" cy="369332"/>
              </a:xfrm>
              <a:prstGeom prst="rect">
                <a:avLst/>
              </a:prstGeom>
              <a:noFill/>
            </p:spPr>
            <p:txBody>
              <a:bodyPr wrap="square" rtlCol="0">
                <a:spAutoFit/>
              </a:bodyPr>
              <a:lstStyle/>
              <a:p>
                <a:r>
                  <a:rPr lang="en-US" dirty="0"/>
                  <a:t>Capernaum</a:t>
                </a:r>
              </a:p>
            </p:txBody>
          </p:sp>
          <p:sp>
            <p:nvSpPr>
              <p:cNvPr id="17" name="5-Point Star 16"/>
              <p:cNvSpPr/>
              <p:nvPr/>
            </p:nvSpPr>
            <p:spPr>
              <a:xfrm>
                <a:off x="5070764" y="2817091"/>
                <a:ext cx="230909" cy="240146"/>
              </a:xfrm>
              <a:prstGeom prst="star5">
                <a:avLst>
                  <a:gd name="adj" fmla="val 19098"/>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955308" y="3274289"/>
              <a:ext cx="1117600" cy="523220"/>
            </a:xfrm>
            <a:prstGeom prst="rect">
              <a:avLst/>
            </a:prstGeom>
            <a:noFill/>
          </p:spPr>
          <p:txBody>
            <a:bodyPr wrap="square" rtlCol="0">
              <a:spAutoFit/>
            </a:bodyPr>
            <a:lstStyle/>
            <a:p>
              <a:pPr algn="ctr"/>
              <a:r>
                <a:rPr lang="en-US" sz="1400" dirty="0"/>
                <a:t>Sea of Galilee</a:t>
              </a:r>
            </a:p>
          </p:txBody>
        </p:sp>
        <p:sp>
          <p:nvSpPr>
            <p:cNvPr id="13" name="Freeform 12"/>
            <p:cNvSpPr/>
            <p:nvPr/>
          </p:nvSpPr>
          <p:spPr>
            <a:xfrm>
              <a:off x="5206602" y="4359564"/>
              <a:ext cx="344452" cy="2189018"/>
            </a:xfrm>
            <a:custGeom>
              <a:avLst/>
              <a:gdLst>
                <a:gd name="connsiteX0" fmla="*/ 344452 w 344452"/>
                <a:gd name="connsiteY0" fmla="*/ 0 h 2189018"/>
                <a:gd name="connsiteX1" fmla="*/ 335216 w 344452"/>
                <a:gd name="connsiteY1" fmla="*/ 83127 h 2189018"/>
                <a:gd name="connsiteX2" fmla="*/ 316743 w 344452"/>
                <a:gd name="connsiteY2" fmla="*/ 138545 h 2189018"/>
                <a:gd name="connsiteX3" fmla="*/ 298270 w 344452"/>
                <a:gd name="connsiteY3" fmla="*/ 193963 h 2189018"/>
                <a:gd name="connsiteX4" fmla="*/ 279798 w 344452"/>
                <a:gd name="connsiteY4" fmla="*/ 221673 h 2189018"/>
                <a:gd name="connsiteX5" fmla="*/ 242852 w 344452"/>
                <a:gd name="connsiteY5" fmla="*/ 323273 h 2189018"/>
                <a:gd name="connsiteX6" fmla="*/ 224379 w 344452"/>
                <a:gd name="connsiteY6" fmla="*/ 378691 h 2189018"/>
                <a:gd name="connsiteX7" fmla="*/ 215143 w 344452"/>
                <a:gd name="connsiteY7" fmla="*/ 406400 h 2189018"/>
                <a:gd name="connsiteX8" fmla="*/ 205907 w 344452"/>
                <a:gd name="connsiteY8" fmla="*/ 785091 h 2189018"/>
                <a:gd name="connsiteX9" fmla="*/ 187434 w 344452"/>
                <a:gd name="connsiteY9" fmla="*/ 840509 h 2189018"/>
                <a:gd name="connsiteX10" fmla="*/ 178198 w 344452"/>
                <a:gd name="connsiteY10" fmla="*/ 877454 h 2189018"/>
                <a:gd name="connsiteX11" fmla="*/ 159725 w 344452"/>
                <a:gd name="connsiteY11" fmla="*/ 932873 h 2189018"/>
                <a:gd name="connsiteX12" fmla="*/ 150489 w 344452"/>
                <a:gd name="connsiteY12" fmla="*/ 979054 h 2189018"/>
                <a:gd name="connsiteX13" fmla="*/ 132016 w 344452"/>
                <a:gd name="connsiteY13" fmla="*/ 1052945 h 2189018"/>
                <a:gd name="connsiteX14" fmla="*/ 122779 w 344452"/>
                <a:gd name="connsiteY14" fmla="*/ 1136073 h 2189018"/>
                <a:gd name="connsiteX15" fmla="*/ 104307 w 344452"/>
                <a:gd name="connsiteY15" fmla="*/ 1219200 h 2189018"/>
                <a:gd name="connsiteX16" fmla="*/ 95070 w 344452"/>
                <a:gd name="connsiteY16" fmla="*/ 1717963 h 2189018"/>
                <a:gd name="connsiteX17" fmla="*/ 67361 w 344452"/>
                <a:gd name="connsiteY17" fmla="*/ 1838036 h 2189018"/>
                <a:gd name="connsiteX18" fmla="*/ 39652 w 344452"/>
                <a:gd name="connsiteY18" fmla="*/ 1902691 h 2189018"/>
                <a:gd name="connsiteX19" fmla="*/ 30416 w 344452"/>
                <a:gd name="connsiteY19" fmla="*/ 1930400 h 2189018"/>
                <a:gd name="connsiteX20" fmla="*/ 2707 w 344452"/>
                <a:gd name="connsiteY20" fmla="*/ 1985818 h 2189018"/>
                <a:gd name="connsiteX21" fmla="*/ 2707 w 344452"/>
                <a:gd name="connsiteY21" fmla="*/ 2189018 h 218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4452" h="2189018">
                  <a:moveTo>
                    <a:pt x="344452" y="0"/>
                  </a:moveTo>
                  <a:cubicBezTo>
                    <a:pt x="341373" y="27709"/>
                    <a:pt x="340684" y="55789"/>
                    <a:pt x="335216" y="83127"/>
                  </a:cubicBezTo>
                  <a:cubicBezTo>
                    <a:pt x="331397" y="102221"/>
                    <a:pt x="322901" y="120072"/>
                    <a:pt x="316743" y="138545"/>
                  </a:cubicBezTo>
                  <a:cubicBezTo>
                    <a:pt x="316741" y="138550"/>
                    <a:pt x="298273" y="193959"/>
                    <a:pt x="298270" y="193963"/>
                  </a:cubicBezTo>
                  <a:lnTo>
                    <a:pt x="279798" y="221673"/>
                  </a:lnTo>
                  <a:cubicBezTo>
                    <a:pt x="258633" y="306333"/>
                    <a:pt x="275408" y="274439"/>
                    <a:pt x="242852" y="323273"/>
                  </a:cubicBezTo>
                  <a:lnTo>
                    <a:pt x="224379" y="378691"/>
                  </a:lnTo>
                  <a:lnTo>
                    <a:pt x="215143" y="406400"/>
                  </a:lnTo>
                  <a:cubicBezTo>
                    <a:pt x="212064" y="532630"/>
                    <a:pt x="213950" y="659080"/>
                    <a:pt x="205907" y="785091"/>
                  </a:cubicBezTo>
                  <a:cubicBezTo>
                    <a:pt x="204667" y="804523"/>
                    <a:pt x="192157" y="821618"/>
                    <a:pt x="187434" y="840509"/>
                  </a:cubicBezTo>
                  <a:cubicBezTo>
                    <a:pt x="184355" y="852824"/>
                    <a:pt x="181846" y="865295"/>
                    <a:pt x="178198" y="877454"/>
                  </a:cubicBezTo>
                  <a:cubicBezTo>
                    <a:pt x="172603" y="896105"/>
                    <a:pt x="163544" y="913779"/>
                    <a:pt x="159725" y="932873"/>
                  </a:cubicBezTo>
                  <a:cubicBezTo>
                    <a:pt x="156646" y="948267"/>
                    <a:pt x="154019" y="963758"/>
                    <a:pt x="150489" y="979054"/>
                  </a:cubicBezTo>
                  <a:cubicBezTo>
                    <a:pt x="144780" y="1003792"/>
                    <a:pt x="132016" y="1052945"/>
                    <a:pt x="132016" y="1052945"/>
                  </a:cubicBezTo>
                  <a:cubicBezTo>
                    <a:pt x="128937" y="1080654"/>
                    <a:pt x="126722" y="1108473"/>
                    <a:pt x="122779" y="1136073"/>
                  </a:cubicBezTo>
                  <a:cubicBezTo>
                    <a:pt x="118870" y="1163432"/>
                    <a:pt x="111029" y="1192310"/>
                    <a:pt x="104307" y="1219200"/>
                  </a:cubicBezTo>
                  <a:cubicBezTo>
                    <a:pt x="101228" y="1385454"/>
                    <a:pt x="100519" y="1551769"/>
                    <a:pt x="95070" y="1717963"/>
                  </a:cubicBezTo>
                  <a:cubicBezTo>
                    <a:pt x="92642" y="1792002"/>
                    <a:pt x="84166" y="1770812"/>
                    <a:pt x="67361" y="1838036"/>
                  </a:cubicBezTo>
                  <a:cubicBezTo>
                    <a:pt x="55433" y="1885751"/>
                    <a:pt x="65167" y="1864420"/>
                    <a:pt x="39652" y="1902691"/>
                  </a:cubicBezTo>
                  <a:cubicBezTo>
                    <a:pt x="36573" y="1911927"/>
                    <a:pt x="34770" y="1921692"/>
                    <a:pt x="30416" y="1930400"/>
                  </a:cubicBezTo>
                  <a:cubicBezTo>
                    <a:pt x="19925" y="1951383"/>
                    <a:pt x="3716" y="1960582"/>
                    <a:pt x="2707" y="1985818"/>
                  </a:cubicBezTo>
                  <a:cubicBezTo>
                    <a:pt x="0" y="2053497"/>
                    <a:pt x="2707" y="2121285"/>
                    <a:pt x="2707" y="2189018"/>
                  </a:cubicBezTo>
                </a:path>
              </a:pathLst>
            </a:cu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ame 13"/>
            <p:cNvSpPr/>
            <p:nvPr/>
          </p:nvSpPr>
          <p:spPr>
            <a:xfrm>
              <a:off x="563418" y="166255"/>
              <a:ext cx="7398327" cy="6691745"/>
            </a:xfrm>
            <a:prstGeom prst="frame">
              <a:avLst>
                <a:gd name="adj1" fmla="val 60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14"/>
            <p:cNvSpPr/>
            <p:nvPr/>
          </p:nvSpPr>
          <p:spPr>
            <a:xfrm>
              <a:off x="5440218" y="1450109"/>
              <a:ext cx="230909" cy="1647964"/>
            </a:xfrm>
            <a:custGeom>
              <a:avLst/>
              <a:gdLst>
                <a:gd name="connsiteX0" fmla="*/ 0 w 230909"/>
                <a:gd name="connsiteY0" fmla="*/ 0 h 2488473"/>
                <a:gd name="connsiteX1" fmla="*/ 73891 w 230909"/>
                <a:gd name="connsiteY1" fmla="*/ 101600 h 2488473"/>
                <a:gd name="connsiteX2" fmla="*/ 120073 w 230909"/>
                <a:gd name="connsiteY2" fmla="*/ 147782 h 2488473"/>
                <a:gd name="connsiteX3" fmla="*/ 129309 w 230909"/>
                <a:gd name="connsiteY3" fmla="*/ 184727 h 2488473"/>
                <a:gd name="connsiteX4" fmla="*/ 166255 w 230909"/>
                <a:gd name="connsiteY4" fmla="*/ 240145 h 2488473"/>
                <a:gd name="connsiteX5" fmla="*/ 184727 w 230909"/>
                <a:gd name="connsiteY5" fmla="*/ 397164 h 2488473"/>
                <a:gd name="connsiteX6" fmla="*/ 175491 w 230909"/>
                <a:gd name="connsiteY6" fmla="*/ 600364 h 2488473"/>
                <a:gd name="connsiteX7" fmla="*/ 166255 w 230909"/>
                <a:gd name="connsiteY7" fmla="*/ 646545 h 2488473"/>
                <a:gd name="connsiteX8" fmla="*/ 138546 w 230909"/>
                <a:gd name="connsiteY8" fmla="*/ 711200 h 2488473"/>
                <a:gd name="connsiteX9" fmla="*/ 120073 w 230909"/>
                <a:gd name="connsiteY9" fmla="*/ 812800 h 2488473"/>
                <a:gd name="connsiteX10" fmla="*/ 110837 w 230909"/>
                <a:gd name="connsiteY10" fmla="*/ 849745 h 2488473"/>
                <a:gd name="connsiteX11" fmla="*/ 101600 w 230909"/>
                <a:gd name="connsiteY11" fmla="*/ 1173018 h 2488473"/>
                <a:gd name="connsiteX12" fmla="*/ 120073 w 230909"/>
                <a:gd name="connsiteY12" fmla="*/ 1579418 h 2488473"/>
                <a:gd name="connsiteX13" fmla="*/ 129309 w 230909"/>
                <a:gd name="connsiteY13" fmla="*/ 1607127 h 2488473"/>
                <a:gd name="connsiteX14" fmla="*/ 157018 w 230909"/>
                <a:gd name="connsiteY14" fmla="*/ 1699491 h 2488473"/>
                <a:gd name="connsiteX15" fmla="*/ 193964 w 230909"/>
                <a:gd name="connsiteY15" fmla="*/ 1764145 h 2488473"/>
                <a:gd name="connsiteX16" fmla="*/ 212437 w 230909"/>
                <a:gd name="connsiteY16" fmla="*/ 1939636 h 2488473"/>
                <a:gd name="connsiteX17" fmla="*/ 230909 w 230909"/>
                <a:gd name="connsiteY17" fmla="*/ 1995055 h 2488473"/>
                <a:gd name="connsiteX18" fmla="*/ 221673 w 230909"/>
                <a:gd name="connsiteY18" fmla="*/ 2161309 h 2488473"/>
                <a:gd name="connsiteX19" fmla="*/ 212437 w 230909"/>
                <a:gd name="connsiteY19" fmla="*/ 2189018 h 2488473"/>
                <a:gd name="connsiteX20" fmla="*/ 184727 w 230909"/>
                <a:gd name="connsiteY20" fmla="*/ 2346036 h 2488473"/>
                <a:gd name="connsiteX21" fmla="*/ 157018 w 230909"/>
                <a:gd name="connsiteY21" fmla="*/ 2447636 h 2488473"/>
                <a:gd name="connsiteX22" fmla="*/ 147782 w 230909"/>
                <a:gd name="connsiteY22" fmla="*/ 2484582 h 248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0909" h="2488473">
                  <a:moveTo>
                    <a:pt x="0" y="0"/>
                  </a:moveTo>
                  <a:cubicBezTo>
                    <a:pt x="20628" y="30942"/>
                    <a:pt x="53201" y="80910"/>
                    <a:pt x="73891" y="101600"/>
                  </a:cubicBezTo>
                  <a:lnTo>
                    <a:pt x="120073" y="147782"/>
                  </a:lnTo>
                  <a:cubicBezTo>
                    <a:pt x="123152" y="160097"/>
                    <a:pt x="123632" y="173373"/>
                    <a:pt x="129309" y="184727"/>
                  </a:cubicBezTo>
                  <a:cubicBezTo>
                    <a:pt x="139238" y="204585"/>
                    <a:pt x="166255" y="240145"/>
                    <a:pt x="166255" y="240145"/>
                  </a:cubicBezTo>
                  <a:cubicBezTo>
                    <a:pt x="178298" y="300365"/>
                    <a:pt x="184727" y="323383"/>
                    <a:pt x="184727" y="397164"/>
                  </a:cubicBezTo>
                  <a:cubicBezTo>
                    <a:pt x="184727" y="464967"/>
                    <a:pt x="180500" y="532746"/>
                    <a:pt x="175491" y="600364"/>
                  </a:cubicBezTo>
                  <a:cubicBezTo>
                    <a:pt x="174331" y="616020"/>
                    <a:pt x="171219" y="631652"/>
                    <a:pt x="166255" y="646545"/>
                  </a:cubicBezTo>
                  <a:cubicBezTo>
                    <a:pt x="116982" y="794364"/>
                    <a:pt x="170836" y="598188"/>
                    <a:pt x="138546" y="711200"/>
                  </a:cubicBezTo>
                  <a:cubicBezTo>
                    <a:pt x="122832" y="766198"/>
                    <a:pt x="133156" y="740839"/>
                    <a:pt x="120073" y="812800"/>
                  </a:cubicBezTo>
                  <a:cubicBezTo>
                    <a:pt x="117802" y="825289"/>
                    <a:pt x="113916" y="837430"/>
                    <a:pt x="110837" y="849745"/>
                  </a:cubicBezTo>
                  <a:cubicBezTo>
                    <a:pt x="107758" y="957503"/>
                    <a:pt x="101600" y="1065216"/>
                    <a:pt x="101600" y="1173018"/>
                  </a:cubicBezTo>
                  <a:cubicBezTo>
                    <a:pt x="101600" y="1331933"/>
                    <a:pt x="81944" y="1445963"/>
                    <a:pt x="120073" y="1579418"/>
                  </a:cubicBezTo>
                  <a:cubicBezTo>
                    <a:pt x="122748" y="1588779"/>
                    <a:pt x="126634" y="1597766"/>
                    <a:pt x="129309" y="1607127"/>
                  </a:cubicBezTo>
                  <a:cubicBezTo>
                    <a:pt x="138146" y="1638056"/>
                    <a:pt x="142390" y="1670236"/>
                    <a:pt x="157018" y="1699491"/>
                  </a:cubicBezTo>
                  <a:cubicBezTo>
                    <a:pt x="180456" y="1746365"/>
                    <a:pt x="167853" y="1724980"/>
                    <a:pt x="193964" y="1764145"/>
                  </a:cubicBezTo>
                  <a:cubicBezTo>
                    <a:pt x="222690" y="1850330"/>
                    <a:pt x="182906" y="1723073"/>
                    <a:pt x="212437" y="1939636"/>
                  </a:cubicBezTo>
                  <a:cubicBezTo>
                    <a:pt x="215068" y="1958930"/>
                    <a:pt x="230909" y="1995055"/>
                    <a:pt x="230909" y="1995055"/>
                  </a:cubicBezTo>
                  <a:cubicBezTo>
                    <a:pt x="227830" y="2050473"/>
                    <a:pt x="226935" y="2106056"/>
                    <a:pt x="221673" y="2161309"/>
                  </a:cubicBezTo>
                  <a:cubicBezTo>
                    <a:pt x="220750" y="2171001"/>
                    <a:pt x="213575" y="2179349"/>
                    <a:pt x="212437" y="2189018"/>
                  </a:cubicBezTo>
                  <a:cubicBezTo>
                    <a:pt x="194531" y="2341216"/>
                    <a:pt x="229194" y="2279336"/>
                    <a:pt x="184727" y="2346036"/>
                  </a:cubicBezTo>
                  <a:cubicBezTo>
                    <a:pt x="145097" y="2464932"/>
                    <a:pt x="183130" y="2343193"/>
                    <a:pt x="157018" y="2447636"/>
                  </a:cubicBezTo>
                  <a:cubicBezTo>
                    <a:pt x="146808" y="2488473"/>
                    <a:pt x="147782" y="2462381"/>
                    <a:pt x="147782" y="2484582"/>
                  </a:cubicBezTo>
                </a:path>
              </a:pathLst>
            </a:custGeom>
            <a:ln w="1651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 name="Group 21"/>
          <p:cNvGrpSpPr/>
          <p:nvPr/>
        </p:nvGrpSpPr>
        <p:grpSpPr>
          <a:xfrm>
            <a:off x="5449454" y="1063047"/>
            <a:ext cx="2760228" cy="2004109"/>
            <a:chOff x="6262254" y="3658466"/>
            <a:chExt cx="2760228" cy="2004109"/>
          </a:xfrm>
        </p:grpSpPr>
        <p:pic>
          <p:nvPicPr>
            <p:cNvPr id="15362" name="Picture 2" descr="https://upload.wikimedia.org/wikipedia/commons/thumb/8/88/Cana_of_Galilee._90.Holy_land_photographed._Daniel_B._Shepp._1894-1.jpg/1280px-Cana_of_Galilee._90.Holy_land_photographed._Daniel_B._Shepp._1894-1.jpg"/>
            <p:cNvPicPr>
              <a:picLocks noChangeAspect="1" noChangeArrowheads="1"/>
            </p:cNvPicPr>
            <p:nvPr/>
          </p:nvPicPr>
          <p:blipFill>
            <a:blip r:embed="rId3" cstate="print"/>
            <a:srcRect/>
            <a:stretch>
              <a:fillRect/>
            </a:stretch>
          </p:blipFill>
          <p:spPr bwMode="auto">
            <a:xfrm>
              <a:off x="6262254" y="3658466"/>
              <a:ext cx="2760228" cy="1953724"/>
            </a:xfrm>
            <a:prstGeom prst="rect">
              <a:avLst/>
            </a:prstGeom>
            <a:noFill/>
          </p:spPr>
        </p:pic>
        <p:sp>
          <p:nvSpPr>
            <p:cNvPr id="21" name="TextBox 3"/>
            <p:cNvSpPr txBox="1">
              <a:spLocks noChangeArrowheads="1"/>
            </p:cNvSpPr>
            <p:nvPr/>
          </p:nvSpPr>
          <p:spPr bwMode="auto">
            <a:xfrm>
              <a:off x="6271492" y="5400965"/>
              <a:ext cx="1528618" cy="261610"/>
            </a:xfrm>
            <a:prstGeom prst="rect">
              <a:avLst/>
            </a:prstGeom>
            <a:noFill/>
            <a:ln w="9525">
              <a:noFill/>
              <a:miter lim="800000"/>
              <a:headEnd/>
              <a:tailEnd/>
            </a:ln>
          </p:spPr>
          <p:txBody>
            <a:bodyPr wrap="square">
              <a:spAutoFit/>
            </a:bodyPr>
            <a:lstStyle/>
            <a:p>
              <a:r>
                <a:rPr lang="en-US" sz="1100" b="1" i="1" dirty="0"/>
                <a:t>Daniel B. </a:t>
              </a:r>
              <a:r>
                <a:rPr lang="en-US" sz="1100" b="1" i="1" dirty="0" err="1"/>
                <a:t>Shepp</a:t>
              </a:r>
              <a:endParaRPr lang="en-US" sz="1100" b="1" i="1" dirty="0"/>
            </a:p>
          </p:txBody>
        </p:sp>
      </p:grpSp>
      <p:sp>
        <p:nvSpPr>
          <p:cNvPr id="23" name="TextBox 6"/>
          <p:cNvSpPr txBox="1"/>
          <p:nvPr/>
        </p:nvSpPr>
        <p:spPr>
          <a:xfrm>
            <a:off x="7685270" y="3772315"/>
            <a:ext cx="1061790" cy="369332"/>
          </a:xfrm>
          <a:prstGeom prst="rect">
            <a:avLst/>
          </a:prstGeom>
          <a:noFill/>
        </p:spPr>
        <p:txBody>
          <a:bodyPr wrap="square" rtlCol="0">
            <a:spAutoFit/>
          </a:bodyPr>
          <a:lstStyle/>
          <a:p>
            <a:r>
              <a:rPr lang="en-US" dirty="0"/>
              <a:t>Nazareth </a:t>
            </a:r>
          </a:p>
        </p:txBody>
      </p:sp>
      <p:sp>
        <p:nvSpPr>
          <p:cNvPr id="24" name="5-Point Star 7"/>
          <p:cNvSpPr/>
          <p:nvPr/>
        </p:nvSpPr>
        <p:spPr>
          <a:xfrm>
            <a:off x="8246879" y="4009243"/>
            <a:ext cx="219378" cy="228154"/>
          </a:xfrm>
          <a:prstGeom prst="star5">
            <a:avLst>
              <a:gd name="adj" fmla="val 19098"/>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971310" y="4321031"/>
            <a:ext cx="2350654" cy="1475471"/>
            <a:chOff x="5971310" y="4321031"/>
            <a:chExt cx="2350654" cy="1475471"/>
          </a:xfrm>
        </p:grpSpPr>
        <p:pic>
          <p:nvPicPr>
            <p:cNvPr id="15364" name="Picture 4" descr="Image result for nazareth in jesus time"/>
            <p:cNvPicPr>
              <a:picLocks noChangeAspect="1" noChangeArrowheads="1"/>
            </p:cNvPicPr>
            <p:nvPr/>
          </p:nvPicPr>
          <p:blipFill>
            <a:blip r:embed="rId4" cstate="print"/>
            <a:srcRect r="102" b="13698"/>
            <a:stretch>
              <a:fillRect/>
            </a:stretch>
          </p:blipFill>
          <p:spPr bwMode="auto">
            <a:xfrm>
              <a:off x="6068290" y="4321031"/>
              <a:ext cx="2253674" cy="1405514"/>
            </a:xfrm>
            <a:prstGeom prst="rect">
              <a:avLst/>
            </a:prstGeom>
            <a:noFill/>
          </p:spPr>
        </p:pic>
        <p:sp>
          <p:nvSpPr>
            <p:cNvPr id="26" name="TextBox 3"/>
            <p:cNvSpPr txBox="1">
              <a:spLocks noChangeArrowheads="1"/>
            </p:cNvSpPr>
            <p:nvPr/>
          </p:nvSpPr>
          <p:spPr bwMode="auto">
            <a:xfrm>
              <a:off x="5971310" y="5534892"/>
              <a:ext cx="1528618" cy="261610"/>
            </a:xfrm>
            <a:prstGeom prst="rect">
              <a:avLst/>
            </a:prstGeom>
            <a:noFill/>
            <a:ln w="9525">
              <a:noFill/>
              <a:miter lim="800000"/>
              <a:headEnd/>
              <a:tailEnd/>
            </a:ln>
          </p:spPr>
          <p:txBody>
            <a:bodyPr wrap="square">
              <a:spAutoFit/>
            </a:bodyPr>
            <a:lstStyle/>
            <a:p>
              <a:r>
                <a:rPr lang="en-US" sz="1100" b="1" i="1" dirty="0"/>
                <a:t>David Roberts</a:t>
              </a:r>
            </a:p>
          </p:txBody>
        </p:sp>
      </p:grpSp>
      <p:sp>
        <p:nvSpPr>
          <p:cNvPr id="29" name="Rectangle 28"/>
          <p:cNvSpPr/>
          <p:nvPr/>
        </p:nvSpPr>
        <p:spPr>
          <a:xfrm>
            <a:off x="0" y="6488668"/>
            <a:ext cx="1316386" cy="369332"/>
          </a:xfrm>
          <a:prstGeom prst="rect">
            <a:avLst/>
          </a:prstGeom>
        </p:spPr>
        <p:txBody>
          <a:bodyPr wrap="none">
            <a:spAutoFit/>
          </a:bodyPr>
          <a:lstStyle/>
          <a:p>
            <a:r>
              <a:rPr lang="en-US" dirty="0">
                <a:solidFill>
                  <a:schemeClr val="bg1"/>
                </a:solidFill>
              </a:rPr>
              <a:t>JST John 2:1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21506" y="1609165"/>
            <a:ext cx="5463988" cy="3785652"/>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Ezekiel sees in a vision a “spring of pure water” forming a river and flowing through the dry wilderness of Judaea</a:t>
            </a:r>
          </a:p>
          <a:p>
            <a:pPr algn="ctr"/>
            <a:r>
              <a:rPr lang="en-US" sz="4000" dirty="0">
                <a:latin typeface="Abadi" panose="020B0604020104020204" pitchFamily="34" charset="0"/>
                <a:cs typeface="Estrangelo Edessa" pitchFamily="66" charset="0"/>
              </a:rPr>
              <a:t>Ezekiel 47:1</a:t>
            </a:r>
          </a:p>
        </p:txBody>
      </p:sp>
      <p:pic>
        <p:nvPicPr>
          <p:cNvPr id="7" name="Picture 6" descr="THE-RIVER-THRONE-VISION-Ezekiel-by-Ted-Larson.jpg"/>
          <p:cNvPicPr>
            <a:picLocks noChangeAspect="1"/>
          </p:cNvPicPr>
          <p:nvPr/>
        </p:nvPicPr>
        <p:blipFill>
          <a:blip r:embed="rId3" cstate="print"/>
          <a:stretch>
            <a:fillRect/>
          </a:stretch>
        </p:blipFill>
        <p:spPr>
          <a:xfrm>
            <a:off x="203199" y="1065846"/>
            <a:ext cx="6018307" cy="4513730"/>
          </a:xfrm>
          <a:prstGeom prst="rect">
            <a:avLst/>
          </a:prstGeom>
        </p:spPr>
      </p:pic>
    </p:spTree>
    <p:extLst>
      <p:ext uri="{BB962C8B-B14F-4D97-AF65-F5344CB8AC3E}">
        <p14:creationId xmlns:p14="http://schemas.microsoft.com/office/powerpoint/2010/main" val="37378754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1524001"/>
            <a:ext cx="5262282" cy="3046988"/>
          </a:xfrm>
          <a:prstGeom prst="rect">
            <a:avLst/>
          </a:prstGeom>
          <a:noFill/>
        </p:spPr>
        <p:txBody>
          <a:bodyPr wrap="square" rtlCol="0">
            <a:spAutoFit/>
          </a:bodyPr>
          <a:lstStyle/>
          <a:p>
            <a:pPr algn="ctr"/>
            <a:r>
              <a:rPr lang="en-US" sz="4800" dirty="0">
                <a:latin typeface="Abadi" panose="020B0604020104020204" pitchFamily="34" charset="0"/>
                <a:cs typeface="Estrangelo Edessa" pitchFamily="66" charset="0"/>
              </a:rPr>
              <a:t>Ezekiel saw that wherever the river flowed life came to the barren desert</a:t>
            </a:r>
          </a:p>
        </p:txBody>
      </p:sp>
      <p:pic>
        <p:nvPicPr>
          <p:cNvPr id="1026" name="Picture 2" descr="https://encrypted-tbn2.gstatic.com/images?q=tbn:ANd9GcRWFUYXaH2fkSCk-EZgGkahi4hz0uOKA0xLXRXLxKM8MlEcoLn-gMHznA"/>
          <p:cNvPicPr>
            <a:picLocks noChangeAspect="1" noChangeArrowheads="1"/>
          </p:cNvPicPr>
          <p:nvPr/>
        </p:nvPicPr>
        <p:blipFill>
          <a:blip r:embed="rId4" cstate="print"/>
          <a:srcRect/>
          <a:stretch>
            <a:fillRect/>
          </a:stretch>
        </p:blipFill>
        <p:spPr bwMode="auto">
          <a:xfrm>
            <a:off x="5578382" y="688963"/>
            <a:ext cx="6297518" cy="4717063"/>
          </a:xfrm>
          <a:prstGeom prst="rect">
            <a:avLst/>
          </a:prstGeom>
          <a:noFill/>
        </p:spPr>
      </p:pic>
    </p:spTree>
    <p:extLst>
      <p:ext uri="{BB962C8B-B14F-4D97-AF65-F5344CB8AC3E}">
        <p14:creationId xmlns:p14="http://schemas.microsoft.com/office/powerpoint/2010/main" val="3769716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3764" y="327211"/>
            <a:ext cx="5065059" cy="5755422"/>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“Water from the river does two things:</a:t>
            </a:r>
          </a:p>
          <a:p>
            <a:pPr algn="ctr"/>
            <a:r>
              <a:rPr lang="en-US" sz="4000" dirty="0">
                <a:latin typeface="Abadi" panose="020B0604020104020204" pitchFamily="34" charset="0"/>
                <a:cs typeface="Estrangelo Edessa" pitchFamily="66" charset="0"/>
              </a:rPr>
              <a:t>It gives life and it heals.</a:t>
            </a:r>
          </a:p>
          <a:p>
            <a:pPr algn="ctr"/>
            <a:r>
              <a:rPr lang="en-US" sz="4000" dirty="0">
                <a:latin typeface="Abadi" panose="020B0604020104020204" pitchFamily="34" charset="0"/>
                <a:cs typeface="Estrangelo Edessa" pitchFamily="66" charset="0"/>
              </a:rPr>
              <a:t>The life it produces will not “fade”, and that which it heals will live forever. “</a:t>
            </a:r>
          </a:p>
          <a:p>
            <a:pPr algn="ctr"/>
            <a:endParaRPr lang="en-US" sz="4800" dirty="0">
              <a:latin typeface="Abadi" panose="020B0604020104020204" pitchFamily="34" charset="0"/>
              <a:cs typeface="Estrangelo Edessa" pitchFamily="66" charset="0"/>
            </a:endParaRPr>
          </a:p>
        </p:txBody>
      </p:sp>
      <p:pic>
        <p:nvPicPr>
          <p:cNvPr id="6" name="Picture 5" descr="26047001 C99 - Ezekiel 47 1 - The River of Salvation.jpg"/>
          <p:cNvPicPr>
            <a:picLocks noChangeAspect="1"/>
          </p:cNvPicPr>
          <p:nvPr/>
        </p:nvPicPr>
        <p:blipFill>
          <a:blip r:embed="rId3" cstate="print"/>
          <a:stretch>
            <a:fillRect/>
          </a:stretch>
        </p:blipFill>
        <p:spPr>
          <a:xfrm>
            <a:off x="6096000" y="295293"/>
            <a:ext cx="4419600" cy="5114907"/>
          </a:xfrm>
          <a:prstGeom prst="rect">
            <a:avLst/>
          </a:prstGeom>
        </p:spPr>
      </p:pic>
      <p:sp>
        <p:nvSpPr>
          <p:cNvPr id="7" name="TextBox 6"/>
          <p:cNvSpPr txBox="1"/>
          <p:nvPr/>
        </p:nvSpPr>
        <p:spPr>
          <a:xfrm>
            <a:off x="6450105" y="5563251"/>
            <a:ext cx="4317755" cy="1415772"/>
          </a:xfrm>
          <a:prstGeom prst="rect">
            <a:avLst/>
          </a:prstGeom>
          <a:noFill/>
        </p:spPr>
        <p:txBody>
          <a:bodyPr wrap="square" rtlCol="0">
            <a:spAutoFit/>
          </a:bodyPr>
          <a:lstStyle/>
          <a:p>
            <a:pPr algn="ctr"/>
            <a:r>
              <a:rPr lang="en-US" sz="3200" dirty="0">
                <a:latin typeface="Abadi" panose="020B0604020104020204" pitchFamily="34" charset="0"/>
                <a:cs typeface="Estrangelo Edessa" pitchFamily="66" charset="0"/>
              </a:rPr>
              <a:t>Ezekiel 47:9</a:t>
            </a:r>
          </a:p>
          <a:p>
            <a:pPr algn="ctr"/>
            <a:r>
              <a:rPr lang="en-US" dirty="0">
                <a:latin typeface="Abadi" panose="020B0604020104020204" pitchFamily="34" charset="0"/>
                <a:cs typeface="Estrangelo Edessa" pitchFamily="66" charset="0"/>
              </a:rPr>
              <a:t>Excerpt from Michael Wilcox “House of Glory”</a:t>
            </a:r>
          </a:p>
          <a:p>
            <a:endParaRPr lang="en-US" dirty="0"/>
          </a:p>
        </p:txBody>
      </p:sp>
    </p:spTree>
    <p:extLst>
      <p:ext uri="{BB962C8B-B14F-4D97-AF65-F5344CB8AC3E}">
        <p14:creationId xmlns:p14="http://schemas.microsoft.com/office/powerpoint/2010/main" val="3314412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91400" y="1179523"/>
            <a:ext cx="4186518" cy="3785652"/>
          </a:xfrm>
          <a:prstGeom prst="rect">
            <a:avLst/>
          </a:prstGeom>
          <a:noFill/>
        </p:spPr>
        <p:txBody>
          <a:bodyPr wrap="square" rtlCol="0">
            <a:spAutoFit/>
          </a:bodyPr>
          <a:lstStyle/>
          <a:p>
            <a:pPr algn="ctr"/>
            <a:r>
              <a:rPr lang="en-US" sz="4800" dirty="0">
                <a:latin typeface="Abadi" panose="020B0604020104020204" pitchFamily="34" charset="0"/>
                <a:cs typeface="Estrangelo Edessa" pitchFamily="66" charset="0"/>
              </a:rPr>
              <a:t>Jesus leaves Judaea for Galilee and goes through Samaria</a:t>
            </a:r>
          </a:p>
        </p:txBody>
      </p:sp>
      <p:pic>
        <p:nvPicPr>
          <p:cNvPr id="7" name="Picture 6" descr="ruins-of-an-ancient-colonnade-in-samaria.jpg"/>
          <p:cNvPicPr>
            <a:picLocks noChangeAspect="1"/>
          </p:cNvPicPr>
          <p:nvPr/>
        </p:nvPicPr>
        <p:blipFill>
          <a:blip r:embed="rId3" cstate="print"/>
          <a:srcRect l="3994" t="3587" r="5475" b="6726"/>
          <a:stretch>
            <a:fillRect/>
          </a:stretch>
        </p:blipFill>
        <p:spPr>
          <a:xfrm>
            <a:off x="477895" y="672236"/>
            <a:ext cx="7118071" cy="5233875"/>
          </a:xfrm>
          <a:prstGeom prst="rect">
            <a:avLst/>
          </a:prstGeom>
        </p:spPr>
      </p:pic>
      <p:sp>
        <p:nvSpPr>
          <p:cNvPr id="8" name="TextBox 7"/>
          <p:cNvSpPr txBox="1"/>
          <p:nvPr/>
        </p:nvSpPr>
        <p:spPr>
          <a:xfrm>
            <a:off x="138953" y="6395988"/>
            <a:ext cx="2971800"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4:3-4</a:t>
            </a:r>
          </a:p>
        </p:txBody>
      </p:sp>
    </p:spTree>
    <p:extLst>
      <p:ext uri="{BB962C8B-B14F-4D97-AF65-F5344CB8AC3E}">
        <p14:creationId xmlns:p14="http://schemas.microsoft.com/office/powerpoint/2010/main" val="5399280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1329" y="98696"/>
            <a:ext cx="10972800" cy="1015663"/>
          </a:xfrm>
          <a:prstGeom prst="rect">
            <a:avLst/>
          </a:prstGeom>
          <a:noFill/>
        </p:spPr>
        <p:txBody>
          <a:bodyPr wrap="square" rtlCol="0">
            <a:spAutoFit/>
          </a:bodyPr>
          <a:lstStyle/>
          <a:p>
            <a:pPr algn="ctr"/>
            <a:r>
              <a:rPr lang="en-US" sz="6000" dirty="0">
                <a:latin typeface="Abadi" panose="020B0604020104020204" pitchFamily="34" charset="0"/>
                <a:cs typeface="Estrangelo Edessa" pitchFamily="66" charset="0"/>
              </a:rPr>
              <a:t>Samaritan Territory</a:t>
            </a:r>
          </a:p>
        </p:txBody>
      </p:sp>
      <p:pic>
        <p:nvPicPr>
          <p:cNvPr id="2050" name="Picture 2" descr="http://www.bible-history.com/maps/Map-Samaria-Central-Palestine.gif"/>
          <p:cNvPicPr>
            <a:picLocks noChangeAspect="1" noChangeArrowheads="1"/>
          </p:cNvPicPr>
          <p:nvPr/>
        </p:nvPicPr>
        <p:blipFill>
          <a:blip r:embed="rId3" cstate="print"/>
          <a:srcRect/>
          <a:stretch>
            <a:fillRect/>
          </a:stretch>
        </p:blipFill>
        <p:spPr bwMode="auto">
          <a:xfrm>
            <a:off x="5159905" y="2484110"/>
            <a:ext cx="5514569" cy="3787588"/>
          </a:xfrm>
          <a:prstGeom prst="rect">
            <a:avLst/>
          </a:prstGeom>
          <a:noFill/>
        </p:spPr>
      </p:pic>
      <p:sp>
        <p:nvSpPr>
          <p:cNvPr id="2" name="Rectangle 1"/>
          <p:cNvSpPr/>
          <p:nvPr/>
        </p:nvSpPr>
        <p:spPr>
          <a:xfrm>
            <a:off x="2644192" y="974480"/>
            <a:ext cx="7607808" cy="1323439"/>
          </a:xfrm>
          <a:prstGeom prst="rect">
            <a:avLst/>
          </a:prstGeom>
        </p:spPr>
        <p:txBody>
          <a:bodyPr wrap="square">
            <a:spAutoFit/>
          </a:bodyPr>
          <a:lstStyle/>
          <a:p>
            <a:r>
              <a:rPr lang="en-US" sz="2000" dirty="0">
                <a:solidFill>
                  <a:srgbClr val="333333"/>
                </a:solidFill>
                <a:latin typeface="Abadi" panose="020B0604020104020204" pitchFamily="34" charset="0"/>
              </a:rPr>
              <a:t>Because of increased persecution in Jerusalem from the chief priests and Pharisees, Jesus left Judea for Galilee, traveling through Samaria to a city called </a:t>
            </a:r>
            <a:r>
              <a:rPr lang="en-US" sz="2000" dirty="0" err="1">
                <a:solidFill>
                  <a:srgbClr val="333333"/>
                </a:solidFill>
                <a:latin typeface="Abadi" panose="020B0604020104020204" pitchFamily="34" charset="0"/>
              </a:rPr>
              <a:t>Sychar</a:t>
            </a:r>
            <a:r>
              <a:rPr lang="en-US" sz="2000" dirty="0">
                <a:solidFill>
                  <a:srgbClr val="333333"/>
                </a:solidFill>
                <a:latin typeface="Abadi" panose="020B0604020104020204" pitchFamily="34" charset="0"/>
              </a:rPr>
              <a:t>. Being tired and thirsty, he sat down on Jacob’s well at “about the sixth hour.” (1)</a:t>
            </a:r>
            <a:endParaRPr lang="en-US" sz="2000" dirty="0">
              <a:latin typeface="Abadi" panose="020B0604020104020204" pitchFamily="34" charset="0"/>
            </a:endParaRPr>
          </a:p>
        </p:txBody>
      </p:sp>
      <p:sp>
        <p:nvSpPr>
          <p:cNvPr id="7" name="Rectangle 6"/>
          <p:cNvSpPr/>
          <p:nvPr/>
        </p:nvSpPr>
        <p:spPr>
          <a:xfrm>
            <a:off x="0" y="6457889"/>
            <a:ext cx="7607808" cy="400110"/>
          </a:xfrm>
          <a:prstGeom prst="rect">
            <a:avLst/>
          </a:prstGeom>
        </p:spPr>
        <p:txBody>
          <a:bodyPr wrap="square">
            <a:spAutoFit/>
          </a:bodyPr>
          <a:lstStyle/>
          <a:p>
            <a:r>
              <a:rPr lang="en-US" sz="2000" dirty="0">
                <a:solidFill>
                  <a:srgbClr val="333333"/>
                </a:solidFill>
                <a:latin typeface="Open Sans"/>
              </a:rPr>
              <a:t>John 4:6</a:t>
            </a:r>
            <a:endParaRPr lang="en-US" sz="2000" dirty="0"/>
          </a:p>
        </p:txBody>
      </p:sp>
      <p:pic>
        <p:nvPicPr>
          <p:cNvPr id="3" name="Picture 2" descr="Image result for Jesus at the well"/>
          <p:cNvPicPr>
            <a:picLocks noChangeAspect="1" noChangeArrowheads="1"/>
          </p:cNvPicPr>
          <p:nvPr/>
        </p:nvPicPr>
        <p:blipFill rotWithShape="1">
          <a:blip r:embed="rId4">
            <a:extLst>
              <a:ext uri="{28A0092B-C50C-407E-A947-70E740481C1C}">
                <a14:useLocalDpi xmlns:a14="http://schemas.microsoft.com/office/drawing/2010/main" val="0"/>
              </a:ext>
            </a:extLst>
          </a:blip>
          <a:srcRect t="19019" r="46198" b="7039"/>
          <a:stretch/>
        </p:blipFill>
        <p:spPr bwMode="auto">
          <a:xfrm>
            <a:off x="437312" y="1382438"/>
            <a:ext cx="2049856" cy="463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174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1329" y="98696"/>
            <a:ext cx="10972800" cy="1015663"/>
          </a:xfrm>
          <a:prstGeom prst="rect">
            <a:avLst/>
          </a:prstGeom>
          <a:noFill/>
        </p:spPr>
        <p:txBody>
          <a:bodyPr wrap="square" rtlCol="0">
            <a:spAutoFit/>
          </a:bodyPr>
          <a:lstStyle/>
          <a:p>
            <a:pPr algn="ctr"/>
            <a:r>
              <a:rPr lang="en-US" sz="6000" dirty="0">
                <a:latin typeface="Abadi" panose="020B0604020104020204" pitchFamily="34" charset="0"/>
                <a:cs typeface="Estrangelo Edessa" pitchFamily="66" charset="0"/>
              </a:rPr>
              <a:t>Samaritan Woman</a:t>
            </a:r>
          </a:p>
        </p:txBody>
      </p:sp>
      <p:sp>
        <p:nvSpPr>
          <p:cNvPr id="2" name="Rectangle 1"/>
          <p:cNvSpPr/>
          <p:nvPr/>
        </p:nvSpPr>
        <p:spPr>
          <a:xfrm>
            <a:off x="3829830" y="1478829"/>
            <a:ext cx="4532340" cy="2308324"/>
          </a:xfrm>
          <a:prstGeom prst="rect">
            <a:avLst/>
          </a:prstGeom>
        </p:spPr>
        <p:txBody>
          <a:bodyPr wrap="square">
            <a:spAutoFit/>
          </a:bodyPr>
          <a:lstStyle/>
          <a:p>
            <a:r>
              <a:rPr lang="en-US" sz="2400" dirty="0"/>
              <a:t>The Samaritan woman who went to the well and spoke with Jesus may have come at this unusual time to avoid the women of the village, who may have shunned her as a sinner.</a:t>
            </a:r>
          </a:p>
        </p:txBody>
      </p:sp>
      <p:sp>
        <p:nvSpPr>
          <p:cNvPr id="7" name="Rectangle 6"/>
          <p:cNvSpPr/>
          <p:nvPr/>
        </p:nvSpPr>
        <p:spPr>
          <a:xfrm>
            <a:off x="0" y="6457889"/>
            <a:ext cx="7607808" cy="400110"/>
          </a:xfrm>
          <a:prstGeom prst="rect">
            <a:avLst/>
          </a:prstGeom>
        </p:spPr>
        <p:txBody>
          <a:bodyPr wrap="square">
            <a:spAutoFit/>
          </a:bodyPr>
          <a:lstStyle/>
          <a:p>
            <a:r>
              <a:rPr lang="en-US" sz="2000" dirty="0">
                <a:solidFill>
                  <a:srgbClr val="333333"/>
                </a:solidFill>
                <a:latin typeface="Abadi" panose="020B0604020104020204" pitchFamily="34" charset="0"/>
              </a:rPr>
              <a:t>John 4:6</a:t>
            </a:r>
            <a:endParaRPr lang="en-US" sz="2000" dirty="0">
              <a:latin typeface="Abadi" panose="020B0604020104020204" pitchFamily="34" charset="0"/>
            </a:endParaRPr>
          </a:p>
        </p:txBody>
      </p:sp>
      <p:pic>
        <p:nvPicPr>
          <p:cNvPr id="3" name="Picture 2" descr="Image result for Jesus at the well"/>
          <p:cNvPicPr>
            <a:picLocks noChangeAspect="1" noChangeArrowheads="1"/>
          </p:cNvPicPr>
          <p:nvPr/>
        </p:nvPicPr>
        <p:blipFill rotWithShape="1">
          <a:blip r:embed="rId3">
            <a:extLst>
              <a:ext uri="{28A0092B-C50C-407E-A947-70E740481C1C}">
                <a14:useLocalDpi xmlns:a14="http://schemas.microsoft.com/office/drawing/2010/main" val="0"/>
              </a:ext>
            </a:extLst>
          </a:blip>
          <a:srcRect t="19019" r="46198" b="7039"/>
          <a:stretch/>
        </p:blipFill>
        <p:spPr bwMode="auto">
          <a:xfrm>
            <a:off x="417416" y="727613"/>
            <a:ext cx="2429748" cy="549317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Jesus at the well"/>
          <p:cNvPicPr>
            <a:picLocks noChangeAspect="1" noChangeArrowheads="1"/>
          </p:cNvPicPr>
          <p:nvPr/>
        </p:nvPicPr>
        <p:blipFill rotWithShape="1">
          <a:blip r:embed="rId3">
            <a:extLst>
              <a:ext uri="{28A0092B-C50C-407E-A947-70E740481C1C}">
                <a14:useLocalDpi xmlns:a14="http://schemas.microsoft.com/office/drawing/2010/main" val="0"/>
              </a:ext>
            </a:extLst>
          </a:blip>
          <a:srcRect l="52515" t="279" r="-34" b="12183"/>
          <a:stretch/>
        </p:blipFill>
        <p:spPr bwMode="auto">
          <a:xfrm>
            <a:off x="9654824" y="657159"/>
            <a:ext cx="1810512"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73162" y="4783356"/>
            <a:ext cx="5245676" cy="1200329"/>
          </a:xfrm>
          <a:prstGeom prst="rect">
            <a:avLst/>
          </a:prstGeom>
        </p:spPr>
        <p:txBody>
          <a:bodyPr wrap="square">
            <a:spAutoFit/>
          </a:bodyPr>
          <a:lstStyle/>
          <a:p>
            <a:r>
              <a:rPr lang="en-US" sz="2400" dirty="0">
                <a:solidFill>
                  <a:srgbClr val="333333"/>
                </a:solidFill>
              </a:rPr>
              <a:t>Jews customarily had no contact with Samaritans and rabbis did not ordinarily talk to single women.</a:t>
            </a:r>
            <a:endParaRPr lang="en-US" sz="2400" dirty="0"/>
          </a:p>
        </p:txBody>
      </p:sp>
      <p:sp>
        <p:nvSpPr>
          <p:cNvPr id="10" name="Rectangle 9"/>
          <p:cNvSpPr/>
          <p:nvPr/>
        </p:nvSpPr>
        <p:spPr>
          <a:xfrm>
            <a:off x="4584192" y="6457890"/>
            <a:ext cx="7607808" cy="400110"/>
          </a:xfrm>
          <a:prstGeom prst="rect">
            <a:avLst/>
          </a:prstGeom>
        </p:spPr>
        <p:txBody>
          <a:bodyPr wrap="square">
            <a:spAutoFit/>
          </a:bodyPr>
          <a:lstStyle/>
          <a:p>
            <a:pPr algn="r"/>
            <a:r>
              <a:rPr lang="en-US" sz="2000" dirty="0">
                <a:solidFill>
                  <a:srgbClr val="333333"/>
                </a:solidFill>
                <a:latin typeface="Open Sans"/>
              </a:rPr>
              <a:t>(1)</a:t>
            </a:r>
            <a:endParaRPr lang="en-US" sz="2000" dirty="0"/>
          </a:p>
        </p:txBody>
      </p:sp>
    </p:spTree>
    <p:extLst>
      <p:ext uri="{BB962C8B-B14F-4D97-AF65-F5344CB8AC3E}">
        <p14:creationId xmlns:p14="http://schemas.microsoft.com/office/powerpoint/2010/main" val="418497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1365" y="0"/>
            <a:ext cx="11779623" cy="1938992"/>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Near the city </a:t>
            </a:r>
            <a:r>
              <a:rPr lang="en-US" sz="4000" dirty="0" err="1">
                <a:latin typeface="Abadi" panose="020B0604020104020204" pitchFamily="34" charset="0"/>
                <a:cs typeface="Estrangelo Edessa" pitchFamily="66" charset="0"/>
              </a:rPr>
              <a:t>Sychar</a:t>
            </a:r>
            <a:r>
              <a:rPr lang="en-US" sz="4000" dirty="0">
                <a:latin typeface="Abadi" panose="020B0604020104020204" pitchFamily="34" charset="0"/>
                <a:cs typeface="Estrangelo Edessa" pitchFamily="66" charset="0"/>
              </a:rPr>
              <a:t> in Samaria Jesus and his disciples stop for the night. The disciples leave to find  food in the nearby city.</a:t>
            </a:r>
          </a:p>
        </p:txBody>
      </p:sp>
      <p:pic>
        <p:nvPicPr>
          <p:cNvPr id="1026" name="Picture 2" descr="Bedouins and their tents"/>
          <p:cNvPicPr>
            <a:picLocks noChangeAspect="1" noChangeArrowheads="1"/>
          </p:cNvPicPr>
          <p:nvPr/>
        </p:nvPicPr>
        <p:blipFill>
          <a:blip r:embed="rId3" cstate="print"/>
          <a:srcRect l="4286" t="3832" r="4283" b="6108"/>
          <a:stretch>
            <a:fillRect/>
          </a:stretch>
        </p:blipFill>
        <p:spPr bwMode="auto">
          <a:xfrm>
            <a:off x="458345" y="2308323"/>
            <a:ext cx="5069379" cy="3722825"/>
          </a:xfrm>
          <a:prstGeom prst="rect">
            <a:avLst/>
          </a:prstGeom>
          <a:noFill/>
        </p:spPr>
      </p:pic>
      <p:sp>
        <p:nvSpPr>
          <p:cNvPr id="7" name="TextBox 6"/>
          <p:cNvSpPr txBox="1"/>
          <p:nvPr/>
        </p:nvSpPr>
        <p:spPr>
          <a:xfrm>
            <a:off x="83544" y="6488668"/>
            <a:ext cx="3520987"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4:8</a:t>
            </a:r>
          </a:p>
        </p:txBody>
      </p:sp>
      <p:pic>
        <p:nvPicPr>
          <p:cNvPr id="1028" name="Picture 4" descr="Syrian peasant making bread"/>
          <p:cNvPicPr>
            <a:picLocks noChangeAspect="1" noChangeArrowheads="1"/>
          </p:cNvPicPr>
          <p:nvPr/>
        </p:nvPicPr>
        <p:blipFill>
          <a:blip r:embed="rId4" cstate="print"/>
          <a:srcRect l="4681" t="3760" r="5607" b="5993"/>
          <a:stretch>
            <a:fillRect/>
          </a:stretch>
        </p:blipFill>
        <p:spPr bwMode="auto">
          <a:xfrm>
            <a:off x="6995617" y="3086614"/>
            <a:ext cx="4410055" cy="3307541"/>
          </a:xfrm>
          <a:prstGeom prst="rect">
            <a:avLst/>
          </a:prstGeom>
          <a:noFill/>
        </p:spPr>
      </p:pic>
    </p:spTree>
    <p:extLst>
      <p:ext uri="{BB962C8B-B14F-4D97-AF65-F5344CB8AC3E}">
        <p14:creationId xmlns:p14="http://schemas.microsoft.com/office/powerpoint/2010/main" val="345990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3900" y="1017494"/>
            <a:ext cx="5105400" cy="3785652"/>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Being weary, Jesus sits at Jacob’s Well near the parcel of ground that Jacob gave to his son Joseph</a:t>
            </a:r>
          </a:p>
        </p:txBody>
      </p:sp>
      <p:sp>
        <p:nvSpPr>
          <p:cNvPr id="8" name="TextBox 7"/>
          <p:cNvSpPr txBox="1"/>
          <p:nvPr/>
        </p:nvSpPr>
        <p:spPr>
          <a:xfrm>
            <a:off x="0" y="6485288"/>
            <a:ext cx="2971800" cy="338554"/>
          </a:xfrm>
          <a:prstGeom prst="rect">
            <a:avLst/>
          </a:prstGeom>
          <a:noFill/>
        </p:spPr>
        <p:txBody>
          <a:bodyPr wrap="square" rtlCol="0">
            <a:spAutoFit/>
          </a:bodyPr>
          <a:lstStyle/>
          <a:p>
            <a:r>
              <a:rPr lang="en-US" sz="1600" dirty="0">
                <a:latin typeface="Abadi" panose="020B0604020104020204" pitchFamily="34" charset="0"/>
                <a:cs typeface="Estrangelo Edessa" pitchFamily="66" charset="0"/>
              </a:rPr>
              <a:t>John 4:5-6</a:t>
            </a:r>
          </a:p>
        </p:txBody>
      </p:sp>
      <p:pic>
        <p:nvPicPr>
          <p:cNvPr id="9" name="Picture 8" descr="living-water-art-print.jpg"/>
          <p:cNvPicPr>
            <a:picLocks noChangeAspect="1"/>
          </p:cNvPicPr>
          <p:nvPr/>
        </p:nvPicPr>
        <p:blipFill>
          <a:blip r:embed="rId3" cstate="print"/>
          <a:stretch>
            <a:fillRect/>
          </a:stretch>
        </p:blipFill>
        <p:spPr>
          <a:xfrm>
            <a:off x="6703172" y="116679"/>
            <a:ext cx="4341156" cy="6537886"/>
          </a:xfrm>
          <a:prstGeom prst="rect">
            <a:avLst/>
          </a:prstGeom>
        </p:spPr>
      </p:pic>
    </p:spTree>
    <p:extLst>
      <p:ext uri="{BB962C8B-B14F-4D97-AF65-F5344CB8AC3E}">
        <p14:creationId xmlns:p14="http://schemas.microsoft.com/office/powerpoint/2010/main" val="31419138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6400" y="1"/>
            <a:ext cx="8991600" cy="1323439"/>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A woman of Samaria comes to draw water from the well.</a:t>
            </a:r>
          </a:p>
        </p:txBody>
      </p:sp>
      <p:sp>
        <p:nvSpPr>
          <p:cNvPr id="8" name="TextBox 7"/>
          <p:cNvSpPr txBox="1"/>
          <p:nvPr/>
        </p:nvSpPr>
        <p:spPr>
          <a:xfrm>
            <a:off x="102951" y="6488667"/>
            <a:ext cx="2971800"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4:7</a:t>
            </a:r>
          </a:p>
        </p:txBody>
      </p:sp>
      <p:pic>
        <p:nvPicPr>
          <p:cNvPr id="6" name="Picture 5" descr="0.jpg"/>
          <p:cNvPicPr>
            <a:picLocks noChangeAspect="1"/>
          </p:cNvPicPr>
          <p:nvPr/>
        </p:nvPicPr>
        <p:blipFill>
          <a:blip r:embed="rId3" cstate="print"/>
          <a:srcRect l="25000" t="3333" r="25000" b="7778"/>
          <a:stretch>
            <a:fillRect/>
          </a:stretch>
        </p:blipFill>
        <p:spPr>
          <a:xfrm>
            <a:off x="4408250" y="1484325"/>
            <a:ext cx="3753256" cy="5004342"/>
          </a:xfrm>
          <a:prstGeom prst="rect">
            <a:avLst/>
          </a:prstGeom>
        </p:spPr>
      </p:pic>
    </p:spTree>
    <p:extLst>
      <p:ext uri="{BB962C8B-B14F-4D97-AF65-F5344CB8AC3E}">
        <p14:creationId xmlns:p14="http://schemas.microsoft.com/office/powerpoint/2010/main" val="3804471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6400" y="228601"/>
            <a:ext cx="8991600" cy="830997"/>
          </a:xfrm>
          <a:prstGeom prst="rect">
            <a:avLst/>
          </a:prstGeom>
          <a:noFill/>
        </p:spPr>
        <p:txBody>
          <a:bodyPr wrap="square" rtlCol="0">
            <a:spAutoFit/>
          </a:bodyPr>
          <a:lstStyle/>
          <a:p>
            <a:pPr algn="ctr"/>
            <a:r>
              <a:rPr lang="en-US" sz="4800" dirty="0">
                <a:latin typeface="Abadi" panose="020B0604020104020204" pitchFamily="34" charset="0"/>
                <a:cs typeface="Estrangelo Edessa" pitchFamily="66" charset="0"/>
              </a:rPr>
              <a:t>Jesus asks for a drink</a:t>
            </a:r>
          </a:p>
        </p:txBody>
      </p:sp>
      <p:sp>
        <p:nvSpPr>
          <p:cNvPr id="8" name="TextBox 7"/>
          <p:cNvSpPr txBox="1"/>
          <p:nvPr/>
        </p:nvSpPr>
        <p:spPr>
          <a:xfrm>
            <a:off x="190500" y="6444733"/>
            <a:ext cx="2971800"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4:7</a:t>
            </a:r>
          </a:p>
        </p:txBody>
      </p:sp>
      <p:pic>
        <p:nvPicPr>
          <p:cNvPr id="9" name="Picture 8" descr="living_water_zoom.jpg"/>
          <p:cNvPicPr>
            <a:picLocks noChangeAspect="1"/>
          </p:cNvPicPr>
          <p:nvPr/>
        </p:nvPicPr>
        <p:blipFill>
          <a:blip r:embed="rId3" cstate="print"/>
          <a:srcRect t="4324" r="10716"/>
          <a:stretch>
            <a:fillRect/>
          </a:stretch>
        </p:blipFill>
        <p:spPr>
          <a:xfrm>
            <a:off x="3048000" y="1295400"/>
            <a:ext cx="5943600" cy="4776788"/>
          </a:xfrm>
          <a:prstGeom prst="rect">
            <a:avLst/>
          </a:prstGeom>
        </p:spPr>
      </p:pic>
    </p:spTree>
    <p:extLst>
      <p:ext uri="{BB962C8B-B14F-4D97-AF65-F5344CB8AC3E}">
        <p14:creationId xmlns:p14="http://schemas.microsoft.com/office/powerpoint/2010/main" val="489492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maroon backgroun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099" name="Rectangle 4"/>
          <p:cNvSpPr>
            <a:spLocks noChangeArrowheads="1"/>
          </p:cNvSpPr>
          <p:nvPr/>
        </p:nvSpPr>
        <p:spPr bwMode="auto">
          <a:xfrm>
            <a:off x="175491" y="0"/>
            <a:ext cx="11841018" cy="707886"/>
          </a:xfrm>
          <a:prstGeom prst="rect">
            <a:avLst/>
          </a:prstGeom>
          <a:noFill/>
          <a:ln w="9525">
            <a:noFill/>
            <a:miter lim="800000"/>
            <a:headEnd/>
            <a:tailEnd/>
          </a:ln>
        </p:spPr>
        <p:txBody>
          <a:bodyPr wrap="square">
            <a:spAutoFit/>
          </a:bodyPr>
          <a:lstStyle/>
          <a:p>
            <a:pPr algn="ctr"/>
            <a:r>
              <a:rPr lang="en-US" sz="4000" b="1" dirty="0">
                <a:solidFill>
                  <a:schemeClr val="bg1"/>
                </a:solidFill>
                <a:latin typeface="Lucida Calligraphy" pitchFamily="66" charset="0"/>
              </a:rPr>
              <a:t>The Wedding Feast</a:t>
            </a:r>
            <a:endParaRPr lang="en-US" sz="3200" b="1" dirty="0">
              <a:solidFill>
                <a:schemeClr val="bg1"/>
              </a:solidFill>
              <a:latin typeface="Lucida Calligraphy" pitchFamily="66" charset="0"/>
            </a:endParaRPr>
          </a:p>
        </p:txBody>
      </p:sp>
      <p:sp>
        <p:nvSpPr>
          <p:cNvPr id="4100" name="TextBox 5"/>
          <p:cNvSpPr txBox="1">
            <a:spLocks noChangeArrowheads="1"/>
          </p:cNvSpPr>
          <p:nvPr/>
        </p:nvSpPr>
        <p:spPr bwMode="auto">
          <a:xfrm>
            <a:off x="0" y="6550223"/>
            <a:ext cx="2540000" cy="307777"/>
          </a:xfrm>
          <a:prstGeom prst="rect">
            <a:avLst/>
          </a:prstGeom>
          <a:noFill/>
          <a:ln w="9525">
            <a:noFill/>
            <a:miter lim="800000"/>
            <a:headEnd/>
            <a:tailEnd/>
          </a:ln>
        </p:spPr>
        <p:txBody>
          <a:bodyPr>
            <a:spAutoFit/>
          </a:bodyPr>
          <a:lstStyle/>
          <a:p>
            <a:r>
              <a:rPr lang="en-US" sz="1400" b="1" dirty="0">
                <a:solidFill>
                  <a:schemeClr val="bg1"/>
                </a:solidFill>
              </a:rPr>
              <a:t>John 2:2</a:t>
            </a:r>
          </a:p>
        </p:txBody>
      </p:sp>
      <p:sp>
        <p:nvSpPr>
          <p:cNvPr id="7" name="Rectangle 6"/>
          <p:cNvSpPr/>
          <p:nvPr/>
        </p:nvSpPr>
        <p:spPr>
          <a:xfrm>
            <a:off x="547678" y="1034057"/>
            <a:ext cx="5255490" cy="923330"/>
          </a:xfrm>
          <a:prstGeom prst="rect">
            <a:avLst/>
          </a:prstGeom>
        </p:spPr>
        <p:txBody>
          <a:bodyPr wrap="square">
            <a:spAutoFit/>
          </a:bodyPr>
          <a:lstStyle/>
          <a:p>
            <a:r>
              <a:rPr lang="en-US" dirty="0">
                <a:solidFill>
                  <a:schemeClr val="bg1"/>
                </a:solidFill>
              </a:rPr>
              <a:t>A short time after Jesus was baptized, He and His disciples attended a wedding feast in Cana, a village near Jesus’ hometown of Nazareth. </a:t>
            </a:r>
          </a:p>
        </p:txBody>
      </p:sp>
      <p:sp>
        <p:nvSpPr>
          <p:cNvPr id="6" name="Rectangle 5"/>
          <p:cNvSpPr/>
          <p:nvPr/>
        </p:nvSpPr>
        <p:spPr>
          <a:xfrm>
            <a:off x="3426690" y="4371493"/>
            <a:ext cx="2844801" cy="646331"/>
          </a:xfrm>
          <a:prstGeom prst="rect">
            <a:avLst/>
          </a:prstGeom>
        </p:spPr>
        <p:txBody>
          <a:bodyPr wrap="square">
            <a:spAutoFit/>
          </a:bodyPr>
          <a:lstStyle/>
          <a:p>
            <a:pPr algn="ctr"/>
            <a:r>
              <a:rPr lang="en-US" dirty="0">
                <a:solidFill>
                  <a:schemeClr val="bg1"/>
                </a:solidFill>
              </a:rPr>
              <a:t>Philip = Andrew’s friend</a:t>
            </a:r>
          </a:p>
          <a:p>
            <a:pPr algn="ctr"/>
            <a:r>
              <a:rPr lang="en-US" dirty="0">
                <a:solidFill>
                  <a:schemeClr val="bg1"/>
                </a:solidFill>
              </a:rPr>
              <a:t>  Nathanael = Phillip’s friend</a:t>
            </a:r>
          </a:p>
        </p:txBody>
      </p:sp>
      <p:sp>
        <p:nvSpPr>
          <p:cNvPr id="238" name="TextBox 237"/>
          <p:cNvSpPr txBox="1"/>
          <p:nvPr/>
        </p:nvSpPr>
        <p:spPr>
          <a:xfrm>
            <a:off x="1018893" y="5559687"/>
            <a:ext cx="1634836" cy="369332"/>
          </a:xfrm>
          <a:prstGeom prst="rect">
            <a:avLst/>
          </a:prstGeom>
          <a:noFill/>
        </p:spPr>
        <p:txBody>
          <a:bodyPr wrap="square" rtlCol="0">
            <a:spAutoFit/>
          </a:bodyPr>
          <a:lstStyle/>
          <a:p>
            <a:pPr algn="ctr"/>
            <a:r>
              <a:rPr lang="en-US" dirty="0">
                <a:solidFill>
                  <a:schemeClr val="bg1"/>
                </a:solidFill>
              </a:rPr>
              <a:t>COUSINS</a:t>
            </a:r>
          </a:p>
        </p:txBody>
      </p:sp>
      <p:sp>
        <p:nvSpPr>
          <p:cNvPr id="239" name="Left Brace 238"/>
          <p:cNvSpPr/>
          <p:nvPr/>
        </p:nvSpPr>
        <p:spPr>
          <a:xfrm rot="16200000">
            <a:off x="1306387" y="3473542"/>
            <a:ext cx="905163" cy="2909454"/>
          </a:xfrm>
          <a:prstGeom prst="leftBrace">
            <a:avLst>
              <a:gd name="adj1" fmla="val 50170"/>
              <a:gd name="adj2" fmla="val 53456"/>
            </a:avLst>
          </a:prstGeom>
          <a:noFill/>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6" name="Group 245"/>
          <p:cNvGrpSpPr/>
          <p:nvPr/>
        </p:nvGrpSpPr>
        <p:grpSpPr>
          <a:xfrm>
            <a:off x="6373090" y="5193713"/>
            <a:ext cx="5467928" cy="1548834"/>
            <a:chOff x="6373090" y="5193713"/>
            <a:chExt cx="5467928" cy="1548834"/>
          </a:xfrm>
        </p:grpSpPr>
        <p:sp>
          <p:nvSpPr>
            <p:cNvPr id="240" name="Rectangle 239"/>
            <p:cNvSpPr/>
            <p:nvPr/>
          </p:nvSpPr>
          <p:spPr>
            <a:xfrm>
              <a:off x="7305963" y="5193713"/>
              <a:ext cx="4535055" cy="1477328"/>
            </a:xfrm>
            <a:prstGeom prst="rect">
              <a:avLst/>
            </a:prstGeom>
          </p:spPr>
          <p:txBody>
            <a:bodyPr wrap="square">
              <a:spAutoFit/>
            </a:bodyPr>
            <a:lstStyle/>
            <a:p>
              <a:pPr fontAlgn="base"/>
              <a:endParaRPr lang="en-US" dirty="0">
                <a:solidFill>
                  <a:schemeClr val="bg1"/>
                </a:solidFill>
              </a:endParaRPr>
            </a:p>
            <a:p>
              <a:pPr fontAlgn="base"/>
              <a:r>
                <a:rPr lang="en-US" dirty="0">
                  <a:solidFill>
                    <a:schemeClr val="bg1"/>
                  </a:solidFill>
                </a:rPr>
                <a:t>"Weddings were held at the home of the bride and were as elaborate as the budget of the house would allow, running from one day to a whole week.” (3)</a:t>
              </a:r>
            </a:p>
          </p:txBody>
        </p:sp>
        <p:pic>
          <p:nvPicPr>
            <p:cNvPr id="14338" name="Picture 2" descr="Image result for Richard Draper"/>
            <p:cNvPicPr>
              <a:picLocks noChangeAspect="1" noChangeArrowheads="1"/>
            </p:cNvPicPr>
            <p:nvPr/>
          </p:nvPicPr>
          <p:blipFill>
            <a:blip r:embed="rId3" cstate="print"/>
            <a:srcRect/>
            <a:stretch>
              <a:fillRect/>
            </a:stretch>
          </p:blipFill>
          <p:spPr bwMode="auto">
            <a:xfrm>
              <a:off x="6373090" y="5636351"/>
              <a:ext cx="737464" cy="1106196"/>
            </a:xfrm>
            <a:prstGeom prst="rect">
              <a:avLst/>
            </a:prstGeom>
            <a:noFill/>
          </p:spPr>
        </p:pic>
      </p:grpSp>
      <p:sp>
        <p:nvSpPr>
          <p:cNvPr id="242" name="Rectangle 241"/>
          <p:cNvSpPr/>
          <p:nvPr/>
        </p:nvSpPr>
        <p:spPr>
          <a:xfrm>
            <a:off x="6699412" y="909333"/>
            <a:ext cx="4941455" cy="1477328"/>
          </a:xfrm>
          <a:prstGeom prst="rect">
            <a:avLst/>
          </a:prstGeom>
        </p:spPr>
        <p:txBody>
          <a:bodyPr wrap="square">
            <a:spAutoFit/>
          </a:bodyPr>
          <a:lstStyle/>
          <a:p>
            <a:r>
              <a:rPr lang="en-US" dirty="0">
                <a:solidFill>
                  <a:schemeClr val="bg1"/>
                </a:solidFill>
              </a:rPr>
              <a:t>Jesus Christ’s attendance at the wedding feast shows that He was not a social recluse; He participated in the normal social interactions of His day. His presence at a wedding demonstrates that He approved of marriage. (1)</a:t>
            </a:r>
          </a:p>
        </p:txBody>
      </p:sp>
      <p:pic>
        <p:nvPicPr>
          <p:cNvPr id="243" name="Picture 2" descr="Image result for jesus at wedding feast"/>
          <p:cNvPicPr>
            <a:picLocks noChangeAspect="1" noChangeArrowheads="1"/>
          </p:cNvPicPr>
          <p:nvPr/>
        </p:nvPicPr>
        <p:blipFill>
          <a:blip r:embed="rId4" cstate="print"/>
          <a:srcRect/>
          <a:stretch>
            <a:fillRect/>
          </a:stretch>
        </p:blipFill>
        <p:spPr bwMode="auto">
          <a:xfrm>
            <a:off x="7038108" y="2603211"/>
            <a:ext cx="3489903" cy="2486556"/>
          </a:xfrm>
          <a:prstGeom prst="rect">
            <a:avLst/>
          </a:prstGeom>
          <a:noFill/>
        </p:spPr>
      </p:pic>
      <p:sp>
        <p:nvSpPr>
          <p:cNvPr id="244" name="Rectangle 243"/>
          <p:cNvSpPr/>
          <p:nvPr/>
        </p:nvSpPr>
        <p:spPr>
          <a:xfrm>
            <a:off x="2632363" y="5174343"/>
            <a:ext cx="3602181" cy="1323439"/>
          </a:xfrm>
          <a:prstGeom prst="rect">
            <a:avLst/>
          </a:prstGeom>
        </p:spPr>
        <p:txBody>
          <a:bodyPr wrap="square">
            <a:spAutoFit/>
          </a:bodyPr>
          <a:lstStyle/>
          <a:p>
            <a:r>
              <a:rPr lang="en-US" sz="1600" dirty="0">
                <a:solidFill>
                  <a:schemeClr val="bg1"/>
                </a:solidFill>
              </a:rPr>
              <a:t>They were not yet called to be apostles, but they believed that He was the Messiah. The miracle performed here was doubtless to increase their faith in the </a:t>
            </a:r>
            <a:r>
              <a:rPr lang="en-US" sz="1600" dirty="0" err="1">
                <a:solidFill>
                  <a:schemeClr val="bg1"/>
                </a:solidFill>
              </a:rPr>
              <a:t>Messiahship</a:t>
            </a:r>
            <a:r>
              <a:rPr lang="en-US" sz="1600" dirty="0">
                <a:solidFill>
                  <a:schemeClr val="bg1"/>
                </a:solidFill>
              </a:rPr>
              <a:t> of Jesus.</a:t>
            </a:r>
          </a:p>
        </p:txBody>
      </p:sp>
      <p:grpSp>
        <p:nvGrpSpPr>
          <p:cNvPr id="2" name="Group 1">
            <a:extLst>
              <a:ext uri="{FF2B5EF4-FFF2-40B4-BE49-F238E27FC236}">
                <a16:creationId xmlns:a16="http://schemas.microsoft.com/office/drawing/2014/main" id="{F6753B65-4651-E70A-B9D3-B15D1BDBC391}"/>
              </a:ext>
            </a:extLst>
          </p:cNvPr>
          <p:cNvGrpSpPr/>
          <p:nvPr/>
        </p:nvGrpSpPr>
        <p:grpSpPr>
          <a:xfrm>
            <a:off x="2622736" y="2183285"/>
            <a:ext cx="886571" cy="2243320"/>
            <a:chOff x="6934200" y="1265656"/>
            <a:chExt cx="1985484" cy="4373144"/>
          </a:xfrm>
        </p:grpSpPr>
        <p:sp>
          <p:nvSpPr>
            <p:cNvPr id="3" name="Oval 2">
              <a:extLst>
                <a:ext uri="{FF2B5EF4-FFF2-40B4-BE49-F238E27FC236}">
                  <a16:creationId xmlns:a16="http://schemas.microsoft.com/office/drawing/2014/main" id="{05FCC258-E2F0-215F-E513-593F47D4D413}"/>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D365C77-7FCC-016B-FC78-B3CB806B6280}"/>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BBCF2F5F-3DB7-EF2F-A005-68296A50AE6D}"/>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6" name="Oval 14335">
              <a:extLst>
                <a:ext uri="{FF2B5EF4-FFF2-40B4-BE49-F238E27FC236}">
                  <a16:creationId xmlns:a16="http://schemas.microsoft.com/office/drawing/2014/main" id="{8D933EBE-3A6B-8542-2FA6-2ECCC3CBAE78}"/>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7" name="Oval 14336">
              <a:extLst>
                <a:ext uri="{FF2B5EF4-FFF2-40B4-BE49-F238E27FC236}">
                  <a16:creationId xmlns:a16="http://schemas.microsoft.com/office/drawing/2014/main" id="{42865314-58C5-F365-02A1-43CCF0CE8204}"/>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9" name="Trapezoid 14338">
              <a:extLst>
                <a:ext uri="{FF2B5EF4-FFF2-40B4-BE49-F238E27FC236}">
                  <a16:creationId xmlns:a16="http://schemas.microsoft.com/office/drawing/2014/main" id="{C4FBCA03-F176-E3EB-E7DC-8DC704A6CAE6}"/>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0" name="Trapezoid 14339">
              <a:extLst>
                <a:ext uri="{FF2B5EF4-FFF2-40B4-BE49-F238E27FC236}">
                  <a16:creationId xmlns:a16="http://schemas.microsoft.com/office/drawing/2014/main" id="{D7341AD5-8034-7A04-5835-91D0A04AF682}"/>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1" name="Cloud 14340">
              <a:extLst>
                <a:ext uri="{FF2B5EF4-FFF2-40B4-BE49-F238E27FC236}">
                  <a16:creationId xmlns:a16="http://schemas.microsoft.com/office/drawing/2014/main" id="{018ADF11-A67D-E155-7845-19AC6C40D3AD}"/>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2" name="Cloud 14341">
              <a:extLst>
                <a:ext uri="{FF2B5EF4-FFF2-40B4-BE49-F238E27FC236}">
                  <a16:creationId xmlns:a16="http://schemas.microsoft.com/office/drawing/2014/main" id="{DAFBAACB-8D58-0A0C-B558-F88AD363B5F5}"/>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3" name="Trapezoid 14342">
              <a:extLst>
                <a:ext uri="{FF2B5EF4-FFF2-40B4-BE49-F238E27FC236}">
                  <a16:creationId xmlns:a16="http://schemas.microsoft.com/office/drawing/2014/main" id="{E4EDA7BE-86FF-23F6-77FC-4A2E4AC76F49}"/>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4" name="Isosceles Triangle 14343">
              <a:extLst>
                <a:ext uri="{FF2B5EF4-FFF2-40B4-BE49-F238E27FC236}">
                  <a16:creationId xmlns:a16="http://schemas.microsoft.com/office/drawing/2014/main" id="{B513F362-5FB2-F8C7-3E60-798125F595B4}"/>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45" name="Group 24">
              <a:extLst>
                <a:ext uri="{FF2B5EF4-FFF2-40B4-BE49-F238E27FC236}">
                  <a16:creationId xmlns:a16="http://schemas.microsoft.com/office/drawing/2014/main" id="{E4C8675C-063A-A886-4B79-EC983D769DAB}"/>
                </a:ext>
              </a:extLst>
            </p:cNvPr>
            <p:cNvGrpSpPr/>
            <p:nvPr/>
          </p:nvGrpSpPr>
          <p:grpSpPr>
            <a:xfrm>
              <a:off x="7108136" y="2388756"/>
              <a:ext cx="1544360" cy="2210894"/>
              <a:chOff x="4553133" y="901823"/>
              <a:chExt cx="2186627" cy="3449921"/>
            </a:xfrm>
          </p:grpSpPr>
          <p:sp>
            <p:nvSpPr>
              <p:cNvPr id="14372" name="Double Wave 23">
                <a:extLst>
                  <a:ext uri="{FF2B5EF4-FFF2-40B4-BE49-F238E27FC236}">
                    <a16:creationId xmlns:a16="http://schemas.microsoft.com/office/drawing/2014/main" id="{5C4275F7-7A5F-4C5D-0A17-E5C58FB35356}"/>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73" name="Group 16">
                <a:extLst>
                  <a:ext uri="{FF2B5EF4-FFF2-40B4-BE49-F238E27FC236}">
                    <a16:creationId xmlns:a16="http://schemas.microsoft.com/office/drawing/2014/main" id="{D1E18EAC-088C-D709-B011-17F9CAD61087}"/>
                  </a:ext>
                </a:extLst>
              </p:cNvPr>
              <p:cNvGrpSpPr/>
              <p:nvPr/>
            </p:nvGrpSpPr>
            <p:grpSpPr>
              <a:xfrm>
                <a:off x="4694566" y="901823"/>
                <a:ext cx="2045194" cy="1982724"/>
                <a:chOff x="2594848" y="2213440"/>
                <a:chExt cx="2045194" cy="1982724"/>
              </a:xfrm>
              <a:solidFill>
                <a:srgbClr val="E0C13C"/>
              </a:solidFill>
            </p:grpSpPr>
            <p:sp>
              <p:nvSpPr>
                <p:cNvPr id="14374" name="Pie 17">
                  <a:extLst>
                    <a:ext uri="{FF2B5EF4-FFF2-40B4-BE49-F238E27FC236}">
                      <a16:creationId xmlns:a16="http://schemas.microsoft.com/office/drawing/2014/main" id="{6F29C4EF-A70D-9F0C-4816-BB4D79CC119F}"/>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375" name="Group 5">
                  <a:extLst>
                    <a:ext uri="{FF2B5EF4-FFF2-40B4-BE49-F238E27FC236}">
                      <a16:creationId xmlns:a16="http://schemas.microsoft.com/office/drawing/2014/main" id="{82EC4364-94D9-F271-BE79-8BAEAC2E96EE}"/>
                    </a:ext>
                  </a:extLst>
                </p:cNvPr>
                <p:cNvGrpSpPr/>
                <p:nvPr/>
              </p:nvGrpSpPr>
              <p:grpSpPr>
                <a:xfrm>
                  <a:off x="2840416" y="2333435"/>
                  <a:ext cx="1586009" cy="1634505"/>
                  <a:chOff x="2838154" y="2333435"/>
                  <a:chExt cx="1586009" cy="1634505"/>
                </a:xfrm>
                <a:grpFill/>
              </p:grpSpPr>
              <p:sp>
                <p:nvSpPr>
                  <p:cNvPr id="14376" name="Moon 3">
                    <a:extLst>
                      <a:ext uri="{FF2B5EF4-FFF2-40B4-BE49-F238E27FC236}">
                        <a16:creationId xmlns:a16="http://schemas.microsoft.com/office/drawing/2014/main" id="{7617DFCD-DC75-AA89-3A06-FAFC2582A36D}"/>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77" name="Moon 20">
                    <a:extLst>
                      <a:ext uri="{FF2B5EF4-FFF2-40B4-BE49-F238E27FC236}">
                        <a16:creationId xmlns:a16="http://schemas.microsoft.com/office/drawing/2014/main" id="{1988B57B-3578-3266-7402-3122860E80B6}"/>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4346" name="Oval 14345">
              <a:extLst>
                <a:ext uri="{FF2B5EF4-FFF2-40B4-BE49-F238E27FC236}">
                  <a16:creationId xmlns:a16="http://schemas.microsoft.com/office/drawing/2014/main" id="{A5160ADA-9C4A-EFB4-1A9F-8D75326BF16D}"/>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47" name="Group 58">
              <a:extLst>
                <a:ext uri="{FF2B5EF4-FFF2-40B4-BE49-F238E27FC236}">
                  <a16:creationId xmlns:a16="http://schemas.microsoft.com/office/drawing/2014/main" id="{BBCB992F-3AEA-7A2D-3E5F-340A8FE2121B}"/>
                </a:ext>
              </a:extLst>
            </p:cNvPr>
            <p:cNvGrpSpPr/>
            <p:nvPr/>
          </p:nvGrpSpPr>
          <p:grpSpPr>
            <a:xfrm rot="175281">
              <a:off x="7281771" y="4966315"/>
              <a:ext cx="1319546" cy="446802"/>
              <a:chOff x="3810000" y="1677648"/>
              <a:chExt cx="4705061" cy="1827552"/>
            </a:xfrm>
          </p:grpSpPr>
          <p:grpSp>
            <p:nvGrpSpPr>
              <p:cNvPr id="4102" name="Group 37">
                <a:extLst>
                  <a:ext uri="{FF2B5EF4-FFF2-40B4-BE49-F238E27FC236}">
                    <a16:creationId xmlns:a16="http://schemas.microsoft.com/office/drawing/2014/main" id="{FA3BF6F4-792E-4D05-9F69-89A34DC1BD5F}"/>
                  </a:ext>
                </a:extLst>
              </p:cNvPr>
              <p:cNvGrpSpPr/>
              <p:nvPr/>
            </p:nvGrpSpPr>
            <p:grpSpPr>
              <a:xfrm>
                <a:off x="3810000" y="1828800"/>
                <a:ext cx="1776984" cy="1676400"/>
                <a:chOff x="3810000" y="1828800"/>
                <a:chExt cx="4038600" cy="3810000"/>
              </a:xfrm>
            </p:grpSpPr>
            <p:sp>
              <p:nvSpPr>
                <p:cNvPr id="4123" name="Half Frame 4122">
                  <a:extLst>
                    <a:ext uri="{FF2B5EF4-FFF2-40B4-BE49-F238E27FC236}">
                      <a16:creationId xmlns:a16="http://schemas.microsoft.com/office/drawing/2014/main" id="{7CE3BDDB-0248-664D-487F-5FA1825A786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24" name="Half Frame 4123">
                  <a:extLst>
                    <a:ext uri="{FF2B5EF4-FFF2-40B4-BE49-F238E27FC236}">
                      <a16:creationId xmlns:a16="http://schemas.microsoft.com/office/drawing/2014/main" id="{FE3E64EC-334F-7538-8E0A-E40C7BDFFF9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25" name="Half Frame 4124">
                  <a:extLst>
                    <a:ext uri="{FF2B5EF4-FFF2-40B4-BE49-F238E27FC236}">
                      <a16:creationId xmlns:a16="http://schemas.microsoft.com/office/drawing/2014/main" id="{0487F7E6-EA2C-31A2-5F25-D30C5B692E2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26" name="Half Frame 4125">
                  <a:extLst>
                    <a:ext uri="{FF2B5EF4-FFF2-40B4-BE49-F238E27FC236}">
                      <a16:creationId xmlns:a16="http://schemas.microsoft.com/office/drawing/2014/main" id="{C2BA463F-E6B0-9C57-692F-FAE5C7B123C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27" name="Donut 775">
                  <a:extLst>
                    <a:ext uri="{FF2B5EF4-FFF2-40B4-BE49-F238E27FC236}">
                      <a16:creationId xmlns:a16="http://schemas.microsoft.com/office/drawing/2014/main" id="{5AF23BD4-2E09-9F37-61E8-751F7760708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68" name="Diamond 14367">
                  <a:extLst>
                    <a:ext uri="{FF2B5EF4-FFF2-40B4-BE49-F238E27FC236}">
                      <a16:creationId xmlns:a16="http://schemas.microsoft.com/office/drawing/2014/main" id="{AAEB86B1-59A4-987B-1630-2F8874171C4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69" name="Diamond 14368">
                  <a:extLst>
                    <a:ext uri="{FF2B5EF4-FFF2-40B4-BE49-F238E27FC236}">
                      <a16:creationId xmlns:a16="http://schemas.microsoft.com/office/drawing/2014/main" id="{A53FA7FD-0C1B-5E29-A632-75FB5323F57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70" name="Diamond 14369">
                  <a:extLst>
                    <a:ext uri="{FF2B5EF4-FFF2-40B4-BE49-F238E27FC236}">
                      <a16:creationId xmlns:a16="http://schemas.microsoft.com/office/drawing/2014/main" id="{9AEA5DCC-6E3E-BA5E-9AA3-F5C20E1FA9D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71" name="Diamond 14370">
                  <a:extLst>
                    <a:ext uri="{FF2B5EF4-FFF2-40B4-BE49-F238E27FC236}">
                      <a16:creationId xmlns:a16="http://schemas.microsoft.com/office/drawing/2014/main" id="{BAC08F92-B15B-4B1C-37E8-B056C85E37C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03" name="Group 38">
                <a:extLst>
                  <a:ext uri="{FF2B5EF4-FFF2-40B4-BE49-F238E27FC236}">
                    <a16:creationId xmlns:a16="http://schemas.microsoft.com/office/drawing/2014/main" id="{0E3213D2-0511-7598-3973-1EFD0425B0D8}"/>
                  </a:ext>
                </a:extLst>
              </p:cNvPr>
              <p:cNvGrpSpPr/>
              <p:nvPr/>
            </p:nvGrpSpPr>
            <p:grpSpPr>
              <a:xfrm>
                <a:off x="5314014" y="1757596"/>
                <a:ext cx="1776984" cy="1676400"/>
                <a:chOff x="3810000" y="1828800"/>
                <a:chExt cx="4038600" cy="3810000"/>
              </a:xfrm>
            </p:grpSpPr>
            <p:sp>
              <p:nvSpPr>
                <p:cNvPr id="4114" name="Half Frame 4113">
                  <a:extLst>
                    <a:ext uri="{FF2B5EF4-FFF2-40B4-BE49-F238E27FC236}">
                      <a16:creationId xmlns:a16="http://schemas.microsoft.com/office/drawing/2014/main" id="{FDA27722-BD60-14E2-BC43-BF20D4693A9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15" name="Half Frame 4114">
                  <a:extLst>
                    <a:ext uri="{FF2B5EF4-FFF2-40B4-BE49-F238E27FC236}">
                      <a16:creationId xmlns:a16="http://schemas.microsoft.com/office/drawing/2014/main" id="{4C14EACA-762E-81D6-297E-ACE20CFF57A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16" name="Half Frame 4115">
                  <a:extLst>
                    <a:ext uri="{FF2B5EF4-FFF2-40B4-BE49-F238E27FC236}">
                      <a16:creationId xmlns:a16="http://schemas.microsoft.com/office/drawing/2014/main" id="{7572B270-6790-1C8C-3AC7-15CAF128763F}"/>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17" name="Half Frame 4116">
                  <a:extLst>
                    <a:ext uri="{FF2B5EF4-FFF2-40B4-BE49-F238E27FC236}">
                      <a16:creationId xmlns:a16="http://schemas.microsoft.com/office/drawing/2014/main" id="{D93BF2F8-A509-1F52-F234-36A034DDAF7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18" name="Donut 766">
                  <a:extLst>
                    <a:ext uri="{FF2B5EF4-FFF2-40B4-BE49-F238E27FC236}">
                      <a16:creationId xmlns:a16="http://schemas.microsoft.com/office/drawing/2014/main" id="{0DB64740-57C4-C12B-7EC4-C703CECE666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19" name="Diamond 4118">
                  <a:extLst>
                    <a:ext uri="{FF2B5EF4-FFF2-40B4-BE49-F238E27FC236}">
                      <a16:creationId xmlns:a16="http://schemas.microsoft.com/office/drawing/2014/main" id="{DA511537-A739-4EC2-53EA-462C2E92A5A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0" name="Diamond 4119">
                  <a:extLst>
                    <a:ext uri="{FF2B5EF4-FFF2-40B4-BE49-F238E27FC236}">
                      <a16:creationId xmlns:a16="http://schemas.microsoft.com/office/drawing/2014/main" id="{9D4B055A-D88B-5E82-40E3-3BCFBE06252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1" name="Diamond 4120">
                  <a:extLst>
                    <a:ext uri="{FF2B5EF4-FFF2-40B4-BE49-F238E27FC236}">
                      <a16:creationId xmlns:a16="http://schemas.microsoft.com/office/drawing/2014/main" id="{A0C321CF-C4D4-A8EA-B045-0C3B83E2974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2" name="Diamond 4121">
                  <a:extLst>
                    <a:ext uri="{FF2B5EF4-FFF2-40B4-BE49-F238E27FC236}">
                      <a16:creationId xmlns:a16="http://schemas.microsoft.com/office/drawing/2014/main" id="{7AC29283-C7E1-6FC7-B926-61DE7A9ABC82}"/>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04" name="Group 48">
                <a:extLst>
                  <a:ext uri="{FF2B5EF4-FFF2-40B4-BE49-F238E27FC236}">
                    <a16:creationId xmlns:a16="http://schemas.microsoft.com/office/drawing/2014/main" id="{172FB089-7C41-576E-29DF-64C7CA8B11C4}"/>
                  </a:ext>
                </a:extLst>
              </p:cNvPr>
              <p:cNvGrpSpPr/>
              <p:nvPr/>
            </p:nvGrpSpPr>
            <p:grpSpPr>
              <a:xfrm>
                <a:off x="6738077" y="1677648"/>
                <a:ext cx="1776984" cy="1676400"/>
                <a:chOff x="3810000" y="1828800"/>
                <a:chExt cx="4038600" cy="3810000"/>
              </a:xfrm>
            </p:grpSpPr>
            <p:sp>
              <p:nvSpPr>
                <p:cNvPr id="4105" name="Half Frame 4104">
                  <a:extLst>
                    <a:ext uri="{FF2B5EF4-FFF2-40B4-BE49-F238E27FC236}">
                      <a16:creationId xmlns:a16="http://schemas.microsoft.com/office/drawing/2014/main" id="{FA3B29C7-742C-55AA-816D-2D7B79706AB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06" name="Half Frame 50">
                  <a:extLst>
                    <a:ext uri="{FF2B5EF4-FFF2-40B4-BE49-F238E27FC236}">
                      <a16:creationId xmlns:a16="http://schemas.microsoft.com/office/drawing/2014/main" id="{FCEFA6A9-9738-A064-B8E4-2C867E6A627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07" name="Half Frame 51">
                  <a:extLst>
                    <a:ext uri="{FF2B5EF4-FFF2-40B4-BE49-F238E27FC236}">
                      <a16:creationId xmlns:a16="http://schemas.microsoft.com/office/drawing/2014/main" id="{27C209BB-6A5A-53AA-3D33-898584CC323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08" name="Half Frame 52">
                  <a:extLst>
                    <a:ext uri="{FF2B5EF4-FFF2-40B4-BE49-F238E27FC236}">
                      <a16:creationId xmlns:a16="http://schemas.microsoft.com/office/drawing/2014/main" id="{1A6F215E-A671-DC3A-407C-BEA08F05919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09" name="Donut 757">
                  <a:extLst>
                    <a:ext uri="{FF2B5EF4-FFF2-40B4-BE49-F238E27FC236}">
                      <a16:creationId xmlns:a16="http://schemas.microsoft.com/office/drawing/2014/main" id="{C91AC6B2-D58E-E45E-6201-962253EA87D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10" name="Diamond 4109">
                  <a:extLst>
                    <a:ext uri="{FF2B5EF4-FFF2-40B4-BE49-F238E27FC236}">
                      <a16:creationId xmlns:a16="http://schemas.microsoft.com/office/drawing/2014/main" id="{21723DE5-D4AE-3700-9A04-A1E37A73FB3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Diamond 4110">
                  <a:extLst>
                    <a:ext uri="{FF2B5EF4-FFF2-40B4-BE49-F238E27FC236}">
                      <a16:creationId xmlns:a16="http://schemas.microsoft.com/office/drawing/2014/main" id="{B89F0E2D-5508-F0E6-4CAB-A7DD7D24A7A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2" name="Diamond 4111">
                  <a:extLst>
                    <a:ext uri="{FF2B5EF4-FFF2-40B4-BE49-F238E27FC236}">
                      <a16:creationId xmlns:a16="http://schemas.microsoft.com/office/drawing/2014/main" id="{C651A0F2-61F9-9F4A-FAA0-37B49FDCC78C}"/>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Diamond 4112">
                  <a:extLst>
                    <a:ext uri="{FF2B5EF4-FFF2-40B4-BE49-F238E27FC236}">
                      <a16:creationId xmlns:a16="http://schemas.microsoft.com/office/drawing/2014/main" id="{93E33932-9E12-5ADA-B0A2-98550111E681}"/>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348" name="Cloud 14347">
              <a:extLst>
                <a:ext uri="{FF2B5EF4-FFF2-40B4-BE49-F238E27FC236}">
                  <a16:creationId xmlns:a16="http://schemas.microsoft.com/office/drawing/2014/main" id="{01B220CE-574E-803C-C6FD-006FC2868E63}"/>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49" name="Group 14348">
              <a:extLst>
                <a:ext uri="{FF2B5EF4-FFF2-40B4-BE49-F238E27FC236}">
                  <a16:creationId xmlns:a16="http://schemas.microsoft.com/office/drawing/2014/main" id="{D3C297E8-BED2-D3D2-A959-AE606C137B7D}"/>
                </a:ext>
              </a:extLst>
            </p:cNvPr>
            <p:cNvGrpSpPr/>
            <p:nvPr/>
          </p:nvGrpSpPr>
          <p:grpSpPr>
            <a:xfrm>
              <a:off x="7162023" y="1568903"/>
              <a:ext cx="1544762" cy="259293"/>
              <a:chOff x="7105896" y="1557210"/>
              <a:chExt cx="1544762" cy="488119"/>
            </a:xfrm>
          </p:grpSpPr>
          <p:sp>
            <p:nvSpPr>
              <p:cNvPr id="14350" name="Rounded Rectangle 15">
                <a:extLst>
                  <a:ext uri="{FF2B5EF4-FFF2-40B4-BE49-F238E27FC236}">
                    <a16:creationId xmlns:a16="http://schemas.microsoft.com/office/drawing/2014/main" id="{09D04DED-05C6-EA8B-9656-9E35DD40A06F}"/>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51" name="Group 59">
                <a:extLst>
                  <a:ext uri="{FF2B5EF4-FFF2-40B4-BE49-F238E27FC236}">
                    <a16:creationId xmlns:a16="http://schemas.microsoft.com/office/drawing/2014/main" id="{4D055AA6-3654-2258-35BF-1645EA475B77}"/>
                  </a:ext>
                </a:extLst>
              </p:cNvPr>
              <p:cNvGrpSpPr/>
              <p:nvPr/>
            </p:nvGrpSpPr>
            <p:grpSpPr>
              <a:xfrm rot="160736">
                <a:off x="7230848" y="1557210"/>
                <a:ext cx="1269517" cy="488119"/>
                <a:chOff x="3810000" y="1677648"/>
                <a:chExt cx="4705061" cy="1827552"/>
              </a:xfrm>
            </p:grpSpPr>
            <p:grpSp>
              <p:nvGrpSpPr>
                <p:cNvPr id="14352" name="Group 37">
                  <a:extLst>
                    <a:ext uri="{FF2B5EF4-FFF2-40B4-BE49-F238E27FC236}">
                      <a16:creationId xmlns:a16="http://schemas.microsoft.com/office/drawing/2014/main" id="{28FE95BA-04B9-58C2-32C5-CD39A443C637}"/>
                    </a:ext>
                  </a:extLst>
                </p:cNvPr>
                <p:cNvGrpSpPr/>
                <p:nvPr/>
              </p:nvGrpSpPr>
              <p:grpSpPr>
                <a:xfrm>
                  <a:off x="3810000" y="1828800"/>
                  <a:ext cx="1776984" cy="1676400"/>
                  <a:chOff x="3810000" y="1828800"/>
                  <a:chExt cx="4038600" cy="3810000"/>
                </a:xfrm>
              </p:grpSpPr>
              <p:sp>
                <p:nvSpPr>
                  <p:cNvPr id="251" name="Half Frame 250">
                    <a:extLst>
                      <a:ext uri="{FF2B5EF4-FFF2-40B4-BE49-F238E27FC236}">
                        <a16:creationId xmlns:a16="http://schemas.microsoft.com/office/drawing/2014/main" id="{7BB86593-8138-CC4A-B460-0F69BE3DD0E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Half Frame 251">
                    <a:extLst>
                      <a:ext uri="{FF2B5EF4-FFF2-40B4-BE49-F238E27FC236}">
                        <a16:creationId xmlns:a16="http://schemas.microsoft.com/office/drawing/2014/main" id="{EF47B6F9-D2DA-9392-32DA-EEF6D1FC434F}"/>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3" name="Half Frame 252">
                    <a:extLst>
                      <a:ext uri="{FF2B5EF4-FFF2-40B4-BE49-F238E27FC236}">
                        <a16:creationId xmlns:a16="http://schemas.microsoft.com/office/drawing/2014/main" id="{666C96A2-C2AE-BD12-A814-533FF4C169F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4" name="Half Frame 253">
                    <a:extLst>
                      <a:ext uri="{FF2B5EF4-FFF2-40B4-BE49-F238E27FC236}">
                        <a16:creationId xmlns:a16="http://schemas.microsoft.com/office/drawing/2014/main" id="{8C14209E-D90B-E17A-4D82-BB315CC9593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Donut 745">
                    <a:extLst>
                      <a:ext uri="{FF2B5EF4-FFF2-40B4-BE49-F238E27FC236}">
                        <a16:creationId xmlns:a16="http://schemas.microsoft.com/office/drawing/2014/main" id="{5C75919F-1668-D69D-7061-580C9CB38061}"/>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96" name="Diamond 4095">
                    <a:extLst>
                      <a:ext uri="{FF2B5EF4-FFF2-40B4-BE49-F238E27FC236}">
                        <a16:creationId xmlns:a16="http://schemas.microsoft.com/office/drawing/2014/main" id="{F7BE1ADA-C9FD-4CDF-F8BB-E5A137C4413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7" name="Diamond 4096">
                    <a:extLst>
                      <a:ext uri="{FF2B5EF4-FFF2-40B4-BE49-F238E27FC236}">
                        <a16:creationId xmlns:a16="http://schemas.microsoft.com/office/drawing/2014/main" id="{48C916A5-9DF6-3F92-1FBC-427FBBF0CDB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Diamond 4097">
                    <a:extLst>
                      <a:ext uri="{FF2B5EF4-FFF2-40B4-BE49-F238E27FC236}">
                        <a16:creationId xmlns:a16="http://schemas.microsoft.com/office/drawing/2014/main" id="{71E036D4-91C7-9099-5BE7-9D56B748DE4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1" name="Diamond 4100">
                    <a:extLst>
                      <a:ext uri="{FF2B5EF4-FFF2-40B4-BE49-F238E27FC236}">
                        <a16:creationId xmlns:a16="http://schemas.microsoft.com/office/drawing/2014/main" id="{022E7B97-FD6F-C414-B4C5-467DB00BB2E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53" name="Group 38">
                  <a:extLst>
                    <a:ext uri="{FF2B5EF4-FFF2-40B4-BE49-F238E27FC236}">
                      <a16:creationId xmlns:a16="http://schemas.microsoft.com/office/drawing/2014/main" id="{0588FD88-BEAD-0DBC-90A1-0543061997F9}"/>
                    </a:ext>
                  </a:extLst>
                </p:cNvPr>
                <p:cNvGrpSpPr/>
                <p:nvPr/>
              </p:nvGrpSpPr>
              <p:grpSpPr>
                <a:xfrm>
                  <a:off x="5314014" y="1757596"/>
                  <a:ext cx="1776984" cy="1676400"/>
                  <a:chOff x="3810000" y="1828800"/>
                  <a:chExt cx="4038600" cy="3810000"/>
                </a:xfrm>
              </p:grpSpPr>
              <p:sp>
                <p:nvSpPr>
                  <p:cNvPr id="14364" name="Half Frame 14363">
                    <a:extLst>
                      <a:ext uri="{FF2B5EF4-FFF2-40B4-BE49-F238E27FC236}">
                        <a16:creationId xmlns:a16="http://schemas.microsoft.com/office/drawing/2014/main" id="{FC919A00-EF0F-25D2-9E51-4341B5D3D07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65" name="Half Frame 14364">
                    <a:extLst>
                      <a:ext uri="{FF2B5EF4-FFF2-40B4-BE49-F238E27FC236}">
                        <a16:creationId xmlns:a16="http://schemas.microsoft.com/office/drawing/2014/main" id="{9AD150BD-132D-DCB7-950B-323ADC75429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66" name="Half Frame 14365">
                    <a:extLst>
                      <a:ext uri="{FF2B5EF4-FFF2-40B4-BE49-F238E27FC236}">
                        <a16:creationId xmlns:a16="http://schemas.microsoft.com/office/drawing/2014/main" id="{2412741C-9913-990E-0AF0-35FD8F283F9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67" name="Half Frame 14366">
                    <a:extLst>
                      <a:ext uri="{FF2B5EF4-FFF2-40B4-BE49-F238E27FC236}">
                        <a16:creationId xmlns:a16="http://schemas.microsoft.com/office/drawing/2014/main" id="{BEBCA024-B82B-453B-8C22-FCD3B470852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1" name="Donut 736">
                    <a:extLst>
                      <a:ext uri="{FF2B5EF4-FFF2-40B4-BE49-F238E27FC236}">
                        <a16:creationId xmlns:a16="http://schemas.microsoft.com/office/drawing/2014/main" id="{37677A85-2E0B-E5C5-5AE2-74EDB4AADAE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7" name="Diamond 246">
                    <a:extLst>
                      <a:ext uri="{FF2B5EF4-FFF2-40B4-BE49-F238E27FC236}">
                        <a16:creationId xmlns:a16="http://schemas.microsoft.com/office/drawing/2014/main" id="{FE57699E-851D-2CCD-6267-2C76075B647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Diamond 247">
                    <a:extLst>
                      <a:ext uri="{FF2B5EF4-FFF2-40B4-BE49-F238E27FC236}">
                        <a16:creationId xmlns:a16="http://schemas.microsoft.com/office/drawing/2014/main" id="{480D99F4-6538-16DA-95F1-43F85784CB9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Diamond 248">
                    <a:extLst>
                      <a:ext uri="{FF2B5EF4-FFF2-40B4-BE49-F238E27FC236}">
                        <a16:creationId xmlns:a16="http://schemas.microsoft.com/office/drawing/2014/main" id="{6D402A50-270A-CEAC-F12C-D26DEA0E158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Diamond 249">
                    <a:extLst>
                      <a:ext uri="{FF2B5EF4-FFF2-40B4-BE49-F238E27FC236}">
                        <a16:creationId xmlns:a16="http://schemas.microsoft.com/office/drawing/2014/main" id="{5793F3D2-1340-1463-7406-018A1174BA9C}"/>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54" name="Group 48">
                  <a:extLst>
                    <a:ext uri="{FF2B5EF4-FFF2-40B4-BE49-F238E27FC236}">
                      <a16:creationId xmlns:a16="http://schemas.microsoft.com/office/drawing/2014/main" id="{8598F5F0-5ACF-3713-92AD-2FA924F5B537}"/>
                    </a:ext>
                  </a:extLst>
                </p:cNvPr>
                <p:cNvGrpSpPr/>
                <p:nvPr/>
              </p:nvGrpSpPr>
              <p:grpSpPr>
                <a:xfrm>
                  <a:off x="6738077" y="1677648"/>
                  <a:ext cx="1776984" cy="1676400"/>
                  <a:chOff x="3810000" y="1828800"/>
                  <a:chExt cx="4038600" cy="3810000"/>
                </a:xfrm>
              </p:grpSpPr>
              <p:sp>
                <p:nvSpPr>
                  <p:cNvPr id="14355" name="Half Frame 14354">
                    <a:extLst>
                      <a:ext uri="{FF2B5EF4-FFF2-40B4-BE49-F238E27FC236}">
                        <a16:creationId xmlns:a16="http://schemas.microsoft.com/office/drawing/2014/main" id="{3B608601-20C4-5B34-8409-4216F132047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56" name="Half Frame 14355">
                    <a:extLst>
                      <a:ext uri="{FF2B5EF4-FFF2-40B4-BE49-F238E27FC236}">
                        <a16:creationId xmlns:a16="http://schemas.microsoft.com/office/drawing/2014/main" id="{1A1AC4FC-A72B-00CD-8B32-6197EB49D63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57" name="Half Frame 14356">
                    <a:extLst>
                      <a:ext uri="{FF2B5EF4-FFF2-40B4-BE49-F238E27FC236}">
                        <a16:creationId xmlns:a16="http://schemas.microsoft.com/office/drawing/2014/main" id="{F5D25495-E638-A7C6-D9C0-C623BFC024D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58" name="Half Frame 14357">
                    <a:extLst>
                      <a:ext uri="{FF2B5EF4-FFF2-40B4-BE49-F238E27FC236}">
                        <a16:creationId xmlns:a16="http://schemas.microsoft.com/office/drawing/2014/main" id="{F68F1BDE-D5D1-B06A-8664-DD387B7AEDD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59" name="Donut 727">
                    <a:extLst>
                      <a:ext uri="{FF2B5EF4-FFF2-40B4-BE49-F238E27FC236}">
                        <a16:creationId xmlns:a16="http://schemas.microsoft.com/office/drawing/2014/main" id="{BC2369F5-2F98-3858-9C86-E67793E306F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60" name="Diamond 14359">
                    <a:extLst>
                      <a:ext uri="{FF2B5EF4-FFF2-40B4-BE49-F238E27FC236}">
                        <a16:creationId xmlns:a16="http://schemas.microsoft.com/office/drawing/2014/main" id="{64AFF569-ED4B-F22C-747A-71B85D062FC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61" name="Diamond 14360">
                    <a:extLst>
                      <a:ext uri="{FF2B5EF4-FFF2-40B4-BE49-F238E27FC236}">
                        <a16:creationId xmlns:a16="http://schemas.microsoft.com/office/drawing/2014/main" id="{CE81E0C4-8B55-F8B8-1B74-6C9A153B8739}"/>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62" name="Diamond 14361">
                    <a:extLst>
                      <a:ext uri="{FF2B5EF4-FFF2-40B4-BE49-F238E27FC236}">
                        <a16:creationId xmlns:a16="http://schemas.microsoft.com/office/drawing/2014/main" id="{2ADC618E-6664-C67F-4C25-19792256004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63" name="Diamond 14362">
                    <a:extLst>
                      <a:ext uri="{FF2B5EF4-FFF2-40B4-BE49-F238E27FC236}">
                        <a16:creationId xmlns:a16="http://schemas.microsoft.com/office/drawing/2014/main" id="{A58A4109-99E6-BF28-10EE-17E753296BF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4378" name="Group 14377">
            <a:extLst>
              <a:ext uri="{FF2B5EF4-FFF2-40B4-BE49-F238E27FC236}">
                <a16:creationId xmlns:a16="http://schemas.microsoft.com/office/drawing/2014/main" id="{FD1AFE81-70CA-7425-93B8-7FCA7759EF22}"/>
              </a:ext>
            </a:extLst>
          </p:cNvPr>
          <p:cNvGrpSpPr/>
          <p:nvPr/>
        </p:nvGrpSpPr>
        <p:grpSpPr>
          <a:xfrm>
            <a:off x="227715" y="2247492"/>
            <a:ext cx="879689" cy="2119623"/>
            <a:chOff x="782565" y="1101398"/>
            <a:chExt cx="1893264" cy="4327852"/>
          </a:xfrm>
        </p:grpSpPr>
        <p:sp>
          <p:nvSpPr>
            <p:cNvPr id="14379" name="Round Diagonal Corner Rectangle 94">
              <a:extLst>
                <a:ext uri="{FF2B5EF4-FFF2-40B4-BE49-F238E27FC236}">
                  <a16:creationId xmlns:a16="http://schemas.microsoft.com/office/drawing/2014/main" id="{566BC960-E54A-8E63-7C16-9C31B1EDBD22}"/>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80" name="Round Diagonal Corner Rectangle 95">
              <a:extLst>
                <a:ext uri="{FF2B5EF4-FFF2-40B4-BE49-F238E27FC236}">
                  <a16:creationId xmlns:a16="http://schemas.microsoft.com/office/drawing/2014/main" id="{30CB186C-DAF5-DA4B-CC8B-98EC88E2EDB8}"/>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81" name="Oval 14380">
              <a:extLst>
                <a:ext uri="{FF2B5EF4-FFF2-40B4-BE49-F238E27FC236}">
                  <a16:creationId xmlns:a16="http://schemas.microsoft.com/office/drawing/2014/main" id="{E6069589-C45E-DE1E-3B8B-545EB8FED3B1}"/>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4382" name="Group 33">
              <a:extLst>
                <a:ext uri="{FF2B5EF4-FFF2-40B4-BE49-F238E27FC236}">
                  <a16:creationId xmlns:a16="http://schemas.microsoft.com/office/drawing/2014/main" id="{ECB20EF1-8A64-C55B-C019-8366BF81ADA4}"/>
                </a:ext>
              </a:extLst>
            </p:cNvPr>
            <p:cNvGrpSpPr/>
            <p:nvPr/>
          </p:nvGrpSpPr>
          <p:grpSpPr>
            <a:xfrm rot="2754858">
              <a:off x="1292245" y="4851434"/>
              <a:ext cx="418271" cy="737362"/>
              <a:chOff x="1676400" y="2133600"/>
              <a:chExt cx="1447800" cy="2088845"/>
            </a:xfrm>
          </p:grpSpPr>
          <p:sp>
            <p:nvSpPr>
              <p:cNvPr id="14401" name="Oval 14400">
                <a:extLst>
                  <a:ext uri="{FF2B5EF4-FFF2-40B4-BE49-F238E27FC236}">
                    <a16:creationId xmlns:a16="http://schemas.microsoft.com/office/drawing/2014/main" id="{4FFA3D70-BCFC-E341-9FC3-9CF51FF95C30}"/>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402" name="Moon 14401">
                <a:extLst>
                  <a:ext uri="{FF2B5EF4-FFF2-40B4-BE49-F238E27FC236}">
                    <a16:creationId xmlns:a16="http://schemas.microsoft.com/office/drawing/2014/main" id="{2B2D3EAD-BBB0-202F-6363-30EF964ED087}"/>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403" name="Moon 14402">
                <a:extLst>
                  <a:ext uri="{FF2B5EF4-FFF2-40B4-BE49-F238E27FC236}">
                    <a16:creationId xmlns:a16="http://schemas.microsoft.com/office/drawing/2014/main" id="{D148095E-C39A-104D-DC08-363A85FC2CCE}"/>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4383" name="Group 45">
              <a:extLst>
                <a:ext uri="{FF2B5EF4-FFF2-40B4-BE49-F238E27FC236}">
                  <a16:creationId xmlns:a16="http://schemas.microsoft.com/office/drawing/2014/main" id="{09BFF311-04C2-1B9C-F821-77A5C7F4CE7E}"/>
                </a:ext>
              </a:extLst>
            </p:cNvPr>
            <p:cNvGrpSpPr/>
            <p:nvPr/>
          </p:nvGrpSpPr>
          <p:grpSpPr>
            <a:xfrm rot="18845142" flipH="1">
              <a:off x="1670777" y="4757861"/>
              <a:ext cx="454896" cy="743939"/>
              <a:chOff x="1676400" y="2133600"/>
              <a:chExt cx="1447800" cy="2088845"/>
            </a:xfrm>
          </p:grpSpPr>
          <p:sp>
            <p:nvSpPr>
              <p:cNvPr id="14398" name="Oval 14397">
                <a:extLst>
                  <a:ext uri="{FF2B5EF4-FFF2-40B4-BE49-F238E27FC236}">
                    <a16:creationId xmlns:a16="http://schemas.microsoft.com/office/drawing/2014/main" id="{0CB23956-7491-8C7C-7D12-61B9C68C0FD2}"/>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99" name="Moon 14398">
                <a:extLst>
                  <a:ext uri="{FF2B5EF4-FFF2-40B4-BE49-F238E27FC236}">
                    <a16:creationId xmlns:a16="http://schemas.microsoft.com/office/drawing/2014/main" id="{BD08C0BD-C7AE-1DD1-D94D-1C7B31A0D45A}"/>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400" name="Moon 14399">
                <a:extLst>
                  <a:ext uri="{FF2B5EF4-FFF2-40B4-BE49-F238E27FC236}">
                    <a16:creationId xmlns:a16="http://schemas.microsoft.com/office/drawing/2014/main" id="{70A69CBE-0A48-C074-B423-849FF5A49A3D}"/>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4384" name="Group 49">
              <a:extLst>
                <a:ext uri="{FF2B5EF4-FFF2-40B4-BE49-F238E27FC236}">
                  <a16:creationId xmlns:a16="http://schemas.microsoft.com/office/drawing/2014/main" id="{84C7C37D-323A-8815-2C3E-E8A189B2406F}"/>
                </a:ext>
              </a:extLst>
            </p:cNvPr>
            <p:cNvGrpSpPr/>
            <p:nvPr/>
          </p:nvGrpSpPr>
          <p:grpSpPr>
            <a:xfrm>
              <a:off x="810559" y="2772738"/>
              <a:ext cx="1865270" cy="2320330"/>
              <a:chOff x="4419600" y="2060454"/>
              <a:chExt cx="3045502" cy="4187946"/>
            </a:xfrm>
          </p:grpSpPr>
          <p:sp>
            <p:nvSpPr>
              <p:cNvPr id="14389" name="Oval 14388">
                <a:extLst>
                  <a:ext uri="{FF2B5EF4-FFF2-40B4-BE49-F238E27FC236}">
                    <a16:creationId xmlns:a16="http://schemas.microsoft.com/office/drawing/2014/main" id="{5D876253-E299-CCFA-D0B1-B3171C79F49A}"/>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90" name="Oval 14389">
                <a:extLst>
                  <a:ext uri="{FF2B5EF4-FFF2-40B4-BE49-F238E27FC236}">
                    <a16:creationId xmlns:a16="http://schemas.microsoft.com/office/drawing/2014/main" id="{1A1A6DD1-2506-FA2A-D50E-CEF0AC29C59A}"/>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91" name="Trapezoid 14390">
                <a:extLst>
                  <a:ext uri="{FF2B5EF4-FFF2-40B4-BE49-F238E27FC236}">
                    <a16:creationId xmlns:a16="http://schemas.microsoft.com/office/drawing/2014/main" id="{C86B638A-5686-C33E-2D26-F0C30129351A}"/>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92" name="Trapezoid 14391">
                <a:extLst>
                  <a:ext uri="{FF2B5EF4-FFF2-40B4-BE49-F238E27FC236}">
                    <a16:creationId xmlns:a16="http://schemas.microsoft.com/office/drawing/2014/main" id="{142B22DD-1B1A-5D42-F442-729168C65396}"/>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93" name="Trapezoid 14392">
                <a:extLst>
                  <a:ext uri="{FF2B5EF4-FFF2-40B4-BE49-F238E27FC236}">
                    <a16:creationId xmlns:a16="http://schemas.microsoft.com/office/drawing/2014/main" id="{33AB1973-7D81-B645-3600-93E041D47663}"/>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94" name="Isosceles Triangle 14393">
                <a:extLst>
                  <a:ext uri="{FF2B5EF4-FFF2-40B4-BE49-F238E27FC236}">
                    <a16:creationId xmlns:a16="http://schemas.microsoft.com/office/drawing/2014/main" id="{F58EFEAF-1AE4-EB42-11CB-340A91CA8D3C}"/>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95" name="Rectangle 14394">
                <a:extLst>
                  <a:ext uri="{FF2B5EF4-FFF2-40B4-BE49-F238E27FC236}">
                    <a16:creationId xmlns:a16="http://schemas.microsoft.com/office/drawing/2014/main" id="{5D47590B-D4F6-5C41-C669-8BCBD53B25F2}"/>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96" name="Trapezoid 14395">
                <a:extLst>
                  <a:ext uri="{FF2B5EF4-FFF2-40B4-BE49-F238E27FC236}">
                    <a16:creationId xmlns:a16="http://schemas.microsoft.com/office/drawing/2014/main" id="{094FFD4C-D9EF-5491-A28D-7C5098831A35}"/>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97" name="Trapezoid 14396">
                <a:extLst>
                  <a:ext uri="{FF2B5EF4-FFF2-40B4-BE49-F238E27FC236}">
                    <a16:creationId xmlns:a16="http://schemas.microsoft.com/office/drawing/2014/main" id="{DFBBA6C1-AB12-16C4-A617-360C17FAC618}"/>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4385" name="Round Diagonal Corner Rectangle 102">
              <a:extLst>
                <a:ext uri="{FF2B5EF4-FFF2-40B4-BE49-F238E27FC236}">
                  <a16:creationId xmlns:a16="http://schemas.microsoft.com/office/drawing/2014/main" id="{C27E3D45-DD9F-05C2-0B52-A233EFEC5484}"/>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86" name="Oval 14385">
              <a:extLst>
                <a:ext uri="{FF2B5EF4-FFF2-40B4-BE49-F238E27FC236}">
                  <a16:creationId xmlns:a16="http://schemas.microsoft.com/office/drawing/2014/main" id="{6AE4721F-BF86-EDD1-7375-DB3373192A5A}"/>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87" name="Rectangle 14386">
              <a:extLst>
                <a:ext uri="{FF2B5EF4-FFF2-40B4-BE49-F238E27FC236}">
                  <a16:creationId xmlns:a16="http://schemas.microsoft.com/office/drawing/2014/main" id="{7EB0AEE0-C867-315D-B2B7-06D303E256A2}"/>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88" name="Freeform: Shape 14387">
              <a:extLst>
                <a:ext uri="{FF2B5EF4-FFF2-40B4-BE49-F238E27FC236}">
                  <a16:creationId xmlns:a16="http://schemas.microsoft.com/office/drawing/2014/main" id="{ECA0FF25-E0A2-6030-0C3A-65C8F8A031DD}"/>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grpSp>
        <p:nvGrpSpPr>
          <p:cNvPr id="14433" name="Group 449">
            <a:extLst>
              <a:ext uri="{FF2B5EF4-FFF2-40B4-BE49-F238E27FC236}">
                <a16:creationId xmlns:a16="http://schemas.microsoft.com/office/drawing/2014/main" id="{A899B9F4-D4D3-C9F9-48BF-9441F9F47E0F}"/>
              </a:ext>
            </a:extLst>
          </p:cNvPr>
          <p:cNvGrpSpPr/>
          <p:nvPr/>
        </p:nvGrpSpPr>
        <p:grpSpPr>
          <a:xfrm flipH="1">
            <a:off x="4861564" y="2312885"/>
            <a:ext cx="865647" cy="1918331"/>
            <a:chOff x="4661796" y="840465"/>
            <a:chExt cx="2805804" cy="5636536"/>
          </a:xfrm>
        </p:grpSpPr>
        <p:sp>
          <p:nvSpPr>
            <p:cNvPr id="14434" name="Cloud 14433">
              <a:extLst>
                <a:ext uri="{FF2B5EF4-FFF2-40B4-BE49-F238E27FC236}">
                  <a16:creationId xmlns:a16="http://schemas.microsoft.com/office/drawing/2014/main" id="{113F1B73-49DB-2DFD-612D-EC50138F66F4}"/>
                </a:ext>
              </a:extLst>
            </p:cNvPr>
            <p:cNvSpPr/>
            <p:nvPr/>
          </p:nvSpPr>
          <p:spPr>
            <a:xfrm>
              <a:off x="6324600" y="2057400"/>
              <a:ext cx="1053204" cy="183248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5" name="Cloud 14434">
              <a:extLst>
                <a:ext uri="{FF2B5EF4-FFF2-40B4-BE49-F238E27FC236}">
                  <a16:creationId xmlns:a16="http://schemas.microsoft.com/office/drawing/2014/main" id="{0E547DA3-777E-B122-392F-488E5758B054}"/>
                </a:ext>
              </a:extLst>
            </p:cNvPr>
            <p:cNvSpPr/>
            <p:nvPr/>
          </p:nvSpPr>
          <p:spPr>
            <a:xfrm>
              <a:off x="6324600" y="1371600"/>
              <a:ext cx="838200"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6" name="Cloud 14435">
              <a:extLst>
                <a:ext uri="{FF2B5EF4-FFF2-40B4-BE49-F238E27FC236}">
                  <a16:creationId xmlns:a16="http://schemas.microsoft.com/office/drawing/2014/main" id="{AA3C457B-0F4F-F953-EA86-0EC4EA6159EE}"/>
                </a:ext>
              </a:extLst>
            </p:cNvPr>
            <p:cNvSpPr/>
            <p:nvPr/>
          </p:nvSpPr>
          <p:spPr>
            <a:xfrm rot="19357175">
              <a:off x="6033395" y="84046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7" name="Cloud 14436">
              <a:extLst>
                <a:ext uri="{FF2B5EF4-FFF2-40B4-BE49-F238E27FC236}">
                  <a16:creationId xmlns:a16="http://schemas.microsoft.com/office/drawing/2014/main" id="{3FEAE600-8667-9962-88C6-D9E80D933857}"/>
                </a:ext>
              </a:extLst>
            </p:cNvPr>
            <p:cNvSpPr/>
            <p:nvPr/>
          </p:nvSpPr>
          <p:spPr>
            <a:xfrm rot="1400185">
              <a:off x="4957048" y="104723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8" name="Cloud 14437">
              <a:extLst>
                <a:ext uri="{FF2B5EF4-FFF2-40B4-BE49-F238E27FC236}">
                  <a16:creationId xmlns:a16="http://schemas.microsoft.com/office/drawing/2014/main" id="{4AC5089C-B4D0-0FC1-C58B-9BC6518ADD36}"/>
                </a:ext>
              </a:extLst>
            </p:cNvPr>
            <p:cNvSpPr/>
            <p:nvPr/>
          </p:nvSpPr>
          <p:spPr>
            <a:xfrm>
              <a:off x="4661796" y="1901316"/>
              <a:ext cx="1053204" cy="183248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9" name="Oval 14438">
              <a:extLst>
                <a:ext uri="{FF2B5EF4-FFF2-40B4-BE49-F238E27FC236}">
                  <a16:creationId xmlns:a16="http://schemas.microsoft.com/office/drawing/2014/main" id="{EAAAA96F-4AD5-7D35-140B-68AAC027C04F}"/>
                </a:ext>
              </a:extLst>
            </p:cNvPr>
            <p:cNvSpPr/>
            <p:nvPr/>
          </p:nvSpPr>
          <p:spPr>
            <a:xfrm rot="6128217">
              <a:off x="6205364" y="5910987"/>
              <a:ext cx="470136" cy="661891"/>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0" name="Oval 14439">
              <a:extLst>
                <a:ext uri="{FF2B5EF4-FFF2-40B4-BE49-F238E27FC236}">
                  <a16:creationId xmlns:a16="http://schemas.microsoft.com/office/drawing/2014/main" id="{50A693CE-A2FB-7349-901D-3749072FDA87}"/>
                </a:ext>
              </a:extLst>
            </p:cNvPr>
            <p:cNvSpPr/>
            <p:nvPr/>
          </p:nvSpPr>
          <p:spPr>
            <a:xfrm rot="4472555">
              <a:off x="5586502" y="5893306"/>
              <a:ext cx="430690" cy="695671"/>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1" name="Trapezoid 14440">
              <a:extLst>
                <a:ext uri="{FF2B5EF4-FFF2-40B4-BE49-F238E27FC236}">
                  <a16:creationId xmlns:a16="http://schemas.microsoft.com/office/drawing/2014/main" id="{8F36CE33-D65B-730E-57F5-0F06383D6054}"/>
                </a:ext>
              </a:extLst>
            </p:cNvPr>
            <p:cNvSpPr/>
            <p:nvPr/>
          </p:nvSpPr>
          <p:spPr>
            <a:xfrm>
              <a:off x="5072474" y="3067919"/>
              <a:ext cx="2130646" cy="3117293"/>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2" name="Trapezoid 14441">
              <a:extLst>
                <a:ext uri="{FF2B5EF4-FFF2-40B4-BE49-F238E27FC236}">
                  <a16:creationId xmlns:a16="http://schemas.microsoft.com/office/drawing/2014/main" id="{60A16EDB-FC37-9E95-CC3F-CDD7F784EFFA}"/>
                </a:ext>
              </a:extLst>
            </p:cNvPr>
            <p:cNvSpPr/>
            <p:nvPr/>
          </p:nvSpPr>
          <p:spPr>
            <a:xfrm rot="610840">
              <a:off x="5266504" y="2973573"/>
              <a:ext cx="564425" cy="3176353"/>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3" name="Oval 14442">
              <a:extLst>
                <a:ext uri="{FF2B5EF4-FFF2-40B4-BE49-F238E27FC236}">
                  <a16:creationId xmlns:a16="http://schemas.microsoft.com/office/drawing/2014/main" id="{E4535CF1-C2DF-B4F0-F8C0-F107F18FAED0}"/>
                </a:ext>
              </a:extLst>
            </p:cNvPr>
            <p:cNvSpPr/>
            <p:nvPr/>
          </p:nvSpPr>
          <p:spPr>
            <a:xfrm rot="2901859">
              <a:off x="4875389" y="4053249"/>
              <a:ext cx="394172" cy="7642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4" name="Oval 14443">
              <a:extLst>
                <a:ext uri="{FF2B5EF4-FFF2-40B4-BE49-F238E27FC236}">
                  <a16:creationId xmlns:a16="http://schemas.microsoft.com/office/drawing/2014/main" id="{6AA16947-232F-EB1C-4086-1DAC9899C01E}"/>
                </a:ext>
              </a:extLst>
            </p:cNvPr>
            <p:cNvSpPr/>
            <p:nvPr/>
          </p:nvSpPr>
          <p:spPr>
            <a:xfrm rot="20226769">
              <a:off x="6975913" y="4063040"/>
              <a:ext cx="491687" cy="60647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5" name="Trapezoid 14444">
              <a:extLst>
                <a:ext uri="{FF2B5EF4-FFF2-40B4-BE49-F238E27FC236}">
                  <a16:creationId xmlns:a16="http://schemas.microsoft.com/office/drawing/2014/main" id="{40174B5B-ED78-294D-5C9E-CB8CC5E8C926}"/>
                </a:ext>
              </a:extLst>
            </p:cNvPr>
            <p:cNvSpPr/>
            <p:nvPr/>
          </p:nvSpPr>
          <p:spPr>
            <a:xfrm rot="1442139">
              <a:off x="4990427" y="2907653"/>
              <a:ext cx="735181" cy="1633314"/>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6" name="Trapezoid 14445">
              <a:extLst>
                <a:ext uri="{FF2B5EF4-FFF2-40B4-BE49-F238E27FC236}">
                  <a16:creationId xmlns:a16="http://schemas.microsoft.com/office/drawing/2014/main" id="{B57069AC-D9D2-681C-04B6-D91B361C8318}"/>
                </a:ext>
              </a:extLst>
            </p:cNvPr>
            <p:cNvSpPr/>
            <p:nvPr/>
          </p:nvSpPr>
          <p:spPr>
            <a:xfrm rot="20249249">
              <a:off x="6555356" y="2894628"/>
              <a:ext cx="658367" cy="1633314"/>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47" name="Group 41">
              <a:extLst>
                <a:ext uri="{FF2B5EF4-FFF2-40B4-BE49-F238E27FC236}">
                  <a16:creationId xmlns:a16="http://schemas.microsoft.com/office/drawing/2014/main" id="{B07ADA8B-D504-F63F-6A9A-60203C2DFF5F}"/>
                </a:ext>
              </a:extLst>
            </p:cNvPr>
            <p:cNvGrpSpPr/>
            <p:nvPr/>
          </p:nvGrpSpPr>
          <p:grpSpPr>
            <a:xfrm>
              <a:off x="5399314" y="2813822"/>
              <a:ext cx="1541499" cy="3331040"/>
              <a:chOff x="6327583" y="3173375"/>
              <a:chExt cx="1142159" cy="1658222"/>
            </a:xfrm>
          </p:grpSpPr>
          <p:sp>
            <p:nvSpPr>
              <p:cNvPr id="14452" name="Trapezoid 14451">
                <a:extLst>
                  <a:ext uri="{FF2B5EF4-FFF2-40B4-BE49-F238E27FC236}">
                    <a16:creationId xmlns:a16="http://schemas.microsoft.com/office/drawing/2014/main" id="{CEB9A08F-2538-66AB-9B30-0AEC8A5A8DC1}"/>
                  </a:ext>
                </a:extLst>
              </p:cNvPr>
              <p:cNvSpPr/>
              <p:nvPr/>
            </p:nvSpPr>
            <p:spPr>
              <a:xfrm rot="21277925">
                <a:off x="7051537" y="3250380"/>
                <a:ext cx="418205" cy="1581217"/>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3" name="Moon 14452">
                <a:extLst>
                  <a:ext uri="{FF2B5EF4-FFF2-40B4-BE49-F238E27FC236}">
                    <a16:creationId xmlns:a16="http://schemas.microsoft.com/office/drawing/2014/main" id="{FBA7307C-3D5B-F55B-B356-EF24B3BAADFD}"/>
                  </a:ext>
                </a:extLst>
              </p:cNvPr>
              <p:cNvSpPr/>
              <p:nvPr/>
            </p:nvSpPr>
            <p:spPr>
              <a:xfrm rot="15844898">
                <a:off x="6498264" y="3033745"/>
                <a:ext cx="711340" cy="990600"/>
              </a:xfrm>
              <a:prstGeom prst="moon">
                <a:avLst>
                  <a:gd name="adj" fmla="val 7097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4" name="Moon 14453">
                <a:extLst>
                  <a:ext uri="{FF2B5EF4-FFF2-40B4-BE49-F238E27FC236}">
                    <a16:creationId xmlns:a16="http://schemas.microsoft.com/office/drawing/2014/main" id="{035FA241-2F9C-3C55-A19E-06854980FFC8}"/>
                  </a:ext>
                </a:extLst>
              </p:cNvPr>
              <p:cNvSpPr/>
              <p:nvPr/>
            </p:nvSpPr>
            <p:spPr>
              <a:xfrm rot="16400088">
                <a:off x="6556621" y="3146096"/>
                <a:ext cx="524331" cy="982407"/>
              </a:xfrm>
              <a:prstGeom prst="moon">
                <a:avLst>
                  <a:gd name="adj" fmla="val 7097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5" name="Moon 14454">
                <a:extLst>
                  <a:ext uri="{FF2B5EF4-FFF2-40B4-BE49-F238E27FC236}">
                    <a16:creationId xmlns:a16="http://schemas.microsoft.com/office/drawing/2014/main" id="{BB1654C6-57FC-37CE-1E7B-384391B84FE9}"/>
                  </a:ext>
                </a:extLst>
              </p:cNvPr>
              <p:cNvSpPr/>
              <p:nvPr/>
            </p:nvSpPr>
            <p:spPr>
              <a:xfrm rot="16400088">
                <a:off x="6670250" y="3192443"/>
                <a:ext cx="298887" cy="970159"/>
              </a:xfrm>
              <a:prstGeom prst="moon">
                <a:avLst>
                  <a:gd name="adj" fmla="val 7097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48" name="Oval 14447">
              <a:extLst>
                <a:ext uri="{FF2B5EF4-FFF2-40B4-BE49-F238E27FC236}">
                  <a16:creationId xmlns:a16="http://schemas.microsoft.com/office/drawing/2014/main" id="{CB0DE3BF-E37D-1341-5699-8B129315E828}"/>
                </a:ext>
              </a:extLst>
            </p:cNvPr>
            <p:cNvSpPr/>
            <p:nvPr/>
          </p:nvSpPr>
          <p:spPr>
            <a:xfrm>
              <a:off x="5286132" y="1321418"/>
              <a:ext cx="1557010" cy="20995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9" name="Cloud 14448">
              <a:extLst>
                <a:ext uri="{FF2B5EF4-FFF2-40B4-BE49-F238E27FC236}">
                  <a16:creationId xmlns:a16="http://schemas.microsoft.com/office/drawing/2014/main" id="{46AD0973-E4CD-661E-CDD2-0F9D5ADC7C7D}"/>
                </a:ext>
              </a:extLst>
            </p:cNvPr>
            <p:cNvSpPr/>
            <p:nvPr/>
          </p:nvSpPr>
          <p:spPr>
            <a:xfrm rot="17055069">
              <a:off x="5486752" y="70730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0" name="Cloud 14449">
              <a:extLst>
                <a:ext uri="{FF2B5EF4-FFF2-40B4-BE49-F238E27FC236}">
                  <a16:creationId xmlns:a16="http://schemas.microsoft.com/office/drawing/2014/main" id="{EE6AACC3-6AB2-8334-B358-875E33482470}"/>
                </a:ext>
              </a:extLst>
            </p:cNvPr>
            <p:cNvSpPr/>
            <p:nvPr/>
          </p:nvSpPr>
          <p:spPr>
            <a:xfrm>
              <a:off x="5562600" y="2667000"/>
              <a:ext cx="1053204" cy="9144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1" name="Oval 14450">
              <a:extLst>
                <a:ext uri="{FF2B5EF4-FFF2-40B4-BE49-F238E27FC236}">
                  <a16:creationId xmlns:a16="http://schemas.microsoft.com/office/drawing/2014/main" id="{10129AC6-6051-1800-CC49-E1B4973305A4}"/>
                </a:ext>
              </a:extLst>
            </p:cNvPr>
            <p:cNvSpPr/>
            <p:nvPr/>
          </p:nvSpPr>
          <p:spPr>
            <a:xfrm>
              <a:off x="5838135" y="2819400"/>
              <a:ext cx="495991" cy="17710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56" name="Group 179">
            <a:extLst>
              <a:ext uri="{FF2B5EF4-FFF2-40B4-BE49-F238E27FC236}">
                <a16:creationId xmlns:a16="http://schemas.microsoft.com/office/drawing/2014/main" id="{B2C3930A-91D0-AE37-E81E-71FC91E3A238}"/>
              </a:ext>
            </a:extLst>
          </p:cNvPr>
          <p:cNvGrpSpPr/>
          <p:nvPr/>
        </p:nvGrpSpPr>
        <p:grpSpPr>
          <a:xfrm>
            <a:off x="3679365" y="2345750"/>
            <a:ext cx="1089983" cy="1992038"/>
            <a:chOff x="5530228" y="533400"/>
            <a:chExt cx="2913593" cy="5825482"/>
          </a:xfrm>
        </p:grpSpPr>
        <p:sp>
          <p:nvSpPr>
            <p:cNvPr id="14457" name="Oval 14456">
              <a:extLst>
                <a:ext uri="{FF2B5EF4-FFF2-40B4-BE49-F238E27FC236}">
                  <a16:creationId xmlns:a16="http://schemas.microsoft.com/office/drawing/2014/main" id="{BE7B4793-4CA1-ADD9-35FF-97879C72DA06}"/>
                </a:ext>
              </a:extLst>
            </p:cNvPr>
            <p:cNvSpPr/>
            <p:nvPr/>
          </p:nvSpPr>
          <p:spPr>
            <a:xfrm rot="3646842">
              <a:off x="6888472" y="5751381"/>
              <a:ext cx="721837" cy="493165"/>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8" name="Oval 14457">
              <a:extLst>
                <a:ext uri="{FF2B5EF4-FFF2-40B4-BE49-F238E27FC236}">
                  <a16:creationId xmlns:a16="http://schemas.microsoft.com/office/drawing/2014/main" id="{DCDD4E14-9A73-84DF-289A-6D7135CDBF6A}"/>
                </a:ext>
              </a:extLst>
            </p:cNvPr>
            <p:cNvSpPr/>
            <p:nvPr/>
          </p:nvSpPr>
          <p:spPr>
            <a:xfrm rot="6922285">
              <a:off x="6341129" y="5747781"/>
              <a:ext cx="721837" cy="493165"/>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9" name="Cloud 14458">
              <a:extLst>
                <a:ext uri="{FF2B5EF4-FFF2-40B4-BE49-F238E27FC236}">
                  <a16:creationId xmlns:a16="http://schemas.microsoft.com/office/drawing/2014/main" id="{E46CE36A-7251-BB87-4799-0CE246BF0C11}"/>
                </a:ext>
              </a:extLst>
            </p:cNvPr>
            <p:cNvSpPr/>
            <p:nvPr/>
          </p:nvSpPr>
          <p:spPr>
            <a:xfrm rot="21304292">
              <a:off x="7077564" y="635545"/>
              <a:ext cx="851179" cy="16002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0" name="Cloud 14459">
              <a:extLst>
                <a:ext uri="{FF2B5EF4-FFF2-40B4-BE49-F238E27FC236}">
                  <a16:creationId xmlns:a16="http://schemas.microsoft.com/office/drawing/2014/main" id="{522D5B86-B12A-35BF-DDEB-993574A6478B}"/>
                </a:ext>
              </a:extLst>
            </p:cNvPr>
            <p:cNvSpPr/>
            <p:nvPr/>
          </p:nvSpPr>
          <p:spPr>
            <a:xfrm>
              <a:off x="5943600" y="609600"/>
              <a:ext cx="838200" cy="16002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1" name="Oval 14460">
              <a:extLst>
                <a:ext uri="{FF2B5EF4-FFF2-40B4-BE49-F238E27FC236}">
                  <a16:creationId xmlns:a16="http://schemas.microsoft.com/office/drawing/2014/main" id="{9660A87A-D26C-4CC5-D1B1-59586D8C8CFA}"/>
                </a:ext>
              </a:extLst>
            </p:cNvPr>
            <p:cNvSpPr/>
            <p:nvPr/>
          </p:nvSpPr>
          <p:spPr>
            <a:xfrm rot="3770880">
              <a:off x="7070836" y="5264272"/>
              <a:ext cx="808545" cy="45856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2" name="Oval 14461">
              <a:extLst>
                <a:ext uri="{FF2B5EF4-FFF2-40B4-BE49-F238E27FC236}">
                  <a16:creationId xmlns:a16="http://schemas.microsoft.com/office/drawing/2014/main" id="{73AE32F8-FE5E-5383-D1B8-F7475586B153}"/>
                </a:ext>
              </a:extLst>
            </p:cNvPr>
            <p:cNvSpPr/>
            <p:nvPr/>
          </p:nvSpPr>
          <p:spPr>
            <a:xfrm rot="2706969">
              <a:off x="7764685" y="3688349"/>
              <a:ext cx="721837" cy="49316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3" name="Oval 14462">
              <a:extLst>
                <a:ext uri="{FF2B5EF4-FFF2-40B4-BE49-F238E27FC236}">
                  <a16:creationId xmlns:a16="http://schemas.microsoft.com/office/drawing/2014/main" id="{39D46EC7-E8DC-F5E4-9A88-B9089421B35A}"/>
                </a:ext>
              </a:extLst>
            </p:cNvPr>
            <p:cNvSpPr/>
            <p:nvPr/>
          </p:nvSpPr>
          <p:spPr>
            <a:xfrm rot="6922285">
              <a:off x="5426729" y="3690382"/>
              <a:ext cx="721837" cy="49316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4" name="Flowchart: Manual Operation 14463">
              <a:extLst>
                <a:ext uri="{FF2B5EF4-FFF2-40B4-BE49-F238E27FC236}">
                  <a16:creationId xmlns:a16="http://schemas.microsoft.com/office/drawing/2014/main" id="{E85BF104-5859-28FC-8E35-617CB6EEEA76}"/>
                </a:ext>
              </a:extLst>
            </p:cNvPr>
            <p:cNvSpPr/>
            <p:nvPr/>
          </p:nvSpPr>
          <p:spPr>
            <a:xfrm rot="9035457">
              <a:off x="7363195" y="2440633"/>
              <a:ext cx="748064" cy="1633234"/>
            </a:xfrm>
            <a:prstGeom prst="flowChartManualOperati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5" name="Flowchart: Manual Operation 14464">
              <a:extLst>
                <a:ext uri="{FF2B5EF4-FFF2-40B4-BE49-F238E27FC236}">
                  <a16:creationId xmlns:a16="http://schemas.microsoft.com/office/drawing/2014/main" id="{1013E57B-6A17-35D6-60F4-F1AF79040D9F}"/>
                </a:ext>
              </a:extLst>
            </p:cNvPr>
            <p:cNvSpPr/>
            <p:nvPr/>
          </p:nvSpPr>
          <p:spPr>
            <a:xfrm rot="12441478">
              <a:off x="5826095" y="2441228"/>
              <a:ext cx="748064" cy="1660455"/>
            </a:xfrm>
            <a:prstGeom prst="flowChartManualOperati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6" name="Flowchart: Manual Operation 14465">
              <a:extLst>
                <a:ext uri="{FF2B5EF4-FFF2-40B4-BE49-F238E27FC236}">
                  <a16:creationId xmlns:a16="http://schemas.microsoft.com/office/drawing/2014/main" id="{1C411554-73FF-10C9-78F6-2DB9EE978C4A}"/>
                </a:ext>
              </a:extLst>
            </p:cNvPr>
            <p:cNvSpPr/>
            <p:nvPr/>
          </p:nvSpPr>
          <p:spPr>
            <a:xfrm rot="10800000">
              <a:off x="6054729" y="2438400"/>
              <a:ext cx="1815561" cy="3505200"/>
            </a:xfrm>
            <a:prstGeom prst="flowChartManualOperati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7" name="Hexagon 14466">
              <a:extLst>
                <a:ext uri="{FF2B5EF4-FFF2-40B4-BE49-F238E27FC236}">
                  <a16:creationId xmlns:a16="http://schemas.microsoft.com/office/drawing/2014/main" id="{900BFCA0-B5CA-7AC2-2873-0340EBC7AD80}"/>
                </a:ext>
              </a:extLst>
            </p:cNvPr>
            <p:cNvSpPr/>
            <p:nvPr/>
          </p:nvSpPr>
          <p:spPr>
            <a:xfrm>
              <a:off x="6753026" y="775761"/>
              <a:ext cx="418976" cy="363541"/>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8" name="Rounded Rectangle 192">
              <a:extLst>
                <a:ext uri="{FF2B5EF4-FFF2-40B4-BE49-F238E27FC236}">
                  <a16:creationId xmlns:a16="http://schemas.microsoft.com/office/drawing/2014/main" id="{37634312-C439-69F5-A6AC-0864A5E0474E}"/>
                </a:ext>
              </a:extLst>
            </p:cNvPr>
            <p:cNvSpPr/>
            <p:nvPr/>
          </p:nvSpPr>
          <p:spPr>
            <a:xfrm>
              <a:off x="6215264" y="4267201"/>
              <a:ext cx="1522203" cy="3048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9" name="Oval 14468">
              <a:extLst>
                <a:ext uri="{FF2B5EF4-FFF2-40B4-BE49-F238E27FC236}">
                  <a16:creationId xmlns:a16="http://schemas.microsoft.com/office/drawing/2014/main" id="{91A70CCC-A31F-00F2-352E-D6C0600000A0}"/>
                </a:ext>
              </a:extLst>
            </p:cNvPr>
            <p:cNvSpPr/>
            <p:nvPr/>
          </p:nvSpPr>
          <p:spPr>
            <a:xfrm>
              <a:off x="6553200" y="1752600"/>
              <a:ext cx="770700" cy="140249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0" name="Oval 14469">
              <a:extLst>
                <a:ext uri="{FF2B5EF4-FFF2-40B4-BE49-F238E27FC236}">
                  <a16:creationId xmlns:a16="http://schemas.microsoft.com/office/drawing/2014/main" id="{20394F6F-7A98-927F-AABC-EF3B3A6F6D65}"/>
                </a:ext>
              </a:extLst>
            </p:cNvPr>
            <p:cNvSpPr/>
            <p:nvPr/>
          </p:nvSpPr>
          <p:spPr>
            <a:xfrm>
              <a:off x="6194392" y="533400"/>
              <a:ext cx="1536244" cy="23024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1" name="Cloud 14470">
              <a:extLst>
                <a:ext uri="{FF2B5EF4-FFF2-40B4-BE49-F238E27FC236}">
                  <a16:creationId xmlns:a16="http://schemas.microsoft.com/office/drawing/2014/main" id="{A2C3EEDB-7FD9-39A6-975D-2B6E73DA2EEB}"/>
                </a:ext>
              </a:extLst>
            </p:cNvPr>
            <p:cNvSpPr/>
            <p:nvPr/>
          </p:nvSpPr>
          <p:spPr>
            <a:xfrm>
              <a:off x="6580996" y="2088015"/>
              <a:ext cx="762000" cy="137160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2" name="Rounded Rectangle 196">
              <a:extLst>
                <a:ext uri="{FF2B5EF4-FFF2-40B4-BE49-F238E27FC236}">
                  <a16:creationId xmlns:a16="http://schemas.microsoft.com/office/drawing/2014/main" id="{1DEC7A4E-ED0F-B555-CAB8-6AA47F5C6F4B}"/>
                </a:ext>
              </a:extLst>
            </p:cNvPr>
            <p:cNvSpPr/>
            <p:nvPr/>
          </p:nvSpPr>
          <p:spPr>
            <a:xfrm>
              <a:off x="6054733" y="775761"/>
              <a:ext cx="1815561" cy="363541"/>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3" name="Oval 14472">
              <a:extLst>
                <a:ext uri="{FF2B5EF4-FFF2-40B4-BE49-F238E27FC236}">
                  <a16:creationId xmlns:a16="http://schemas.microsoft.com/office/drawing/2014/main" id="{0A154446-8080-6FD8-140A-84CEC33E5A18}"/>
                </a:ext>
              </a:extLst>
            </p:cNvPr>
            <p:cNvSpPr/>
            <p:nvPr/>
          </p:nvSpPr>
          <p:spPr>
            <a:xfrm>
              <a:off x="6805832" y="2261314"/>
              <a:ext cx="381723" cy="204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4" name="Wave 14473">
              <a:extLst>
                <a:ext uri="{FF2B5EF4-FFF2-40B4-BE49-F238E27FC236}">
                  <a16:creationId xmlns:a16="http://schemas.microsoft.com/office/drawing/2014/main" id="{75BDB56D-72FA-9C43-B633-7699B45B27E1}"/>
                </a:ext>
              </a:extLst>
            </p:cNvPr>
            <p:cNvSpPr/>
            <p:nvPr/>
          </p:nvSpPr>
          <p:spPr>
            <a:xfrm rot="16200000">
              <a:off x="6705600" y="4952999"/>
              <a:ext cx="1219200" cy="304800"/>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5" name="Wave 14474">
              <a:extLst>
                <a:ext uri="{FF2B5EF4-FFF2-40B4-BE49-F238E27FC236}">
                  <a16:creationId xmlns:a16="http://schemas.microsoft.com/office/drawing/2014/main" id="{C740524F-202E-F62C-2192-166F15FEBFDF}"/>
                </a:ext>
              </a:extLst>
            </p:cNvPr>
            <p:cNvSpPr/>
            <p:nvPr/>
          </p:nvSpPr>
          <p:spPr>
            <a:xfrm rot="15242885">
              <a:off x="6768063" y="4889830"/>
              <a:ext cx="1322876" cy="414678"/>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6" name="Rounded Rectangle 200">
              <a:extLst>
                <a:ext uri="{FF2B5EF4-FFF2-40B4-BE49-F238E27FC236}">
                  <a16:creationId xmlns:a16="http://schemas.microsoft.com/office/drawing/2014/main" id="{D31E4A74-3C03-7767-481E-FEAADFAF510F}"/>
                </a:ext>
              </a:extLst>
            </p:cNvPr>
            <p:cNvSpPr/>
            <p:nvPr/>
          </p:nvSpPr>
          <p:spPr>
            <a:xfrm>
              <a:off x="7086600" y="4191000"/>
              <a:ext cx="414136" cy="3810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77" name="Group 164">
              <a:extLst>
                <a:ext uri="{FF2B5EF4-FFF2-40B4-BE49-F238E27FC236}">
                  <a16:creationId xmlns:a16="http://schemas.microsoft.com/office/drawing/2014/main" id="{CBD7833E-0826-C4E8-3F64-5A241BFF4F97}"/>
                </a:ext>
              </a:extLst>
            </p:cNvPr>
            <p:cNvGrpSpPr/>
            <p:nvPr/>
          </p:nvGrpSpPr>
          <p:grpSpPr>
            <a:xfrm>
              <a:off x="6005384" y="776416"/>
              <a:ext cx="1828800" cy="372763"/>
              <a:chOff x="4343400" y="5863281"/>
              <a:chExt cx="2286000" cy="844379"/>
            </a:xfrm>
          </p:grpSpPr>
          <p:grpSp>
            <p:nvGrpSpPr>
              <p:cNvPr id="14506" name="Group 163">
                <a:extLst>
                  <a:ext uri="{FF2B5EF4-FFF2-40B4-BE49-F238E27FC236}">
                    <a16:creationId xmlns:a16="http://schemas.microsoft.com/office/drawing/2014/main" id="{24E5A65C-B506-B556-84E4-1A1A9A22A374}"/>
                  </a:ext>
                </a:extLst>
              </p:cNvPr>
              <p:cNvGrpSpPr/>
              <p:nvPr/>
            </p:nvGrpSpPr>
            <p:grpSpPr>
              <a:xfrm>
                <a:off x="4343400" y="5863281"/>
                <a:ext cx="2286000" cy="766119"/>
                <a:chOff x="4343400" y="5863281"/>
                <a:chExt cx="2286000" cy="766119"/>
              </a:xfrm>
            </p:grpSpPr>
            <p:sp>
              <p:nvSpPr>
                <p:cNvPr id="14511" name="Quad Arrow Callout 235">
                  <a:extLst>
                    <a:ext uri="{FF2B5EF4-FFF2-40B4-BE49-F238E27FC236}">
                      <a16:creationId xmlns:a16="http://schemas.microsoft.com/office/drawing/2014/main" id="{63AA2FCE-11C7-90F6-92DB-A5CCDEA6B89F}"/>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12" name="Quad Arrow Callout 236">
                  <a:extLst>
                    <a:ext uri="{FF2B5EF4-FFF2-40B4-BE49-F238E27FC236}">
                      <a16:creationId xmlns:a16="http://schemas.microsoft.com/office/drawing/2014/main" id="{AF378454-9CC6-1D79-33EE-C03B0BE945FD}"/>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13" name="Quad Arrow Callout 237">
                  <a:extLst>
                    <a:ext uri="{FF2B5EF4-FFF2-40B4-BE49-F238E27FC236}">
                      <a16:creationId xmlns:a16="http://schemas.microsoft.com/office/drawing/2014/main" id="{149194B0-A99B-6015-488F-6C1EB2582733}"/>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14" name="Quad Arrow Callout 238">
                  <a:extLst>
                    <a:ext uri="{FF2B5EF4-FFF2-40B4-BE49-F238E27FC236}">
                      <a16:creationId xmlns:a16="http://schemas.microsoft.com/office/drawing/2014/main" id="{73DBE6B9-4691-8BEE-85E7-E45347FDEC83}"/>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15" name="Group 158">
                  <a:extLst>
                    <a:ext uri="{FF2B5EF4-FFF2-40B4-BE49-F238E27FC236}">
                      <a16:creationId xmlns:a16="http://schemas.microsoft.com/office/drawing/2014/main" id="{815804A7-E7C1-1568-98A8-E923363AE6AE}"/>
                    </a:ext>
                  </a:extLst>
                </p:cNvPr>
                <p:cNvGrpSpPr/>
                <p:nvPr/>
              </p:nvGrpSpPr>
              <p:grpSpPr>
                <a:xfrm>
                  <a:off x="4800600" y="5863281"/>
                  <a:ext cx="1396313" cy="313038"/>
                  <a:chOff x="4800600" y="5863281"/>
                  <a:chExt cx="1396313" cy="313038"/>
                </a:xfrm>
              </p:grpSpPr>
              <p:sp>
                <p:nvSpPr>
                  <p:cNvPr id="14516" name="Isosceles Triangle 14515">
                    <a:extLst>
                      <a:ext uri="{FF2B5EF4-FFF2-40B4-BE49-F238E27FC236}">
                        <a16:creationId xmlns:a16="http://schemas.microsoft.com/office/drawing/2014/main" id="{0E35C33A-B79F-0B9F-3404-76EB8BE162AF}"/>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17" name="Isosceles Triangle 14516">
                    <a:extLst>
                      <a:ext uri="{FF2B5EF4-FFF2-40B4-BE49-F238E27FC236}">
                        <a16:creationId xmlns:a16="http://schemas.microsoft.com/office/drawing/2014/main" id="{F2CE18D7-5776-1115-5EE3-3DDE0B544C56}"/>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18" name="Isosceles Triangle 14517">
                    <a:extLst>
                      <a:ext uri="{FF2B5EF4-FFF2-40B4-BE49-F238E27FC236}">
                        <a16:creationId xmlns:a16="http://schemas.microsoft.com/office/drawing/2014/main" id="{64CEAAAF-CE16-A17B-17E5-2A86063CB4C2}"/>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507" name="Group 159">
                <a:extLst>
                  <a:ext uri="{FF2B5EF4-FFF2-40B4-BE49-F238E27FC236}">
                    <a16:creationId xmlns:a16="http://schemas.microsoft.com/office/drawing/2014/main" id="{91537674-7FE0-2B03-3F9E-5BD5C40F50B7}"/>
                  </a:ext>
                </a:extLst>
              </p:cNvPr>
              <p:cNvGrpSpPr/>
              <p:nvPr/>
            </p:nvGrpSpPr>
            <p:grpSpPr>
              <a:xfrm flipH="1" flipV="1">
                <a:off x="4800600" y="6394622"/>
                <a:ext cx="1396313" cy="313038"/>
                <a:chOff x="4800600" y="5863281"/>
                <a:chExt cx="1396313" cy="313038"/>
              </a:xfrm>
            </p:grpSpPr>
            <p:sp>
              <p:nvSpPr>
                <p:cNvPr id="14508" name="Isosceles Triangle 14507">
                  <a:extLst>
                    <a:ext uri="{FF2B5EF4-FFF2-40B4-BE49-F238E27FC236}">
                      <a16:creationId xmlns:a16="http://schemas.microsoft.com/office/drawing/2014/main" id="{975E8D69-35D9-6E0D-98DC-2447AF25220D}"/>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09" name="Isosceles Triangle 14508">
                  <a:extLst>
                    <a:ext uri="{FF2B5EF4-FFF2-40B4-BE49-F238E27FC236}">
                      <a16:creationId xmlns:a16="http://schemas.microsoft.com/office/drawing/2014/main" id="{328CC216-7F11-C7CE-304D-858082A7D038}"/>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10" name="Isosceles Triangle 14509">
                  <a:extLst>
                    <a:ext uri="{FF2B5EF4-FFF2-40B4-BE49-F238E27FC236}">
                      <a16:creationId xmlns:a16="http://schemas.microsoft.com/office/drawing/2014/main" id="{6FE05481-A078-9993-479D-A14E1975682F}"/>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78" name="Group 165">
              <a:extLst>
                <a:ext uri="{FF2B5EF4-FFF2-40B4-BE49-F238E27FC236}">
                  <a16:creationId xmlns:a16="http://schemas.microsoft.com/office/drawing/2014/main" id="{AFD8AB1A-F0AD-89E4-925A-1CDC87CD9C3C}"/>
                </a:ext>
              </a:extLst>
            </p:cNvPr>
            <p:cNvGrpSpPr/>
            <p:nvPr/>
          </p:nvGrpSpPr>
          <p:grpSpPr>
            <a:xfrm rot="1889829">
              <a:off x="5530228" y="3667624"/>
              <a:ext cx="726889" cy="372763"/>
              <a:chOff x="4343400" y="5863281"/>
              <a:chExt cx="2286000" cy="844379"/>
            </a:xfrm>
          </p:grpSpPr>
          <p:grpSp>
            <p:nvGrpSpPr>
              <p:cNvPr id="14493" name="Group 163">
                <a:extLst>
                  <a:ext uri="{FF2B5EF4-FFF2-40B4-BE49-F238E27FC236}">
                    <a16:creationId xmlns:a16="http://schemas.microsoft.com/office/drawing/2014/main" id="{BAC21C76-0069-FF18-F9E5-9337A22E7C8D}"/>
                  </a:ext>
                </a:extLst>
              </p:cNvPr>
              <p:cNvGrpSpPr/>
              <p:nvPr/>
            </p:nvGrpSpPr>
            <p:grpSpPr>
              <a:xfrm>
                <a:off x="4343400" y="5863281"/>
                <a:ext cx="2286000" cy="766119"/>
                <a:chOff x="4343400" y="5863281"/>
                <a:chExt cx="2286000" cy="766119"/>
              </a:xfrm>
            </p:grpSpPr>
            <p:sp>
              <p:nvSpPr>
                <p:cNvPr id="14498" name="Quad Arrow Callout 222">
                  <a:extLst>
                    <a:ext uri="{FF2B5EF4-FFF2-40B4-BE49-F238E27FC236}">
                      <a16:creationId xmlns:a16="http://schemas.microsoft.com/office/drawing/2014/main" id="{981623F8-8C4A-E3D1-1077-0374ABFC078B}"/>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99" name="Quad Arrow Callout 223">
                  <a:extLst>
                    <a:ext uri="{FF2B5EF4-FFF2-40B4-BE49-F238E27FC236}">
                      <a16:creationId xmlns:a16="http://schemas.microsoft.com/office/drawing/2014/main" id="{184C12A7-EF75-50A7-8F45-5B7D81A52259}"/>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00" name="Quad Arrow Callout 224">
                  <a:extLst>
                    <a:ext uri="{FF2B5EF4-FFF2-40B4-BE49-F238E27FC236}">
                      <a16:creationId xmlns:a16="http://schemas.microsoft.com/office/drawing/2014/main" id="{50AF7CED-B83E-8504-0A4B-9040FF35D7D0}"/>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01" name="Quad Arrow Callout 225">
                  <a:extLst>
                    <a:ext uri="{FF2B5EF4-FFF2-40B4-BE49-F238E27FC236}">
                      <a16:creationId xmlns:a16="http://schemas.microsoft.com/office/drawing/2014/main" id="{3F25A59D-8CAA-ADD1-E1CE-2F66ACE864DD}"/>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02" name="Group 158">
                  <a:extLst>
                    <a:ext uri="{FF2B5EF4-FFF2-40B4-BE49-F238E27FC236}">
                      <a16:creationId xmlns:a16="http://schemas.microsoft.com/office/drawing/2014/main" id="{575639A2-6D0A-E90A-8D24-1F701E1DD832}"/>
                    </a:ext>
                  </a:extLst>
                </p:cNvPr>
                <p:cNvGrpSpPr/>
                <p:nvPr/>
              </p:nvGrpSpPr>
              <p:grpSpPr>
                <a:xfrm>
                  <a:off x="4800600" y="5863281"/>
                  <a:ext cx="1396313" cy="313038"/>
                  <a:chOff x="4800600" y="5863281"/>
                  <a:chExt cx="1396313" cy="313038"/>
                </a:xfrm>
              </p:grpSpPr>
              <p:sp>
                <p:nvSpPr>
                  <p:cNvPr id="14503" name="Isosceles Triangle 14502">
                    <a:extLst>
                      <a:ext uri="{FF2B5EF4-FFF2-40B4-BE49-F238E27FC236}">
                        <a16:creationId xmlns:a16="http://schemas.microsoft.com/office/drawing/2014/main" id="{CDE98283-D7CC-0797-6DAE-EE78370461CB}"/>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04" name="Isosceles Triangle 14503">
                    <a:extLst>
                      <a:ext uri="{FF2B5EF4-FFF2-40B4-BE49-F238E27FC236}">
                        <a16:creationId xmlns:a16="http://schemas.microsoft.com/office/drawing/2014/main" id="{6C1BBFF3-0A12-9CDF-EBAA-3A86022563FB}"/>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05" name="Isosceles Triangle 14504">
                    <a:extLst>
                      <a:ext uri="{FF2B5EF4-FFF2-40B4-BE49-F238E27FC236}">
                        <a16:creationId xmlns:a16="http://schemas.microsoft.com/office/drawing/2014/main" id="{A6DBC8F1-7657-8FEA-C83E-D2CEE30D6403}"/>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94" name="Group 159">
                <a:extLst>
                  <a:ext uri="{FF2B5EF4-FFF2-40B4-BE49-F238E27FC236}">
                    <a16:creationId xmlns:a16="http://schemas.microsoft.com/office/drawing/2014/main" id="{CEA8764D-665A-B910-36E4-DF08ADBDC3B1}"/>
                  </a:ext>
                </a:extLst>
              </p:cNvPr>
              <p:cNvGrpSpPr/>
              <p:nvPr/>
            </p:nvGrpSpPr>
            <p:grpSpPr>
              <a:xfrm flipH="1" flipV="1">
                <a:off x="4800600" y="6394622"/>
                <a:ext cx="1396313" cy="313038"/>
                <a:chOff x="4800600" y="5863281"/>
                <a:chExt cx="1396313" cy="313038"/>
              </a:xfrm>
            </p:grpSpPr>
            <p:sp>
              <p:nvSpPr>
                <p:cNvPr id="14495" name="Isosceles Triangle 14494">
                  <a:extLst>
                    <a:ext uri="{FF2B5EF4-FFF2-40B4-BE49-F238E27FC236}">
                      <a16:creationId xmlns:a16="http://schemas.microsoft.com/office/drawing/2014/main" id="{80E62E8B-8755-58B5-7C48-B07006344329}"/>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96" name="Isosceles Triangle 14495">
                  <a:extLst>
                    <a:ext uri="{FF2B5EF4-FFF2-40B4-BE49-F238E27FC236}">
                      <a16:creationId xmlns:a16="http://schemas.microsoft.com/office/drawing/2014/main" id="{48E41A2D-47CC-3925-3876-E02119310272}"/>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97" name="Isosceles Triangle 14496">
                  <a:extLst>
                    <a:ext uri="{FF2B5EF4-FFF2-40B4-BE49-F238E27FC236}">
                      <a16:creationId xmlns:a16="http://schemas.microsoft.com/office/drawing/2014/main" id="{60E00E98-234E-0BED-EC1E-64FDB2FA9340}"/>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79" name="Group 179">
              <a:extLst>
                <a:ext uri="{FF2B5EF4-FFF2-40B4-BE49-F238E27FC236}">
                  <a16:creationId xmlns:a16="http://schemas.microsoft.com/office/drawing/2014/main" id="{DF19CA62-E3EE-ED2A-6384-3DC35725A55A}"/>
                </a:ext>
              </a:extLst>
            </p:cNvPr>
            <p:cNvGrpSpPr/>
            <p:nvPr/>
          </p:nvGrpSpPr>
          <p:grpSpPr>
            <a:xfrm rot="19648799">
              <a:off x="7716932" y="3633804"/>
              <a:ext cx="726889" cy="372763"/>
              <a:chOff x="4343400" y="5863281"/>
              <a:chExt cx="2286000" cy="844379"/>
            </a:xfrm>
          </p:grpSpPr>
          <p:grpSp>
            <p:nvGrpSpPr>
              <p:cNvPr id="14480" name="Group 163">
                <a:extLst>
                  <a:ext uri="{FF2B5EF4-FFF2-40B4-BE49-F238E27FC236}">
                    <a16:creationId xmlns:a16="http://schemas.microsoft.com/office/drawing/2014/main" id="{32B4453E-F8EC-3096-9719-D986927EFDED}"/>
                  </a:ext>
                </a:extLst>
              </p:cNvPr>
              <p:cNvGrpSpPr/>
              <p:nvPr/>
            </p:nvGrpSpPr>
            <p:grpSpPr>
              <a:xfrm>
                <a:off x="4343400" y="5863281"/>
                <a:ext cx="2286000" cy="766119"/>
                <a:chOff x="4343400" y="5863281"/>
                <a:chExt cx="2286000" cy="766119"/>
              </a:xfrm>
            </p:grpSpPr>
            <p:sp>
              <p:nvSpPr>
                <p:cNvPr id="14485" name="Quad Arrow Callout 209">
                  <a:extLst>
                    <a:ext uri="{FF2B5EF4-FFF2-40B4-BE49-F238E27FC236}">
                      <a16:creationId xmlns:a16="http://schemas.microsoft.com/office/drawing/2014/main" id="{5098AA74-8F86-0C5C-F568-D0855C6DB14F}"/>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86" name="Quad Arrow Callout 210">
                  <a:extLst>
                    <a:ext uri="{FF2B5EF4-FFF2-40B4-BE49-F238E27FC236}">
                      <a16:creationId xmlns:a16="http://schemas.microsoft.com/office/drawing/2014/main" id="{D016F15B-BADA-9F33-9774-5A88246FD8A3}"/>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87" name="Quad Arrow Callout 211">
                  <a:extLst>
                    <a:ext uri="{FF2B5EF4-FFF2-40B4-BE49-F238E27FC236}">
                      <a16:creationId xmlns:a16="http://schemas.microsoft.com/office/drawing/2014/main" id="{C2107A9E-B2E5-6505-FCA6-4DB5E5F8DB85}"/>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88" name="Quad Arrow Callout 212">
                  <a:extLst>
                    <a:ext uri="{FF2B5EF4-FFF2-40B4-BE49-F238E27FC236}">
                      <a16:creationId xmlns:a16="http://schemas.microsoft.com/office/drawing/2014/main" id="{DF5FFF57-DFB5-546E-6839-BA3D7F33F973}"/>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89" name="Group 158">
                  <a:extLst>
                    <a:ext uri="{FF2B5EF4-FFF2-40B4-BE49-F238E27FC236}">
                      <a16:creationId xmlns:a16="http://schemas.microsoft.com/office/drawing/2014/main" id="{1322E4D9-9A39-5600-23FA-E1C80B6BA128}"/>
                    </a:ext>
                  </a:extLst>
                </p:cNvPr>
                <p:cNvGrpSpPr/>
                <p:nvPr/>
              </p:nvGrpSpPr>
              <p:grpSpPr>
                <a:xfrm>
                  <a:off x="4800600" y="5863281"/>
                  <a:ext cx="1396313" cy="313038"/>
                  <a:chOff x="4800600" y="5863281"/>
                  <a:chExt cx="1396313" cy="313038"/>
                </a:xfrm>
              </p:grpSpPr>
              <p:sp>
                <p:nvSpPr>
                  <p:cNvPr id="14490" name="Isosceles Triangle 14489">
                    <a:extLst>
                      <a:ext uri="{FF2B5EF4-FFF2-40B4-BE49-F238E27FC236}">
                        <a16:creationId xmlns:a16="http://schemas.microsoft.com/office/drawing/2014/main" id="{E57926F9-EDB3-B5C7-B028-8FE955F7715F}"/>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91" name="Isosceles Triangle 14490">
                    <a:extLst>
                      <a:ext uri="{FF2B5EF4-FFF2-40B4-BE49-F238E27FC236}">
                        <a16:creationId xmlns:a16="http://schemas.microsoft.com/office/drawing/2014/main" id="{0604CE65-13FF-A2F0-8228-D920ABAD6331}"/>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92" name="Isosceles Triangle 14491">
                    <a:extLst>
                      <a:ext uri="{FF2B5EF4-FFF2-40B4-BE49-F238E27FC236}">
                        <a16:creationId xmlns:a16="http://schemas.microsoft.com/office/drawing/2014/main" id="{23E1E18F-4BAA-15DA-2C1E-BCBBFDA6A300}"/>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81" name="Group 159">
                <a:extLst>
                  <a:ext uri="{FF2B5EF4-FFF2-40B4-BE49-F238E27FC236}">
                    <a16:creationId xmlns:a16="http://schemas.microsoft.com/office/drawing/2014/main" id="{1DE7208B-FA06-C322-66B3-766F994C0C02}"/>
                  </a:ext>
                </a:extLst>
              </p:cNvPr>
              <p:cNvGrpSpPr/>
              <p:nvPr/>
            </p:nvGrpSpPr>
            <p:grpSpPr>
              <a:xfrm flipH="1" flipV="1">
                <a:off x="4800600" y="6394622"/>
                <a:ext cx="1396313" cy="313038"/>
                <a:chOff x="4800600" y="5863281"/>
                <a:chExt cx="1396313" cy="313038"/>
              </a:xfrm>
            </p:grpSpPr>
            <p:sp>
              <p:nvSpPr>
                <p:cNvPr id="14482" name="Isosceles Triangle 14481">
                  <a:extLst>
                    <a:ext uri="{FF2B5EF4-FFF2-40B4-BE49-F238E27FC236}">
                      <a16:creationId xmlns:a16="http://schemas.microsoft.com/office/drawing/2014/main" id="{7DF395E8-D68F-2D6B-A359-96A7F026B914}"/>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83" name="Isosceles Triangle 14482">
                  <a:extLst>
                    <a:ext uri="{FF2B5EF4-FFF2-40B4-BE49-F238E27FC236}">
                      <a16:creationId xmlns:a16="http://schemas.microsoft.com/office/drawing/2014/main" id="{A26CE8FC-D4A4-AF05-2A11-9D13FDEF9FD1}"/>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84" name="Isosceles Triangle 14483">
                  <a:extLst>
                    <a:ext uri="{FF2B5EF4-FFF2-40B4-BE49-F238E27FC236}">
                      <a16:creationId xmlns:a16="http://schemas.microsoft.com/office/drawing/2014/main" id="{AE215266-E320-CDC9-235F-50CA05F4C0A5}"/>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519" name="Group 3">
            <a:extLst>
              <a:ext uri="{FF2B5EF4-FFF2-40B4-BE49-F238E27FC236}">
                <a16:creationId xmlns:a16="http://schemas.microsoft.com/office/drawing/2014/main" id="{34757B73-2A60-C6CD-A0CA-5B319E7C7809}"/>
              </a:ext>
            </a:extLst>
          </p:cNvPr>
          <p:cNvGrpSpPr/>
          <p:nvPr/>
        </p:nvGrpSpPr>
        <p:grpSpPr>
          <a:xfrm>
            <a:off x="1363833" y="2204615"/>
            <a:ext cx="998174" cy="2275434"/>
            <a:chOff x="3200399" y="228600"/>
            <a:chExt cx="2548824" cy="5462666"/>
          </a:xfrm>
        </p:grpSpPr>
        <p:grpSp>
          <p:nvGrpSpPr>
            <p:cNvPr id="14520" name="Group 47">
              <a:extLst>
                <a:ext uri="{FF2B5EF4-FFF2-40B4-BE49-F238E27FC236}">
                  <a16:creationId xmlns:a16="http://schemas.microsoft.com/office/drawing/2014/main" id="{41514D8E-A756-833E-A5DE-0D1E25E899ED}"/>
                </a:ext>
              </a:extLst>
            </p:cNvPr>
            <p:cNvGrpSpPr/>
            <p:nvPr/>
          </p:nvGrpSpPr>
          <p:grpSpPr>
            <a:xfrm>
              <a:off x="4373404" y="5022623"/>
              <a:ext cx="569609" cy="668643"/>
              <a:chOff x="6106804" y="4039302"/>
              <a:chExt cx="666047" cy="774146"/>
            </a:xfrm>
          </p:grpSpPr>
          <p:sp>
            <p:nvSpPr>
              <p:cNvPr id="14545" name="Oval 14544">
                <a:extLst>
                  <a:ext uri="{FF2B5EF4-FFF2-40B4-BE49-F238E27FC236}">
                    <a16:creationId xmlns:a16="http://schemas.microsoft.com/office/drawing/2014/main" id="{C795D3F6-6C74-CE8B-84E6-BC982FDED9A4}"/>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46" name="Oval 14545">
                <a:extLst>
                  <a:ext uri="{FF2B5EF4-FFF2-40B4-BE49-F238E27FC236}">
                    <a16:creationId xmlns:a16="http://schemas.microsoft.com/office/drawing/2014/main" id="{91A9BA38-154F-2A0F-4D63-73632707E72C}"/>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47" name="Oval 14546">
                <a:extLst>
                  <a:ext uri="{FF2B5EF4-FFF2-40B4-BE49-F238E27FC236}">
                    <a16:creationId xmlns:a16="http://schemas.microsoft.com/office/drawing/2014/main" id="{5E4E007B-DCFB-766A-8F65-8577A61D61DF}"/>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4521" name="Group 47">
              <a:extLst>
                <a:ext uri="{FF2B5EF4-FFF2-40B4-BE49-F238E27FC236}">
                  <a16:creationId xmlns:a16="http://schemas.microsoft.com/office/drawing/2014/main" id="{2605AC28-64AE-B720-B49A-566D8DE52AFE}"/>
                </a:ext>
              </a:extLst>
            </p:cNvPr>
            <p:cNvGrpSpPr/>
            <p:nvPr/>
          </p:nvGrpSpPr>
          <p:grpSpPr>
            <a:xfrm rot="2613352">
              <a:off x="3936594" y="4916461"/>
              <a:ext cx="569609" cy="668643"/>
              <a:chOff x="6106804" y="4039302"/>
              <a:chExt cx="666047" cy="774146"/>
            </a:xfrm>
          </p:grpSpPr>
          <p:sp>
            <p:nvSpPr>
              <p:cNvPr id="14542" name="Oval 14541">
                <a:extLst>
                  <a:ext uri="{FF2B5EF4-FFF2-40B4-BE49-F238E27FC236}">
                    <a16:creationId xmlns:a16="http://schemas.microsoft.com/office/drawing/2014/main" id="{D712176B-E52E-1618-8FC8-3ECBFBA3D4FF}"/>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43" name="Oval 14542">
                <a:extLst>
                  <a:ext uri="{FF2B5EF4-FFF2-40B4-BE49-F238E27FC236}">
                    <a16:creationId xmlns:a16="http://schemas.microsoft.com/office/drawing/2014/main" id="{F722FA3B-502A-00AB-CDF0-29CA77450767}"/>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44" name="Oval 14543">
                <a:extLst>
                  <a:ext uri="{FF2B5EF4-FFF2-40B4-BE49-F238E27FC236}">
                    <a16:creationId xmlns:a16="http://schemas.microsoft.com/office/drawing/2014/main" id="{006E40E5-2405-07C8-BB4D-99CEDD313070}"/>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4522" name="Rounded Rectangle 7">
              <a:extLst>
                <a:ext uri="{FF2B5EF4-FFF2-40B4-BE49-F238E27FC236}">
                  <a16:creationId xmlns:a16="http://schemas.microsoft.com/office/drawing/2014/main" id="{74AA27DF-020B-36ED-190A-A35C50A8F2D0}"/>
                </a:ext>
              </a:extLst>
            </p:cNvPr>
            <p:cNvSpPr/>
            <p:nvPr/>
          </p:nvSpPr>
          <p:spPr>
            <a:xfrm>
              <a:off x="3721734" y="689307"/>
              <a:ext cx="1629173" cy="1184675"/>
            </a:xfrm>
            <a:prstGeom prst="roundRect">
              <a:avLst>
                <a:gd name="adj" fmla="val 31968"/>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23" name="Oval 14522">
              <a:extLst>
                <a:ext uri="{FF2B5EF4-FFF2-40B4-BE49-F238E27FC236}">
                  <a16:creationId xmlns:a16="http://schemas.microsoft.com/office/drawing/2014/main" id="{F4BEBD3F-0442-B44D-48FE-F04B079B4254}"/>
                </a:ext>
              </a:extLst>
            </p:cNvPr>
            <p:cNvSpPr/>
            <p:nvPr/>
          </p:nvSpPr>
          <p:spPr>
            <a:xfrm>
              <a:off x="5257800" y="3048000"/>
              <a:ext cx="491423" cy="72936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24" name="Oval 14523">
              <a:extLst>
                <a:ext uri="{FF2B5EF4-FFF2-40B4-BE49-F238E27FC236}">
                  <a16:creationId xmlns:a16="http://schemas.microsoft.com/office/drawing/2014/main" id="{B8F1F049-14EA-1D0B-6FFD-B20694BAFEE8}"/>
                </a:ext>
              </a:extLst>
            </p:cNvPr>
            <p:cNvSpPr/>
            <p:nvPr/>
          </p:nvSpPr>
          <p:spPr>
            <a:xfrm>
              <a:off x="3200399" y="3124201"/>
              <a:ext cx="457201"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25" name="Trapezoid 14524">
              <a:extLst>
                <a:ext uri="{FF2B5EF4-FFF2-40B4-BE49-F238E27FC236}">
                  <a16:creationId xmlns:a16="http://schemas.microsoft.com/office/drawing/2014/main" id="{139E1315-DCBB-C8CF-C74A-67B1A5DE8A8D}"/>
                </a:ext>
              </a:extLst>
            </p:cNvPr>
            <p:cNvSpPr/>
            <p:nvPr/>
          </p:nvSpPr>
          <p:spPr>
            <a:xfrm rot="20102191">
              <a:off x="4780762" y="1703283"/>
              <a:ext cx="847170" cy="1827133"/>
            </a:xfrm>
            <a:prstGeom prst="trapezoid">
              <a:avLst>
                <a:gd name="adj" fmla="val 34133"/>
              </a:avLst>
            </a:prstGeom>
            <a:solidFill>
              <a:srgbClr val="CEAD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26" name="Trapezoid 14525">
              <a:extLst>
                <a:ext uri="{FF2B5EF4-FFF2-40B4-BE49-F238E27FC236}">
                  <a16:creationId xmlns:a16="http://schemas.microsoft.com/office/drawing/2014/main" id="{52C2C5FE-D66C-FC76-EBBF-C69A2CD44A1E}"/>
                </a:ext>
              </a:extLst>
            </p:cNvPr>
            <p:cNvSpPr/>
            <p:nvPr/>
          </p:nvSpPr>
          <p:spPr>
            <a:xfrm rot="1327004">
              <a:off x="3395827" y="1676536"/>
              <a:ext cx="847170" cy="1827133"/>
            </a:xfrm>
            <a:prstGeom prst="trapezoid">
              <a:avLst>
                <a:gd name="adj" fmla="val 34133"/>
              </a:avLst>
            </a:prstGeom>
            <a:solidFill>
              <a:srgbClr val="CEAD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27" name="Trapezoid 14526">
              <a:extLst>
                <a:ext uri="{FF2B5EF4-FFF2-40B4-BE49-F238E27FC236}">
                  <a16:creationId xmlns:a16="http://schemas.microsoft.com/office/drawing/2014/main" id="{7B9288B0-ACC1-CBFF-00B3-21C246EC8700}"/>
                </a:ext>
              </a:extLst>
            </p:cNvPr>
            <p:cNvSpPr/>
            <p:nvPr/>
          </p:nvSpPr>
          <p:spPr>
            <a:xfrm>
              <a:off x="3591401" y="1739713"/>
              <a:ext cx="1824674" cy="3554024"/>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28" name="Isosceles Triangle 14527">
              <a:extLst>
                <a:ext uri="{FF2B5EF4-FFF2-40B4-BE49-F238E27FC236}">
                  <a16:creationId xmlns:a16="http://schemas.microsoft.com/office/drawing/2014/main" id="{6DC650BA-D4A7-B5FF-4F3F-0C57FB823912}"/>
                </a:ext>
              </a:extLst>
            </p:cNvPr>
            <p:cNvSpPr/>
            <p:nvPr/>
          </p:nvSpPr>
          <p:spPr>
            <a:xfrm rot="10800000">
              <a:off x="4243070" y="1739713"/>
              <a:ext cx="521335" cy="658153"/>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29" name="Trapezoid 14528">
              <a:extLst>
                <a:ext uri="{FF2B5EF4-FFF2-40B4-BE49-F238E27FC236}">
                  <a16:creationId xmlns:a16="http://schemas.microsoft.com/office/drawing/2014/main" id="{D0C2C1AD-2D0D-18BE-9517-BA9EDF27204F}"/>
                </a:ext>
              </a:extLst>
            </p:cNvPr>
            <p:cNvSpPr/>
            <p:nvPr/>
          </p:nvSpPr>
          <p:spPr>
            <a:xfrm rot="366654" flipH="1">
              <a:off x="3645606" y="1696691"/>
              <a:ext cx="604430" cy="3413709"/>
            </a:xfrm>
            <a:prstGeom prst="trapezoid">
              <a:avLst>
                <a:gd name="adj" fmla="val 34133"/>
              </a:avLst>
            </a:prstGeom>
            <a:solidFill>
              <a:srgbClr val="CEAD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30" name="Trapezoid 14529">
              <a:extLst>
                <a:ext uri="{FF2B5EF4-FFF2-40B4-BE49-F238E27FC236}">
                  <a16:creationId xmlns:a16="http://schemas.microsoft.com/office/drawing/2014/main" id="{7228FD5F-2687-801F-B641-7A7A286FDD7A}"/>
                </a:ext>
              </a:extLst>
            </p:cNvPr>
            <p:cNvSpPr/>
            <p:nvPr/>
          </p:nvSpPr>
          <p:spPr>
            <a:xfrm rot="21233346">
              <a:off x="4747840" y="1682627"/>
              <a:ext cx="604430" cy="3427064"/>
            </a:xfrm>
            <a:prstGeom prst="trapezoid">
              <a:avLst>
                <a:gd name="adj" fmla="val 34133"/>
              </a:avLst>
            </a:prstGeom>
            <a:solidFill>
              <a:srgbClr val="CEAD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531" name="Oval 14530">
              <a:extLst>
                <a:ext uri="{FF2B5EF4-FFF2-40B4-BE49-F238E27FC236}">
                  <a16:creationId xmlns:a16="http://schemas.microsoft.com/office/drawing/2014/main" id="{ABC92CC0-7AF5-C07D-8F4A-CA13FBD7CF3E}"/>
                </a:ext>
              </a:extLst>
            </p:cNvPr>
            <p:cNvSpPr/>
            <p:nvPr/>
          </p:nvSpPr>
          <p:spPr>
            <a:xfrm rot="662489">
              <a:off x="3722856" y="1826272"/>
              <a:ext cx="325835" cy="1448498"/>
            </a:xfrm>
            <a:prstGeom prst="ellipse">
              <a:avLst/>
            </a:prstGeom>
            <a:solidFill>
              <a:srgbClr val="CEA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32" name="Oval 14531">
              <a:extLst>
                <a:ext uri="{FF2B5EF4-FFF2-40B4-BE49-F238E27FC236}">
                  <a16:creationId xmlns:a16="http://schemas.microsoft.com/office/drawing/2014/main" id="{29ED94B0-28BD-9B5D-4BB5-0FD4C6932517}"/>
                </a:ext>
              </a:extLst>
            </p:cNvPr>
            <p:cNvSpPr/>
            <p:nvPr/>
          </p:nvSpPr>
          <p:spPr>
            <a:xfrm rot="20760750">
              <a:off x="4912984" y="1867240"/>
              <a:ext cx="325835" cy="1468635"/>
            </a:xfrm>
            <a:prstGeom prst="ellipse">
              <a:avLst/>
            </a:prstGeom>
            <a:solidFill>
              <a:srgbClr val="CEA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33" name="Oval 14532">
              <a:extLst>
                <a:ext uri="{FF2B5EF4-FFF2-40B4-BE49-F238E27FC236}">
                  <a16:creationId xmlns:a16="http://schemas.microsoft.com/office/drawing/2014/main" id="{E199426F-5C78-17D3-7698-078C01180C12}"/>
                </a:ext>
              </a:extLst>
            </p:cNvPr>
            <p:cNvSpPr/>
            <p:nvPr/>
          </p:nvSpPr>
          <p:spPr>
            <a:xfrm>
              <a:off x="3917235" y="228600"/>
              <a:ext cx="1173005" cy="17111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34" name="Round Diagonal Corner Rectangle 19">
              <a:extLst>
                <a:ext uri="{FF2B5EF4-FFF2-40B4-BE49-F238E27FC236}">
                  <a16:creationId xmlns:a16="http://schemas.microsoft.com/office/drawing/2014/main" id="{029CBC74-B2B5-A3E5-6713-7431378892F8}"/>
                </a:ext>
              </a:extLst>
            </p:cNvPr>
            <p:cNvSpPr/>
            <p:nvPr/>
          </p:nvSpPr>
          <p:spPr>
            <a:xfrm rot="17471203">
              <a:off x="3264704" y="890404"/>
              <a:ext cx="1306704" cy="456169"/>
            </a:xfrm>
            <a:prstGeom prst="round2DiagRect">
              <a:avLst>
                <a:gd name="adj1" fmla="val 0"/>
                <a:gd name="adj2" fmla="val 50000"/>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35" name="Round Diagonal Corner Rectangle 20">
              <a:extLst>
                <a:ext uri="{FF2B5EF4-FFF2-40B4-BE49-F238E27FC236}">
                  <a16:creationId xmlns:a16="http://schemas.microsoft.com/office/drawing/2014/main" id="{C3F55B15-5892-8687-96D9-CC4C05B44B31}"/>
                </a:ext>
              </a:extLst>
            </p:cNvPr>
            <p:cNvSpPr/>
            <p:nvPr/>
          </p:nvSpPr>
          <p:spPr>
            <a:xfrm rot="15759005" flipV="1">
              <a:off x="4495200" y="880545"/>
              <a:ext cx="1306221" cy="456169"/>
            </a:xfrm>
            <a:prstGeom prst="round2DiagRect">
              <a:avLst>
                <a:gd name="adj1" fmla="val 0"/>
                <a:gd name="adj2" fmla="val 50000"/>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36" name="Round Diagonal Corner Rectangle 21">
              <a:extLst>
                <a:ext uri="{FF2B5EF4-FFF2-40B4-BE49-F238E27FC236}">
                  <a16:creationId xmlns:a16="http://schemas.microsoft.com/office/drawing/2014/main" id="{BF294AC7-EAF9-5BCF-70C3-4D1428E67D91}"/>
                </a:ext>
              </a:extLst>
            </p:cNvPr>
            <p:cNvSpPr/>
            <p:nvPr/>
          </p:nvSpPr>
          <p:spPr>
            <a:xfrm rot="21077723">
              <a:off x="4142751" y="417340"/>
              <a:ext cx="782003" cy="460707"/>
            </a:xfrm>
            <a:prstGeom prst="round2DiagRect">
              <a:avLst>
                <a:gd name="adj1" fmla="val 0"/>
                <a:gd name="adj2" fmla="val 50000"/>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37" name="Flowchart: Delay 14536">
              <a:extLst>
                <a:ext uri="{FF2B5EF4-FFF2-40B4-BE49-F238E27FC236}">
                  <a16:creationId xmlns:a16="http://schemas.microsoft.com/office/drawing/2014/main" id="{42F8F980-03A4-6E7C-C73B-BF66143282F3}"/>
                </a:ext>
              </a:extLst>
            </p:cNvPr>
            <p:cNvSpPr/>
            <p:nvPr/>
          </p:nvSpPr>
          <p:spPr>
            <a:xfrm rot="16200000">
              <a:off x="4371459" y="-225624"/>
              <a:ext cx="394892" cy="1303339"/>
            </a:xfrm>
            <a:prstGeom prst="flowChartDelay">
              <a:avLst/>
            </a:prstGeom>
            <a:solidFill>
              <a:srgbClr val="CEAD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38" name="Rectangle 14537">
              <a:extLst>
                <a:ext uri="{FF2B5EF4-FFF2-40B4-BE49-F238E27FC236}">
                  <a16:creationId xmlns:a16="http://schemas.microsoft.com/office/drawing/2014/main" id="{5D148A63-AC4A-EF9B-CE03-EFCE81F55F34}"/>
                </a:ext>
              </a:extLst>
            </p:cNvPr>
            <p:cNvSpPr/>
            <p:nvPr/>
          </p:nvSpPr>
          <p:spPr>
            <a:xfrm>
              <a:off x="3657600" y="3429000"/>
              <a:ext cx="1676400" cy="2286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39" name="Wave 14538">
              <a:extLst>
                <a:ext uri="{FF2B5EF4-FFF2-40B4-BE49-F238E27FC236}">
                  <a16:creationId xmlns:a16="http://schemas.microsoft.com/office/drawing/2014/main" id="{10D460B6-A0AC-3C9B-63ED-C811494BB4CB}"/>
                </a:ext>
              </a:extLst>
            </p:cNvPr>
            <p:cNvSpPr/>
            <p:nvPr/>
          </p:nvSpPr>
          <p:spPr>
            <a:xfrm rot="15210751">
              <a:off x="4724729" y="3843514"/>
              <a:ext cx="762000" cy="253453"/>
            </a:xfrm>
            <a:prstGeom prst="wav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40" name="Wave 14539">
              <a:extLst>
                <a:ext uri="{FF2B5EF4-FFF2-40B4-BE49-F238E27FC236}">
                  <a16:creationId xmlns:a16="http://schemas.microsoft.com/office/drawing/2014/main" id="{1103B327-81A7-7067-0C8A-7B23869E9435}"/>
                </a:ext>
              </a:extLst>
            </p:cNvPr>
            <p:cNvSpPr/>
            <p:nvPr/>
          </p:nvSpPr>
          <p:spPr>
            <a:xfrm rot="16200000">
              <a:off x="4572330" y="3843513"/>
              <a:ext cx="762000" cy="253453"/>
            </a:xfrm>
            <a:prstGeom prst="wav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41" name="Rounded Rectangle 26">
              <a:extLst>
                <a:ext uri="{FF2B5EF4-FFF2-40B4-BE49-F238E27FC236}">
                  <a16:creationId xmlns:a16="http://schemas.microsoft.com/office/drawing/2014/main" id="{DA0CD74F-8E05-DA9C-1874-E0E62AC299D0}"/>
                </a:ext>
              </a:extLst>
            </p:cNvPr>
            <p:cNvSpPr/>
            <p:nvPr/>
          </p:nvSpPr>
          <p:spPr>
            <a:xfrm>
              <a:off x="4876800" y="3429000"/>
              <a:ext cx="304800" cy="2286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2" grpId="0"/>
      <p:bldP spid="24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4093" y="228600"/>
            <a:ext cx="11214847" cy="1569660"/>
          </a:xfrm>
          <a:prstGeom prst="rect">
            <a:avLst/>
          </a:prstGeom>
          <a:noFill/>
        </p:spPr>
        <p:txBody>
          <a:bodyPr wrap="square" rtlCol="0">
            <a:spAutoFit/>
          </a:bodyPr>
          <a:lstStyle/>
          <a:p>
            <a:pPr algn="ctr"/>
            <a:r>
              <a:rPr lang="en-US" sz="4800" dirty="0">
                <a:latin typeface="Abadi" panose="020B0604020104020204" pitchFamily="34" charset="0"/>
                <a:cs typeface="Estrangelo Edessa" pitchFamily="66" charset="0"/>
              </a:rPr>
              <a:t>The woman wonders why he would accept a drink from a Samaritan</a:t>
            </a:r>
          </a:p>
        </p:txBody>
      </p:sp>
      <p:sp>
        <p:nvSpPr>
          <p:cNvPr id="8" name="TextBox 7"/>
          <p:cNvSpPr txBox="1"/>
          <p:nvPr/>
        </p:nvSpPr>
        <p:spPr>
          <a:xfrm>
            <a:off x="71907" y="6444734"/>
            <a:ext cx="3706602"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4:9</a:t>
            </a:r>
          </a:p>
        </p:txBody>
      </p:sp>
      <p:pic>
        <p:nvPicPr>
          <p:cNvPr id="7" name="Picture 6" descr="Harold_Copping_The_woman_of_Samaria_400.jpg"/>
          <p:cNvPicPr>
            <a:picLocks noChangeAspect="1"/>
          </p:cNvPicPr>
          <p:nvPr/>
        </p:nvPicPr>
        <p:blipFill>
          <a:blip r:embed="rId3" cstate="print"/>
          <a:srcRect r="303" b="6061"/>
          <a:stretch>
            <a:fillRect/>
          </a:stretch>
        </p:blipFill>
        <p:spPr>
          <a:xfrm>
            <a:off x="4572000" y="1905000"/>
            <a:ext cx="3048000" cy="4724400"/>
          </a:xfrm>
          <a:prstGeom prst="rect">
            <a:avLst/>
          </a:prstGeom>
        </p:spPr>
      </p:pic>
    </p:spTree>
    <p:extLst>
      <p:ext uri="{BB962C8B-B14F-4D97-AF65-F5344CB8AC3E}">
        <p14:creationId xmlns:p14="http://schemas.microsoft.com/office/powerpoint/2010/main" val="1114481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0670" y="287168"/>
            <a:ext cx="8991600" cy="2308324"/>
          </a:xfrm>
          <a:prstGeom prst="rect">
            <a:avLst/>
          </a:prstGeom>
          <a:noFill/>
        </p:spPr>
        <p:txBody>
          <a:bodyPr wrap="square" rtlCol="0">
            <a:spAutoFit/>
          </a:bodyPr>
          <a:lstStyle/>
          <a:p>
            <a:pPr algn="ctr"/>
            <a:r>
              <a:rPr lang="en-US" sz="3600" dirty="0">
                <a:latin typeface="Abadi" panose="020B0604020104020204" pitchFamily="34" charset="0"/>
                <a:cs typeface="Estrangelo Edessa" pitchFamily="66" charset="0"/>
              </a:rPr>
              <a:t>“…if thou </a:t>
            </a:r>
            <a:r>
              <a:rPr lang="en-US" sz="3600" dirty="0" err="1">
                <a:latin typeface="Abadi" panose="020B0604020104020204" pitchFamily="34" charset="0"/>
                <a:cs typeface="Estrangelo Edessa" pitchFamily="66" charset="0"/>
              </a:rPr>
              <a:t>knewest</a:t>
            </a:r>
            <a:r>
              <a:rPr lang="en-US" sz="3600" dirty="0">
                <a:latin typeface="Abadi" panose="020B0604020104020204" pitchFamily="34" charset="0"/>
                <a:cs typeface="Estrangelo Edessa" pitchFamily="66" charset="0"/>
              </a:rPr>
              <a:t> the gift of God, and who it is that </a:t>
            </a:r>
            <a:r>
              <a:rPr lang="en-US" sz="3600" dirty="0" err="1">
                <a:latin typeface="Abadi" panose="020B0604020104020204" pitchFamily="34" charset="0"/>
                <a:cs typeface="Estrangelo Edessa" pitchFamily="66" charset="0"/>
              </a:rPr>
              <a:t>saith</a:t>
            </a:r>
            <a:r>
              <a:rPr lang="en-US" sz="3600" dirty="0">
                <a:latin typeface="Abadi" panose="020B0604020104020204" pitchFamily="34" charset="0"/>
                <a:cs typeface="Estrangelo Edessa" pitchFamily="66" charset="0"/>
              </a:rPr>
              <a:t> to thee, Give me to drink; thou </a:t>
            </a:r>
            <a:r>
              <a:rPr lang="en-US" sz="3600" dirty="0" err="1">
                <a:latin typeface="Abadi" panose="020B0604020104020204" pitchFamily="34" charset="0"/>
                <a:cs typeface="Estrangelo Edessa" pitchFamily="66" charset="0"/>
              </a:rPr>
              <a:t>wouldest</a:t>
            </a:r>
            <a:r>
              <a:rPr lang="en-US" sz="3600" dirty="0">
                <a:latin typeface="Abadi" panose="020B0604020104020204" pitchFamily="34" charset="0"/>
                <a:cs typeface="Estrangelo Edessa" pitchFamily="66" charset="0"/>
              </a:rPr>
              <a:t> have asked of him, and he would have given thee living water.”</a:t>
            </a:r>
          </a:p>
        </p:txBody>
      </p:sp>
      <p:sp>
        <p:nvSpPr>
          <p:cNvPr id="8" name="TextBox 7"/>
          <p:cNvSpPr txBox="1"/>
          <p:nvPr/>
        </p:nvSpPr>
        <p:spPr>
          <a:xfrm>
            <a:off x="132848" y="6488668"/>
            <a:ext cx="2971800"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4:9</a:t>
            </a:r>
          </a:p>
        </p:txBody>
      </p:sp>
      <p:pic>
        <p:nvPicPr>
          <p:cNvPr id="2050" name="Picture 2" descr="Image result for woman at the well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04072"/>
            <a:ext cx="4401670" cy="3565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3327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28600"/>
            <a:ext cx="12192000" cy="1569660"/>
          </a:xfrm>
          <a:prstGeom prst="rect">
            <a:avLst/>
          </a:prstGeom>
          <a:noFill/>
        </p:spPr>
        <p:txBody>
          <a:bodyPr wrap="square" rtlCol="0">
            <a:spAutoFit/>
          </a:bodyPr>
          <a:lstStyle/>
          <a:p>
            <a:pPr algn="ctr"/>
            <a:r>
              <a:rPr lang="en-US" sz="4800" dirty="0">
                <a:latin typeface="Abadi" panose="020B0604020104020204" pitchFamily="34" charset="0"/>
                <a:cs typeface="Estrangelo Edessa" pitchFamily="66" charset="0"/>
              </a:rPr>
              <a:t>The woman does not understand about the living water</a:t>
            </a:r>
          </a:p>
        </p:txBody>
      </p:sp>
      <p:sp>
        <p:nvSpPr>
          <p:cNvPr id="8" name="TextBox 7"/>
          <p:cNvSpPr txBox="1"/>
          <p:nvPr/>
        </p:nvSpPr>
        <p:spPr>
          <a:xfrm>
            <a:off x="121055" y="6488668"/>
            <a:ext cx="3525864"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4:11</a:t>
            </a:r>
          </a:p>
        </p:txBody>
      </p:sp>
      <p:pic>
        <p:nvPicPr>
          <p:cNvPr id="9" name="Picture 8" descr="woman at the well (2).jpg"/>
          <p:cNvPicPr>
            <a:picLocks noChangeAspect="1"/>
          </p:cNvPicPr>
          <p:nvPr/>
        </p:nvPicPr>
        <p:blipFill>
          <a:blip r:embed="rId3" cstate="print"/>
          <a:stretch>
            <a:fillRect/>
          </a:stretch>
        </p:blipFill>
        <p:spPr>
          <a:xfrm>
            <a:off x="5307106" y="1906597"/>
            <a:ext cx="5360894" cy="462823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461" y="2834444"/>
            <a:ext cx="3098491" cy="2046838"/>
          </a:xfrm>
          <a:prstGeom prst="rect">
            <a:avLst/>
          </a:prstGeom>
        </p:spPr>
      </p:pic>
    </p:spTree>
    <p:extLst>
      <p:ext uri="{BB962C8B-B14F-4D97-AF65-F5344CB8AC3E}">
        <p14:creationId xmlns:p14="http://schemas.microsoft.com/office/powerpoint/2010/main" val="35002214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7673" y="1798260"/>
            <a:ext cx="6203672" cy="2308324"/>
          </a:xfrm>
          <a:prstGeom prst="rect">
            <a:avLst/>
          </a:prstGeom>
          <a:noFill/>
        </p:spPr>
        <p:txBody>
          <a:bodyPr wrap="square" rtlCol="0">
            <a:spAutoFit/>
          </a:bodyPr>
          <a:lstStyle/>
          <a:p>
            <a:pPr algn="ctr"/>
            <a:r>
              <a:rPr lang="en-US" sz="4800" dirty="0">
                <a:latin typeface="Abadi" panose="020B0604020104020204" pitchFamily="34" charset="0"/>
                <a:cs typeface="Estrangelo Edessa" pitchFamily="66" charset="0"/>
              </a:rPr>
              <a:t>She understands that Jacob and his family used the well.</a:t>
            </a:r>
          </a:p>
        </p:txBody>
      </p:sp>
      <p:sp>
        <p:nvSpPr>
          <p:cNvPr id="8" name="TextBox 7"/>
          <p:cNvSpPr txBox="1"/>
          <p:nvPr/>
        </p:nvSpPr>
        <p:spPr>
          <a:xfrm>
            <a:off x="0" y="6488668"/>
            <a:ext cx="3441421"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4:12</a:t>
            </a:r>
          </a:p>
        </p:txBody>
      </p:sp>
      <p:pic>
        <p:nvPicPr>
          <p:cNvPr id="6" name="Picture 5" descr="8b-jacobs-journeys-large.jpg"/>
          <p:cNvPicPr>
            <a:picLocks noChangeAspect="1"/>
          </p:cNvPicPr>
          <p:nvPr/>
        </p:nvPicPr>
        <p:blipFill>
          <a:blip r:embed="rId3" cstate="print"/>
          <a:stretch>
            <a:fillRect/>
          </a:stretch>
        </p:blipFill>
        <p:spPr>
          <a:xfrm>
            <a:off x="6559018" y="157196"/>
            <a:ext cx="4891866" cy="6331472"/>
          </a:xfrm>
          <a:prstGeom prst="rect">
            <a:avLst/>
          </a:prstGeom>
        </p:spPr>
      </p:pic>
    </p:spTree>
    <p:extLst>
      <p:ext uri="{BB962C8B-B14F-4D97-AF65-F5344CB8AC3E}">
        <p14:creationId xmlns:p14="http://schemas.microsoft.com/office/powerpoint/2010/main" val="30983394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888832"/>
            <a:ext cx="4997824" cy="3662541"/>
          </a:xfrm>
          <a:prstGeom prst="rect">
            <a:avLst/>
          </a:prstGeom>
          <a:noFill/>
        </p:spPr>
        <p:txBody>
          <a:bodyPr wrap="square" rtlCol="0">
            <a:spAutoFit/>
          </a:bodyPr>
          <a:lstStyle/>
          <a:p>
            <a:pPr algn="ctr"/>
            <a:r>
              <a:rPr lang="en-US" sz="4000" b="1" dirty="0">
                <a:latin typeface="Abadi" panose="020B0604020104020204" pitchFamily="34" charset="0"/>
                <a:cs typeface="Estrangelo Edessa" pitchFamily="66" charset="0"/>
              </a:rPr>
              <a:t>“Therefore with joy shall ye draw water out of the wells of salvation”</a:t>
            </a:r>
          </a:p>
          <a:p>
            <a:pPr algn="ctr"/>
            <a:r>
              <a:rPr lang="en-US" sz="3200" b="1" dirty="0">
                <a:latin typeface="Abadi" panose="020B0604020104020204" pitchFamily="34" charset="0"/>
                <a:cs typeface="Estrangelo Edessa" pitchFamily="66" charset="0"/>
              </a:rPr>
              <a:t>Isaiah 12:3</a:t>
            </a:r>
            <a:endParaRPr lang="en-US" sz="3200" dirty="0">
              <a:latin typeface="Abadi" panose="020B0604020104020204" pitchFamily="34" charset="0"/>
              <a:cs typeface="Estrangelo Edessa" pitchFamily="66" charset="0"/>
            </a:endParaRPr>
          </a:p>
          <a:p>
            <a:pPr algn="ctr"/>
            <a:endParaRPr lang="en-US" sz="4000" dirty="0">
              <a:latin typeface="Abadi" panose="020B0604020104020204" pitchFamily="34" charset="0"/>
              <a:cs typeface="Estrangelo Edessa" pitchFamily="66" charset="0"/>
            </a:endParaRPr>
          </a:p>
        </p:txBody>
      </p:sp>
      <p:pic>
        <p:nvPicPr>
          <p:cNvPr id="7" name="Picture 6" descr="08-jacobs-well.jpg"/>
          <p:cNvPicPr>
            <a:picLocks noChangeAspect="1"/>
          </p:cNvPicPr>
          <p:nvPr/>
        </p:nvPicPr>
        <p:blipFill>
          <a:blip r:embed="rId3" cstate="print"/>
          <a:srcRect l="4731" t="3125"/>
          <a:stretch>
            <a:fillRect/>
          </a:stretch>
        </p:blipFill>
        <p:spPr>
          <a:xfrm>
            <a:off x="6799730" y="1396664"/>
            <a:ext cx="3514164" cy="5188676"/>
          </a:xfrm>
          <a:prstGeom prst="rect">
            <a:avLst/>
          </a:prstGeom>
        </p:spPr>
      </p:pic>
      <p:sp>
        <p:nvSpPr>
          <p:cNvPr id="8" name="TextBox 7"/>
          <p:cNvSpPr txBox="1"/>
          <p:nvPr/>
        </p:nvSpPr>
        <p:spPr>
          <a:xfrm>
            <a:off x="6172200" y="381001"/>
            <a:ext cx="4495800" cy="1015663"/>
          </a:xfrm>
          <a:prstGeom prst="rect">
            <a:avLst/>
          </a:prstGeom>
          <a:noFill/>
        </p:spPr>
        <p:txBody>
          <a:bodyPr wrap="square" rtlCol="0">
            <a:spAutoFit/>
          </a:bodyPr>
          <a:lstStyle/>
          <a:p>
            <a:pPr algn="ctr"/>
            <a:r>
              <a:rPr lang="en-US" sz="6000" dirty="0">
                <a:latin typeface="Abadi" panose="020B0604020104020204" pitchFamily="34" charset="0"/>
                <a:cs typeface="Estrangelo Edessa" pitchFamily="66" charset="0"/>
              </a:rPr>
              <a:t>Jacob’s well</a:t>
            </a:r>
          </a:p>
        </p:txBody>
      </p:sp>
      <p:sp>
        <p:nvSpPr>
          <p:cNvPr id="2" name="Rectangle 1"/>
          <p:cNvSpPr/>
          <p:nvPr/>
        </p:nvSpPr>
        <p:spPr>
          <a:xfrm>
            <a:off x="609600" y="4551373"/>
            <a:ext cx="6096000" cy="1631216"/>
          </a:xfrm>
          <a:prstGeom prst="rect">
            <a:avLst/>
          </a:prstGeom>
        </p:spPr>
        <p:txBody>
          <a:bodyPr>
            <a:spAutoFit/>
          </a:bodyPr>
          <a:lstStyle/>
          <a:p>
            <a:r>
              <a:rPr lang="en-US" sz="2000" dirty="0">
                <a:latin typeface="Abadi" panose="020B0604020104020204" pitchFamily="34" charset="0"/>
              </a:rPr>
              <a:t>Jacob’s well was on the land that Jacob, the father of the twelve tribes of Israel, had settled after he returned from working for Laban in </a:t>
            </a:r>
            <a:r>
              <a:rPr lang="en-US" sz="2000" dirty="0" err="1">
                <a:latin typeface="Abadi" panose="020B0604020104020204" pitchFamily="34" charset="0"/>
              </a:rPr>
              <a:t>Padan-aram</a:t>
            </a:r>
            <a:r>
              <a:rPr lang="en-US" sz="2000" dirty="0">
                <a:latin typeface="Abadi" panose="020B0604020104020204" pitchFamily="34" charset="0"/>
              </a:rPr>
              <a:t> in Mesopotamia. Jacob bequeathed this land to his son Joseph. (1)</a:t>
            </a:r>
          </a:p>
        </p:txBody>
      </p:sp>
      <p:sp>
        <p:nvSpPr>
          <p:cNvPr id="3" name="Rectangle 2"/>
          <p:cNvSpPr/>
          <p:nvPr/>
        </p:nvSpPr>
        <p:spPr>
          <a:xfrm>
            <a:off x="0" y="6400674"/>
            <a:ext cx="1672253" cy="369332"/>
          </a:xfrm>
          <a:prstGeom prst="rect">
            <a:avLst/>
          </a:prstGeom>
        </p:spPr>
        <p:txBody>
          <a:bodyPr wrap="none">
            <a:spAutoFit/>
          </a:bodyPr>
          <a:lstStyle/>
          <a:p>
            <a:r>
              <a:rPr lang="en-US" dirty="0">
                <a:latin typeface="Open Sans"/>
              </a:rPr>
              <a:t>Genesis 33:18</a:t>
            </a:r>
            <a:endParaRPr lang="en-US" dirty="0"/>
          </a:p>
        </p:txBody>
      </p:sp>
    </p:spTree>
    <p:extLst>
      <p:ext uri="{BB962C8B-B14F-4D97-AF65-F5344CB8AC3E}">
        <p14:creationId xmlns:p14="http://schemas.microsoft.com/office/powerpoint/2010/main" val="263106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6400" y="0"/>
            <a:ext cx="8991600" cy="1323439"/>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“…Whosoever </a:t>
            </a:r>
            <a:r>
              <a:rPr lang="en-US" sz="4000" dirty="0" err="1">
                <a:latin typeface="Abadi" panose="020B0604020104020204" pitchFamily="34" charset="0"/>
                <a:cs typeface="Estrangelo Edessa" pitchFamily="66" charset="0"/>
              </a:rPr>
              <a:t>drinketh</a:t>
            </a:r>
            <a:r>
              <a:rPr lang="en-US" sz="4000" dirty="0">
                <a:latin typeface="Abadi" panose="020B0604020104020204" pitchFamily="34" charset="0"/>
                <a:cs typeface="Estrangelo Edessa" pitchFamily="66" charset="0"/>
              </a:rPr>
              <a:t> of this water shall thirst again:</a:t>
            </a:r>
          </a:p>
        </p:txBody>
      </p:sp>
      <p:sp>
        <p:nvSpPr>
          <p:cNvPr id="8" name="TextBox 7"/>
          <p:cNvSpPr txBox="1"/>
          <p:nvPr/>
        </p:nvSpPr>
        <p:spPr>
          <a:xfrm>
            <a:off x="0" y="6488668"/>
            <a:ext cx="2971800"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4:13-14</a:t>
            </a:r>
          </a:p>
        </p:txBody>
      </p:sp>
      <p:sp>
        <p:nvSpPr>
          <p:cNvPr id="7" name="TextBox 6"/>
          <p:cNvSpPr txBox="1"/>
          <p:nvPr/>
        </p:nvSpPr>
        <p:spPr>
          <a:xfrm>
            <a:off x="1866089" y="5477279"/>
            <a:ext cx="8991600" cy="1323439"/>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…but whosoever </a:t>
            </a:r>
            <a:r>
              <a:rPr lang="en-US" sz="4000" dirty="0" err="1">
                <a:latin typeface="Abadi" panose="020B0604020104020204" pitchFamily="34" charset="0"/>
                <a:cs typeface="Estrangelo Edessa" pitchFamily="66" charset="0"/>
              </a:rPr>
              <a:t>drinketh</a:t>
            </a:r>
            <a:r>
              <a:rPr lang="en-US" sz="4000" dirty="0">
                <a:latin typeface="Abadi" panose="020B0604020104020204" pitchFamily="34" charset="0"/>
                <a:cs typeface="Estrangelo Edessa" pitchFamily="66" charset="0"/>
              </a:rPr>
              <a:t> of the water that I shall give him shall never thirst…”</a:t>
            </a:r>
          </a:p>
        </p:txBody>
      </p:sp>
      <p:pic>
        <p:nvPicPr>
          <p:cNvPr id="15362" name="Picture 2" descr="Image result for woman at the well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8388" y="1306092"/>
            <a:ext cx="7075224" cy="418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54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28600"/>
            <a:ext cx="12062012" cy="2308324"/>
          </a:xfrm>
          <a:prstGeom prst="rect">
            <a:avLst/>
          </a:prstGeom>
          <a:noFill/>
        </p:spPr>
        <p:txBody>
          <a:bodyPr wrap="square" rtlCol="0">
            <a:spAutoFit/>
          </a:bodyPr>
          <a:lstStyle/>
          <a:p>
            <a:pPr algn="ctr"/>
            <a:r>
              <a:rPr lang="en-US" sz="4800" dirty="0">
                <a:latin typeface="Abadi" panose="020B0604020104020204" pitchFamily="34" charset="0"/>
                <a:cs typeface="Estrangelo Edessa" pitchFamily="66" charset="0"/>
              </a:rPr>
              <a:t>…but the water that I shall give him shall be in him a well of water springing up into everlasting life.”</a:t>
            </a:r>
          </a:p>
        </p:txBody>
      </p:sp>
      <p:sp>
        <p:nvSpPr>
          <p:cNvPr id="8" name="TextBox 7"/>
          <p:cNvSpPr txBox="1"/>
          <p:nvPr/>
        </p:nvSpPr>
        <p:spPr>
          <a:xfrm>
            <a:off x="138953" y="6488668"/>
            <a:ext cx="2971800"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4:14</a:t>
            </a:r>
          </a:p>
        </p:txBody>
      </p:sp>
      <p:pic>
        <p:nvPicPr>
          <p:cNvPr id="10" name="Picture 9" descr="livingwater2.jpg"/>
          <p:cNvPicPr>
            <a:picLocks noChangeAspect="1"/>
          </p:cNvPicPr>
          <p:nvPr/>
        </p:nvPicPr>
        <p:blipFill>
          <a:blip r:embed="rId3" cstate="print"/>
          <a:stretch>
            <a:fillRect/>
          </a:stretch>
        </p:blipFill>
        <p:spPr>
          <a:xfrm>
            <a:off x="3783106" y="2608312"/>
            <a:ext cx="4495800" cy="4021088"/>
          </a:xfrm>
          <a:prstGeom prst="rect">
            <a:avLst/>
          </a:prstGeom>
        </p:spPr>
      </p:pic>
    </p:spTree>
    <p:extLst>
      <p:ext uri="{BB962C8B-B14F-4D97-AF65-F5344CB8AC3E}">
        <p14:creationId xmlns:p14="http://schemas.microsoft.com/office/powerpoint/2010/main" val="18660079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294" y="1115518"/>
            <a:ext cx="7992035" cy="1384995"/>
          </a:xfrm>
          <a:prstGeom prst="rect">
            <a:avLst/>
          </a:prstGeom>
          <a:noFill/>
        </p:spPr>
        <p:txBody>
          <a:bodyPr wrap="square" rtlCol="0">
            <a:spAutoFit/>
          </a:bodyPr>
          <a:lstStyle/>
          <a:p>
            <a:pPr algn="ctr"/>
            <a:r>
              <a:rPr lang="en-US" sz="2800" dirty="0">
                <a:latin typeface="Abadi" panose="020B0604020104020204" pitchFamily="34" charset="0"/>
                <a:cs typeface="Estrangelo Edessa" pitchFamily="66" charset="0"/>
              </a:rPr>
              <a:t>The Living water is the gospel of Jesus Christ; its communicator is the Holy Ghost. </a:t>
            </a:r>
          </a:p>
          <a:p>
            <a:pPr algn="ctr"/>
            <a:endParaRPr lang="en-US" sz="2800" dirty="0">
              <a:latin typeface="Abadi" panose="020B0604020104020204" pitchFamily="34" charset="0"/>
              <a:cs typeface="Estrangelo Edessa" pitchFamily="66" charset="0"/>
            </a:endParaRPr>
          </a:p>
        </p:txBody>
      </p:sp>
      <p:sp>
        <p:nvSpPr>
          <p:cNvPr id="6" name="TextBox 5"/>
          <p:cNvSpPr txBox="1"/>
          <p:nvPr/>
        </p:nvSpPr>
        <p:spPr>
          <a:xfrm>
            <a:off x="6194611" y="2907663"/>
            <a:ext cx="5759824" cy="3785652"/>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The living water also nourishes. He gives us rest. He sustains us when we are weary.</a:t>
            </a:r>
          </a:p>
          <a:p>
            <a:pPr algn="ctr"/>
            <a:r>
              <a:rPr lang="en-US" sz="4000" dirty="0">
                <a:latin typeface="Abadi" panose="020B0604020104020204" pitchFamily="34" charset="0"/>
                <a:cs typeface="Estrangelo Edessa" pitchFamily="66" charset="0"/>
              </a:rPr>
              <a:t> </a:t>
            </a:r>
            <a:r>
              <a:rPr lang="en-US" sz="3200" dirty="0">
                <a:latin typeface="Abadi" panose="020B0604020104020204" pitchFamily="34" charset="0"/>
                <a:cs typeface="Estrangelo Edessa" pitchFamily="66" charset="0"/>
              </a:rPr>
              <a:t>Matthew 11:28</a:t>
            </a:r>
          </a:p>
          <a:p>
            <a:pPr algn="ctr"/>
            <a:endParaRPr lang="en-US" sz="4000" dirty="0">
              <a:latin typeface="Abadi" panose="020B0604020104020204" pitchFamily="34" charset="0"/>
              <a:cs typeface="Estrangelo Edessa" pitchFamily="66" charset="0"/>
            </a:endParaRPr>
          </a:p>
        </p:txBody>
      </p:sp>
      <p:pic>
        <p:nvPicPr>
          <p:cNvPr id="7" name="Picture 6" descr="Living-Water-Posters-.jpg"/>
          <p:cNvPicPr>
            <a:picLocks noChangeAspect="1"/>
          </p:cNvPicPr>
          <p:nvPr/>
        </p:nvPicPr>
        <p:blipFill>
          <a:blip r:embed="rId3" cstate="print"/>
          <a:stretch>
            <a:fillRect/>
          </a:stretch>
        </p:blipFill>
        <p:spPr>
          <a:xfrm>
            <a:off x="2111187" y="2142013"/>
            <a:ext cx="3594290" cy="4505378"/>
          </a:xfrm>
          <a:prstGeom prst="rect">
            <a:avLst/>
          </a:prstGeom>
        </p:spPr>
      </p:pic>
      <p:sp>
        <p:nvSpPr>
          <p:cNvPr id="2" name="TextBox 1">
            <a:extLst>
              <a:ext uri="{FF2B5EF4-FFF2-40B4-BE49-F238E27FC236}">
                <a16:creationId xmlns:a16="http://schemas.microsoft.com/office/drawing/2014/main" id="{8DF29FB2-8262-5AC8-72E8-74FCF5B7CC54}"/>
              </a:ext>
            </a:extLst>
          </p:cNvPr>
          <p:cNvSpPr txBox="1"/>
          <p:nvPr/>
        </p:nvSpPr>
        <p:spPr>
          <a:xfrm>
            <a:off x="66294" y="6488668"/>
            <a:ext cx="1771650" cy="369332"/>
          </a:xfrm>
          <a:prstGeom prst="rect">
            <a:avLst/>
          </a:prstGeom>
          <a:noFill/>
        </p:spPr>
        <p:txBody>
          <a:bodyPr wrap="square">
            <a:spAutoFit/>
          </a:bodyPr>
          <a:lstStyle/>
          <a:p>
            <a:r>
              <a:rPr lang="en-US" b="1" dirty="0">
                <a:solidFill>
                  <a:srgbClr val="000000"/>
                </a:solidFill>
                <a:latin typeface="Abadi" panose="020B0604020104020204" pitchFamily="34" charset="0"/>
              </a:rPr>
              <a:t>John 7:37-38</a:t>
            </a:r>
            <a:endParaRPr lang="en-US" dirty="0"/>
          </a:p>
        </p:txBody>
      </p:sp>
      <p:sp>
        <p:nvSpPr>
          <p:cNvPr id="4" name="TextBox 3">
            <a:extLst>
              <a:ext uri="{FF2B5EF4-FFF2-40B4-BE49-F238E27FC236}">
                <a16:creationId xmlns:a16="http://schemas.microsoft.com/office/drawing/2014/main" id="{D5A30A8F-4311-F6E4-BDD4-124C519052C8}"/>
              </a:ext>
            </a:extLst>
          </p:cNvPr>
          <p:cNvSpPr txBox="1"/>
          <p:nvPr/>
        </p:nvSpPr>
        <p:spPr>
          <a:xfrm>
            <a:off x="66294" y="25943"/>
            <a:ext cx="12031218" cy="707886"/>
          </a:xfrm>
          <a:prstGeom prst="rect">
            <a:avLst/>
          </a:prstGeom>
          <a:noFill/>
        </p:spPr>
        <p:txBody>
          <a:bodyPr wrap="square">
            <a:spAutoFit/>
          </a:bodyPr>
          <a:lstStyle/>
          <a:p>
            <a:pPr algn="ctr"/>
            <a:r>
              <a:rPr lang="en-US" sz="4000" b="0" i="0" dirty="0">
                <a:effectLst/>
                <a:latin typeface="Abadi" panose="020B0604020104020204" pitchFamily="34" charset="0"/>
              </a:rPr>
              <a:t>If any man thirst, let him come unto me, and drink.</a:t>
            </a:r>
            <a:endParaRPr lang="en-US" sz="4000" dirty="0">
              <a:latin typeface="Abadi" panose="020B0604020104020204" pitchFamily="34" charset="0"/>
            </a:endParaRPr>
          </a:p>
        </p:txBody>
      </p:sp>
    </p:spTree>
    <p:extLst>
      <p:ext uri="{BB962C8B-B14F-4D97-AF65-F5344CB8AC3E}">
        <p14:creationId xmlns:p14="http://schemas.microsoft.com/office/powerpoint/2010/main" val="388358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peach background">
            <a:extLst>
              <a:ext uri="{FF2B5EF4-FFF2-40B4-BE49-F238E27FC236}">
                <a16:creationId xmlns:a16="http://schemas.microsoft.com/office/drawing/2014/main" id="{F107CC08-F655-6434-4D0F-9050E22D2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362C274-6A5A-94AE-C5D4-CFCA2FD0485A}"/>
              </a:ext>
            </a:extLst>
          </p:cNvPr>
          <p:cNvSpPr/>
          <p:nvPr/>
        </p:nvSpPr>
        <p:spPr>
          <a:xfrm>
            <a:off x="5943600" y="1151453"/>
            <a:ext cx="5204012" cy="1631216"/>
          </a:xfrm>
          <a:prstGeom prst="rect">
            <a:avLst/>
          </a:prstGeom>
        </p:spPr>
        <p:txBody>
          <a:bodyPr wrap="square">
            <a:spAutoFit/>
          </a:bodyPr>
          <a:lstStyle/>
          <a:p>
            <a:pPr fontAlgn="base"/>
            <a:r>
              <a:rPr lang="en-US" sz="2000" b="1" i="1" dirty="0"/>
              <a:t>“Come, my brethren, every one that </a:t>
            </a:r>
            <a:r>
              <a:rPr lang="en-US" sz="2000" b="1" i="1" dirty="0" err="1"/>
              <a:t>thirsteth</a:t>
            </a:r>
            <a:r>
              <a:rPr lang="en-US" sz="2000" b="1" i="1" dirty="0"/>
              <a:t>, come ye to the waters; and he that hath no money, come buy and eat; yea, come buy wine and milk without money and without price.” (Isaiah 55:1-2)</a:t>
            </a:r>
          </a:p>
        </p:txBody>
      </p:sp>
      <p:pic>
        <p:nvPicPr>
          <p:cNvPr id="5" name="Picture 4">
            <a:extLst>
              <a:ext uri="{FF2B5EF4-FFF2-40B4-BE49-F238E27FC236}">
                <a16:creationId xmlns:a16="http://schemas.microsoft.com/office/drawing/2014/main" id="{FD0051B5-935D-EB8B-D8CB-1F611115BA5F}"/>
              </a:ext>
            </a:extLst>
          </p:cNvPr>
          <p:cNvPicPr>
            <a:picLocks noChangeAspect="1"/>
          </p:cNvPicPr>
          <p:nvPr/>
        </p:nvPicPr>
        <p:blipFill>
          <a:blip r:embed="rId3"/>
          <a:stretch>
            <a:fillRect/>
          </a:stretch>
        </p:blipFill>
        <p:spPr>
          <a:xfrm>
            <a:off x="920559" y="1316688"/>
            <a:ext cx="4553585" cy="3419952"/>
          </a:xfrm>
          <a:prstGeom prst="rect">
            <a:avLst/>
          </a:prstGeom>
        </p:spPr>
      </p:pic>
      <p:sp>
        <p:nvSpPr>
          <p:cNvPr id="6" name="TextBox 5">
            <a:extLst>
              <a:ext uri="{FF2B5EF4-FFF2-40B4-BE49-F238E27FC236}">
                <a16:creationId xmlns:a16="http://schemas.microsoft.com/office/drawing/2014/main" id="{DD5A581D-CDB4-1973-445C-EF34932E738C}"/>
              </a:ext>
            </a:extLst>
          </p:cNvPr>
          <p:cNvSpPr txBox="1"/>
          <p:nvPr/>
        </p:nvSpPr>
        <p:spPr>
          <a:xfrm>
            <a:off x="66294" y="6488668"/>
            <a:ext cx="1771650" cy="646331"/>
          </a:xfrm>
          <a:prstGeom prst="rect">
            <a:avLst/>
          </a:prstGeom>
          <a:noFill/>
        </p:spPr>
        <p:txBody>
          <a:bodyPr wrap="square">
            <a:spAutoFit/>
          </a:bodyPr>
          <a:lstStyle/>
          <a:p>
            <a:r>
              <a:rPr lang="en-US" b="1" dirty="0">
                <a:solidFill>
                  <a:srgbClr val="000000"/>
                </a:solidFill>
                <a:latin typeface="Abadi" panose="020B0604020104020204" pitchFamily="34" charset="0"/>
              </a:rPr>
              <a:t>2 Nephi 9:50-51</a:t>
            </a:r>
            <a:endParaRPr lang="en-US" dirty="0"/>
          </a:p>
        </p:txBody>
      </p:sp>
      <p:pic>
        <p:nvPicPr>
          <p:cNvPr id="8" name="Picture 7">
            <a:extLst>
              <a:ext uri="{FF2B5EF4-FFF2-40B4-BE49-F238E27FC236}">
                <a16:creationId xmlns:a16="http://schemas.microsoft.com/office/drawing/2014/main" id="{2EDDE63D-47BA-1A58-4F7E-C1D68C984909}"/>
              </a:ext>
            </a:extLst>
          </p:cNvPr>
          <p:cNvPicPr>
            <a:picLocks noChangeAspect="1"/>
          </p:cNvPicPr>
          <p:nvPr/>
        </p:nvPicPr>
        <p:blipFill>
          <a:blip r:embed="rId4"/>
          <a:stretch>
            <a:fillRect/>
          </a:stretch>
        </p:blipFill>
        <p:spPr>
          <a:xfrm>
            <a:off x="7189780" y="3302927"/>
            <a:ext cx="3286584" cy="2867425"/>
          </a:xfrm>
          <a:prstGeom prst="rect">
            <a:avLst/>
          </a:prstGeom>
        </p:spPr>
      </p:pic>
      <p:sp>
        <p:nvSpPr>
          <p:cNvPr id="9" name="TextBox 8">
            <a:extLst>
              <a:ext uri="{FF2B5EF4-FFF2-40B4-BE49-F238E27FC236}">
                <a16:creationId xmlns:a16="http://schemas.microsoft.com/office/drawing/2014/main" id="{F65D81BF-9D1B-8043-03F6-550B0740B8D2}"/>
              </a:ext>
            </a:extLst>
          </p:cNvPr>
          <p:cNvSpPr txBox="1"/>
          <p:nvPr/>
        </p:nvSpPr>
        <p:spPr>
          <a:xfrm>
            <a:off x="66294" y="25943"/>
            <a:ext cx="12031218" cy="707886"/>
          </a:xfrm>
          <a:prstGeom prst="rect">
            <a:avLst/>
          </a:prstGeom>
          <a:noFill/>
        </p:spPr>
        <p:txBody>
          <a:bodyPr wrap="square">
            <a:spAutoFit/>
          </a:bodyPr>
          <a:lstStyle/>
          <a:p>
            <a:pPr algn="ctr"/>
            <a:r>
              <a:rPr lang="en-US" sz="4000" b="0" i="0" dirty="0">
                <a:effectLst/>
                <a:latin typeface="Abadi" panose="020B0604020104020204" pitchFamily="34" charset="0"/>
              </a:rPr>
              <a:t>Feast Upon That Which Perish Not</a:t>
            </a:r>
            <a:endParaRPr lang="en-US" sz="4000" dirty="0">
              <a:latin typeface="Abadi" panose="020B0604020104020204" pitchFamily="34" charset="0"/>
            </a:endParaRPr>
          </a:p>
        </p:txBody>
      </p:sp>
    </p:spTree>
    <p:extLst>
      <p:ext uri="{BB962C8B-B14F-4D97-AF65-F5344CB8AC3E}">
        <p14:creationId xmlns:p14="http://schemas.microsoft.com/office/powerpoint/2010/main" val="248598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1039" y="1746115"/>
            <a:ext cx="4421221" cy="4401205"/>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The Living waters can bring peace and joy even when the wellspring within us seems to have dried. </a:t>
            </a:r>
          </a:p>
          <a:p>
            <a:pPr algn="ctr"/>
            <a:endParaRPr lang="en-US" sz="4000" dirty="0">
              <a:latin typeface="Abadi" panose="020B0604020104020204" pitchFamily="34" charset="0"/>
              <a:cs typeface="Estrangelo Edessa" pitchFamily="66" charset="0"/>
            </a:endParaRPr>
          </a:p>
        </p:txBody>
      </p:sp>
      <p:pic>
        <p:nvPicPr>
          <p:cNvPr id="8" name="Picture 7" descr="well jacobs.jpg"/>
          <p:cNvPicPr>
            <a:picLocks noChangeAspect="1"/>
          </p:cNvPicPr>
          <p:nvPr/>
        </p:nvPicPr>
        <p:blipFill>
          <a:blip r:embed="rId3" cstate="print"/>
          <a:stretch>
            <a:fillRect/>
          </a:stretch>
        </p:blipFill>
        <p:spPr>
          <a:xfrm>
            <a:off x="5136063" y="987357"/>
            <a:ext cx="6634898" cy="4883285"/>
          </a:xfrm>
          <a:prstGeom prst="rect">
            <a:avLst/>
          </a:prstGeom>
        </p:spPr>
      </p:pic>
      <p:sp>
        <p:nvSpPr>
          <p:cNvPr id="3" name="TextBox 2">
            <a:extLst>
              <a:ext uri="{FF2B5EF4-FFF2-40B4-BE49-F238E27FC236}">
                <a16:creationId xmlns:a16="http://schemas.microsoft.com/office/drawing/2014/main" id="{48C11973-F0E0-B021-42B1-C562E3FADB90}"/>
              </a:ext>
            </a:extLst>
          </p:cNvPr>
          <p:cNvSpPr txBox="1"/>
          <p:nvPr/>
        </p:nvSpPr>
        <p:spPr>
          <a:xfrm>
            <a:off x="66294" y="6488668"/>
            <a:ext cx="1771650" cy="369332"/>
          </a:xfrm>
          <a:prstGeom prst="rect">
            <a:avLst/>
          </a:prstGeom>
          <a:noFill/>
        </p:spPr>
        <p:txBody>
          <a:bodyPr wrap="square">
            <a:spAutoFit/>
          </a:bodyPr>
          <a:lstStyle/>
          <a:p>
            <a:r>
              <a:rPr lang="en-US" b="1" dirty="0">
                <a:solidFill>
                  <a:srgbClr val="000000"/>
                </a:solidFill>
                <a:latin typeface="Abadi" panose="020B0604020104020204" pitchFamily="34" charset="0"/>
              </a:rPr>
              <a:t>3 Nephi 20:8-9</a:t>
            </a:r>
            <a:endParaRPr lang="en-US" dirty="0"/>
          </a:p>
        </p:txBody>
      </p:sp>
      <p:sp>
        <p:nvSpPr>
          <p:cNvPr id="4" name="TextBox 3">
            <a:extLst>
              <a:ext uri="{FF2B5EF4-FFF2-40B4-BE49-F238E27FC236}">
                <a16:creationId xmlns:a16="http://schemas.microsoft.com/office/drawing/2014/main" id="{D288B6C8-79D0-983A-A125-2EAF1B674B45}"/>
              </a:ext>
            </a:extLst>
          </p:cNvPr>
          <p:cNvSpPr txBox="1"/>
          <p:nvPr/>
        </p:nvSpPr>
        <p:spPr>
          <a:xfrm>
            <a:off x="66294" y="25943"/>
            <a:ext cx="12031218" cy="707886"/>
          </a:xfrm>
          <a:prstGeom prst="rect">
            <a:avLst/>
          </a:prstGeom>
          <a:noFill/>
        </p:spPr>
        <p:txBody>
          <a:bodyPr wrap="square">
            <a:spAutoFit/>
          </a:bodyPr>
          <a:lstStyle/>
          <a:p>
            <a:pPr algn="ctr"/>
            <a:r>
              <a:rPr lang="en-US" sz="4000" b="0" i="0" dirty="0">
                <a:effectLst/>
                <a:latin typeface="Abadi" panose="020B0604020104020204" pitchFamily="34" charset="0"/>
              </a:rPr>
              <a:t>His Soul Shall Never Hunger</a:t>
            </a:r>
            <a:endParaRPr lang="en-US" sz="4000" dirty="0">
              <a:latin typeface="Abadi" panose="020B0604020104020204" pitchFamily="34" charset="0"/>
            </a:endParaRPr>
          </a:p>
        </p:txBody>
      </p:sp>
    </p:spTree>
    <p:extLst>
      <p:ext uri="{BB962C8B-B14F-4D97-AF65-F5344CB8AC3E}">
        <p14:creationId xmlns:p14="http://schemas.microsoft.com/office/powerpoint/2010/main" val="3873016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maroon backgroun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123" name="TextBox 2"/>
          <p:cNvSpPr txBox="1">
            <a:spLocks noChangeArrowheads="1"/>
          </p:cNvSpPr>
          <p:nvPr/>
        </p:nvSpPr>
        <p:spPr bwMode="auto">
          <a:xfrm>
            <a:off x="0" y="0"/>
            <a:ext cx="12192000" cy="1077913"/>
          </a:xfrm>
          <a:prstGeom prst="rect">
            <a:avLst/>
          </a:prstGeom>
          <a:noFill/>
          <a:ln w="9525">
            <a:noFill/>
            <a:miter lim="800000"/>
            <a:headEnd/>
            <a:tailEnd/>
          </a:ln>
        </p:spPr>
        <p:txBody>
          <a:bodyPr wrap="square">
            <a:spAutoFit/>
          </a:bodyPr>
          <a:lstStyle/>
          <a:p>
            <a:pPr algn="ctr"/>
            <a:r>
              <a:rPr lang="en-US" sz="3200" b="1" dirty="0">
                <a:solidFill>
                  <a:schemeClr val="bg1"/>
                </a:solidFill>
                <a:latin typeface="Lucida Calligraphy" pitchFamily="66" charset="0"/>
              </a:rPr>
              <a:t>Mary Hosts the Wedding </a:t>
            </a:r>
          </a:p>
          <a:p>
            <a:pPr algn="ctr"/>
            <a:r>
              <a:rPr lang="en-US" sz="3200" b="1" dirty="0">
                <a:solidFill>
                  <a:schemeClr val="bg1"/>
                </a:solidFill>
                <a:latin typeface="Lucida Calligraphy" pitchFamily="66" charset="0"/>
              </a:rPr>
              <a:t>with Jesus as the Birthright Son</a:t>
            </a:r>
          </a:p>
        </p:txBody>
      </p:sp>
      <p:sp>
        <p:nvSpPr>
          <p:cNvPr id="6" name="Rectangle 5"/>
          <p:cNvSpPr/>
          <p:nvPr/>
        </p:nvSpPr>
        <p:spPr>
          <a:xfrm>
            <a:off x="570156" y="1417968"/>
            <a:ext cx="5082172" cy="4893647"/>
          </a:xfrm>
          <a:prstGeom prst="rect">
            <a:avLst/>
          </a:prstGeom>
        </p:spPr>
        <p:txBody>
          <a:bodyPr wrap="square">
            <a:spAutoFit/>
          </a:bodyPr>
          <a:lstStyle/>
          <a:p>
            <a:pPr fontAlgn="base"/>
            <a:r>
              <a:rPr lang="en-US" sz="2400" dirty="0">
                <a:solidFill>
                  <a:schemeClr val="bg1"/>
                </a:solidFill>
              </a:rPr>
              <a:t>“The hosts felt a strong obligation to provide lavish hospitality, and failing to do so would embarrass the family and mortify the newly wedded couple. </a:t>
            </a:r>
          </a:p>
          <a:p>
            <a:pPr fontAlgn="base"/>
            <a:endParaRPr lang="en-US" sz="2400" dirty="0">
              <a:solidFill>
                <a:schemeClr val="bg1"/>
              </a:solidFill>
            </a:endParaRPr>
          </a:p>
          <a:p>
            <a:pPr fontAlgn="base"/>
            <a:r>
              <a:rPr lang="en-US" sz="2400" dirty="0">
                <a:solidFill>
                  <a:schemeClr val="bg1"/>
                </a:solidFill>
              </a:rPr>
              <a:t>Mary may have been aware of this as she told her son that the wine had run out. We don't know Mary's function at the wedding, but the fact that she was concerned about the wine and was able to command the servants suggests that a close relative was being married." (3)</a:t>
            </a:r>
          </a:p>
        </p:txBody>
      </p:sp>
      <p:pic>
        <p:nvPicPr>
          <p:cNvPr id="13314" name="Picture 2" descr="Image result for water to wine"/>
          <p:cNvPicPr>
            <a:picLocks noChangeAspect="1" noChangeArrowheads="1"/>
          </p:cNvPicPr>
          <p:nvPr/>
        </p:nvPicPr>
        <p:blipFill rotWithShape="1">
          <a:blip r:embed="rId3" cstate="print"/>
          <a:srcRect r="2116"/>
          <a:stretch/>
        </p:blipFill>
        <p:spPr bwMode="auto">
          <a:xfrm>
            <a:off x="6096000" y="1216829"/>
            <a:ext cx="5355165" cy="50947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37449" y="993877"/>
            <a:ext cx="6858000" cy="4154984"/>
          </a:xfrm>
          <a:prstGeom prst="rect">
            <a:avLst/>
          </a:prstGeom>
          <a:noFill/>
        </p:spPr>
        <p:txBody>
          <a:bodyPr wrap="square" rtlCol="0">
            <a:spAutoFit/>
          </a:bodyPr>
          <a:lstStyle/>
          <a:p>
            <a:r>
              <a:rPr lang="en-US" sz="2400" dirty="0">
                <a:latin typeface="Abadi" panose="020B0604020104020204" pitchFamily="34" charset="0"/>
              </a:rPr>
              <a:t>“The living water referred to in this episode is a representation of the Lord Jesus Christ and His gospel. </a:t>
            </a:r>
          </a:p>
          <a:p>
            <a:endParaRPr lang="en-US" sz="2400" dirty="0">
              <a:latin typeface="Abadi" panose="020B0604020104020204" pitchFamily="34" charset="0"/>
            </a:endParaRPr>
          </a:p>
          <a:p>
            <a:r>
              <a:rPr lang="en-US" sz="2400" dirty="0">
                <a:latin typeface="Abadi" panose="020B0604020104020204" pitchFamily="34" charset="0"/>
              </a:rPr>
              <a:t>And as water is necessary to sustain physical life, so the Savior and His doctrines, principles, and ordinances are essential for eternal life. </a:t>
            </a:r>
          </a:p>
          <a:p>
            <a:endParaRPr lang="en-US" sz="2400" dirty="0">
              <a:latin typeface="Abadi" panose="020B0604020104020204" pitchFamily="34" charset="0"/>
            </a:endParaRPr>
          </a:p>
          <a:p>
            <a:r>
              <a:rPr lang="en-US" sz="2400" dirty="0">
                <a:latin typeface="Abadi" panose="020B0604020104020204" pitchFamily="34" charset="0"/>
              </a:rPr>
              <a:t>You and I need His living water daily and in ample supply to sustain our ongoing spiritual growth and development.” </a:t>
            </a:r>
            <a:endParaRPr lang="en-US" sz="2400" dirty="0">
              <a:latin typeface="Abadi" panose="020B0604020104020204" pitchFamily="34" charset="0"/>
              <a:cs typeface="Estrangelo Edessa" pitchFamily="66" charset="0"/>
            </a:endParaRPr>
          </a:p>
        </p:txBody>
      </p:sp>
      <p:sp>
        <p:nvSpPr>
          <p:cNvPr id="2" name="Rectangle 1"/>
          <p:cNvSpPr/>
          <p:nvPr/>
        </p:nvSpPr>
        <p:spPr>
          <a:xfrm>
            <a:off x="11749250" y="6488668"/>
            <a:ext cx="442750" cy="369332"/>
          </a:xfrm>
          <a:prstGeom prst="rect">
            <a:avLst/>
          </a:prstGeom>
        </p:spPr>
        <p:txBody>
          <a:bodyPr wrap="none">
            <a:spAutoFit/>
          </a:bodyPr>
          <a:lstStyle/>
          <a:p>
            <a:r>
              <a:rPr lang="en-US" dirty="0"/>
              <a:t>(2)</a:t>
            </a:r>
            <a:endParaRPr lang="en-US" dirty="0">
              <a:latin typeface="Abadi" panose="020B0604020104020204" pitchFamily="34" charset="0"/>
              <a:cs typeface="Estrangelo Edessa" pitchFamily="66"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4313" y="0"/>
            <a:ext cx="909943" cy="1144186"/>
          </a:xfrm>
          <a:prstGeom prst="rect">
            <a:avLst/>
          </a:prstGeom>
        </p:spPr>
      </p:pic>
      <p:pic>
        <p:nvPicPr>
          <p:cNvPr id="4098" name="Picture 2" descr="Image result for water and m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36" y="158083"/>
            <a:ext cx="4382713" cy="63305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97293" y="5342826"/>
            <a:ext cx="6185959" cy="1200329"/>
          </a:xfrm>
          <a:prstGeom prst="rect">
            <a:avLst/>
          </a:prstGeom>
        </p:spPr>
        <p:txBody>
          <a:bodyPr wrap="square">
            <a:spAutoFit/>
          </a:bodyPr>
          <a:lstStyle/>
          <a:p>
            <a:r>
              <a:rPr lang="en-US" sz="2400" dirty="0">
                <a:solidFill>
                  <a:srgbClr val="333333"/>
                </a:solidFill>
                <a:latin typeface="Abadi" panose="020B0604020104020204" pitchFamily="34" charset="0"/>
              </a:rPr>
              <a:t> </a:t>
            </a:r>
            <a:r>
              <a:rPr lang="en-US" sz="2400" b="1" dirty="0">
                <a:solidFill>
                  <a:srgbClr val="333333"/>
                </a:solidFill>
                <a:latin typeface="Abadi" panose="020B0604020104020204" pitchFamily="34" charset="0"/>
              </a:rPr>
              <a:t>If we come unto Jesus Christ and earnestly partake of His gospel, then we will receive eternal life.</a:t>
            </a:r>
            <a:endParaRPr lang="en-US" sz="2400" dirty="0">
              <a:latin typeface="Abadi" panose="020B0604020104020204" pitchFamily="34" charset="0"/>
            </a:endParaRPr>
          </a:p>
        </p:txBody>
      </p:sp>
    </p:spTree>
    <p:extLst>
      <p:ext uri="{BB962C8B-B14F-4D97-AF65-F5344CB8AC3E}">
        <p14:creationId xmlns:p14="http://schemas.microsoft.com/office/powerpoint/2010/main" val="330119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each background">
            <a:extLst>
              <a:ext uri="{FF2B5EF4-FFF2-40B4-BE49-F238E27FC236}">
                <a16:creationId xmlns:a16="http://schemas.microsoft.com/office/drawing/2014/main" id="{1D9EC3ED-9369-1310-2018-34565E4D9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CAC8C2-80B4-A133-274D-94F19C942C7B}"/>
              </a:ext>
            </a:extLst>
          </p:cNvPr>
          <p:cNvSpPr txBox="1"/>
          <p:nvPr/>
        </p:nvSpPr>
        <p:spPr>
          <a:xfrm>
            <a:off x="614934" y="1300448"/>
            <a:ext cx="6489954" cy="3785652"/>
          </a:xfrm>
          <a:prstGeom prst="rect">
            <a:avLst/>
          </a:prstGeom>
          <a:noFill/>
        </p:spPr>
        <p:txBody>
          <a:bodyPr wrap="square">
            <a:spAutoFit/>
          </a:bodyPr>
          <a:lstStyle/>
          <a:p>
            <a:pPr algn="l" fontAlgn="base"/>
            <a:r>
              <a:rPr lang="en-US" sz="2400" b="0" i="0" dirty="0">
                <a:solidFill>
                  <a:srgbClr val="000000"/>
                </a:solidFill>
                <a:effectLst/>
                <a:latin typeface="Abadi" panose="020B0604020104020204" pitchFamily="34" charset="0"/>
              </a:rPr>
              <a:t>What is the living water offered by Jesus Christ?</a:t>
            </a:r>
          </a:p>
          <a:p>
            <a:pPr algn="l" fontAlgn="base"/>
            <a:endParaRPr lang="en-US" sz="2400" b="0" i="0" dirty="0">
              <a:solidFill>
                <a:srgbClr val="000000"/>
              </a:solidFill>
              <a:effectLst/>
              <a:latin typeface="Abadi" panose="020B0604020104020204" pitchFamily="34" charset="0"/>
            </a:endParaRPr>
          </a:p>
          <a:p>
            <a:pPr algn="l" fontAlgn="base"/>
            <a:r>
              <a:rPr lang="en-US" sz="2400" b="0" i="0" dirty="0">
                <a:solidFill>
                  <a:srgbClr val="000000"/>
                </a:solidFill>
                <a:effectLst/>
                <a:latin typeface="Abadi" panose="020B0604020104020204" pitchFamily="34" charset="0"/>
              </a:rPr>
              <a:t>Why do we need the Savior’s living water?</a:t>
            </a:r>
          </a:p>
          <a:p>
            <a:pPr algn="l" fontAlgn="base"/>
            <a:endParaRPr lang="en-US" sz="2400" b="0" i="0" dirty="0">
              <a:solidFill>
                <a:srgbClr val="000000"/>
              </a:solidFill>
              <a:effectLst/>
              <a:latin typeface="Abadi" panose="020B0604020104020204" pitchFamily="34" charset="0"/>
            </a:endParaRPr>
          </a:p>
          <a:p>
            <a:pPr algn="l" fontAlgn="base"/>
            <a:r>
              <a:rPr lang="en-US" sz="2400" b="0" i="0" dirty="0">
                <a:solidFill>
                  <a:srgbClr val="000000"/>
                </a:solidFill>
                <a:effectLst/>
                <a:latin typeface="Abadi" panose="020B0604020104020204" pitchFamily="34" charset="0"/>
              </a:rPr>
              <a:t>What can we do to receive living water from the Savior?</a:t>
            </a:r>
          </a:p>
          <a:p>
            <a:pPr algn="l" fontAlgn="base"/>
            <a:endParaRPr lang="en-US" sz="2400" b="0" i="0" dirty="0">
              <a:solidFill>
                <a:srgbClr val="000000"/>
              </a:solidFill>
              <a:effectLst/>
              <a:latin typeface="Abadi" panose="020B0604020104020204" pitchFamily="34" charset="0"/>
            </a:endParaRPr>
          </a:p>
          <a:p>
            <a:pPr algn="l" fontAlgn="base"/>
            <a:r>
              <a:rPr lang="en-US" sz="2400" b="0" i="0" dirty="0">
                <a:solidFill>
                  <a:srgbClr val="000000"/>
                </a:solidFill>
                <a:effectLst/>
                <a:latin typeface="Abadi" panose="020B0604020104020204" pitchFamily="34" charset="0"/>
              </a:rPr>
              <a:t>How does knowing that the Savior wants everyone to partake of His living water affect how you feel about Him?</a:t>
            </a:r>
          </a:p>
        </p:txBody>
      </p:sp>
      <p:pic>
        <p:nvPicPr>
          <p:cNvPr id="5" name="Picture 2" descr="http://www.uni.edu/becker/anImated%20question%20mark%20.gif">
            <a:extLst>
              <a:ext uri="{FF2B5EF4-FFF2-40B4-BE49-F238E27FC236}">
                <a16:creationId xmlns:a16="http://schemas.microsoft.com/office/drawing/2014/main" id="{D84CDD89-A59A-96DE-EDFE-68409511FBD8}"/>
              </a:ext>
            </a:extLst>
          </p:cNvPr>
          <p:cNvPicPr>
            <a:picLocks noChangeAspect="1" noChangeArrowheads="1" noCrop="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06072" y="921317"/>
            <a:ext cx="2799459" cy="475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50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80029" y="1194910"/>
            <a:ext cx="5298141" cy="5016758"/>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The Samaritan woman, once she recognized Him, listened to His words. Then she was able to be humble enough to drink of the water and be healed.</a:t>
            </a:r>
          </a:p>
          <a:p>
            <a:pPr algn="ctr"/>
            <a:endParaRPr lang="en-US" sz="4000" dirty="0">
              <a:latin typeface="Abadi" panose="020B0604020104020204" pitchFamily="34" charset="0"/>
              <a:cs typeface="Estrangelo Edessa" pitchFamily="66" charset="0"/>
            </a:endParaRPr>
          </a:p>
        </p:txBody>
      </p:sp>
      <p:pic>
        <p:nvPicPr>
          <p:cNvPr id="7" name="Picture 6" descr="woman at well.jpg"/>
          <p:cNvPicPr>
            <a:picLocks noChangeAspect="1"/>
          </p:cNvPicPr>
          <p:nvPr/>
        </p:nvPicPr>
        <p:blipFill>
          <a:blip r:embed="rId3" cstate="print"/>
          <a:stretch>
            <a:fillRect/>
          </a:stretch>
        </p:blipFill>
        <p:spPr>
          <a:xfrm>
            <a:off x="7277100" y="419875"/>
            <a:ext cx="4212940" cy="5945682"/>
          </a:xfrm>
          <a:prstGeom prst="rect">
            <a:avLst/>
          </a:prstGeom>
        </p:spPr>
      </p:pic>
      <p:sp>
        <p:nvSpPr>
          <p:cNvPr id="9" name="TextBox 8"/>
          <p:cNvSpPr txBox="1"/>
          <p:nvPr/>
        </p:nvSpPr>
        <p:spPr>
          <a:xfrm>
            <a:off x="0" y="6412579"/>
            <a:ext cx="4029635"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4:24-26</a:t>
            </a:r>
          </a:p>
        </p:txBody>
      </p:sp>
      <p:sp>
        <p:nvSpPr>
          <p:cNvPr id="10" name="TextBox 9"/>
          <p:cNvSpPr txBox="1"/>
          <p:nvPr/>
        </p:nvSpPr>
        <p:spPr>
          <a:xfrm>
            <a:off x="6096000" y="6365557"/>
            <a:ext cx="5943600" cy="338554"/>
          </a:xfrm>
          <a:prstGeom prst="rect">
            <a:avLst/>
          </a:prstGeom>
          <a:noFill/>
        </p:spPr>
        <p:txBody>
          <a:bodyPr wrap="square" rtlCol="0">
            <a:spAutoFit/>
          </a:bodyPr>
          <a:lstStyle/>
          <a:p>
            <a:pPr algn="r"/>
            <a:r>
              <a:rPr lang="en-US" sz="1600" dirty="0">
                <a:latin typeface="Abadi" panose="020B0604020104020204" pitchFamily="34" charset="0"/>
                <a:cs typeface="Estrangelo Edessa" pitchFamily="66" charset="0"/>
              </a:rPr>
              <a:t>(4)</a:t>
            </a:r>
          </a:p>
        </p:txBody>
      </p:sp>
      <p:pic>
        <p:nvPicPr>
          <p:cNvPr id="5122" name="Picture 2" descr="Image result for kathleen h. hugh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1"/>
            <a:ext cx="952500"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7359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5819" y="2102416"/>
            <a:ext cx="6642847" cy="3170099"/>
          </a:xfrm>
          <a:prstGeom prst="rect">
            <a:avLst/>
          </a:prstGeom>
          <a:noFill/>
        </p:spPr>
        <p:txBody>
          <a:bodyPr wrap="square" rtlCol="0">
            <a:spAutoFit/>
          </a:bodyPr>
          <a:lstStyle/>
          <a:p>
            <a:pPr algn="ctr"/>
            <a:r>
              <a:rPr lang="en-US" sz="4000" dirty="0">
                <a:latin typeface="Abadi" panose="020B0604020104020204" pitchFamily="34" charset="0"/>
                <a:cs typeface="Estrangelo Edessa" pitchFamily="66" charset="0"/>
              </a:rPr>
              <a:t>Believing, the woman took her pot and went to tell her people about the “</a:t>
            </a:r>
            <a:r>
              <a:rPr lang="en-US" sz="4000" dirty="0" err="1">
                <a:latin typeface="Abadi" panose="020B0604020104020204" pitchFamily="34" charset="0"/>
                <a:cs typeface="Estrangelo Edessa" pitchFamily="66" charset="0"/>
              </a:rPr>
              <a:t>Messias</a:t>
            </a:r>
            <a:r>
              <a:rPr lang="en-US" sz="4000" dirty="0">
                <a:latin typeface="Abadi" panose="020B0604020104020204" pitchFamily="34" charset="0"/>
                <a:cs typeface="Estrangelo Edessa" pitchFamily="66" charset="0"/>
              </a:rPr>
              <a:t>” who had come.</a:t>
            </a:r>
          </a:p>
          <a:p>
            <a:pPr algn="ctr"/>
            <a:endParaRPr lang="en-US" sz="4000" dirty="0">
              <a:latin typeface="Abadi" panose="020B0604020104020204" pitchFamily="34" charset="0"/>
              <a:cs typeface="Estrangelo Edessa" pitchFamily="66" charset="0"/>
            </a:endParaRPr>
          </a:p>
        </p:txBody>
      </p:sp>
      <p:sp>
        <p:nvSpPr>
          <p:cNvPr id="9" name="TextBox 8"/>
          <p:cNvSpPr txBox="1"/>
          <p:nvPr/>
        </p:nvSpPr>
        <p:spPr>
          <a:xfrm>
            <a:off x="179294" y="6487796"/>
            <a:ext cx="4258235" cy="369332"/>
          </a:xfrm>
          <a:prstGeom prst="rect">
            <a:avLst/>
          </a:prstGeom>
          <a:noFill/>
        </p:spPr>
        <p:txBody>
          <a:bodyPr wrap="square" rtlCol="0">
            <a:spAutoFit/>
          </a:bodyPr>
          <a:lstStyle/>
          <a:p>
            <a:r>
              <a:rPr lang="en-US" dirty="0">
                <a:latin typeface="Abadi" panose="020B0604020104020204" pitchFamily="34" charset="0"/>
                <a:cs typeface="Estrangelo Edessa" pitchFamily="66" charset="0"/>
              </a:rPr>
              <a:t>John 4:24-28</a:t>
            </a:r>
          </a:p>
        </p:txBody>
      </p:sp>
      <p:pic>
        <p:nvPicPr>
          <p:cNvPr id="8" name="Picture 7" descr="SuperStock_1783-14716.jpg"/>
          <p:cNvPicPr>
            <a:picLocks noChangeAspect="1"/>
          </p:cNvPicPr>
          <p:nvPr/>
        </p:nvPicPr>
        <p:blipFill>
          <a:blip r:embed="rId3" cstate="print"/>
          <a:srcRect r="38095"/>
          <a:stretch>
            <a:fillRect/>
          </a:stretch>
        </p:blipFill>
        <p:spPr>
          <a:xfrm>
            <a:off x="7086600" y="808791"/>
            <a:ext cx="4887466" cy="5301021"/>
          </a:xfrm>
          <a:prstGeom prst="rect">
            <a:avLst/>
          </a:prstGeom>
        </p:spPr>
      </p:pic>
    </p:spTree>
    <p:extLst>
      <p:ext uri="{BB962C8B-B14F-4D97-AF65-F5344CB8AC3E}">
        <p14:creationId xmlns:p14="http://schemas.microsoft.com/office/powerpoint/2010/main" val="85582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0670" y="215154"/>
            <a:ext cx="5410200" cy="6186309"/>
          </a:xfrm>
          <a:prstGeom prst="rect">
            <a:avLst/>
          </a:prstGeom>
          <a:noFill/>
        </p:spPr>
        <p:txBody>
          <a:bodyPr wrap="square" rtlCol="0">
            <a:spAutoFit/>
          </a:bodyPr>
          <a:lstStyle/>
          <a:p>
            <a:pPr algn="ctr"/>
            <a:r>
              <a:rPr lang="en-US" sz="3600" b="1" dirty="0">
                <a:latin typeface="Abadi" panose="020B0604020104020204" pitchFamily="34" charset="0"/>
                <a:cs typeface="Estrangelo Edessa" pitchFamily="66" charset="0"/>
              </a:rPr>
              <a:t>Everlasting Life</a:t>
            </a:r>
          </a:p>
          <a:p>
            <a:pPr algn="ctr"/>
            <a:endParaRPr lang="en-US" sz="3600" b="1" dirty="0">
              <a:latin typeface="Abadi" panose="020B0604020104020204" pitchFamily="34" charset="0"/>
              <a:cs typeface="Estrangelo Edessa" pitchFamily="66" charset="0"/>
            </a:endParaRPr>
          </a:p>
          <a:p>
            <a:pPr algn="ctr"/>
            <a:endParaRPr lang="en-US" sz="3600" b="1" dirty="0">
              <a:latin typeface="Abadi" panose="020B0604020104020204" pitchFamily="34" charset="0"/>
              <a:cs typeface="Estrangelo Edessa" pitchFamily="66" charset="0"/>
            </a:endParaRPr>
          </a:p>
          <a:p>
            <a:r>
              <a:rPr lang="en-US" sz="3600" dirty="0">
                <a:latin typeface="Abadi" panose="020B0604020104020204" pitchFamily="34" charset="0"/>
                <a:cs typeface="Estrangelo Edessa" pitchFamily="66" charset="0"/>
              </a:rPr>
              <a:t>“…the gospel of Jesus Christ heals broken hearts, infuses meaning into lives, binds loved ones together with ties that transcend mortality, and bring to life a sublime joy. “</a:t>
            </a:r>
          </a:p>
          <a:p>
            <a:pPr algn="ctr"/>
            <a:endParaRPr lang="en-US" sz="3600" dirty="0">
              <a:latin typeface="Abadi" panose="020B0604020104020204" pitchFamily="34" charset="0"/>
              <a:cs typeface="Estrangelo Edessa" pitchFamily="66" charset="0"/>
            </a:endParaRPr>
          </a:p>
        </p:txBody>
      </p:sp>
      <p:sp>
        <p:nvSpPr>
          <p:cNvPr id="9" name="TextBox 8"/>
          <p:cNvSpPr txBox="1"/>
          <p:nvPr/>
        </p:nvSpPr>
        <p:spPr>
          <a:xfrm>
            <a:off x="5620870" y="6400790"/>
            <a:ext cx="6477000" cy="369332"/>
          </a:xfrm>
          <a:prstGeom prst="rect">
            <a:avLst/>
          </a:prstGeom>
          <a:noFill/>
        </p:spPr>
        <p:txBody>
          <a:bodyPr wrap="square" rtlCol="0">
            <a:spAutoFit/>
          </a:bodyPr>
          <a:lstStyle/>
          <a:p>
            <a:pPr algn="r"/>
            <a:r>
              <a:rPr lang="en-US" dirty="0">
                <a:latin typeface="Abadi" panose="020B0604020104020204" pitchFamily="34" charset="0"/>
                <a:cs typeface="Estrangelo Edessa" pitchFamily="66" charset="0"/>
              </a:rPr>
              <a:t>(3)</a:t>
            </a:r>
          </a:p>
        </p:txBody>
      </p:sp>
      <p:pic>
        <p:nvPicPr>
          <p:cNvPr id="10" name="Picture 9" descr="living_water1312397111.jpg"/>
          <p:cNvPicPr>
            <a:picLocks noChangeAspect="1"/>
          </p:cNvPicPr>
          <p:nvPr/>
        </p:nvPicPr>
        <p:blipFill>
          <a:blip r:embed="rId3" cstate="print"/>
          <a:stretch>
            <a:fillRect/>
          </a:stretch>
        </p:blipFill>
        <p:spPr>
          <a:xfrm>
            <a:off x="6414334" y="742066"/>
            <a:ext cx="5055171" cy="374925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498" y="4684894"/>
            <a:ext cx="1408798" cy="1777253"/>
          </a:xfrm>
          <a:prstGeom prst="rect">
            <a:avLst/>
          </a:prstGeom>
        </p:spPr>
      </p:pic>
    </p:spTree>
    <p:extLst>
      <p:ext uri="{BB962C8B-B14F-4D97-AF65-F5344CB8AC3E}">
        <p14:creationId xmlns:p14="http://schemas.microsoft.com/office/powerpoint/2010/main" val="2906417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048565" cy="1015663"/>
          </a:xfrm>
          <a:prstGeom prst="rect">
            <a:avLst/>
          </a:prstGeom>
          <a:noFill/>
        </p:spPr>
        <p:txBody>
          <a:bodyPr wrap="square" rtlCol="0">
            <a:spAutoFit/>
          </a:bodyPr>
          <a:lstStyle/>
          <a:p>
            <a:pPr algn="ctr"/>
            <a:r>
              <a:rPr lang="en-US" sz="6000" dirty="0">
                <a:latin typeface="Abadi" panose="020B0604020104020204" pitchFamily="34" charset="0"/>
                <a:cs typeface="Estrangelo Edessa" pitchFamily="66" charset="0"/>
              </a:rPr>
              <a:t>Faith Of Our Father</a:t>
            </a:r>
          </a:p>
        </p:txBody>
      </p:sp>
      <p:sp>
        <p:nvSpPr>
          <p:cNvPr id="2" name="Rectangle 1"/>
          <p:cNvSpPr/>
          <p:nvPr/>
        </p:nvSpPr>
        <p:spPr>
          <a:xfrm>
            <a:off x="236973" y="1072945"/>
            <a:ext cx="6096000" cy="3693319"/>
          </a:xfrm>
          <a:prstGeom prst="rect">
            <a:avLst/>
          </a:prstGeom>
        </p:spPr>
        <p:txBody>
          <a:bodyPr>
            <a:spAutoFit/>
          </a:bodyPr>
          <a:lstStyle/>
          <a:p>
            <a:r>
              <a:rPr lang="en-US" dirty="0">
                <a:solidFill>
                  <a:srgbClr val="333333"/>
                </a:solidFill>
                <a:latin typeface="Abadi" panose="020B0604020104020204" pitchFamily="34" charset="0"/>
              </a:rPr>
              <a:t>“The faith of our Father in Heaven has been consistent since the beginning of time, even from before the foundation of this world. John the Revelator described a great war in heaven.</a:t>
            </a:r>
          </a:p>
          <a:p>
            <a:endParaRPr lang="en-US" dirty="0">
              <a:solidFill>
                <a:srgbClr val="333333"/>
              </a:solidFill>
              <a:latin typeface="Abadi" panose="020B0604020104020204" pitchFamily="34" charset="0"/>
            </a:endParaRPr>
          </a:p>
          <a:p>
            <a:r>
              <a:rPr lang="en-US" dirty="0">
                <a:solidFill>
                  <a:srgbClr val="333333"/>
                </a:solidFill>
                <a:latin typeface="Abadi" panose="020B0604020104020204" pitchFamily="34" charset="0"/>
              </a:rPr>
              <a:t>The issue was moral agency, as it is today. </a:t>
            </a:r>
          </a:p>
          <a:p>
            <a:endParaRPr lang="en-US" dirty="0">
              <a:solidFill>
                <a:srgbClr val="333333"/>
              </a:solidFill>
              <a:latin typeface="Abadi" panose="020B0604020104020204" pitchFamily="34" charset="0"/>
            </a:endParaRPr>
          </a:p>
          <a:p>
            <a:r>
              <a:rPr lang="en-US" dirty="0">
                <a:solidFill>
                  <a:srgbClr val="333333"/>
                </a:solidFill>
                <a:latin typeface="Abadi" panose="020B0604020104020204" pitchFamily="34" charset="0"/>
              </a:rPr>
              <a:t>All who have ever lived on this earth were among those who fought against Satan and stood with the Son and the Father. </a:t>
            </a:r>
          </a:p>
          <a:p>
            <a:endParaRPr lang="en-US" dirty="0">
              <a:solidFill>
                <a:srgbClr val="333333"/>
              </a:solidFill>
              <a:latin typeface="Abadi" panose="020B0604020104020204" pitchFamily="34" charset="0"/>
            </a:endParaRPr>
          </a:p>
          <a:p>
            <a:r>
              <a:rPr lang="en-US" dirty="0">
                <a:solidFill>
                  <a:srgbClr val="333333"/>
                </a:solidFill>
                <a:latin typeface="Abadi" panose="020B0604020104020204" pitchFamily="34" charset="0"/>
              </a:rPr>
              <a:t>Therefore, do we not owe our allegiance to God, our Heavenly Father? …</a:t>
            </a:r>
            <a:endParaRPr lang="en-US" dirty="0">
              <a:latin typeface="Abadi" panose="020B0604020104020204" pitchFamily="34" charset="0"/>
            </a:endParaRPr>
          </a:p>
        </p:txBody>
      </p:sp>
      <p:sp>
        <p:nvSpPr>
          <p:cNvPr id="3" name="Rectangle 2"/>
          <p:cNvSpPr/>
          <p:nvPr/>
        </p:nvSpPr>
        <p:spPr>
          <a:xfrm>
            <a:off x="0" y="6488668"/>
            <a:ext cx="1992853" cy="369332"/>
          </a:xfrm>
          <a:prstGeom prst="rect">
            <a:avLst/>
          </a:prstGeom>
        </p:spPr>
        <p:txBody>
          <a:bodyPr wrap="none">
            <a:spAutoFit/>
          </a:bodyPr>
          <a:lstStyle/>
          <a:p>
            <a:r>
              <a:rPr lang="en-US" dirty="0">
                <a:latin typeface="Abadi" panose="020B0604020104020204" pitchFamily="34" charset="0"/>
              </a:rPr>
              <a:t>Revelation 12:7-9</a:t>
            </a:r>
          </a:p>
        </p:txBody>
      </p:sp>
      <p:sp>
        <p:nvSpPr>
          <p:cNvPr id="4" name="Rectangle 3"/>
          <p:cNvSpPr/>
          <p:nvPr/>
        </p:nvSpPr>
        <p:spPr>
          <a:xfrm>
            <a:off x="6332973" y="4074572"/>
            <a:ext cx="5537947" cy="1754326"/>
          </a:xfrm>
          <a:prstGeom prst="rect">
            <a:avLst/>
          </a:prstGeom>
        </p:spPr>
        <p:txBody>
          <a:bodyPr wrap="square">
            <a:spAutoFit/>
          </a:bodyPr>
          <a:lstStyle/>
          <a:p>
            <a:r>
              <a:rPr lang="en-US" dirty="0">
                <a:latin typeface="Abadi" panose="020B0604020104020204" pitchFamily="34" charset="0"/>
              </a:rPr>
              <a:t>God desires that all of His children receive it, irrespective of their background, culture, or tradition. </a:t>
            </a:r>
          </a:p>
          <a:p>
            <a:endParaRPr lang="en-US" dirty="0">
              <a:latin typeface="Abadi" panose="020B0604020104020204" pitchFamily="34" charset="0"/>
            </a:endParaRPr>
          </a:p>
          <a:p>
            <a:r>
              <a:rPr lang="en-US" dirty="0">
                <a:latin typeface="Abadi" panose="020B0604020104020204" pitchFamily="34" charset="0"/>
              </a:rPr>
              <a:t>True religion should not originate from what pleases men or the traditions of ancestors, but rather from what pleases God, our Eternal Father” </a:t>
            </a:r>
            <a:r>
              <a:rPr lang="en-US" b="1" dirty="0">
                <a:latin typeface="Abadi" panose="020B0604020104020204" pitchFamily="34" charset="0"/>
              </a:rPr>
              <a:t>(5)</a:t>
            </a:r>
            <a:endParaRPr lang="en-US" dirty="0">
              <a:latin typeface="Abadi" panose="020B0604020104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7740" y="5530936"/>
            <a:ext cx="947214" cy="1183067"/>
          </a:xfrm>
          <a:prstGeom prst="rect">
            <a:avLst/>
          </a:prstGeom>
        </p:spPr>
      </p:pic>
      <p:pic>
        <p:nvPicPr>
          <p:cNvPr id="1026" name="Picture 2" descr="Image result for earth gif">
            <a:extLst>
              <a:ext uri="{FF2B5EF4-FFF2-40B4-BE49-F238E27FC236}">
                <a16:creationId xmlns:a16="http://schemas.microsoft.com/office/drawing/2014/main" id="{FD81CCBB-15AA-4EBD-83FC-E9BA15EB8B7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8286" y="1015663"/>
            <a:ext cx="3223621" cy="2757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94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048565" cy="1015663"/>
          </a:xfrm>
          <a:prstGeom prst="rect">
            <a:avLst/>
          </a:prstGeom>
          <a:noFill/>
        </p:spPr>
        <p:txBody>
          <a:bodyPr wrap="square" rtlCol="0">
            <a:spAutoFit/>
          </a:bodyPr>
          <a:lstStyle/>
          <a:p>
            <a:pPr algn="ctr" fontAlgn="base"/>
            <a:r>
              <a:rPr lang="en-US" sz="6000" dirty="0">
                <a:latin typeface="Abadi" panose="020B0604020104020204" pitchFamily="34" charset="0"/>
              </a:rPr>
              <a:t>Is God a Spirit?</a:t>
            </a:r>
          </a:p>
        </p:txBody>
      </p:sp>
      <p:sp>
        <p:nvSpPr>
          <p:cNvPr id="2" name="Rectangle 1"/>
          <p:cNvSpPr/>
          <p:nvPr/>
        </p:nvSpPr>
        <p:spPr>
          <a:xfrm>
            <a:off x="533400" y="1195604"/>
            <a:ext cx="6096000" cy="707886"/>
          </a:xfrm>
          <a:prstGeom prst="rect">
            <a:avLst/>
          </a:prstGeom>
        </p:spPr>
        <p:txBody>
          <a:bodyPr>
            <a:spAutoFit/>
          </a:bodyPr>
          <a:lstStyle/>
          <a:p>
            <a:r>
              <a:rPr lang="en-US" sz="2000" dirty="0">
                <a:latin typeface="Abadi" panose="020B0604020104020204" pitchFamily="34" charset="0"/>
              </a:rPr>
              <a:t>The Greek phrase can also be understood to mean “God is spirit,” or “God is spiritual.” </a:t>
            </a:r>
            <a:r>
              <a:rPr lang="en-US" sz="2000" dirty="0">
                <a:solidFill>
                  <a:srgbClr val="333333"/>
                </a:solidFill>
                <a:latin typeface="Abadi" panose="020B0604020104020204" pitchFamily="34" charset="0"/>
              </a:rPr>
              <a:t>…</a:t>
            </a:r>
            <a:endParaRPr lang="en-US" sz="2000" dirty="0">
              <a:latin typeface="Abadi" panose="020B0604020104020204" pitchFamily="34" charset="0"/>
            </a:endParaRPr>
          </a:p>
        </p:txBody>
      </p:sp>
      <p:sp>
        <p:nvSpPr>
          <p:cNvPr id="3" name="Rectangle 2"/>
          <p:cNvSpPr/>
          <p:nvPr/>
        </p:nvSpPr>
        <p:spPr>
          <a:xfrm>
            <a:off x="0" y="6488668"/>
            <a:ext cx="2302233" cy="338554"/>
          </a:xfrm>
          <a:prstGeom prst="rect">
            <a:avLst/>
          </a:prstGeom>
        </p:spPr>
        <p:txBody>
          <a:bodyPr wrap="none">
            <a:spAutoFit/>
          </a:bodyPr>
          <a:lstStyle/>
          <a:p>
            <a:r>
              <a:rPr lang="en-US" sz="1600" dirty="0">
                <a:latin typeface="Abadi" panose="020B0604020104020204" pitchFamily="34" charset="0"/>
              </a:rPr>
              <a:t>John 4:24; D&amp;C 130:22</a:t>
            </a:r>
          </a:p>
        </p:txBody>
      </p:sp>
      <p:sp>
        <p:nvSpPr>
          <p:cNvPr id="4" name="Rectangle 3"/>
          <p:cNvSpPr/>
          <p:nvPr/>
        </p:nvSpPr>
        <p:spPr>
          <a:xfrm>
            <a:off x="6164729" y="3336667"/>
            <a:ext cx="5537947" cy="2308324"/>
          </a:xfrm>
          <a:prstGeom prst="rect">
            <a:avLst/>
          </a:prstGeom>
        </p:spPr>
        <p:txBody>
          <a:bodyPr wrap="square">
            <a:spAutoFit/>
          </a:bodyPr>
          <a:lstStyle/>
          <a:p>
            <a:r>
              <a:rPr lang="en-US" sz="2400" dirty="0">
                <a:latin typeface="Abadi" panose="020B0604020104020204" pitchFamily="34" charset="0"/>
              </a:rPr>
              <a:t>From latter-day revelation, we know that “the Father has a body of flesh and bones as tangible as man’s; the Son also; but the Holy Ghost has not a body of flesh and bones, but is a personage of Spirit” </a:t>
            </a:r>
          </a:p>
        </p:txBody>
      </p:sp>
      <p:pic>
        <p:nvPicPr>
          <p:cNvPr id="6146" name="Picture 2" descr="Image result for jesus and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023" y="2083431"/>
            <a:ext cx="5014259" cy="376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18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048565" cy="1015663"/>
          </a:xfrm>
          <a:prstGeom prst="rect">
            <a:avLst/>
          </a:prstGeom>
          <a:noFill/>
        </p:spPr>
        <p:txBody>
          <a:bodyPr wrap="square" rtlCol="0">
            <a:spAutoFit/>
          </a:bodyPr>
          <a:lstStyle/>
          <a:p>
            <a:pPr algn="ctr" fontAlgn="base"/>
            <a:r>
              <a:rPr lang="en-US" sz="6000" dirty="0">
                <a:latin typeface="Abadi" panose="020B0604020104020204" pitchFamily="34" charset="0"/>
              </a:rPr>
              <a:t>I Am</a:t>
            </a:r>
          </a:p>
        </p:txBody>
      </p:sp>
      <p:sp>
        <p:nvSpPr>
          <p:cNvPr id="2" name="Rectangle 1"/>
          <p:cNvSpPr/>
          <p:nvPr/>
        </p:nvSpPr>
        <p:spPr>
          <a:xfrm>
            <a:off x="533400" y="1195604"/>
            <a:ext cx="3339353" cy="1077218"/>
          </a:xfrm>
          <a:prstGeom prst="rect">
            <a:avLst/>
          </a:prstGeom>
        </p:spPr>
        <p:txBody>
          <a:bodyPr wrap="square">
            <a:spAutoFit/>
          </a:bodyPr>
          <a:lstStyle/>
          <a:p>
            <a:r>
              <a:rPr lang="en-US" sz="3200" dirty="0">
                <a:latin typeface="Abadi" panose="020B0604020104020204" pitchFamily="34" charset="0"/>
              </a:rPr>
              <a:t>“I that speak unto thee am he,”</a:t>
            </a:r>
          </a:p>
        </p:txBody>
      </p:sp>
      <p:sp>
        <p:nvSpPr>
          <p:cNvPr id="3" name="Rectangle 2"/>
          <p:cNvSpPr/>
          <p:nvPr/>
        </p:nvSpPr>
        <p:spPr>
          <a:xfrm>
            <a:off x="0" y="6488668"/>
            <a:ext cx="1531188" cy="369332"/>
          </a:xfrm>
          <a:prstGeom prst="rect">
            <a:avLst/>
          </a:prstGeom>
        </p:spPr>
        <p:txBody>
          <a:bodyPr wrap="none">
            <a:spAutoFit/>
          </a:bodyPr>
          <a:lstStyle/>
          <a:p>
            <a:r>
              <a:rPr lang="en-US" dirty="0">
                <a:latin typeface="Abadi" panose="020B0604020104020204" pitchFamily="34" charset="0"/>
              </a:rPr>
              <a:t>John 4:25-26</a:t>
            </a:r>
          </a:p>
        </p:txBody>
      </p:sp>
      <p:sp>
        <p:nvSpPr>
          <p:cNvPr id="4" name="Rectangle 3"/>
          <p:cNvSpPr/>
          <p:nvPr/>
        </p:nvSpPr>
        <p:spPr>
          <a:xfrm>
            <a:off x="8175810" y="3336667"/>
            <a:ext cx="3526866" cy="2800767"/>
          </a:xfrm>
          <a:prstGeom prst="rect">
            <a:avLst/>
          </a:prstGeom>
        </p:spPr>
        <p:txBody>
          <a:bodyPr wrap="square">
            <a:spAutoFit/>
          </a:bodyPr>
          <a:lstStyle/>
          <a:p>
            <a:pPr algn="ctr"/>
            <a:r>
              <a:rPr lang="en-US" sz="4400" dirty="0">
                <a:latin typeface="Abadi" panose="020B0604020104020204" pitchFamily="34" charset="0"/>
              </a:rPr>
              <a:t>Jesus was declaring that He is Jehovah.</a:t>
            </a:r>
          </a:p>
        </p:txBody>
      </p:sp>
      <p:pic>
        <p:nvPicPr>
          <p:cNvPr id="7172" name="Picture 4" descr="Image result for jesus and the woman at well"/>
          <p:cNvPicPr>
            <a:picLocks noChangeAspect="1" noChangeArrowheads="1"/>
          </p:cNvPicPr>
          <p:nvPr/>
        </p:nvPicPr>
        <p:blipFill rotWithShape="1">
          <a:blip r:embed="rId3">
            <a:extLst>
              <a:ext uri="{28A0092B-C50C-407E-A947-70E740481C1C}">
                <a14:useLocalDpi xmlns:a14="http://schemas.microsoft.com/office/drawing/2010/main" val="0"/>
              </a:ext>
            </a:extLst>
          </a:blip>
          <a:srcRect r="4607" b="4859"/>
          <a:stretch/>
        </p:blipFill>
        <p:spPr bwMode="auto">
          <a:xfrm>
            <a:off x="4084108" y="1195604"/>
            <a:ext cx="3789892" cy="503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3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048565" cy="1015663"/>
          </a:xfrm>
          <a:prstGeom prst="rect">
            <a:avLst/>
          </a:prstGeom>
          <a:noFill/>
        </p:spPr>
        <p:txBody>
          <a:bodyPr wrap="square" rtlCol="0">
            <a:spAutoFit/>
          </a:bodyPr>
          <a:lstStyle/>
          <a:p>
            <a:pPr algn="ctr" fontAlgn="base"/>
            <a:r>
              <a:rPr lang="en-US" sz="6000" dirty="0">
                <a:latin typeface="Abadi" panose="020B0604020104020204" pitchFamily="34" charset="0"/>
              </a:rPr>
              <a:t>A Desire to Share</a:t>
            </a:r>
          </a:p>
        </p:txBody>
      </p:sp>
      <p:sp>
        <p:nvSpPr>
          <p:cNvPr id="2" name="Rectangle 1"/>
          <p:cNvSpPr/>
          <p:nvPr/>
        </p:nvSpPr>
        <p:spPr>
          <a:xfrm>
            <a:off x="3320602" y="4006436"/>
            <a:ext cx="8135471" cy="2308324"/>
          </a:xfrm>
          <a:prstGeom prst="rect">
            <a:avLst/>
          </a:prstGeom>
        </p:spPr>
        <p:txBody>
          <a:bodyPr wrap="square">
            <a:spAutoFit/>
          </a:bodyPr>
          <a:lstStyle/>
          <a:p>
            <a:r>
              <a:rPr lang="en-US" sz="2400" dirty="0">
                <a:latin typeface="Abadi" panose="020B0604020104020204" pitchFamily="34" charset="0"/>
              </a:rPr>
              <a:t>“When the crowd of curious Samaritans arrived to see and hear the man who had proclaimed himself to be the Messiah, … their initial curiosity matured into testimony. </a:t>
            </a:r>
          </a:p>
          <a:p>
            <a:endParaRPr lang="en-US" sz="2400" dirty="0">
              <a:latin typeface="Abadi" panose="020B0604020104020204" pitchFamily="34" charset="0"/>
            </a:endParaRPr>
          </a:p>
          <a:p>
            <a:r>
              <a:rPr lang="en-US" sz="2400" dirty="0">
                <a:latin typeface="Abadi" panose="020B0604020104020204" pitchFamily="34" charset="0"/>
              </a:rPr>
              <a:t>They declared, ‘We have heard him ourselves, and know that this is indeed the Christ, the </a:t>
            </a:r>
            <a:r>
              <a:rPr lang="en-US" sz="2400" dirty="0" err="1">
                <a:latin typeface="Abadi" panose="020B0604020104020204" pitchFamily="34" charset="0"/>
              </a:rPr>
              <a:t>Saviour</a:t>
            </a:r>
            <a:r>
              <a:rPr lang="en-US" sz="2400" dirty="0">
                <a:latin typeface="Abadi" panose="020B0604020104020204" pitchFamily="34" charset="0"/>
              </a:rPr>
              <a:t> of the world.’” (3)</a:t>
            </a:r>
          </a:p>
        </p:txBody>
      </p:sp>
      <p:sp>
        <p:nvSpPr>
          <p:cNvPr id="3" name="Rectangle 2"/>
          <p:cNvSpPr/>
          <p:nvPr/>
        </p:nvSpPr>
        <p:spPr>
          <a:xfrm>
            <a:off x="0" y="6488668"/>
            <a:ext cx="1531188" cy="369332"/>
          </a:xfrm>
          <a:prstGeom prst="rect">
            <a:avLst/>
          </a:prstGeom>
        </p:spPr>
        <p:txBody>
          <a:bodyPr wrap="none">
            <a:spAutoFit/>
          </a:bodyPr>
          <a:lstStyle/>
          <a:p>
            <a:r>
              <a:rPr lang="en-US" dirty="0">
                <a:latin typeface="Abadi" panose="020B0604020104020204" pitchFamily="34" charset="0"/>
              </a:rPr>
              <a:t>John 4:28-42</a:t>
            </a:r>
          </a:p>
        </p:txBody>
      </p:sp>
      <p:grpSp>
        <p:nvGrpSpPr>
          <p:cNvPr id="10" name="Group 9"/>
          <p:cNvGrpSpPr/>
          <p:nvPr/>
        </p:nvGrpSpPr>
        <p:grpSpPr>
          <a:xfrm>
            <a:off x="406143" y="1072945"/>
            <a:ext cx="3289208" cy="2390250"/>
            <a:chOff x="384206" y="4158361"/>
            <a:chExt cx="3289208" cy="2390250"/>
          </a:xfrm>
        </p:grpSpPr>
        <p:grpSp>
          <p:nvGrpSpPr>
            <p:cNvPr id="11" name="Group 10"/>
            <p:cNvGrpSpPr/>
            <p:nvPr/>
          </p:nvGrpSpPr>
          <p:grpSpPr>
            <a:xfrm>
              <a:off x="384206" y="4158361"/>
              <a:ext cx="3289208" cy="2390250"/>
              <a:chOff x="609599" y="833642"/>
              <a:chExt cx="7941747" cy="5771225"/>
            </a:xfrm>
          </p:grpSpPr>
          <p:grpSp>
            <p:nvGrpSpPr>
              <p:cNvPr id="13" name="Group 14"/>
              <p:cNvGrpSpPr/>
              <p:nvPr/>
            </p:nvGrpSpPr>
            <p:grpSpPr>
              <a:xfrm rot="10800000">
                <a:off x="7696200" y="5257800"/>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rgbClr val="BDA3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1"/>
              <p:cNvGrpSpPr/>
              <p:nvPr/>
            </p:nvGrpSpPr>
            <p:grpSpPr>
              <a:xfrm rot="10800000">
                <a:off x="939238" y="4923502"/>
                <a:ext cx="621450" cy="1347067"/>
                <a:chOff x="7010400" y="381000"/>
                <a:chExt cx="762000" cy="2033666"/>
              </a:xfrm>
            </p:grpSpPr>
            <p:sp>
              <p:nvSpPr>
                <p:cNvPr id="24" name="Rounded Rectangle 2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10400" y="381000"/>
                  <a:ext cx="762000" cy="1219200"/>
                </a:xfrm>
                <a:prstGeom prst="ellipse">
                  <a:avLst/>
                </a:prstGeom>
                <a:solidFill>
                  <a:srgbClr val="BDA3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3"/>
              <p:cNvSpPr/>
              <p:nvPr/>
            </p:nvSpPr>
            <p:spPr>
              <a:xfrm>
                <a:off x="7315200" y="1981200"/>
                <a:ext cx="1236146" cy="3840519"/>
              </a:xfrm>
              <a:prstGeom prst="can">
                <a:avLst/>
              </a:prstGeom>
              <a:solidFill>
                <a:srgbClr val="BDA3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
              <p:cNvSpPr/>
              <p:nvPr/>
            </p:nvSpPr>
            <p:spPr>
              <a:xfrm>
                <a:off x="609599" y="1643059"/>
                <a:ext cx="1236146" cy="3840519"/>
              </a:xfrm>
              <a:prstGeom prst="can">
                <a:avLst/>
              </a:prstGeom>
              <a:solidFill>
                <a:srgbClr val="BDA3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899460" y="833642"/>
                <a:ext cx="621450" cy="986197"/>
                <a:chOff x="7031201" y="834275"/>
                <a:chExt cx="762000" cy="1488861"/>
              </a:xfrm>
            </p:grpSpPr>
            <p:sp>
              <p:nvSpPr>
                <p:cNvPr id="22" name="Rounded Rectangle 21"/>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5"/>
                <p:cNvSpPr/>
                <p:nvPr/>
              </p:nvSpPr>
              <p:spPr>
                <a:xfrm>
                  <a:off x="7031201" y="834275"/>
                  <a:ext cx="762000" cy="1219200"/>
                </a:xfrm>
                <a:prstGeom prst="ellipse">
                  <a:avLst/>
                </a:prstGeom>
                <a:solidFill>
                  <a:srgbClr val="BDA3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646520" y="1148254"/>
                <a:ext cx="621450" cy="1017899"/>
                <a:chOff x="7087348" y="824753"/>
                <a:chExt cx="762000" cy="1536722"/>
              </a:xfrm>
            </p:grpSpPr>
            <p:sp>
              <p:nvSpPr>
                <p:cNvPr id="20" name="Rounded Rectangle 19"/>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087348" y="824753"/>
                  <a:ext cx="762000" cy="1219200"/>
                </a:xfrm>
                <a:prstGeom prst="ellipse">
                  <a:avLst/>
                </a:prstGeom>
                <a:solidFill>
                  <a:srgbClr val="BDA3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11"/>
            <p:cNvSpPr/>
            <p:nvPr/>
          </p:nvSpPr>
          <p:spPr>
            <a:xfrm>
              <a:off x="896177" y="4834063"/>
              <a:ext cx="2288807" cy="1077218"/>
            </a:xfrm>
            <a:prstGeom prst="rect">
              <a:avLst/>
            </a:prstGeom>
          </p:spPr>
          <p:txBody>
            <a:bodyPr wrap="square">
              <a:spAutoFit/>
            </a:bodyPr>
            <a:lstStyle/>
            <a:p>
              <a:pPr algn="ctr"/>
              <a:r>
                <a:rPr lang="en-US" sz="1600" b="1" dirty="0"/>
                <a:t>As we gain a testimony of Jesus Christ, we are filled with a desire to share it with others</a:t>
              </a:r>
              <a:endParaRPr lang="en-US" sz="1600" dirty="0"/>
            </a:p>
          </p:txBody>
        </p:sp>
      </p:grpSp>
      <p:pic>
        <p:nvPicPr>
          <p:cNvPr id="8194" name="Picture 2" descr="Image result for sharing the gospel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5212" y="962407"/>
            <a:ext cx="4286250" cy="27622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5237" y="194332"/>
            <a:ext cx="1081672" cy="1364571"/>
          </a:xfrm>
          <a:prstGeom prst="rect">
            <a:avLst/>
          </a:prstGeom>
        </p:spPr>
      </p:pic>
    </p:spTree>
    <p:extLst>
      <p:ext uri="{BB962C8B-B14F-4D97-AF65-F5344CB8AC3E}">
        <p14:creationId xmlns:p14="http://schemas.microsoft.com/office/powerpoint/2010/main" val="114386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048565" cy="769441"/>
          </a:xfrm>
          <a:prstGeom prst="rect">
            <a:avLst/>
          </a:prstGeom>
          <a:noFill/>
        </p:spPr>
        <p:txBody>
          <a:bodyPr wrap="square" rtlCol="0">
            <a:spAutoFit/>
          </a:bodyPr>
          <a:lstStyle/>
          <a:p>
            <a:pPr algn="ctr" fontAlgn="base"/>
            <a:r>
              <a:rPr lang="en-US" sz="4400" dirty="0">
                <a:latin typeface="Abadi" panose="020B0604020104020204" pitchFamily="34" charset="0"/>
              </a:rPr>
              <a:t>Fields Are White and Ready to Harvest</a:t>
            </a:r>
          </a:p>
        </p:txBody>
      </p:sp>
      <p:sp>
        <p:nvSpPr>
          <p:cNvPr id="2" name="Rectangle 1"/>
          <p:cNvSpPr/>
          <p:nvPr/>
        </p:nvSpPr>
        <p:spPr>
          <a:xfrm>
            <a:off x="1956546" y="4946149"/>
            <a:ext cx="9054178" cy="1384995"/>
          </a:xfrm>
          <a:prstGeom prst="rect">
            <a:avLst/>
          </a:prstGeom>
        </p:spPr>
        <p:txBody>
          <a:bodyPr wrap="square">
            <a:spAutoFit/>
          </a:bodyPr>
          <a:lstStyle/>
          <a:p>
            <a:r>
              <a:rPr lang="en-US" sz="2800" dirty="0">
                <a:latin typeface="Abadi" panose="020B0604020104020204" pitchFamily="34" charset="0"/>
              </a:rPr>
              <a:t>His harvest is humble people who have been searching for answers to their questions about life and death and who are ready to hear the gospel of Jesus Christ.</a:t>
            </a:r>
          </a:p>
        </p:txBody>
      </p:sp>
      <p:sp>
        <p:nvSpPr>
          <p:cNvPr id="3" name="Rectangle 2"/>
          <p:cNvSpPr/>
          <p:nvPr/>
        </p:nvSpPr>
        <p:spPr>
          <a:xfrm>
            <a:off x="0" y="6488668"/>
            <a:ext cx="2138727" cy="369332"/>
          </a:xfrm>
          <a:prstGeom prst="rect">
            <a:avLst/>
          </a:prstGeom>
        </p:spPr>
        <p:txBody>
          <a:bodyPr wrap="none">
            <a:spAutoFit/>
          </a:bodyPr>
          <a:lstStyle/>
          <a:p>
            <a:r>
              <a:rPr lang="en-US" dirty="0">
                <a:latin typeface="Abadi" panose="020B0604020104020204" pitchFamily="34" charset="0"/>
              </a:rPr>
              <a:t>John 4:35; D&amp;C 4:4</a:t>
            </a:r>
          </a:p>
        </p:txBody>
      </p:sp>
      <p:pic>
        <p:nvPicPr>
          <p:cNvPr id="7" name="Picture 6">
            <a:extLst>
              <a:ext uri="{FF2B5EF4-FFF2-40B4-BE49-F238E27FC236}">
                <a16:creationId xmlns:a16="http://schemas.microsoft.com/office/drawing/2014/main" id="{FB466F06-7338-A405-BA44-B53DD1230866}"/>
              </a:ext>
            </a:extLst>
          </p:cNvPr>
          <p:cNvPicPr>
            <a:picLocks noChangeAspect="1"/>
          </p:cNvPicPr>
          <p:nvPr/>
        </p:nvPicPr>
        <p:blipFill>
          <a:blip r:embed="rId3"/>
          <a:stretch>
            <a:fillRect/>
          </a:stretch>
        </p:blipFill>
        <p:spPr>
          <a:xfrm>
            <a:off x="143434" y="769441"/>
            <a:ext cx="5459615" cy="3286993"/>
          </a:xfrm>
          <a:prstGeom prst="rect">
            <a:avLst/>
          </a:prstGeom>
        </p:spPr>
      </p:pic>
      <p:pic>
        <p:nvPicPr>
          <p:cNvPr id="9" name="Picture 8">
            <a:extLst>
              <a:ext uri="{FF2B5EF4-FFF2-40B4-BE49-F238E27FC236}">
                <a16:creationId xmlns:a16="http://schemas.microsoft.com/office/drawing/2014/main" id="{91390A0B-2E0C-95F3-0AB1-32F644C66C46}"/>
              </a:ext>
            </a:extLst>
          </p:cNvPr>
          <p:cNvPicPr>
            <a:picLocks noChangeAspect="1"/>
          </p:cNvPicPr>
          <p:nvPr/>
        </p:nvPicPr>
        <p:blipFill>
          <a:blip r:embed="rId4"/>
          <a:stretch>
            <a:fillRect/>
          </a:stretch>
        </p:blipFill>
        <p:spPr>
          <a:xfrm>
            <a:off x="5746483" y="1246065"/>
            <a:ext cx="5828026" cy="2272511"/>
          </a:xfrm>
          <a:prstGeom prst="rect">
            <a:avLst/>
          </a:prstGeom>
        </p:spPr>
      </p:pic>
    </p:spTree>
    <p:extLst>
      <p:ext uri="{BB962C8B-B14F-4D97-AF65-F5344CB8AC3E}">
        <p14:creationId xmlns:p14="http://schemas.microsoft.com/office/powerpoint/2010/main" val="11029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maroon background">
            <a:extLst>
              <a:ext uri="{FF2B5EF4-FFF2-40B4-BE49-F238E27FC236}">
                <a16:creationId xmlns:a16="http://schemas.microsoft.com/office/drawing/2014/main" id="{FF806EF5-1B70-DDEF-3170-A3C4193B613B}"/>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TextBox 2">
            <a:extLst>
              <a:ext uri="{FF2B5EF4-FFF2-40B4-BE49-F238E27FC236}">
                <a16:creationId xmlns:a16="http://schemas.microsoft.com/office/drawing/2014/main" id="{DED84D24-B1D4-48CC-0130-618583FABF6A}"/>
              </a:ext>
            </a:extLst>
          </p:cNvPr>
          <p:cNvSpPr txBox="1"/>
          <p:nvPr/>
        </p:nvSpPr>
        <p:spPr>
          <a:xfrm>
            <a:off x="5508286" y="472115"/>
            <a:ext cx="6683713" cy="6001643"/>
          </a:xfrm>
          <a:prstGeom prst="rect">
            <a:avLst/>
          </a:prstGeom>
          <a:noFill/>
        </p:spPr>
        <p:txBody>
          <a:bodyPr wrap="square">
            <a:spAutoFit/>
          </a:bodyPr>
          <a:lstStyle/>
          <a:p>
            <a:pPr algn="l" fontAlgn="base"/>
            <a:r>
              <a:rPr lang="en-US" sz="2400" b="0" i="0" dirty="0">
                <a:solidFill>
                  <a:schemeClr val="bg1"/>
                </a:solidFill>
                <a:effectLst/>
              </a:rPr>
              <a:t>[Mary] knew more about [Jesus Christ] than anyone else on earth. She knew the truth of His miraculous birth. She knew that He was sinless and that He “</a:t>
            </a:r>
            <a:r>
              <a:rPr lang="en-US" sz="2400" b="0" i="0" dirty="0" err="1">
                <a:solidFill>
                  <a:schemeClr val="bg1"/>
                </a:solidFill>
                <a:effectLst/>
              </a:rPr>
              <a:t>spake</a:t>
            </a:r>
            <a:r>
              <a:rPr lang="en-US" sz="2400" b="0" i="0" dirty="0">
                <a:solidFill>
                  <a:schemeClr val="bg1"/>
                </a:solidFill>
                <a:effectLst/>
              </a:rPr>
              <a:t> not as other men, neither could he be taught; for he needed not that any man should teach him.</a:t>
            </a:r>
          </a:p>
          <a:p>
            <a:pPr algn="l" fontAlgn="base"/>
            <a:endParaRPr lang="en-US" sz="2400" dirty="0">
              <a:solidFill>
                <a:schemeClr val="bg1"/>
              </a:solidFill>
            </a:endParaRPr>
          </a:p>
          <a:p>
            <a:pPr algn="l" fontAlgn="base"/>
            <a:r>
              <a:rPr lang="en-US" sz="2400" b="0" i="0" dirty="0">
                <a:solidFill>
                  <a:schemeClr val="bg1"/>
                </a:solidFill>
                <a:effectLst/>
              </a:rPr>
              <a:t>Mary knew of His extraordinary capacity to solve problems, including one as personal as providing wine for a wedding feast. She had unshakable confidence in Him and in His divine power. </a:t>
            </a:r>
          </a:p>
          <a:p>
            <a:pPr algn="l" fontAlgn="base"/>
            <a:endParaRPr lang="en-US" sz="2400" dirty="0">
              <a:solidFill>
                <a:schemeClr val="bg1"/>
              </a:solidFill>
            </a:endParaRPr>
          </a:p>
          <a:p>
            <a:pPr algn="l" fontAlgn="base"/>
            <a:r>
              <a:rPr lang="en-US" sz="2400" b="0" i="0" dirty="0">
                <a:solidFill>
                  <a:schemeClr val="bg1"/>
                </a:solidFill>
                <a:effectLst/>
              </a:rPr>
              <a:t>Her simple, straightforward instruction to the servants had no caveats, no qualifications, no limitations: “Whatsoever he saith unto you, do it.”</a:t>
            </a:r>
          </a:p>
          <a:p>
            <a:pPr algn="l" fontAlgn="base"/>
            <a:r>
              <a:rPr lang="en-US" sz="2400" b="0" i="0" dirty="0">
                <a:solidFill>
                  <a:schemeClr val="bg1"/>
                </a:solidFill>
                <a:effectLst/>
              </a:rPr>
              <a:t>(11)</a:t>
            </a:r>
          </a:p>
        </p:txBody>
      </p:sp>
      <p:sp>
        <p:nvSpPr>
          <p:cNvPr id="6" name="TextBox 5">
            <a:extLst>
              <a:ext uri="{FF2B5EF4-FFF2-40B4-BE49-F238E27FC236}">
                <a16:creationId xmlns:a16="http://schemas.microsoft.com/office/drawing/2014/main" id="{972801CC-F3CE-4595-D9CE-D2DE40E6382F}"/>
              </a:ext>
            </a:extLst>
          </p:cNvPr>
          <p:cNvSpPr txBox="1"/>
          <p:nvPr/>
        </p:nvSpPr>
        <p:spPr>
          <a:xfrm>
            <a:off x="1622" y="6470566"/>
            <a:ext cx="6094378" cy="369332"/>
          </a:xfrm>
          <a:prstGeom prst="rect">
            <a:avLst/>
          </a:prstGeom>
          <a:noFill/>
        </p:spPr>
        <p:txBody>
          <a:bodyPr wrap="square">
            <a:spAutoFit/>
          </a:bodyPr>
          <a:lstStyle/>
          <a:p>
            <a:r>
              <a:rPr lang="en-US" b="0" i="0" dirty="0">
                <a:solidFill>
                  <a:schemeClr val="bg1"/>
                </a:solidFill>
                <a:effectLst/>
                <a:latin typeface="Calibri" panose="020F0502020204030204" pitchFamily="34" charset="0"/>
              </a:rPr>
              <a:t> </a:t>
            </a:r>
            <a:r>
              <a:rPr lang="en-US" b="0" i="0" u="none" strike="noStrike" dirty="0">
                <a:solidFill>
                  <a:schemeClr val="bg1"/>
                </a:solidFill>
                <a:effectLst/>
                <a:latin typeface="Calibri" panose="020F0502020204030204" pitchFamily="34" charset="0"/>
              </a:rPr>
              <a:t>Joseph Smith Translation, Matthew 3:25</a:t>
            </a:r>
            <a:r>
              <a:rPr lang="en-US" b="0" i="0" dirty="0">
                <a:solidFill>
                  <a:schemeClr val="bg1"/>
                </a:solidFill>
                <a:effectLst/>
                <a:latin typeface="Calibri" panose="020F0502020204030204" pitchFamily="34" charset="0"/>
              </a:rPr>
              <a:t> (in the Bible appendix</a:t>
            </a:r>
            <a:endParaRPr lang="en-US" dirty="0"/>
          </a:p>
        </p:txBody>
      </p:sp>
      <p:pic>
        <p:nvPicPr>
          <p:cNvPr id="8" name="Picture 7">
            <a:extLst>
              <a:ext uri="{FF2B5EF4-FFF2-40B4-BE49-F238E27FC236}">
                <a16:creationId xmlns:a16="http://schemas.microsoft.com/office/drawing/2014/main" id="{2B9EFA72-E8F0-E376-E74D-6F56CB87C2D4}"/>
              </a:ext>
            </a:extLst>
          </p:cNvPr>
          <p:cNvPicPr>
            <a:picLocks noChangeAspect="1"/>
          </p:cNvPicPr>
          <p:nvPr/>
        </p:nvPicPr>
        <p:blipFill>
          <a:blip r:embed="rId3"/>
          <a:stretch>
            <a:fillRect/>
          </a:stretch>
        </p:blipFill>
        <p:spPr>
          <a:xfrm>
            <a:off x="992265" y="472115"/>
            <a:ext cx="4027207" cy="5767779"/>
          </a:xfrm>
          <a:prstGeom prst="rect">
            <a:avLst/>
          </a:prstGeom>
        </p:spPr>
      </p:pic>
    </p:spTree>
    <p:extLst>
      <p:ext uri="{BB962C8B-B14F-4D97-AF65-F5344CB8AC3E}">
        <p14:creationId xmlns:p14="http://schemas.microsoft.com/office/powerpoint/2010/main" val="149697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048565" cy="1015663"/>
          </a:xfrm>
          <a:prstGeom prst="rect">
            <a:avLst/>
          </a:prstGeom>
          <a:noFill/>
        </p:spPr>
        <p:txBody>
          <a:bodyPr wrap="square" rtlCol="0">
            <a:spAutoFit/>
          </a:bodyPr>
          <a:lstStyle/>
          <a:p>
            <a:pPr algn="ctr" fontAlgn="base"/>
            <a:r>
              <a:rPr lang="en-US" sz="6000" dirty="0">
                <a:latin typeface="Abadi" panose="020B0604020104020204" pitchFamily="34" charset="0"/>
              </a:rPr>
              <a:t>A Nobleman’s Son</a:t>
            </a:r>
          </a:p>
        </p:txBody>
      </p:sp>
      <p:sp>
        <p:nvSpPr>
          <p:cNvPr id="2" name="Rectangle 1"/>
          <p:cNvSpPr/>
          <p:nvPr/>
        </p:nvSpPr>
        <p:spPr>
          <a:xfrm>
            <a:off x="348803" y="1443841"/>
            <a:ext cx="5944422" cy="4154984"/>
          </a:xfrm>
          <a:prstGeom prst="rect">
            <a:avLst/>
          </a:prstGeom>
        </p:spPr>
        <p:txBody>
          <a:bodyPr wrap="square">
            <a:spAutoFit/>
          </a:bodyPr>
          <a:lstStyle/>
          <a:p>
            <a:r>
              <a:rPr lang="en-US" sz="2400" dirty="0">
                <a:latin typeface="Abadi" panose="020B0604020104020204" pitchFamily="34" charset="0"/>
              </a:rPr>
              <a:t>The nobleman manifested significant faith in the Savior in at least two ways. </a:t>
            </a:r>
          </a:p>
          <a:p>
            <a:endParaRPr lang="en-US" sz="2400" dirty="0">
              <a:latin typeface="Abadi" panose="020B0604020104020204" pitchFamily="34" charset="0"/>
            </a:endParaRPr>
          </a:p>
          <a:p>
            <a:r>
              <a:rPr lang="en-US" sz="2400" dirty="0">
                <a:latin typeface="Abadi" panose="020B0604020104020204" pitchFamily="34" charset="0"/>
              </a:rPr>
              <a:t>First, although his home, Capernaum, was about 20 miles (32 kilometers) away from Cana, he made the journey to implore the Savior for His help. </a:t>
            </a:r>
          </a:p>
          <a:p>
            <a:endParaRPr lang="en-US" sz="2400" dirty="0">
              <a:latin typeface="Abadi" panose="020B0604020104020204" pitchFamily="34" charset="0"/>
            </a:endParaRPr>
          </a:p>
          <a:p>
            <a:r>
              <a:rPr lang="en-US" sz="2400" dirty="0">
                <a:latin typeface="Abadi" panose="020B0604020104020204" pitchFamily="34" charset="0"/>
              </a:rPr>
              <a:t>Second, when the Savior assured him that his son would live, the nobleman “went his way,” trusting the Savior’s word. (1)</a:t>
            </a:r>
          </a:p>
        </p:txBody>
      </p:sp>
      <p:sp>
        <p:nvSpPr>
          <p:cNvPr id="3" name="Rectangle 2"/>
          <p:cNvSpPr/>
          <p:nvPr/>
        </p:nvSpPr>
        <p:spPr>
          <a:xfrm>
            <a:off x="0" y="6488668"/>
            <a:ext cx="1531188" cy="369332"/>
          </a:xfrm>
          <a:prstGeom prst="rect">
            <a:avLst/>
          </a:prstGeom>
        </p:spPr>
        <p:txBody>
          <a:bodyPr wrap="none">
            <a:spAutoFit/>
          </a:bodyPr>
          <a:lstStyle/>
          <a:p>
            <a:r>
              <a:rPr lang="en-US" dirty="0">
                <a:latin typeface="Abadi" panose="020B0604020104020204" pitchFamily="34" charset="0"/>
              </a:rPr>
              <a:t>John 4:46-54</a:t>
            </a:r>
          </a:p>
        </p:txBody>
      </p:sp>
      <p:pic>
        <p:nvPicPr>
          <p:cNvPr id="9218" name="Picture 2" descr="Image result for the nobleman's son healed"/>
          <p:cNvPicPr>
            <a:picLocks noChangeAspect="1" noChangeArrowheads="1"/>
          </p:cNvPicPr>
          <p:nvPr/>
        </p:nvPicPr>
        <p:blipFill rotWithShape="1">
          <a:blip r:embed="rId3">
            <a:extLst>
              <a:ext uri="{28A0092B-C50C-407E-A947-70E740481C1C}">
                <a14:useLocalDpi xmlns:a14="http://schemas.microsoft.com/office/drawing/2010/main" val="0"/>
              </a:ext>
            </a:extLst>
          </a:blip>
          <a:srcRect r="1503" b="14510"/>
          <a:stretch/>
        </p:blipFill>
        <p:spPr bwMode="auto">
          <a:xfrm>
            <a:off x="6454588" y="1839243"/>
            <a:ext cx="5056094" cy="33641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04565" y="5719227"/>
            <a:ext cx="8606117" cy="954107"/>
          </a:xfrm>
          <a:prstGeom prst="rect">
            <a:avLst/>
          </a:prstGeom>
        </p:spPr>
        <p:txBody>
          <a:bodyPr wrap="square">
            <a:spAutoFit/>
          </a:bodyPr>
          <a:lstStyle/>
          <a:p>
            <a:r>
              <a:rPr lang="en-US" sz="2800" b="1" dirty="0">
                <a:solidFill>
                  <a:srgbClr val="333333"/>
                </a:solidFill>
                <a:latin typeface="Abadi" panose="020B0604020104020204" pitchFamily="34" charset="0"/>
              </a:rPr>
              <a:t>As we believe in Jesus Christ without needing signs, the Lord will confirm our belief</a:t>
            </a:r>
            <a:endParaRPr lang="en-US" sz="2800" dirty="0">
              <a:latin typeface="Abadi" panose="020B0604020104020204" pitchFamily="34" charset="0"/>
            </a:endParaRPr>
          </a:p>
        </p:txBody>
      </p:sp>
    </p:spTree>
    <p:extLst>
      <p:ext uri="{BB962C8B-B14F-4D97-AF65-F5344CB8AC3E}">
        <p14:creationId xmlns:p14="http://schemas.microsoft.com/office/powerpoint/2010/main" val="373560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peach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82"/>
            <a:ext cx="12192000" cy="6915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4247317"/>
          </a:xfrm>
          <a:prstGeom prst="rect">
            <a:avLst/>
          </a:prstGeom>
          <a:noFill/>
        </p:spPr>
        <p:txBody>
          <a:bodyPr wrap="square" rtlCol="0">
            <a:spAutoFit/>
          </a:bodyPr>
          <a:lstStyle/>
          <a:p>
            <a:r>
              <a:rPr lang="en-US" dirty="0"/>
              <a:t>Sources:</a:t>
            </a:r>
          </a:p>
          <a:p>
            <a:endParaRPr lang="en-US" dirty="0"/>
          </a:p>
          <a:p>
            <a:pPr marL="342900" indent="-342900">
              <a:buFontTx/>
              <a:buAutoNum type="arabicPeriod"/>
            </a:pPr>
            <a:r>
              <a:rPr lang="en-US" dirty="0"/>
              <a:t>New Testament Institute Student Manual Chapter 22</a:t>
            </a:r>
          </a:p>
          <a:p>
            <a:pPr marL="342900" indent="-342900">
              <a:buFontTx/>
              <a:buAutoNum type="arabicPeriod"/>
            </a:pPr>
            <a:r>
              <a:rPr lang="en-US" dirty="0"/>
              <a:t>Elder David A. Bednar (“A Reservoir of Living Water” [Church Educational System fireside for young adults, Feb. 4, 2007], 1,lds.org/broadcasts). </a:t>
            </a:r>
          </a:p>
          <a:p>
            <a:pPr marL="342900" indent="-342900">
              <a:buFontTx/>
              <a:buAutoNum type="arabicPeriod"/>
            </a:pPr>
            <a:r>
              <a:rPr lang="en-US" dirty="0"/>
              <a:t>Elder Joseph B. </a:t>
            </a:r>
            <a:r>
              <a:rPr lang="en-US" dirty="0" err="1"/>
              <a:t>Wirthlin</a:t>
            </a:r>
            <a:r>
              <a:rPr lang="en-US" dirty="0"/>
              <a:t> </a:t>
            </a:r>
            <a:r>
              <a:rPr lang="en-US" i="1" dirty="0"/>
              <a:t>The Abundant Life </a:t>
            </a:r>
            <a:r>
              <a:rPr lang="en-US" dirty="0"/>
              <a:t>2006 April Gen. Conf. and “Living Water to Quench Spiritual Thirst,”</a:t>
            </a:r>
            <a:r>
              <a:rPr lang="en-US" i="1" dirty="0"/>
              <a:t> Ensign,</a:t>
            </a:r>
            <a:r>
              <a:rPr lang="en-US" dirty="0"/>
              <a:t> May 1995, 18–19).</a:t>
            </a:r>
          </a:p>
          <a:p>
            <a:pPr marL="342900" indent="-342900">
              <a:buFontTx/>
              <a:buAutoNum type="arabicPeriod"/>
            </a:pPr>
            <a:r>
              <a:rPr lang="en-US" dirty="0">
                <a:cs typeface="Estrangelo Edessa" pitchFamily="66" charset="0"/>
              </a:rPr>
              <a:t>Kathleen H. Hughes “Blessed by Living Water  2003 April General Conference</a:t>
            </a:r>
          </a:p>
          <a:p>
            <a:pPr marL="342900" indent="-342900">
              <a:buFontTx/>
              <a:buAutoNum type="arabicPeriod"/>
            </a:pPr>
            <a:r>
              <a:rPr lang="en-US" dirty="0"/>
              <a:t>President Dieter F. </a:t>
            </a:r>
            <a:r>
              <a:rPr lang="en-US" dirty="0" err="1"/>
              <a:t>Uchtdorf</a:t>
            </a:r>
            <a:r>
              <a:rPr lang="en-US" dirty="0"/>
              <a:t> (“Faith of Our Father,”</a:t>
            </a:r>
            <a:r>
              <a:rPr lang="en-US" i="1" dirty="0"/>
              <a:t> Ensign</a:t>
            </a:r>
            <a:r>
              <a:rPr lang="en-US" dirty="0"/>
              <a:t> </a:t>
            </a:r>
            <a:r>
              <a:rPr lang="en-US" dirty="0" err="1"/>
              <a:t>or</a:t>
            </a:r>
            <a:r>
              <a:rPr lang="en-US" i="1" dirty="0" err="1"/>
              <a:t>Liahona</a:t>
            </a:r>
            <a:r>
              <a:rPr lang="en-US" i="1" dirty="0"/>
              <a:t>,</a:t>
            </a:r>
            <a:r>
              <a:rPr lang="en-US" dirty="0"/>
              <a:t> May 2008, 75).</a:t>
            </a:r>
          </a:p>
          <a:p>
            <a:pPr marL="342900" indent="-342900">
              <a:buFontTx/>
              <a:buAutoNum type="arabicPeriod"/>
            </a:pPr>
            <a:endParaRPr lang="en-US" dirty="0">
              <a:cs typeface="Estrangelo Edessa" pitchFamily="66" charset="0"/>
            </a:endParaRPr>
          </a:p>
          <a:p>
            <a:pPr marL="342900" indent="-342900">
              <a:buFontTx/>
              <a:buAutoNum type="arabicPeriod"/>
            </a:pPr>
            <a:endParaRPr lang="en-US" dirty="0"/>
          </a:p>
          <a:p>
            <a:pPr marL="342900" indent="-342900">
              <a:buFontTx/>
              <a:buAutoNum type="arabicPeriod"/>
            </a:pPr>
            <a:endParaRPr lang="en-US" dirty="0"/>
          </a:p>
          <a:p>
            <a:pPr marL="342900" indent="-342900">
              <a:buFontTx/>
              <a:buAutoNum type="arabicPeriod"/>
            </a:pPr>
            <a:endParaRPr lang="en-US" dirty="0"/>
          </a:p>
          <a:p>
            <a:pPr marL="342900" indent="-342900">
              <a:buAutoNum type="arabicPeriod"/>
            </a:pPr>
            <a:endParaRPr lang="en-US" dirty="0"/>
          </a:p>
          <a:p>
            <a:endParaRPr lang="en-US" i="1" dirty="0"/>
          </a:p>
        </p:txBody>
      </p:sp>
      <p:sp>
        <p:nvSpPr>
          <p:cNvPr id="14" name="Footer Placeholder 14">
            <a:extLst>
              <a:ext uri="{FF2B5EF4-FFF2-40B4-BE49-F238E27FC236}">
                <a16:creationId xmlns:a16="http://schemas.microsoft.com/office/drawing/2014/main" id="{7A0232FE-3B02-4644-B4DF-874354CCFBED}"/>
              </a:ext>
            </a:extLst>
          </p:cNvPr>
          <p:cNvSpPr>
            <a:spLocks noGrp="1"/>
          </p:cNvSpPr>
          <p:nvPr/>
        </p:nvSpPr>
        <p:spPr>
          <a:xfrm>
            <a:off x="119847" y="648496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4830681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1741632"/>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Jesus Leaves Judea for Galilee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4:12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4:14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4:1-3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Samarian Woman at Jacob’s Well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4:4-42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43968">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Jesus Enters Galilee</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4:15</a:t>
                      </a:r>
                      <a:endParaRPr lang="en-US" sz="1800" b="0" i="0" u="none" strike="noStrike"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4:43-45</a:t>
                      </a:r>
                      <a:endParaRPr lang="en-US" sz="1800" b="0" i="0" u="none" strike="noStrike"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43968">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Jesus</a:t>
                      </a:r>
                      <a:r>
                        <a:rPr lang="en-US" sz="1200" b="0" i="0" u="none" strike="noStrike" kern="1200" baseline="0">
                          <a:solidFill>
                            <a:srgbClr val="000000"/>
                          </a:solidFill>
                          <a:effectLst/>
                          <a:latin typeface="Calibri" panose="020F0502020204030204" pitchFamily="34" charset="0"/>
                        </a:rPr>
                        <a:t> Heals a Nobleman’s son</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 </a:t>
                      </a:r>
                      <a:endParaRPr lang="en-US" sz="1800" b="0" i="0" u="none" strike="noStrike"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4:46-54</a:t>
                      </a:r>
                      <a:endParaRPr lang="en-US" sz="1800" b="0" i="0" u="none" strike="noStrike"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bl>
          </a:graphicData>
        </a:graphic>
      </p:graphicFrame>
      <p:sp>
        <p:nvSpPr>
          <p:cNvPr id="4" name="Rectangle 3"/>
          <p:cNvSpPr/>
          <p:nvPr/>
        </p:nvSpPr>
        <p:spPr>
          <a:xfrm>
            <a:off x="0" y="2047736"/>
            <a:ext cx="6096000" cy="3231654"/>
          </a:xfrm>
          <a:prstGeom prst="rect">
            <a:avLst/>
          </a:prstGeom>
          <a:ln>
            <a:solidFill>
              <a:schemeClr val="tx1"/>
            </a:solidFill>
          </a:ln>
        </p:spPr>
        <p:txBody>
          <a:bodyPr>
            <a:spAutoFit/>
          </a:bodyPr>
          <a:lstStyle/>
          <a:p>
            <a:pPr fontAlgn="base"/>
            <a:r>
              <a:rPr lang="en-US" sz="1200" b="1" dirty="0"/>
              <a:t>Living Water John 4:1-30:</a:t>
            </a:r>
          </a:p>
          <a:p>
            <a:pPr fontAlgn="base"/>
            <a:r>
              <a:rPr lang="en-US" sz="1200" dirty="0"/>
              <a:t>“Fully understood and embraced, the gospel of Jesus Christ heals broken hearts, infuses meaning into lives, binds loved ones together with ties that transcend mortality, and brings to life a sublime joy. …</a:t>
            </a:r>
          </a:p>
          <a:p>
            <a:pPr fontAlgn="base"/>
            <a:r>
              <a:rPr lang="en-US" sz="1200" dirty="0"/>
              <a:t>“The abundant life is a spiritual life. Too many sit at the banquet table of the gospel of Jesus Christ and merely nibble at the feast placed before them. They go through the motions—attending their meetings perhaps, glancing at scriptures, repeating familiar prayers—but their hearts are far away. If they are honest, they would admit to being more interested in the latest neighborhood rumors, stock market trends, and their favorite TV show than they are in the supernal wonders and sweet </a:t>
            </a:r>
            <a:r>
              <a:rPr lang="en-US" sz="1200" dirty="0" err="1"/>
              <a:t>ministerings</a:t>
            </a:r>
            <a:r>
              <a:rPr lang="en-US" sz="1200" dirty="0"/>
              <a:t> of the Holy Spirit.</a:t>
            </a:r>
          </a:p>
          <a:p>
            <a:pPr fontAlgn="base"/>
            <a:r>
              <a:rPr lang="en-US" sz="1200" dirty="0"/>
              <a:t>“Do you wish to partake of this living water and experience that divine well springing up within you to everlasting life?</a:t>
            </a:r>
          </a:p>
          <a:p>
            <a:pPr fontAlgn="base"/>
            <a:r>
              <a:rPr lang="en-US" sz="1200" dirty="0"/>
              <a:t>“Then be not afraid. Believe with all your hearts. Develop an unshakable faith in the Son of God. Let your hearts reach out in earnest prayer. Fill your minds with knowledge of Him. Forsake your weaknesses. Walk in holiness and harmony with the commandments” </a:t>
            </a:r>
            <a:r>
              <a:rPr lang="en-US" sz="1200" b="1" dirty="0"/>
              <a:t>Elder Joseph B. </a:t>
            </a:r>
            <a:r>
              <a:rPr lang="en-US" sz="1200" b="1" dirty="0" err="1"/>
              <a:t>Wirthlin</a:t>
            </a:r>
            <a:r>
              <a:rPr lang="en-US" sz="1200" dirty="0"/>
              <a:t>(“The Abundant Life,”</a:t>
            </a:r>
            <a:r>
              <a:rPr lang="en-US" sz="1200" i="1" dirty="0"/>
              <a:t> Ensign</a:t>
            </a:r>
            <a:r>
              <a:rPr lang="en-US" sz="1200" dirty="0"/>
              <a:t> or </a:t>
            </a:r>
            <a:r>
              <a:rPr lang="en-US" sz="1200" i="1" dirty="0" err="1"/>
              <a:t>Liahona</a:t>
            </a:r>
            <a:r>
              <a:rPr lang="en-US" sz="1200" i="1" dirty="0"/>
              <a:t>,</a:t>
            </a:r>
            <a:r>
              <a:rPr lang="en-US" sz="1200" dirty="0"/>
              <a:t> May 2006, 100).</a:t>
            </a:r>
          </a:p>
          <a:p>
            <a:pPr fontAlgn="base"/>
            <a:endParaRPr lang="en-US" sz="1200" dirty="0"/>
          </a:p>
        </p:txBody>
      </p:sp>
      <p:sp>
        <p:nvSpPr>
          <p:cNvPr id="5" name="Rectangle 4"/>
          <p:cNvSpPr/>
          <p:nvPr/>
        </p:nvSpPr>
        <p:spPr>
          <a:xfrm>
            <a:off x="6096000" y="2047736"/>
            <a:ext cx="6096000" cy="2677656"/>
          </a:xfrm>
          <a:prstGeom prst="rect">
            <a:avLst/>
          </a:prstGeom>
          <a:ln>
            <a:solidFill>
              <a:schemeClr val="tx1"/>
            </a:solidFill>
          </a:ln>
        </p:spPr>
        <p:txBody>
          <a:bodyPr>
            <a:spAutoFit/>
          </a:bodyPr>
          <a:lstStyle/>
          <a:p>
            <a:pPr fontAlgn="base"/>
            <a:r>
              <a:rPr lang="en-US" sz="1200" b="1" dirty="0"/>
              <a:t>Samaritan History: John 4:19-24:</a:t>
            </a:r>
          </a:p>
          <a:p>
            <a:pPr fontAlgn="base"/>
            <a:r>
              <a:rPr lang="en-US" sz="1200" dirty="0"/>
              <a:t>Toward the end of the sixth century B.C., the Jews rejected the Samaritans’ offer to help rebuild the temple in Jerusalem (see Ezra 4:1–10). Shortly thereafter, Manasseh, a priest from Jerusalem who had married the daughter of </a:t>
            </a:r>
            <a:r>
              <a:rPr lang="en-US" sz="1200" dirty="0" err="1"/>
              <a:t>Sanballat</a:t>
            </a:r>
            <a:r>
              <a:rPr lang="en-US" sz="1200" dirty="0"/>
              <a:t>, the Gentile governor of Samaria, was expelled from the priesthood. He then built a rival temple on Mount Gerizim in Samaria. This was the mountain referred to by the woman at the well (see Bible Dictionary, “Gerizim and </a:t>
            </a:r>
            <a:r>
              <a:rPr lang="en-US" sz="1200" dirty="0" err="1"/>
              <a:t>Ebal</a:t>
            </a:r>
            <a:r>
              <a:rPr lang="en-US" sz="1200" dirty="0"/>
              <a:t>”). During the Hasmonean (Jewish) revolt against the Seleucids in the late second century B.C., the Samaritans refused to aid the Jewish cause. Perhaps as retaliation for this lack of solidarity, John </a:t>
            </a:r>
            <a:r>
              <a:rPr lang="en-US" sz="1200" dirty="0" err="1"/>
              <a:t>Hyrcanus</a:t>
            </a:r>
            <a:r>
              <a:rPr lang="en-US" sz="1200" dirty="0"/>
              <a:t>, a leader of the Hasmonean Jews, destroyed the Samaritan temple on Mount Gerizim, and it was never rebuilt. The destruction of this temple added to the animosity that already existed between the Samaritans and Jews.</a:t>
            </a:r>
          </a:p>
          <a:p>
            <a:pPr fontAlgn="base"/>
            <a:r>
              <a:rPr lang="en-US" sz="1200" dirty="0"/>
              <a:t>When the Samaritan woman came to understand that Jesus was indeed a prophet, she desired to know how she could worship. The Samaritan temple had been destroyed, Samaritans were not welcome in the temple in Jerusalem, and she did not know where she could worship (1)</a:t>
            </a:r>
          </a:p>
        </p:txBody>
      </p:sp>
      <p:sp>
        <p:nvSpPr>
          <p:cNvPr id="6" name="Rectangle 5"/>
          <p:cNvSpPr/>
          <p:nvPr/>
        </p:nvSpPr>
        <p:spPr>
          <a:xfrm>
            <a:off x="6096000" y="4725392"/>
            <a:ext cx="6096000" cy="1938992"/>
          </a:xfrm>
          <a:prstGeom prst="rect">
            <a:avLst/>
          </a:prstGeom>
          <a:ln>
            <a:solidFill>
              <a:schemeClr val="tx1"/>
            </a:solidFill>
          </a:ln>
        </p:spPr>
        <p:txBody>
          <a:bodyPr>
            <a:spAutoFit/>
          </a:bodyPr>
          <a:lstStyle/>
          <a:p>
            <a:pPr fontAlgn="base"/>
            <a:r>
              <a:rPr lang="en-US" sz="1200" b="1" dirty="0"/>
              <a:t>Worshipping  John 4:24:</a:t>
            </a:r>
          </a:p>
          <a:p>
            <a:pPr fontAlgn="base"/>
            <a:r>
              <a:rPr lang="en-US" sz="1200" dirty="0"/>
              <a:t>“There is no salvation in worshiping a false god. It does not matter one particle how sincerely someone may believe that God is a golden calf, or that he is an immaterial, uncreated power that is in all things; the worship of such a being or concept has no saving power. Men may believe with all their souls that images or powers or laws are God, but no amount of devotion to these concepts will ever give the power that leads </a:t>
            </a:r>
            <a:r>
              <a:rPr lang="en-US" sz="1200" dirty="0" err="1"/>
              <a:t>toimmortality</a:t>
            </a:r>
            <a:r>
              <a:rPr lang="en-US" sz="1200" dirty="0"/>
              <a:t> and eternal life. …</a:t>
            </a:r>
          </a:p>
          <a:p>
            <a:pPr fontAlgn="base"/>
            <a:r>
              <a:rPr lang="en-US" sz="1200" dirty="0"/>
              <a:t>“But if he worships the true and living God, in spirit and in truth, then God Almighty will pour out his Spirit upon him, and he will have power to raise the dead, move mountains, entertain angels, and walk in celestial streets” Elder Bruce R. McConkie  (“How to Worship,”</a:t>
            </a:r>
            <a:r>
              <a:rPr lang="en-US" sz="1200" i="1" dirty="0"/>
              <a:t> Ensign,</a:t>
            </a:r>
            <a:r>
              <a:rPr lang="en-US" sz="1200" dirty="0"/>
              <a:t> Dec. 1971, 129).</a:t>
            </a:r>
          </a:p>
        </p:txBody>
      </p:sp>
      <p:sp>
        <p:nvSpPr>
          <p:cNvPr id="8" name="Rectangle 7"/>
          <p:cNvSpPr/>
          <p:nvPr/>
        </p:nvSpPr>
        <p:spPr>
          <a:xfrm>
            <a:off x="0" y="5279390"/>
            <a:ext cx="6096000" cy="1384995"/>
          </a:xfrm>
          <a:prstGeom prst="rect">
            <a:avLst/>
          </a:prstGeom>
          <a:ln>
            <a:solidFill>
              <a:schemeClr val="tx1"/>
            </a:solidFill>
          </a:ln>
        </p:spPr>
        <p:txBody>
          <a:bodyPr>
            <a:spAutoFit/>
          </a:bodyPr>
          <a:lstStyle/>
          <a:p>
            <a:pPr fontAlgn="base"/>
            <a:r>
              <a:rPr lang="en-US" sz="1400" b="1" dirty="0"/>
              <a:t>Nobleman’s son John 4:50:</a:t>
            </a:r>
          </a:p>
          <a:p>
            <a:pPr fontAlgn="base"/>
            <a:r>
              <a:rPr lang="en-US" sz="1400" dirty="0"/>
              <a:t> “Though he was in Cana, Jesus gave the command and the nobleman’s son, some twenty miles away in Capernaum, was healed. By the power of faith the sick are healed regardless of their geographical location. God is God of the universe; his power is everywhere manifest” Elder Bruce R. McConkie (</a:t>
            </a:r>
            <a:r>
              <a:rPr lang="en-US" sz="1400" i="1" dirty="0"/>
              <a:t>Doctrinal New Testament Commentary,</a:t>
            </a:r>
            <a:r>
              <a:rPr lang="en-US" sz="1400" dirty="0"/>
              <a:t> 1:159).</a:t>
            </a:r>
          </a:p>
        </p:txBody>
      </p:sp>
    </p:spTree>
    <p:extLst>
      <p:ext uri="{BB962C8B-B14F-4D97-AF65-F5344CB8AC3E}">
        <p14:creationId xmlns:p14="http://schemas.microsoft.com/office/powerpoint/2010/main" val="101401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maroon background"/>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6146" name="Picture 4" descr="http://lds.org/images/Magazines/Friend/Archive/friendlp.nfo:o:1a92.jpg"/>
          <p:cNvPicPr>
            <a:picLocks noChangeAspect="1" noChangeArrowheads="1"/>
          </p:cNvPicPr>
          <p:nvPr/>
        </p:nvPicPr>
        <p:blipFill>
          <a:blip r:embed="rId3" cstate="print"/>
          <a:srcRect/>
          <a:stretch>
            <a:fillRect/>
          </a:stretch>
        </p:blipFill>
        <p:spPr bwMode="auto">
          <a:xfrm>
            <a:off x="729020" y="1379207"/>
            <a:ext cx="3271598" cy="3213866"/>
          </a:xfrm>
          <a:prstGeom prst="rect">
            <a:avLst/>
          </a:prstGeom>
          <a:noFill/>
          <a:ln w="9525">
            <a:noFill/>
            <a:miter lim="800000"/>
            <a:headEnd/>
            <a:tailEnd/>
          </a:ln>
        </p:spPr>
      </p:pic>
      <p:sp>
        <p:nvSpPr>
          <p:cNvPr id="6148" name="TextBox 4"/>
          <p:cNvSpPr txBox="1">
            <a:spLocks noChangeArrowheads="1"/>
          </p:cNvSpPr>
          <p:nvPr/>
        </p:nvSpPr>
        <p:spPr bwMode="auto">
          <a:xfrm>
            <a:off x="1810328" y="0"/>
            <a:ext cx="9144000" cy="1262063"/>
          </a:xfrm>
          <a:prstGeom prst="rect">
            <a:avLst/>
          </a:prstGeom>
          <a:noFill/>
          <a:ln w="9525">
            <a:noFill/>
            <a:miter lim="800000"/>
            <a:headEnd/>
            <a:tailEnd/>
          </a:ln>
        </p:spPr>
        <p:txBody>
          <a:bodyPr>
            <a:spAutoFit/>
          </a:bodyPr>
          <a:lstStyle/>
          <a:p>
            <a:pPr algn="ctr"/>
            <a:r>
              <a:rPr lang="en-US" sz="4400" b="1" i="1" dirty="0">
                <a:solidFill>
                  <a:schemeClr val="bg1"/>
                </a:solidFill>
                <a:latin typeface="Lucida Calligraphy" pitchFamily="66" charset="0"/>
              </a:rPr>
              <a:t>Woman, </a:t>
            </a:r>
          </a:p>
          <a:p>
            <a:pPr algn="ctr"/>
            <a:r>
              <a:rPr lang="en-US" sz="3200" b="1" i="1" dirty="0">
                <a:solidFill>
                  <a:schemeClr val="bg1"/>
                </a:solidFill>
                <a:latin typeface="Lucida Calligraphy" pitchFamily="66" charset="0"/>
              </a:rPr>
              <a:t>what have I to do with thee?”</a:t>
            </a:r>
          </a:p>
        </p:txBody>
      </p:sp>
      <p:sp>
        <p:nvSpPr>
          <p:cNvPr id="6149" name="TextBox 5"/>
          <p:cNvSpPr txBox="1">
            <a:spLocks noChangeArrowheads="1"/>
          </p:cNvSpPr>
          <p:nvPr/>
        </p:nvSpPr>
        <p:spPr bwMode="auto">
          <a:xfrm>
            <a:off x="0" y="6519446"/>
            <a:ext cx="3251200" cy="338554"/>
          </a:xfrm>
          <a:prstGeom prst="rect">
            <a:avLst/>
          </a:prstGeom>
          <a:noFill/>
          <a:ln w="9525">
            <a:noFill/>
            <a:miter lim="800000"/>
            <a:headEnd/>
            <a:tailEnd/>
          </a:ln>
        </p:spPr>
        <p:txBody>
          <a:bodyPr>
            <a:spAutoFit/>
          </a:bodyPr>
          <a:lstStyle/>
          <a:p>
            <a:r>
              <a:rPr lang="en-US" sz="1600" b="1" i="1" dirty="0">
                <a:solidFill>
                  <a:schemeClr val="bg1"/>
                </a:solidFill>
              </a:rPr>
              <a:t>John 2:3-4</a:t>
            </a:r>
          </a:p>
        </p:txBody>
      </p:sp>
      <p:sp>
        <p:nvSpPr>
          <p:cNvPr id="8" name="Rectangle 7"/>
          <p:cNvSpPr/>
          <p:nvPr/>
        </p:nvSpPr>
        <p:spPr>
          <a:xfrm>
            <a:off x="4276315" y="1762914"/>
            <a:ext cx="6096000" cy="1938992"/>
          </a:xfrm>
          <a:prstGeom prst="rect">
            <a:avLst/>
          </a:prstGeom>
        </p:spPr>
        <p:txBody>
          <a:bodyPr>
            <a:spAutoFit/>
          </a:bodyPr>
          <a:lstStyle/>
          <a:p>
            <a:r>
              <a:rPr lang="en-US" sz="2400" dirty="0">
                <a:solidFill>
                  <a:schemeClr val="bg1"/>
                </a:solidFill>
              </a:rPr>
              <a:t>Mary knew he had great power, and she wanted him to use it. "We cannot avoid the conclusion that between Jesus' twelfth and thirtieth years there were many marvelous and miraculous things of which Mary knew." (4)</a:t>
            </a:r>
          </a:p>
        </p:txBody>
      </p:sp>
      <p:pic>
        <p:nvPicPr>
          <p:cNvPr id="12290" name="Picture 2" descr="Image result for mary and jesus at wedding water to wine"/>
          <p:cNvPicPr>
            <a:picLocks noChangeAspect="1" noChangeArrowheads="1"/>
          </p:cNvPicPr>
          <p:nvPr/>
        </p:nvPicPr>
        <p:blipFill>
          <a:blip r:embed="rId4" cstate="print"/>
          <a:srcRect/>
          <a:stretch>
            <a:fillRect/>
          </a:stretch>
        </p:blipFill>
        <p:spPr bwMode="auto">
          <a:xfrm>
            <a:off x="7452302" y="3968750"/>
            <a:ext cx="3562350" cy="2381250"/>
          </a:xfrm>
          <a:prstGeom prst="rect">
            <a:avLst/>
          </a:prstGeom>
          <a:noFill/>
        </p:spPr>
      </p:pic>
      <p:sp>
        <p:nvSpPr>
          <p:cNvPr id="10" name="Rectangle 9"/>
          <p:cNvSpPr/>
          <p:nvPr/>
        </p:nvSpPr>
        <p:spPr>
          <a:xfrm>
            <a:off x="1177348" y="4749731"/>
            <a:ext cx="6096000" cy="1938992"/>
          </a:xfrm>
          <a:prstGeom prst="rect">
            <a:avLst/>
          </a:prstGeom>
        </p:spPr>
        <p:txBody>
          <a:bodyPr>
            <a:spAutoFit/>
          </a:bodyPr>
          <a:lstStyle/>
          <a:p>
            <a:r>
              <a:rPr lang="en-US" sz="2000" dirty="0">
                <a:solidFill>
                  <a:schemeClr val="bg1"/>
                </a:solidFill>
              </a:rPr>
              <a:t>Mary tells the servants to do whatever her Son says because she already knows he will grant her request. She doesn't need to plead with him; she doesn't need to argue. She knows that the God of Israel will do what she wants because she is his mother-if for no other reason. And he does! (5)</a:t>
            </a:r>
          </a:p>
        </p:txBody>
      </p:sp>
      <p:pic>
        <p:nvPicPr>
          <p:cNvPr id="11" name="Picture 10" descr="bruce R. McConkie.jpg"/>
          <p:cNvPicPr>
            <a:picLocks noChangeAspect="1"/>
          </p:cNvPicPr>
          <p:nvPr/>
        </p:nvPicPr>
        <p:blipFill>
          <a:blip r:embed="rId5" cstate="print"/>
          <a:stretch>
            <a:fillRect/>
          </a:stretch>
        </p:blipFill>
        <p:spPr>
          <a:xfrm>
            <a:off x="11090390" y="222250"/>
            <a:ext cx="972299" cy="13571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8865</Words>
  <Application>Microsoft Office PowerPoint</Application>
  <PresentationFormat>Widescreen</PresentationFormat>
  <Paragraphs>544</Paragraphs>
  <Slides>82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82</vt:i4>
      </vt:variant>
    </vt:vector>
  </HeadingPairs>
  <TitlesOfParts>
    <vt:vector size="93" baseType="lpstr">
      <vt:lpstr>Lucida Calligraphy</vt:lpstr>
      <vt:lpstr>Calibri Light</vt:lpstr>
      <vt:lpstr>Abadi</vt:lpstr>
      <vt:lpstr>Open Sans</vt:lpstr>
      <vt:lpstr>Calibri</vt:lpstr>
      <vt:lpstr>Colonna MT</vt:lpstr>
      <vt:lpstr>Palatino</vt:lpstr>
      <vt:lpstr>AR JULIAN</vt:lpstr>
      <vt:lpstr>Comic Sans MS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6</cp:revision>
  <dcterms:created xsi:type="dcterms:W3CDTF">2022-11-14T12:30:24Z</dcterms:created>
  <dcterms:modified xsi:type="dcterms:W3CDTF">2023-01-26T16:08:54Z</dcterms:modified>
</cp:coreProperties>
</file>