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46" r:id="rId3"/>
    <p:sldId id="258" r:id="rId4"/>
    <p:sldId id="260" r:id="rId5"/>
    <p:sldId id="261" r:id="rId6"/>
    <p:sldId id="262" r:id="rId7"/>
    <p:sldId id="280" r:id="rId8"/>
    <p:sldId id="282" r:id="rId9"/>
    <p:sldId id="283" r:id="rId10"/>
    <p:sldId id="284" r:id="rId11"/>
    <p:sldId id="301" r:id="rId12"/>
    <p:sldId id="300" r:id="rId13"/>
    <p:sldId id="285" r:id="rId14"/>
    <p:sldId id="302" r:id="rId15"/>
    <p:sldId id="303" r:id="rId16"/>
    <p:sldId id="304" r:id="rId17"/>
    <p:sldId id="281" r:id="rId18"/>
    <p:sldId id="305" r:id="rId19"/>
    <p:sldId id="306" r:id="rId20"/>
    <p:sldId id="307" r:id="rId21"/>
    <p:sldId id="309" r:id="rId22"/>
    <p:sldId id="310" r:id="rId23"/>
    <p:sldId id="311" r:id="rId24"/>
    <p:sldId id="312" r:id="rId25"/>
    <p:sldId id="291" r:id="rId26"/>
    <p:sldId id="290" r:id="rId27"/>
    <p:sldId id="293" r:id="rId28"/>
    <p:sldId id="295" r:id="rId29"/>
    <p:sldId id="294" r:id="rId30"/>
    <p:sldId id="292" r:id="rId31"/>
    <p:sldId id="296" r:id="rId32"/>
    <p:sldId id="298" r:id="rId33"/>
    <p:sldId id="259" r:id="rId34"/>
    <p:sldId id="299" r:id="rId35"/>
    <p:sldId id="286" r:id="rId36"/>
    <p:sldId id="297" r:id="rId37"/>
    <p:sldId id="287" r:id="rId38"/>
    <p:sldId id="288" r:id="rId39"/>
    <p:sldId id="289"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08" r:id="rId57"/>
    <p:sldId id="329" r:id="rId58"/>
    <p:sldId id="330" r:id="rId59"/>
    <p:sldId id="331" r:id="rId60"/>
    <p:sldId id="332" r:id="rId61"/>
    <p:sldId id="333" r:id="rId62"/>
    <p:sldId id="334" r:id="rId63"/>
    <p:sldId id="335" r:id="rId64"/>
    <p:sldId id="336" r:id="rId65"/>
    <p:sldId id="337" r:id="rId66"/>
    <p:sldId id="344" r:id="rId67"/>
    <p:sldId id="345" r:id="rId68"/>
  </p:sldIdLst>
  <p:sldSz cx="12192000" cy="6858000"/>
  <p:notesSz cx="6858000" cy="9144000"/>
  <p:embeddedFontLst>
    <p:embeddedFont>
      <p:font typeface="Abadi" panose="020B0604020104020204" pitchFamily="34" charset="0"/>
      <p:regular r:id="rId69"/>
    </p:embeddedFont>
    <p:embeddedFont>
      <p:font typeface="AR CENA" panose="02000000000000000000" pitchFamily="2" charset="0"/>
      <p:regular r:id="rId70"/>
    </p:embeddedFont>
    <p:embeddedFont>
      <p:font typeface="AR JULIAN" panose="02000000000000000000" pitchFamily="2" charset="0"/>
      <p:regular r:id="rId71"/>
    </p:embeddedFont>
    <p:embeddedFont>
      <p:font typeface="Book Antiqua" panose="02040602050305030304" pitchFamily="18"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Calibri Light" panose="020F0302020204030204" pitchFamily="34" charset="0"/>
      <p:regular r:id="rId80"/>
      <p:italic r:id="rId81"/>
    </p:embeddedFont>
    <p:embeddedFont>
      <p:font typeface="Colonna MT" panose="04020805060202030203" pitchFamily="82" charset="0"/>
      <p:regular r:id="rId82"/>
    </p:embeddedFont>
    <p:embeddedFont>
      <p:font typeface="Ink Free" panose="03080402000500000000" pitchFamily="66" charset="0"/>
      <p:regular r:id="rId83"/>
    </p:embeddedFont>
    <p:embeddedFont>
      <p:font typeface="Lucida Calligraphy" panose="03010101010101010101" pitchFamily="66" charset="0"/>
      <p:regular r:id="rId84"/>
    </p:embeddedFont>
    <p:embeddedFont>
      <p:font typeface="Open Sans" panose="020B0606030504020204" pitchFamily="34" charset="0"/>
      <p:regular r:id="rId85"/>
      <p:bold r:id="rId86"/>
      <p:italic r:id="rId87"/>
      <p:boldItalic r:id="rId88"/>
    </p:embeddedFont>
    <p:embeddedFont>
      <p:font typeface="Palatino" pitchFamily="2"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F4D"/>
    <a:srgbClr val="C6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4.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93C0-AE6C-5D80-0A26-2859921F75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C9FC5E-6EC0-A5B0-1B41-6F279B7E4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7D1DA-89FF-DC8A-EA3F-0147FADE0B80}"/>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7CFBE10A-DFE3-32DE-A243-300640BD7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A79F7-7668-825B-82A8-41DD4F6A7413}"/>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1300040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A7E-1CCE-288E-7933-32EA763907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192D2-53D6-C7E3-07C6-D8AB4B25A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C8246-AB60-A87A-8FEA-0905C21571C7}"/>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C66210E7-DEEF-DF37-59EF-74BC6C8D9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875BE-A5BA-347A-520E-505F585D1CB0}"/>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263563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3BBD1-2171-2625-2E73-3360A526F9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D090ED-20BC-BE1F-7625-683F648DF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240C3-CB2D-B024-F2BE-8F7BA0059266}"/>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912FECEA-5A71-C6F8-F6F1-7DF5E439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B7739-C2FD-0B9B-00D3-0A2CB6E67237}"/>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17816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65E4-28A7-8393-5005-F478F012C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5D240-D85E-F05F-A2F5-D74696BD9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80161-3534-C5DF-9C62-4B08EC85EF54}"/>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A95AC7E6-5614-3C3E-3943-1BB5EF42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69B2B-9452-21E1-5B02-2E7D66105E22}"/>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72556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77F4-559C-E7AC-3A95-7D202304EF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798847-2254-51CD-639B-D91E52020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03608-835A-1BB2-E6EF-0C3D4827AEC6}"/>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5A3DAEA1-689B-08C9-3AD9-75544B0F8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69C43-206A-F9A2-A56D-89929AD13795}"/>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332847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6EA5-645F-4C08-F6FE-872468E0F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64AFA5-BAD9-0581-324E-203F1B2D9C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5020CE-1029-F7D9-FD68-745E9A272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233E7-41F9-EBD1-9D55-96AA8D4BC3AF}"/>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6" name="Footer Placeholder 5">
            <a:extLst>
              <a:ext uri="{FF2B5EF4-FFF2-40B4-BE49-F238E27FC236}">
                <a16:creationId xmlns:a16="http://schemas.microsoft.com/office/drawing/2014/main" id="{5FC3CD2F-38F3-2184-A23B-67F20BDA0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EB85F-B270-887F-4F74-72C1FEE3FCFF}"/>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142703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6B8B-308C-F68B-B353-A307BA9388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550A0-07FC-52F6-81FE-3F588F1C35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7BD36-2F0D-B16C-4130-8B586BAF8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01E779-4AF5-DEC2-399D-EC9BAA19A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E58028-D111-DD6A-BB98-B7D138244C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1472C-AC84-440E-A068-6FE7E380C3BE}"/>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8" name="Footer Placeholder 7">
            <a:extLst>
              <a:ext uri="{FF2B5EF4-FFF2-40B4-BE49-F238E27FC236}">
                <a16:creationId xmlns:a16="http://schemas.microsoft.com/office/drawing/2014/main" id="{52DCCDC3-8034-4558-AB08-9E0DFEA20F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46DA57-BD1F-125C-41A6-579A66F600A1}"/>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297812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FE5C-A55D-DF38-06CC-8CF5E21766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7A3FB6-509D-1C45-6ABB-57BD86F5B856}"/>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4" name="Footer Placeholder 3">
            <a:extLst>
              <a:ext uri="{FF2B5EF4-FFF2-40B4-BE49-F238E27FC236}">
                <a16:creationId xmlns:a16="http://schemas.microsoft.com/office/drawing/2014/main" id="{941FE909-848C-7EFC-72EB-00A2A17537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35419-D630-312F-917C-702EFC2F1904}"/>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366243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9A622-F65D-E1A3-C247-7E3709BB343B}"/>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3" name="Footer Placeholder 2">
            <a:extLst>
              <a:ext uri="{FF2B5EF4-FFF2-40B4-BE49-F238E27FC236}">
                <a16:creationId xmlns:a16="http://schemas.microsoft.com/office/drawing/2014/main" id="{CBDFFBF2-73F9-3F53-3D70-7C56344C5B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6E708-6892-F45A-11E9-5930C90DCCB5}"/>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224236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A8FF-2BE9-B5EA-3325-66AC7E9BB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9DAEF4-F1F7-18C3-E9F3-88C18C9F9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23083C-90D4-09A4-F09B-0FD09E6B3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C9BD4-B57D-0508-4849-D820F8AB89BF}"/>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6" name="Footer Placeholder 5">
            <a:extLst>
              <a:ext uri="{FF2B5EF4-FFF2-40B4-BE49-F238E27FC236}">
                <a16:creationId xmlns:a16="http://schemas.microsoft.com/office/drawing/2014/main" id="{BBD7283D-D04D-06ED-7122-A1FBD5259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66E2D-653D-5C09-20BA-1BA95CBC1E5C}"/>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65257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ABCB-E70A-E4AB-CCB1-101608F1E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6F0676-20E1-2CEE-5DBA-3A5D8AC950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21F188-29C5-1725-85BF-851D0E246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732E0-E530-4D08-4B87-296DE465DAA7}"/>
              </a:ext>
            </a:extLst>
          </p:cNvPr>
          <p:cNvSpPr>
            <a:spLocks noGrp="1"/>
          </p:cNvSpPr>
          <p:nvPr>
            <p:ph type="dt" sz="half" idx="10"/>
          </p:nvPr>
        </p:nvSpPr>
        <p:spPr/>
        <p:txBody>
          <a:bodyPr/>
          <a:lstStyle/>
          <a:p>
            <a:fld id="{7EB711A4-29EF-47A4-895C-92C13AD5F880}" type="datetimeFigureOut">
              <a:rPr lang="en-US" smtClean="0"/>
              <a:t>12/22/2022</a:t>
            </a:fld>
            <a:endParaRPr lang="en-US"/>
          </a:p>
        </p:txBody>
      </p:sp>
      <p:sp>
        <p:nvSpPr>
          <p:cNvPr id="6" name="Footer Placeholder 5">
            <a:extLst>
              <a:ext uri="{FF2B5EF4-FFF2-40B4-BE49-F238E27FC236}">
                <a16:creationId xmlns:a16="http://schemas.microsoft.com/office/drawing/2014/main" id="{F4C9960F-55D6-73BB-9F8E-3C4D813D7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1FDE6-EDF4-91E5-0CF3-C270E6BFCDE8}"/>
              </a:ext>
            </a:extLst>
          </p:cNvPr>
          <p:cNvSpPr>
            <a:spLocks noGrp="1"/>
          </p:cNvSpPr>
          <p:nvPr>
            <p:ph type="sldNum" sz="quarter" idx="12"/>
          </p:nvPr>
        </p:nvSpPr>
        <p:spPr/>
        <p:txBody>
          <a:bodyPr/>
          <a:lstStyle/>
          <a:p>
            <a:fld id="{435C933F-9DE9-4560-B18D-400248D7B1D7}" type="slidenum">
              <a:rPr lang="en-US" smtClean="0"/>
              <a:t>‹#›</a:t>
            </a:fld>
            <a:endParaRPr lang="en-US"/>
          </a:p>
        </p:txBody>
      </p:sp>
    </p:spTree>
    <p:extLst>
      <p:ext uri="{BB962C8B-B14F-4D97-AF65-F5344CB8AC3E}">
        <p14:creationId xmlns:p14="http://schemas.microsoft.com/office/powerpoint/2010/main" val="94249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F5963-07BA-A8C4-2541-FA79C594F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D594BE-B915-DEE4-E2DC-8379CC807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FC8DD-F194-34D6-E8BC-166450C3E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711A4-29EF-47A4-895C-92C13AD5F880}" type="datetimeFigureOut">
              <a:rPr lang="en-US" smtClean="0"/>
              <a:t>12/22/2022</a:t>
            </a:fld>
            <a:endParaRPr lang="en-US"/>
          </a:p>
        </p:txBody>
      </p:sp>
      <p:sp>
        <p:nvSpPr>
          <p:cNvPr id="5" name="Footer Placeholder 4">
            <a:extLst>
              <a:ext uri="{FF2B5EF4-FFF2-40B4-BE49-F238E27FC236}">
                <a16:creationId xmlns:a16="http://schemas.microsoft.com/office/drawing/2014/main" id="{D5B51DFC-326D-DE97-43C6-DE7DBE342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BB4164-0191-B90E-0BD5-689A12BC6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C933F-9DE9-4560-B18D-400248D7B1D7}" type="slidenum">
              <a:rPr lang="en-US" smtClean="0"/>
              <a:t>‹#›</a:t>
            </a:fld>
            <a:endParaRPr lang="en-US"/>
          </a:p>
        </p:txBody>
      </p:sp>
    </p:spTree>
    <p:extLst>
      <p:ext uri="{BB962C8B-B14F-4D97-AF65-F5344CB8AC3E}">
        <p14:creationId xmlns:p14="http://schemas.microsoft.com/office/powerpoint/2010/main" val="2163213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gif"/><Relationship Id="rId12"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gif"/><Relationship Id="rId5" Type="http://schemas.openxmlformats.org/officeDocument/2006/relationships/image" Target="../media/image29.gif"/><Relationship Id="rId10" Type="http://schemas.openxmlformats.org/officeDocument/2006/relationships/image" Target="../media/image34.gif"/><Relationship Id="rId4" Type="http://schemas.openxmlformats.org/officeDocument/2006/relationships/image" Target="../media/image28.gif"/><Relationship Id="rId9"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EE28763-60E4-42FA-9AA3-4C9D670D0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 y="695608"/>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Matthew 11-12; Luke 11</a:t>
            </a:r>
          </a:p>
        </p:txBody>
      </p:sp>
      <p:grpSp>
        <p:nvGrpSpPr>
          <p:cNvPr id="2" name="Group 159">
            <a:extLst>
              <a:ext uri="{FF2B5EF4-FFF2-40B4-BE49-F238E27FC236}">
                <a16:creationId xmlns:a16="http://schemas.microsoft.com/office/drawing/2014/main" id="{38A39840-110C-B496-5E10-FFE0F213737E}"/>
              </a:ext>
            </a:extLst>
          </p:cNvPr>
          <p:cNvGrpSpPr/>
          <p:nvPr/>
        </p:nvGrpSpPr>
        <p:grpSpPr>
          <a:xfrm>
            <a:off x="7925955" y="2291114"/>
            <a:ext cx="1409010" cy="3044755"/>
            <a:chOff x="6172200" y="838200"/>
            <a:chExt cx="2362200" cy="4812748"/>
          </a:xfrm>
        </p:grpSpPr>
        <p:sp>
          <p:nvSpPr>
            <p:cNvPr id="6" name="Cloud 5">
              <a:extLst>
                <a:ext uri="{FF2B5EF4-FFF2-40B4-BE49-F238E27FC236}">
                  <a16:creationId xmlns:a16="http://schemas.microsoft.com/office/drawing/2014/main" id="{072013BF-7E6C-D98B-5CA6-BC7B271F46E3}"/>
                </a:ext>
              </a:extLst>
            </p:cNvPr>
            <p:cNvSpPr/>
            <p:nvPr/>
          </p:nvSpPr>
          <p:spPr>
            <a:xfrm rot="18382183">
              <a:off x="6366850" y="1239255"/>
              <a:ext cx="81180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CE7FDEBD-FAF0-0377-142B-15EF0902BF26}"/>
                </a:ext>
              </a:extLst>
            </p:cNvPr>
            <p:cNvSpPr/>
            <p:nvPr/>
          </p:nvSpPr>
          <p:spPr>
            <a:xfrm rot="5749123">
              <a:off x="7608274" y="1294247"/>
              <a:ext cx="74824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643602-D58A-2A08-6750-1F23B3E9F6D1}"/>
                </a:ext>
              </a:extLst>
            </p:cNvPr>
            <p:cNvSpPr/>
            <p:nvPr/>
          </p:nvSpPr>
          <p:spPr>
            <a:xfrm rot="6128217">
              <a:off x="7471454" y="506433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B5CEB4-F381-D83F-65F8-C5718FB9F6AC}"/>
                </a:ext>
              </a:extLst>
            </p:cNvPr>
            <p:cNvSpPr/>
            <p:nvPr/>
          </p:nvSpPr>
          <p:spPr>
            <a:xfrm rot="4472555">
              <a:off x="6854616" y="508030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81E254-8145-83BD-90A5-4CA3E6718D77}"/>
                </a:ext>
              </a:extLst>
            </p:cNvPr>
            <p:cNvSpPr/>
            <p:nvPr/>
          </p:nvSpPr>
          <p:spPr>
            <a:xfrm rot="2901859">
              <a:off x="6303943" y="3357581"/>
              <a:ext cx="384472" cy="64795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BC26E8-FC10-35B2-D5A7-0BBCE9A1637E}"/>
                </a:ext>
              </a:extLst>
            </p:cNvPr>
            <p:cNvSpPr/>
            <p:nvPr/>
          </p:nvSpPr>
          <p:spPr>
            <a:xfrm rot="20226769">
              <a:off x="8076666" y="3320225"/>
              <a:ext cx="457734" cy="5721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186D523-C11E-4FEC-3B9A-825DEF178032}"/>
                </a:ext>
              </a:extLst>
            </p:cNvPr>
            <p:cNvSpPr/>
            <p:nvPr/>
          </p:nvSpPr>
          <p:spPr>
            <a:xfrm>
              <a:off x="7405412"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1276083-8859-D84F-649F-122945B6174E}"/>
                </a:ext>
              </a:extLst>
            </p:cNvPr>
            <p:cNvSpPr/>
            <p:nvPr/>
          </p:nvSpPr>
          <p:spPr>
            <a:xfrm>
              <a:off x="6780150"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F7D777D-163C-2232-B0E9-1CCE65E62E13}"/>
                </a:ext>
              </a:extLst>
            </p:cNvPr>
            <p:cNvSpPr/>
            <p:nvPr/>
          </p:nvSpPr>
          <p:spPr>
            <a:xfrm>
              <a:off x="6502253" y="2374067"/>
              <a:ext cx="1806313" cy="2676665"/>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2A6CA19-2FE5-1916-4BEC-31885D6B9FD5}"/>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7D31F8D-658D-943D-F572-34B631EA85DD}"/>
                </a:ext>
              </a:extLst>
            </p:cNvPr>
            <p:cNvSpPr/>
            <p:nvPr/>
          </p:nvSpPr>
          <p:spPr>
            <a:xfrm rot="1442139">
              <a:off x="6432499" y="2221432"/>
              <a:ext cx="627799"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7CF13807-AB76-BD12-9FE6-1FA9B38AC65D}"/>
                </a:ext>
              </a:extLst>
            </p:cNvPr>
            <p:cNvSpPr/>
            <p:nvPr/>
          </p:nvSpPr>
          <p:spPr>
            <a:xfrm rot="20249249">
              <a:off x="7745414" y="2212148"/>
              <a:ext cx="572700"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0D249F-81D0-F979-90EE-9F2A4F675F16}"/>
                </a:ext>
              </a:extLst>
            </p:cNvPr>
            <p:cNvSpPr/>
            <p:nvPr/>
          </p:nvSpPr>
          <p:spPr>
            <a:xfrm>
              <a:off x="6710675" y="943572"/>
              <a:ext cx="1320000" cy="16450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D47C43FF-D55C-2A03-53DD-CE7030A211E8}"/>
                </a:ext>
              </a:extLst>
            </p:cNvPr>
            <p:cNvSpPr/>
            <p:nvPr/>
          </p:nvSpPr>
          <p:spPr>
            <a:xfrm rot="600599">
              <a:off x="6753239" y="838200"/>
              <a:ext cx="1278512" cy="682573"/>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62">
              <a:extLst>
                <a:ext uri="{FF2B5EF4-FFF2-40B4-BE49-F238E27FC236}">
                  <a16:creationId xmlns:a16="http://schemas.microsoft.com/office/drawing/2014/main" id="{820E0867-A91A-C5CE-B6A6-4C615853F6DF}"/>
                </a:ext>
              </a:extLst>
            </p:cNvPr>
            <p:cNvGrpSpPr/>
            <p:nvPr/>
          </p:nvGrpSpPr>
          <p:grpSpPr>
            <a:xfrm>
              <a:off x="6629400" y="1143000"/>
              <a:ext cx="1524000" cy="228600"/>
              <a:chOff x="6571728" y="1086622"/>
              <a:chExt cx="1528420" cy="286099"/>
            </a:xfrm>
          </p:grpSpPr>
          <p:sp>
            <p:nvSpPr>
              <p:cNvPr id="45" name="Rounded Rectangle 132">
                <a:extLst>
                  <a:ext uri="{FF2B5EF4-FFF2-40B4-BE49-F238E27FC236}">
                    <a16:creationId xmlns:a16="http://schemas.microsoft.com/office/drawing/2014/main" id="{350DA1AC-43A6-F767-8B10-726573EE929D}"/>
                  </a:ext>
                </a:extLst>
              </p:cNvPr>
              <p:cNvSpPr/>
              <p:nvPr/>
            </p:nvSpPr>
            <p:spPr>
              <a:xfrm>
                <a:off x="6571728" y="1086622"/>
                <a:ext cx="1528420" cy="286099"/>
              </a:xfrm>
              <a:prstGeom prst="roundRect">
                <a:avLst>
                  <a:gd name="adj" fmla="val 500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4E210815-C88F-63CA-C19F-83E5B62CF442}"/>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57AEF516-91D7-F6CA-8E9D-4F135883618E}"/>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DE7BCCCC-DEC5-0CCA-92DE-97650A7D56A2}"/>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65BDAA92-0886-B4F0-C3E5-5DDA54C9C059}"/>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A2B264F6-300D-8747-34F4-7FB98CED1891}"/>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a:extLst>
                <a:ext uri="{FF2B5EF4-FFF2-40B4-BE49-F238E27FC236}">
                  <a16:creationId xmlns:a16="http://schemas.microsoft.com/office/drawing/2014/main" id="{3D13714C-80BA-0D79-D2BE-A2B362ED6555}"/>
                </a:ext>
              </a:extLst>
            </p:cNvPr>
            <p:cNvSpPr/>
            <p:nvPr/>
          </p:nvSpPr>
          <p:spPr>
            <a:xfrm rot="985445">
              <a:off x="6909699" y="2058571"/>
              <a:ext cx="803565" cy="700722"/>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BAAB43-BF42-797E-2706-97D71FB9212C}"/>
                </a:ext>
              </a:extLst>
            </p:cNvPr>
            <p:cNvSpPr/>
            <p:nvPr/>
          </p:nvSpPr>
          <p:spPr>
            <a:xfrm rot="4566761">
              <a:off x="7264823" y="2101899"/>
              <a:ext cx="139922" cy="2932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63">
              <a:extLst>
                <a:ext uri="{FF2B5EF4-FFF2-40B4-BE49-F238E27FC236}">
                  <a16:creationId xmlns:a16="http://schemas.microsoft.com/office/drawing/2014/main" id="{40F107FB-A691-F784-4BC4-E68DAC93D524}"/>
                </a:ext>
              </a:extLst>
            </p:cNvPr>
            <p:cNvGrpSpPr/>
            <p:nvPr/>
          </p:nvGrpSpPr>
          <p:grpSpPr>
            <a:xfrm>
              <a:off x="6629400" y="3352800"/>
              <a:ext cx="1295400" cy="1371600"/>
              <a:chOff x="7543801" y="3581401"/>
              <a:chExt cx="1066799" cy="1066800"/>
            </a:xfrm>
          </p:grpSpPr>
          <p:sp>
            <p:nvSpPr>
              <p:cNvPr id="40" name="Rounded Rectangle 127">
                <a:extLst>
                  <a:ext uri="{FF2B5EF4-FFF2-40B4-BE49-F238E27FC236}">
                    <a16:creationId xmlns:a16="http://schemas.microsoft.com/office/drawing/2014/main" id="{2FCE21A8-E173-06D8-6599-77561EE37471}"/>
                  </a:ext>
                </a:extLst>
              </p:cNvPr>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62">
                <a:extLst>
                  <a:ext uri="{FF2B5EF4-FFF2-40B4-BE49-F238E27FC236}">
                    <a16:creationId xmlns:a16="http://schemas.microsoft.com/office/drawing/2014/main" id="{B6AFCA12-EB5E-26F9-EDE0-E8F66CEE0353}"/>
                  </a:ext>
                </a:extLst>
              </p:cNvPr>
              <p:cNvGrpSpPr/>
              <p:nvPr/>
            </p:nvGrpSpPr>
            <p:grpSpPr>
              <a:xfrm>
                <a:off x="7543801" y="3581401"/>
                <a:ext cx="457200" cy="1066800"/>
                <a:chOff x="6827799" y="4800600"/>
                <a:chExt cx="868401" cy="2043177"/>
              </a:xfrm>
              <a:solidFill>
                <a:srgbClr val="D98A33"/>
              </a:solidFill>
            </p:grpSpPr>
            <p:sp>
              <p:nvSpPr>
                <p:cNvPr id="42" name="Double Wave 41">
                  <a:extLst>
                    <a:ext uri="{FF2B5EF4-FFF2-40B4-BE49-F238E27FC236}">
                      <a16:creationId xmlns:a16="http://schemas.microsoft.com/office/drawing/2014/main" id="{48C7EDBF-3279-409A-DC36-D4D2A843ED3E}"/>
                    </a:ext>
                  </a:extLst>
                </p:cNvPr>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uble Wave 42">
                  <a:extLst>
                    <a:ext uri="{FF2B5EF4-FFF2-40B4-BE49-F238E27FC236}">
                      <a16:creationId xmlns:a16="http://schemas.microsoft.com/office/drawing/2014/main" id="{BFB89165-498B-94D5-89C6-A683BFCBF2B1}"/>
                    </a:ext>
                  </a:extLst>
                </p:cNvPr>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31">
                  <a:extLst>
                    <a:ext uri="{FF2B5EF4-FFF2-40B4-BE49-F238E27FC236}">
                      <a16:creationId xmlns:a16="http://schemas.microsoft.com/office/drawing/2014/main" id="{19CF1CCA-6CD9-F2F7-7859-35935F916322}"/>
                    </a:ext>
                  </a:extLst>
                </p:cNvPr>
                <p:cNvSpPr/>
                <p:nvPr/>
              </p:nvSpPr>
              <p:spPr>
                <a:xfrm>
                  <a:off x="7010400" y="4800600"/>
                  <a:ext cx="685800" cy="609600"/>
                </a:xfrm>
                <a:prstGeom prst="roundRect">
                  <a:avLst>
                    <a:gd name="adj" fmla="val 3165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69">
              <a:extLst>
                <a:ext uri="{FF2B5EF4-FFF2-40B4-BE49-F238E27FC236}">
                  <a16:creationId xmlns:a16="http://schemas.microsoft.com/office/drawing/2014/main" id="{A446E336-7D7F-986D-D034-6F06E18A0EE7}"/>
                </a:ext>
              </a:extLst>
            </p:cNvPr>
            <p:cNvGrpSpPr/>
            <p:nvPr/>
          </p:nvGrpSpPr>
          <p:grpSpPr>
            <a:xfrm>
              <a:off x="6477000" y="4495800"/>
              <a:ext cx="1800069" cy="609600"/>
              <a:chOff x="0" y="4648200"/>
              <a:chExt cx="3986134" cy="1541489"/>
            </a:xfrm>
          </p:grpSpPr>
          <p:grpSp>
            <p:nvGrpSpPr>
              <p:cNvPr id="25" name="Group 138">
                <a:extLst>
                  <a:ext uri="{FF2B5EF4-FFF2-40B4-BE49-F238E27FC236}">
                    <a16:creationId xmlns:a16="http://schemas.microsoft.com/office/drawing/2014/main" id="{563C772B-0AE1-A627-C84F-FB571EC66A18}"/>
                  </a:ext>
                </a:extLst>
              </p:cNvPr>
              <p:cNvGrpSpPr/>
              <p:nvPr/>
            </p:nvGrpSpPr>
            <p:grpSpPr>
              <a:xfrm>
                <a:off x="0" y="4648200"/>
                <a:ext cx="1600200" cy="1524000"/>
                <a:chOff x="533400" y="4648200"/>
                <a:chExt cx="1905000" cy="1828800"/>
              </a:xfrm>
            </p:grpSpPr>
            <p:sp>
              <p:nvSpPr>
                <p:cNvPr id="36" name="Plus 123">
                  <a:extLst>
                    <a:ext uri="{FF2B5EF4-FFF2-40B4-BE49-F238E27FC236}">
                      <a16:creationId xmlns:a16="http://schemas.microsoft.com/office/drawing/2014/main" id="{081F0E22-827C-2A88-CC11-204B1E9FC00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E67E6621-A6CA-7F58-6E83-D3B7035ED7F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DE58B0E2-2B43-9595-D806-BF75AE9B626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BF1692A4-4639-58AE-8814-494DF42F2B1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39">
                <a:extLst>
                  <a:ext uri="{FF2B5EF4-FFF2-40B4-BE49-F238E27FC236}">
                    <a16:creationId xmlns:a16="http://schemas.microsoft.com/office/drawing/2014/main" id="{320579EC-06E8-72D3-6643-23CC3C8AF373}"/>
                  </a:ext>
                </a:extLst>
              </p:cNvPr>
              <p:cNvGrpSpPr/>
              <p:nvPr/>
            </p:nvGrpSpPr>
            <p:grpSpPr>
              <a:xfrm>
                <a:off x="1182973" y="4665689"/>
                <a:ext cx="1600200" cy="1524000"/>
                <a:chOff x="533400" y="4648200"/>
                <a:chExt cx="1905000" cy="1828800"/>
              </a:xfrm>
            </p:grpSpPr>
            <p:sp>
              <p:nvSpPr>
                <p:cNvPr id="32" name="Plus 119">
                  <a:extLst>
                    <a:ext uri="{FF2B5EF4-FFF2-40B4-BE49-F238E27FC236}">
                      <a16:creationId xmlns:a16="http://schemas.microsoft.com/office/drawing/2014/main" id="{6DD1B874-8303-8948-D5C5-A319145DFD8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1DAE96C2-5185-FD76-0BCE-F5877044FB83}"/>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778DB818-426C-8EE9-E704-207517B3405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52D7C0AB-624F-AA99-119E-DD116ED8215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44">
                <a:extLst>
                  <a:ext uri="{FF2B5EF4-FFF2-40B4-BE49-F238E27FC236}">
                    <a16:creationId xmlns:a16="http://schemas.microsoft.com/office/drawing/2014/main" id="{14C3093E-121F-3F11-EEB4-562DDA2E5193}"/>
                  </a:ext>
                </a:extLst>
              </p:cNvPr>
              <p:cNvGrpSpPr/>
              <p:nvPr/>
            </p:nvGrpSpPr>
            <p:grpSpPr>
              <a:xfrm>
                <a:off x="2385934" y="4665689"/>
                <a:ext cx="1600200" cy="1524000"/>
                <a:chOff x="533400" y="4648200"/>
                <a:chExt cx="1905000" cy="1828800"/>
              </a:xfrm>
            </p:grpSpPr>
            <p:sp>
              <p:nvSpPr>
                <p:cNvPr id="28" name="Plus 115">
                  <a:extLst>
                    <a:ext uri="{FF2B5EF4-FFF2-40B4-BE49-F238E27FC236}">
                      <a16:creationId xmlns:a16="http://schemas.microsoft.com/office/drawing/2014/main" id="{D225F852-528A-39E9-B6EA-301F903AD38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46829C89-FDBB-378C-6E8D-21B46CAD4163}"/>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316EB486-52E1-B353-FBB1-4FD9CDEE9650}"/>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43A2DFE1-7954-89F6-7237-7CF94254358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3" name="Group 92">
            <a:extLst>
              <a:ext uri="{FF2B5EF4-FFF2-40B4-BE49-F238E27FC236}">
                <a16:creationId xmlns:a16="http://schemas.microsoft.com/office/drawing/2014/main" id="{3953A9F0-EA3A-F45A-1ECD-11541207DD79}"/>
              </a:ext>
            </a:extLst>
          </p:cNvPr>
          <p:cNvGrpSpPr/>
          <p:nvPr/>
        </p:nvGrpSpPr>
        <p:grpSpPr>
          <a:xfrm>
            <a:off x="3178137" y="2248484"/>
            <a:ext cx="1416934" cy="3044523"/>
            <a:chOff x="380464" y="378001"/>
            <a:chExt cx="2940416" cy="6317984"/>
          </a:xfrm>
        </p:grpSpPr>
        <p:sp>
          <p:nvSpPr>
            <p:cNvPr id="94" name="Cloud 93">
              <a:extLst>
                <a:ext uri="{FF2B5EF4-FFF2-40B4-BE49-F238E27FC236}">
                  <a16:creationId xmlns:a16="http://schemas.microsoft.com/office/drawing/2014/main" id="{BF410364-C1FE-4BB0-17F8-873BCEF6959F}"/>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47">
              <a:extLst>
                <a:ext uri="{FF2B5EF4-FFF2-40B4-BE49-F238E27FC236}">
                  <a16:creationId xmlns:a16="http://schemas.microsoft.com/office/drawing/2014/main" id="{0AD29B7A-D163-5659-5692-671572789C2F}"/>
                </a:ext>
              </a:extLst>
            </p:cNvPr>
            <p:cNvGrpSpPr/>
            <p:nvPr/>
          </p:nvGrpSpPr>
          <p:grpSpPr>
            <a:xfrm rot="2613352">
              <a:off x="986283" y="5708442"/>
              <a:ext cx="849646" cy="987543"/>
              <a:chOff x="6106804" y="4039302"/>
              <a:chExt cx="666047" cy="774146"/>
            </a:xfrm>
          </p:grpSpPr>
          <p:sp>
            <p:nvSpPr>
              <p:cNvPr id="140" name="Oval 139">
                <a:extLst>
                  <a:ext uri="{FF2B5EF4-FFF2-40B4-BE49-F238E27FC236}">
                    <a16:creationId xmlns:a16="http://schemas.microsoft.com/office/drawing/2014/main" id="{622F7B91-E50C-C2C4-5397-6420C52F512A}"/>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BA4C60D6-2A04-8191-4057-2A1D5A5C9D5F}"/>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9CE446BB-ABD6-CD17-5FF5-7B40D3C654C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46">
              <a:extLst>
                <a:ext uri="{FF2B5EF4-FFF2-40B4-BE49-F238E27FC236}">
                  <a16:creationId xmlns:a16="http://schemas.microsoft.com/office/drawing/2014/main" id="{14798A0E-2F5A-B141-1057-1DE0C88CBE60}"/>
                </a:ext>
              </a:extLst>
            </p:cNvPr>
            <p:cNvGrpSpPr/>
            <p:nvPr/>
          </p:nvGrpSpPr>
          <p:grpSpPr>
            <a:xfrm>
              <a:off x="1900966" y="5705254"/>
              <a:ext cx="849646" cy="987543"/>
              <a:chOff x="6106804" y="4039302"/>
              <a:chExt cx="666047" cy="774146"/>
            </a:xfrm>
          </p:grpSpPr>
          <p:sp>
            <p:nvSpPr>
              <p:cNvPr id="137" name="Oval 43">
                <a:extLst>
                  <a:ext uri="{FF2B5EF4-FFF2-40B4-BE49-F238E27FC236}">
                    <a16:creationId xmlns:a16="http://schemas.microsoft.com/office/drawing/2014/main" id="{46DE7918-A03E-3410-1F6F-252E3388D32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44">
                <a:extLst>
                  <a:ext uri="{FF2B5EF4-FFF2-40B4-BE49-F238E27FC236}">
                    <a16:creationId xmlns:a16="http://schemas.microsoft.com/office/drawing/2014/main" id="{FAFE6C14-B21A-D5BE-D961-5F946C42CA9A}"/>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45">
                <a:extLst>
                  <a:ext uri="{FF2B5EF4-FFF2-40B4-BE49-F238E27FC236}">
                    <a16:creationId xmlns:a16="http://schemas.microsoft.com/office/drawing/2014/main" id="{177B3D25-C87F-561F-1B4C-F1147E3887D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96">
              <a:extLst>
                <a:ext uri="{FF2B5EF4-FFF2-40B4-BE49-F238E27FC236}">
                  <a16:creationId xmlns:a16="http://schemas.microsoft.com/office/drawing/2014/main" id="{D77EDD31-EDBF-FF9C-581B-80D142F1BBC5}"/>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5852F4-CE87-226C-4822-5A0A61390534}"/>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9BF30896-74EB-9B4F-2115-B534D3B59945}"/>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9DD83E86-2FAA-781A-1864-EA135968157F}"/>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FC48306F-9B3C-1EAE-ADCC-36EEC7363823}"/>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898AD1F7-26D7-981E-2D10-F0E85C03C626}"/>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36AA611E-C91C-2393-252C-CBA703F01B6D}"/>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97BFE150-89F1-63E1-0CC1-49223540215C}"/>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4">
              <a:extLst>
                <a:ext uri="{FF2B5EF4-FFF2-40B4-BE49-F238E27FC236}">
                  <a16:creationId xmlns:a16="http://schemas.microsoft.com/office/drawing/2014/main" id="{EB0ACDAD-44D7-914F-B6C0-A63A7C937B18}"/>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26">
              <a:extLst>
                <a:ext uri="{FF2B5EF4-FFF2-40B4-BE49-F238E27FC236}">
                  <a16:creationId xmlns:a16="http://schemas.microsoft.com/office/drawing/2014/main" id="{89DCE25C-92E8-06E0-5AB4-D073F800DB59}"/>
                </a:ext>
              </a:extLst>
            </p:cNvPr>
            <p:cNvGrpSpPr/>
            <p:nvPr/>
          </p:nvGrpSpPr>
          <p:grpSpPr>
            <a:xfrm rot="4901522">
              <a:off x="1055947" y="3502862"/>
              <a:ext cx="2818778" cy="668978"/>
              <a:chOff x="5029200" y="1371600"/>
              <a:chExt cx="6791793" cy="1933731"/>
            </a:xfrm>
          </p:grpSpPr>
          <p:grpSp>
            <p:nvGrpSpPr>
              <p:cNvPr id="125" name="Group 16">
                <a:extLst>
                  <a:ext uri="{FF2B5EF4-FFF2-40B4-BE49-F238E27FC236}">
                    <a16:creationId xmlns:a16="http://schemas.microsoft.com/office/drawing/2014/main" id="{7A89D1E0-108C-D13C-EC18-91A3255B2926}"/>
                  </a:ext>
                </a:extLst>
              </p:cNvPr>
              <p:cNvGrpSpPr/>
              <p:nvPr/>
            </p:nvGrpSpPr>
            <p:grpSpPr>
              <a:xfrm>
                <a:off x="5029200" y="1371600"/>
                <a:ext cx="1752600" cy="1905000"/>
                <a:chOff x="5029200" y="1371600"/>
                <a:chExt cx="1752600" cy="1905000"/>
              </a:xfrm>
            </p:grpSpPr>
            <p:sp>
              <p:nvSpPr>
                <p:cNvPr id="135" name="4-Point Star 14">
                  <a:extLst>
                    <a:ext uri="{FF2B5EF4-FFF2-40B4-BE49-F238E27FC236}">
                      <a16:creationId xmlns:a16="http://schemas.microsoft.com/office/drawing/2014/main" id="{2CE5BAFB-6F71-2DDB-19C0-DD45928B735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4-Point Star 15">
                  <a:extLst>
                    <a:ext uri="{FF2B5EF4-FFF2-40B4-BE49-F238E27FC236}">
                      <a16:creationId xmlns:a16="http://schemas.microsoft.com/office/drawing/2014/main" id="{859DD9AA-8434-6CD6-C699-B3AF459AA1D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7">
                <a:extLst>
                  <a:ext uri="{FF2B5EF4-FFF2-40B4-BE49-F238E27FC236}">
                    <a16:creationId xmlns:a16="http://schemas.microsoft.com/office/drawing/2014/main" id="{C91B5FF4-F7BA-217F-D186-1CCF18895114}"/>
                  </a:ext>
                </a:extLst>
              </p:cNvPr>
              <p:cNvGrpSpPr/>
              <p:nvPr/>
            </p:nvGrpSpPr>
            <p:grpSpPr>
              <a:xfrm>
                <a:off x="6713095" y="1400331"/>
                <a:ext cx="1752600" cy="1905000"/>
                <a:chOff x="5029200" y="1371600"/>
                <a:chExt cx="1752600" cy="1905000"/>
              </a:xfrm>
            </p:grpSpPr>
            <p:sp>
              <p:nvSpPr>
                <p:cNvPr id="133" name="4-Point Star 205">
                  <a:extLst>
                    <a:ext uri="{FF2B5EF4-FFF2-40B4-BE49-F238E27FC236}">
                      <a16:creationId xmlns:a16="http://schemas.microsoft.com/office/drawing/2014/main" id="{005A2EF9-0959-462F-0B48-F9BE7C2CDA1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4-Point Star 206">
                  <a:extLst>
                    <a:ext uri="{FF2B5EF4-FFF2-40B4-BE49-F238E27FC236}">
                      <a16:creationId xmlns:a16="http://schemas.microsoft.com/office/drawing/2014/main" id="{68DB9745-D29D-4429-9D70-3F9F1279C5D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20">
                <a:extLst>
                  <a:ext uri="{FF2B5EF4-FFF2-40B4-BE49-F238E27FC236}">
                    <a16:creationId xmlns:a16="http://schemas.microsoft.com/office/drawing/2014/main" id="{9A1D3F8E-5EA4-2996-BA93-CA331F69013B}"/>
                  </a:ext>
                </a:extLst>
              </p:cNvPr>
              <p:cNvGrpSpPr/>
              <p:nvPr/>
            </p:nvGrpSpPr>
            <p:grpSpPr>
              <a:xfrm>
                <a:off x="8404486" y="1389088"/>
                <a:ext cx="1752600" cy="1905000"/>
                <a:chOff x="5029200" y="1371600"/>
                <a:chExt cx="1752600" cy="1905000"/>
              </a:xfrm>
            </p:grpSpPr>
            <p:sp>
              <p:nvSpPr>
                <p:cNvPr id="131" name="4-Point Star 203">
                  <a:extLst>
                    <a:ext uri="{FF2B5EF4-FFF2-40B4-BE49-F238E27FC236}">
                      <a16:creationId xmlns:a16="http://schemas.microsoft.com/office/drawing/2014/main" id="{AFB4DC79-D4B3-F339-1F81-B3EF0C9F7B5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4-Point Star 204">
                  <a:extLst>
                    <a:ext uri="{FF2B5EF4-FFF2-40B4-BE49-F238E27FC236}">
                      <a16:creationId xmlns:a16="http://schemas.microsoft.com/office/drawing/2014/main" id="{42953E9D-350B-9C57-05AA-E2A5D7441C6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23">
                <a:extLst>
                  <a:ext uri="{FF2B5EF4-FFF2-40B4-BE49-F238E27FC236}">
                    <a16:creationId xmlns:a16="http://schemas.microsoft.com/office/drawing/2014/main" id="{C15131A5-81FC-D521-E39A-F16124311ADD}"/>
                  </a:ext>
                </a:extLst>
              </p:cNvPr>
              <p:cNvGrpSpPr/>
              <p:nvPr/>
            </p:nvGrpSpPr>
            <p:grpSpPr>
              <a:xfrm>
                <a:off x="10068393" y="1389089"/>
                <a:ext cx="1752600" cy="1905000"/>
                <a:chOff x="5029200" y="1371600"/>
                <a:chExt cx="1752600" cy="1905000"/>
              </a:xfrm>
            </p:grpSpPr>
            <p:sp>
              <p:nvSpPr>
                <p:cNvPr id="129" name="4-Point Star 24">
                  <a:extLst>
                    <a:ext uri="{FF2B5EF4-FFF2-40B4-BE49-F238E27FC236}">
                      <a16:creationId xmlns:a16="http://schemas.microsoft.com/office/drawing/2014/main" id="{8FC31C6F-8BFE-DA61-2E83-A6025E1F074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4-Point Star 25">
                  <a:extLst>
                    <a:ext uri="{FF2B5EF4-FFF2-40B4-BE49-F238E27FC236}">
                      <a16:creationId xmlns:a16="http://schemas.microsoft.com/office/drawing/2014/main" id="{4B630A1C-4F71-DA9D-7270-C144B3C1E12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27">
              <a:extLst>
                <a:ext uri="{FF2B5EF4-FFF2-40B4-BE49-F238E27FC236}">
                  <a16:creationId xmlns:a16="http://schemas.microsoft.com/office/drawing/2014/main" id="{C8A1E355-0FD6-7F55-207D-49D776496B28}"/>
                </a:ext>
              </a:extLst>
            </p:cNvPr>
            <p:cNvGrpSpPr/>
            <p:nvPr/>
          </p:nvGrpSpPr>
          <p:grpSpPr>
            <a:xfrm rot="5740360">
              <a:off x="-2808" y="3534746"/>
              <a:ext cx="2818778" cy="668978"/>
              <a:chOff x="5029200" y="1371600"/>
              <a:chExt cx="6791793" cy="1933731"/>
            </a:xfrm>
          </p:grpSpPr>
          <p:grpSp>
            <p:nvGrpSpPr>
              <p:cNvPr id="113" name="Group 16">
                <a:extLst>
                  <a:ext uri="{FF2B5EF4-FFF2-40B4-BE49-F238E27FC236}">
                    <a16:creationId xmlns:a16="http://schemas.microsoft.com/office/drawing/2014/main" id="{3B8E849E-0853-B338-1771-34C9B570BF5B}"/>
                  </a:ext>
                </a:extLst>
              </p:cNvPr>
              <p:cNvGrpSpPr/>
              <p:nvPr/>
            </p:nvGrpSpPr>
            <p:grpSpPr>
              <a:xfrm>
                <a:off x="5029200" y="1371600"/>
                <a:ext cx="1752600" cy="1905000"/>
                <a:chOff x="5029200" y="1371600"/>
                <a:chExt cx="1752600" cy="1905000"/>
              </a:xfrm>
            </p:grpSpPr>
            <p:sp>
              <p:nvSpPr>
                <p:cNvPr id="123" name="4-Point Star 195">
                  <a:extLst>
                    <a:ext uri="{FF2B5EF4-FFF2-40B4-BE49-F238E27FC236}">
                      <a16:creationId xmlns:a16="http://schemas.microsoft.com/office/drawing/2014/main" id="{54847296-E244-EC41-5472-98DAAACB33E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4-Point Star 196">
                  <a:extLst>
                    <a:ext uri="{FF2B5EF4-FFF2-40B4-BE49-F238E27FC236}">
                      <a16:creationId xmlns:a16="http://schemas.microsoft.com/office/drawing/2014/main" id="{5C20E571-B5D4-9194-0E8C-F118804933B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 name="Group 17">
                <a:extLst>
                  <a:ext uri="{FF2B5EF4-FFF2-40B4-BE49-F238E27FC236}">
                    <a16:creationId xmlns:a16="http://schemas.microsoft.com/office/drawing/2014/main" id="{7C870A2F-4F7E-C03A-49A5-5A50F0A1B0C1}"/>
                  </a:ext>
                </a:extLst>
              </p:cNvPr>
              <p:cNvGrpSpPr/>
              <p:nvPr/>
            </p:nvGrpSpPr>
            <p:grpSpPr>
              <a:xfrm>
                <a:off x="6713095" y="1400331"/>
                <a:ext cx="1752600" cy="1905000"/>
                <a:chOff x="5029200" y="1371600"/>
                <a:chExt cx="1752600" cy="1905000"/>
              </a:xfrm>
            </p:grpSpPr>
            <p:sp>
              <p:nvSpPr>
                <p:cNvPr id="121" name="4-Point Star 193">
                  <a:extLst>
                    <a:ext uri="{FF2B5EF4-FFF2-40B4-BE49-F238E27FC236}">
                      <a16:creationId xmlns:a16="http://schemas.microsoft.com/office/drawing/2014/main" id="{A988F75E-5CFF-10D9-53A1-21C045628E5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4-Point Star 194">
                  <a:extLst>
                    <a:ext uri="{FF2B5EF4-FFF2-40B4-BE49-F238E27FC236}">
                      <a16:creationId xmlns:a16="http://schemas.microsoft.com/office/drawing/2014/main" id="{DF8543FF-87E8-894E-4F6B-3626BBA6760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20">
                <a:extLst>
                  <a:ext uri="{FF2B5EF4-FFF2-40B4-BE49-F238E27FC236}">
                    <a16:creationId xmlns:a16="http://schemas.microsoft.com/office/drawing/2014/main" id="{9C70D7C8-0D02-06A1-159E-787979D2F27F}"/>
                  </a:ext>
                </a:extLst>
              </p:cNvPr>
              <p:cNvGrpSpPr/>
              <p:nvPr/>
            </p:nvGrpSpPr>
            <p:grpSpPr>
              <a:xfrm>
                <a:off x="8404486" y="1389088"/>
                <a:ext cx="1752600" cy="1905000"/>
                <a:chOff x="5029200" y="1371600"/>
                <a:chExt cx="1752600" cy="1905000"/>
              </a:xfrm>
            </p:grpSpPr>
            <p:sp>
              <p:nvSpPr>
                <p:cNvPr id="119" name="4-Point Star 191">
                  <a:extLst>
                    <a:ext uri="{FF2B5EF4-FFF2-40B4-BE49-F238E27FC236}">
                      <a16:creationId xmlns:a16="http://schemas.microsoft.com/office/drawing/2014/main" id="{280B58EF-6361-39B1-857C-A3E0DA0A764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4-Point Star 192">
                  <a:extLst>
                    <a:ext uri="{FF2B5EF4-FFF2-40B4-BE49-F238E27FC236}">
                      <a16:creationId xmlns:a16="http://schemas.microsoft.com/office/drawing/2014/main" id="{FEB4166E-A0B8-E438-75E9-A7D446DA31D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3">
                <a:extLst>
                  <a:ext uri="{FF2B5EF4-FFF2-40B4-BE49-F238E27FC236}">
                    <a16:creationId xmlns:a16="http://schemas.microsoft.com/office/drawing/2014/main" id="{8EAE85D6-0DBB-321F-FAAD-345492A41955}"/>
                  </a:ext>
                </a:extLst>
              </p:cNvPr>
              <p:cNvGrpSpPr/>
              <p:nvPr/>
            </p:nvGrpSpPr>
            <p:grpSpPr>
              <a:xfrm>
                <a:off x="10068393" y="1389089"/>
                <a:ext cx="1752600" cy="1905000"/>
                <a:chOff x="5029200" y="1371600"/>
                <a:chExt cx="1752600" cy="1905000"/>
              </a:xfrm>
            </p:grpSpPr>
            <p:sp>
              <p:nvSpPr>
                <p:cNvPr id="117" name="4-Point Star 27">
                  <a:extLst>
                    <a:ext uri="{FF2B5EF4-FFF2-40B4-BE49-F238E27FC236}">
                      <a16:creationId xmlns:a16="http://schemas.microsoft.com/office/drawing/2014/main" id="{33E68EC2-8A8C-05D4-EE2D-6F945743CC3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4-Point Star 190">
                  <a:extLst>
                    <a:ext uri="{FF2B5EF4-FFF2-40B4-BE49-F238E27FC236}">
                      <a16:creationId xmlns:a16="http://schemas.microsoft.com/office/drawing/2014/main" id="{565F0A55-ED37-FDDC-CD24-93BD19E56DF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 name="Rounded Rectangle 178">
              <a:extLst>
                <a:ext uri="{FF2B5EF4-FFF2-40B4-BE49-F238E27FC236}">
                  <a16:creationId xmlns:a16="http://schemas.microsoft.com/office/drawing/2014/main" id="{5001CED9-B827-1CB2-F22B-D085ACAB8504}"/>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79">
              <a:extLst>
                <a:ext uri="{FF2B5EF4-FFF2-40B4-BE49-F238E27FC236}">
                  <a16:creationId xmlns:a16="http://schemas.microsoft.com/office/drawing/2014/main" id="{11D8CD10-5D2E-EB91-04F0-CC3010DC7A71}"/>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E8221D89-F778-47EF-638C-392A526960B7}"/>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Cloud 110">
              <a:extLst>
                <a:ext uri="{FF2B5EF4-FFF2-40B4-BE49-F238E27FC236}">
                  <a16:creationId xmlns:a16="http://schemas.microsoft.com/office/drawing/2014/main" id="{F29BC496-6511-39CB-6578-5F3BF2ADC455}"/>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9BC5231-4D73-C5CC-4074-EEA44EFC153B}"/>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5488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Revealed Unto Babes</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11:25</a:t>
            </a:r>
          </a:p>
        </p:txBody>
      </p:sp>
      <p:sp>
        <p:nvSpPr>
          <p:cNvPr id="2" name="Rectangle 1"/>
          <p:cNvSpPr/>
          <p:nvPr/>
        </p:nvSpPr>
        <p:spPr>
          <a:xfrm>
            <a:off x="190686" y="1033165"/>
            <a:ext cx="6177481" cy="2031325"/>
          </a:xfrm>
          <a:prstGeom prst="rect">
            <a:avLst/>
          </a:prstGeom>
        </p:spPr>
        <p:txBody>
          <a:bodyPr wrap="square">
            <a:spAutoFit/>
          </a:bodyPr>
          <a:lstStyle/>
          <a:p>
            <a:pPr fontAlgn="base"/>
            <a:r>
              <a:rPr lang="en-US" dirty="0">
                <a:solidFill>
                  <a:schemeClr val="bg1"/>
                </a:solidFill>
              </a:rPr>
              <a:t>"Compared with the learned men of the time, such as the rabbis and scribes, whose knowledge served but to harden their hearts against the truth, these devoted servants were as babes in humility, trust, and faith. </a:t>
            </a:r>
          </a:p>
          <a:p>
            <a:pPr fontAlgn="base"/>
            <a:endParaRPr lang="en-US" dirty="0">
              <a:solidFill>
                <a:schemeClr val="bg1"/>
              </a:solidFill>
            </a:endParaRPr>
          </a:p>
          <a:p>
            <a:pPr fontAlgn="base"/>
            <a:r>
              <a:rPr lang="en-US" dirty="0">
                <a:solidFill>
                  <a:schemeClr val="bg1"/>
                </a:solidFill>
              </a:rPr>
              <a:t>Such children were and are among the nobles of the kingdom." (5)</a:t>
            </a:r>
          </a:p>
        </p:txBody>
      </p:sp>
      <p:sp>
        <p:nvSpPr>
          <p:cNvPr id="10" name="Rectangle 9"/>
          <p:cNvSpPr/>
          <p:nvPr/>
        </p:nvSpPr>
        <p:spPr>
          <a:xfrm>
            <a:off x="6294797" y="4944752"/>
            <a:ext cx="5398883" cy="954107"/>
          </a:xfrm>
          <a:prstGeom prst="rect">
            <a:avLst/>
          </a:prstGeom>
        </p:spPr>
        <p:txBody>
          <a:bodyPr wrap="square">
            <a:spAutoFit/>
          </a:bodyPr>
          <a:lstStyle/>
          <a:p>
            <a:pPr fontAlgn="base"/>
            <a:r>
              <a:rPr lang="en-US" sz="2800" dirty="0">
                <a:solidFill>
                  <a:schemeClr val="bg1"/>
                </a:solidFill>
              </a:rPr>
              <a:t>We are like children when we are prepared to receive the gospel.</a:t>
            </a:r>
          </a:p>
        </p:txBody>
      </p:sp>
      <p:pic>
        <p:nvPicPr>
          <p:cNvPr id="3076" name="Picture 4" descr="https://s-media-cache-ak0.pinimg.com/236x/d5/32/50/d53250e0e7f605aece36de871131c6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1538" y="973690"/>
            <a:ext cx="2247900" cy="31337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4.ggpht.com/yKRyLqfKny5H5htN70J4zBxz-Zm5fua6B5gpw2iIjHy0SCdSUsYrcuwaBLYYOiU-urA=w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6180" y="103316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06.deviantart.net/5017/i/2013/201/f/f/the_pharisee_by_stargirl0708-d6ebeg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12" t="157" b="-1"/>
          <a:stretch/>
        </p:blipFill>
        <p:spPr bwMode="auto">
          <a:xfrm flipH="1">
            <a:off x="1767589" y="3023509"/>
            <a:ext cx="3457012" cy="356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University of God</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11:25</a:t>
            </a:r>
          </a:p>
        </p:txBody>
      </p:sp>
      <p:sp>
        <p:nvSpPr>
          <p:cNvPr id="5" name="Rectangle 4"/>
          <p:cNvSpPr/>
          <p:nvPr/>
        </p:nvSpPr>
        <p:spPr>
          <a:xfrm>
            <a:off x="796457" y="1043102"/>
            <a:ext cx="8649078" cy="1754326"/>
          </a:xfrm>
          <a:prstGeom prst="rect">
            <a:avLst/>
          </a:prstGeom>
        </p:spPr>
        <p:txBody>
          <a:bodyPr wrap="square">
            <a:spAutoFit/>
          </a:bodyPr>
          <a:lstStyle/>
          <a:p>
            <a:r>
              <a:rPr lang="en-US" dirty="0">
                <a:solidFill>
                  <a:schemeClr val="bg1"/>
                </a:solidFill>
                <a:latin typeface="Abadi" panose="020B0604020104020204" pitchFamily="34" charset="0"/>
              </a:rPr>
              <a:t>“…people are not wise in this world's learning, or experienced; they are youthful, inexperienced, frequently uneducated, and crude, but enjoying an experience and receiving an education superior to that obtained anywhere else. We value the privilege of educating our children in the great universities of the world, preparing them for life's duties; but is it not far more important that they should be prepared both for this life's duties and those of the life to come, the eternities?</a:t>
            </a:r>
            <a:endParaRPr lang="en-US" dirty="0">
              <a:solidFill>
                <a:schemeClr val="bg1"/>
              </a:solidFill>
            </a:endParaRPr>
          </a:p>
        </p:txBody>
      </p:sp>
      <p:sp>
        <p:nvSpPr>
          <p:cNvPr id="3" name="Rectangle 2"/>
          <p:cNvSpPr/>
          <p:nvPr/>
        </p:nvSpPr>
        <p:spPr>
          <a:xfrm>
            <a:off x="5370752" y="3039902"/>
            <a:ext cx="6394764" cy="2862322"/>
          </a:xfrm>
          <a:prstGeom prst="rect">
            <a:avLst/>
          </a:prstGeom>
        </p:spPr>
        <p:txBody>
          <a:bodyPr wrap="square">
            <a:spAutoFit/>
          </a:bodyPr>
          <a:lstStyle/>
          <a:p>
            <a:r>
              <a:rPr lang="en-US" dirty="0">
                <a:solidFill>
                  <a:schemeClr val="bg1"/>
                </a:solidFill>
                <a:latin typeface="Abadi" panose="020B0604020104020204" pitchFamily="34" charset="0"/>
              </a:rPr>
              <a:t>“It is the greatest university training, to be thus divinely inspired, guided and educated.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is more than what people call religious training. </a:t>
            </a:r>
          </a:p>
          <a:p>
            <a:r>
              <a:rPr lang="en-US" dirty="0">
                <a:solidFill>
                  <a:schemeClr val="bg1"/>
                </a:solidFill>
                <a:latin typeface="Abadi" panose="020B0604020104020204" pitchFamily="34" charset="0"/>
              </a:rPr>
              <a:t>There is in it also a most practical training for life's secular duties as well.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develops more than any college work will, initiative, self reliance, leadership, moral character, virtue, love of fellowmen, and above all the love of God, and a knowledge of him." (6)</a:t>
            </a:r>
            <a:endParaRPr lang="en-US" dirty="0">
              <a:solidFill>
                <a:schemeClr val="bg1"/>
              </a:solidFill>
            </a:endParaRPr>
          </a:p>
        </p:txBody>
      </p:sp>
      <p:pic>
        <p:nvPicPr>
          <p:cNvPr id="2050" name="Picture 2" descr="http://www.ahgp.org/inter-mt/images/moyle-j-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0387" y="184014"/>
            <a:ext cx="1371819" cy="19891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96457" y="2917200"/>
            <a:ext cx="4310525" cy="3505301"/>
            <a:chOff x="796457" y="2917200"/>
            <a:chExt cx="4310525" cy="3505301"/>
          </a:xfrm>
        </p:grpSpPr>
        <p:grpSp>
          <p:nvGrpSpPr>
            <p:cNvPr id="8" name="Group 7"/>
            <p:cNvGrpSpPr/>
            <p:nvPr/>
          </p:nvGrpSpPr>
          <p:grpSpPr>
            <a:xfrm>
              <a:off x="796457" y="2917200"/>
              <a:ext cx="4310525" cy="3505301"/>
              <a:chOff x="633743" y="2797428"/>
              <a:chExt cx="4310525" cy="3505301"/>
            </a:xfrm>
          </p:grpSpPr>
          <p:sp>
            <p:nvSpPr>
              <p:cNvPr id="7" name="Rectangle 6"/>
              <p:cNvSpPr/>
              <p:nvPr/>
            </p:nvSpPr>
            <p:spPr>
              <a:xfrm>
                <a:off x="633743" y="2797428"/>
                <a:ext cx="4310525" cy="350530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09776" y="2890294"/>
                <a:ext cx="3179449" cy="3212431"/>
                <a:chOff x="909776" y="2890294"/>
                <a:chExt cx="3179449" cy="3212431"/>
              </a:xfrm>
            </p:grpSpPr>
            <p:grpSp>
              <p:nvGrpSpPr>
                <p:cNvPr id="11" name="Group 10"/>
                <p:cNvGrpSpPr/>
                <p:nvPr/>
              </p:nvGrpSpPr>
              <p:grpSpPr>
                <a:xfrm>
                  <a:off x="909776" y="3666835"/>
                  <a:ext cx="714307" cy="2435890"/>
                  <a:chOff x="5656507" y="2552569"/>
                  <a:chExt cx="1176995" cy="4013721"/>
                </a:xfrm>
              </p:grpSpPr>
              <p:grpSp>
                <p:nvGrpSpPr>
                  <p:cNvPr id="12" name="Group 11"/>
                  <p:cNvGrpSpPr/>
                  <p:nvPr/>
                </p:nvGrpSpPr>
                <p:grpSpPr>
                  <a:xfrm>
                    <a:off x="5795318" y="2717729"/>
                    <a:ext cx="1003199" cy="3848561"/>
                    <a:chOff x="3729193" y="976912"/>
                    <a:chExt cx="1003199" cy="3848561"/>
                  </a:xfrm>
                </p:grpSpPr>
                <p:sp>
                  <p:nvSpPr>
                    <p:cNvPr id="21" name="Rounded Rectangle 20"/>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656507" y="2552569"/>
                    <a:ext cx="1176995" cy="613093"/>
                    <a:chOff x="5656507" y="2552569"/>
                    <a:chExt cx="1176995" cy="613093"/>
                  </a:xfrm>
                </p:grpSpPr>
                <p:grpSp>
                  <p:nvGrpSpPr>
                    <p:cNvPr id="15" name="Group 14"/>
                    <p:cNvGrpSpPr/>
                    <p:nvPr/>
                  </p:nvGrpSpPr>
                  <p:grpSpPr>
                    <a:xfrm>
                      <a:off x="6658427" y="2717729"/>
                      <a:ext cx="165758" cy="447933"/>
                      <a:chOff x="8242972" y="1553341"/>
                      <a:chExt cx="165758" cy="447933"/>
                    </a:xfrm>
                  </p:grpSpPr>
                  <p:sp>
                    <p:nvSpPr>
                      <p:cNvPr id="18" name="Rounded Rectangle 17"/>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an 15"/>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p:cNvGrpSpPr/>
                <p:nvPr/>
              </p:nvGrpSpPr>
              <p:grpSpPr>
                <a:xfrm>
                  <a:off x="1544054" y="2890294"/>
                  <a:ext cx="2545171" cy="2513006"/>
                  <a:chOff x="604083" y="3820171"/>
                  <a:chExt cx="2545171" cy="2513006"/>
                </a:xfrm>
              </p:grpSpPr>
              <p:sp>
                <p:nvSpPr>
                  <p:cNvPr id="45" name="Isosceles Triangle 44"/>
                  <p:cNvSpPr/>
                  <p:nvPr/>
                </p:nvSpPr>
                <p:spPr>
                  <a:xfrm>
                    <a:off x="604083" y="3820171"/>
                    <a:ext cx="2545171" cy="697507"/>
                  </a:xfrm>
                  <a:prstGeom prst="triangle">
                    <a:avLst>
                      <a:gd name="adj" fmla="val 49288"/>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68310" y="4657745"/>
                    <a:ext cx="334977" cy="128132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722125" y="4657745"/>
                    <a:ext cx="334977" cy="128132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343825" y="4657745"/>
                    <a:ext cx="334977" cy="128132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13819" y="6044740"/>
                    <a:ext cx="2143805" cy="935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10842" y="6237838"/>
                    <a:ext cx="2538412" cy="9533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3" name="Group 52"/>
            <p:cNvGrpSpPr/>
            <p:nvPr/>
          </p:nvGrpSpPr>
          <p:grpSpPr>
            <a:xfrm>
              <a:off x="4229218" y="3740241"/>
              <a:ext cx="722981" cy="2361560"/>
              <a:chOff x="7445942" y="2630857"/>
              <a:chExt cx="1206663" cy="3941471"/>
            </a:xfrm>
          </p:grpSpPr>
          <p:sp>
            <p:nvSpPr>
              <p:cNvPr id="54" name="Moon 53"/>
              <p:cNvSpPr/>
              <p:nvPr/>
            </p:nvSpPr>
            <p:spPr>
              <a:xfrm rot="1394279" flipH="1">
                <a:off x="7575436" y="3069954"/>
                <a:ext cx="368149" cy="420786"/>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19631823">
                <a:off x="8155001" y="3053548"/>
                <a:ext cx="368149" cy="45765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7445942" y="2630857"/>
                <a:ext cx="1206663" cy="3941471"/>
                <a:chOff x="7445942" y="2630857"/>
                <a:chExt cx="1206663" cy="3941471"/>
              </a:xfrm>
            </p:grpSpPr>
            <p:grpSp>
              <p:nvGrpSpPr>
                <p:cNvPr id="57" name="Group 56"/>
                <p:cNvGrpSpPr/>
                <p:nvPr/>
              </p:nvGrpSpPr>
              <p:grpSpPr>
                <a:xfrm>
                  <a:off x="7484844" y="2840399"/>
                  <a:ext cx="1167761" cy="3731929"/>
                  <a:chOff x="7205858" y="1350098"/>
                  <a:chExt cx="1204256" cy="3848561"/>
                </a:xfrm>
              </p:grpSpPr>
              <p:grpSp>
                <p:nvGrpSpPr>
                  <p:cNvPr id="65" name="Group 64"/>
                  <p:cNvGrpSpPr/>
                  <p:nvPr/>
                </p:nvGrpSpPr>
                <p:grpSpPr>
                  <a:xfrm>
                    <a:off x="7322943" y="1350098"/>
                    <a:ext cx="1003199" cy="3848561"/>
                    <a:chOff x="3729193" y="976912"/>
                    <a:chExt cx="1003199" cy="3848561"/>
                  </a:xfrm>
                </p:grpSpPr>
                <p:sp>
                  <p:nvSpPr>
                    <p:cNvPr id="67" name="Rounded Rectangle 66"/>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9815699">
                      <a:off x="4320772" y="3413760"/>
                      <a:ext cx="308309"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Isosceles Triangle 6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7445942" y="2630857"/>
                  <a:ext cx="1176995" cy="613093"/>
                  <a:chOff x="5656507" y="2552569"/>
                  <a:chExt cx="1176995" cy="613093"/>
                </a:xfrm>
              </p:grpSpPr>
              <p:grpSp>
                <p:nvGrpSpPr>
                  <p:cNvPr id="59" name="Group 58"/>
                  <p:cNvGrpSpPr/>
                  <p:nvPr/>
                </p:nvGrpSpPr>
                <p:grpSpPr>
                  <a:xfrm>
                    <a:off x="6658427" y="2717729"/>
                    <a:ext cx="165758" cy="447933"/>
                    <a:chOff x="8242972" y="1553341"/>
                    <a:chExt cx="165758" cy="447933"/>
                  </a:xfrm>
                </p:grpSpPr>
                <p:sp>
                  <p:nvSpPr>
                    <p:cNvPr id="62" name="Rounded Rectangle 61"/>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Can 59"/>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8266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Knowing by Example</a:t>
            </a:r>
          </a:p>
        </p:txBody>
      </p:sp>
      <p:sp>
        <p:nvSpPr>
          <p:cNvPr id="13" name="TextBox 12"/>
          <p:cNvSpPr txBox="1"/>
          <p:nvPr/>
        </p:nvSpPr>
        <p:spPr>
          <a:xfrm>
            <a:off x="181599" y="76354"/>
            <a:ext cx="2498756" cy="738664"/>
          </a:xfrm>
          <a:prstGeom prst="rect">
            <a:avLst/>
          </a:prstGeom>
          <a:noFill/>
        </p:spPr>
        <p:txBody>
          <a:bodyPr wrap="square" rtlCol="0">
            <a:spAutoFit/>
          </a:bodyPr>
          <a:lstStyle/>
          <a:p>
            <a:r>
              <a:rPr lang="en-US" sz="1400" dirty="0">
                <a:solidFill>
                  <a:schemeClr val="bg1"/>
                </a:solidFill>
              </a:rPr>
              <a:t>Matthew 11:27</a:t>
            </a:r>
          </a:p>
          <a:p>
            <a:r>
              <a:rPr lang="en-US" sz="1400" dirty="0">
                <a:solidFill>
                  <a:schemeClr val="bg1"/>
                </a:solidFill>
              </a:rPr>
              <a:t>John 5:19,30</a:t>
            </a:r>
          </a:p>
          <a:p>
            <a:r>
              <a:rPr lang="en-US" sz="1400" dirty="0">
                <a:solidFill>
                  <a:schemeClr val="bg1"/>
                </a:solidFill>
              </a:rPr>
              <a:t>John 8:18-19, 26,28</a:t>
            </a:r>
          </a:p>
        </p:txBody>
      </p:sp>
      <p:sp>
        <p:nvSpPr>
          <p:cNvPr id="5" name="TextBox 4">
            <a:extLst>
              <a:ext uri="{FF2B5EF4-FFF2-40B4-BE49-F238E27FC236}">
                <a16:creationId xmlns:a16="http://schemas.microsoft.com/office/drawing/2014/main" id="{9E5CC5D3-678A-0D04-75A9-416188660B49}"/>
              </a:ext>
            </a:extLst>
          </p:cNvPr>
          <p:cNvSpPr txBox="1"/>
          <p:nvPr/>
        </p:nvSpPr>
        <p:spPr>
          <a:xfrm>
            <a:off x="1392593" y="923330"/>
            <a:ext cx="9720165" cy="1938992"/>
          </a:xfrm>
          <a:prstGeom prst="rect">
            <a:avLst/>
          </a:prstGeom>
          <a:noFill/>
        </p:spPr>
        <p:txBody>
          <a:bodyPr wrap="square">
            <a:spAutoFit/>
          </a:bodyPr>
          <a:lstStyle/>
          <a:p>
            <a:r>
              <a:rPr lang="en-US" sz="2400" b="0" i="0" dirty="0">
                <a:solidFill>
                  <a:schemeClr val="bg1"/>
                </a:solidFill>
                <a:effectLst/>
              </a:rPr>
              <a:t>The Savior testified that we can better come to know Heavenly Father by studying the example of His Son. </a:t>
            </a:r>
          </a:p>
          <a:p>
            <a:endParaRPr lang="en-US" sz="2400" dirty="0">
              <a:solidFill>
                <a:schemeClr val="bg1"/>
              </a:solidFill>
            </a:endParaRPr>
          </a:p>
          <a:p>
            <a:r>
              <a:rPr lang="en-US" sz="2400" b="0" i="0" dirty="0">
                <a:solidFill>
                  <a:schemeClr val="bg1"/>
                </a:solidFill>
                <a:effectLst/>
              </a:rPr>
              <a:t>All that Jesus Christ said and did followed the example of His Father and was intended to bring us more fully to the Father.</a:t>
            </a:r>
            <a:endParaRPr lang="en-US" sz="2400" dirty="0">
              <a:solidFill>
                <a:schemeClr val="bg1"/>
              </a:solidFill>
            </a:endParaRPr>
          </a:p>
        </p:txBody>
      </p:sp>
      <p:pic>
        <p:nvPicPr>
          <p:cNvPr id="7" name="Picture 6">
            <a:extLst>
              <a:ext uri="{FF2B5EF4-FFF2-40B4-BE49-F238E27FC236}">
                <a16:creationId xmlns:a16="http://schemas.microsoft.com/office/drawing/2014/main" id="{88C841FA-A282-9E1E-2347-75B5130C08AF}"/>
              </a:ext>
            </a:extLst>
          </p:cNvPr>
          <p:cNvPicPr>
            <a:picLocks noChangeAspect="1"/>
          </p:cNvPicPr>
          <p:nvPr/>
        </p:nvPicPr>
        <p:blipFill rotWithShape="1">
          <a:blip r:embed="rId3"/>
          <a:srcRect l="486" t="27784" r="60485" b="-13"/>
          <a:stretch/>
        </p:blipFill>
        <p:spPr>
          <a:xfrm>
            <a:off x="2425095" y="2884662"/>
            <a:ext cx="4367048" cy="3338658"/>
          </a:xfrm>
          <a:prstGeom prst="rect">
            <a:avLst/>
          </a:prstGeom>
        </p:spPr>
      </p:pic>
      <p:grpSp>
        <p:nvGrpSpPr>
          <p:cNvPr id="29" name="Group 28">
            <a:extLst>
              <a:ext uri="{FF2B5EF4-FFF2-40B4-BE49-F238E27FC236}">
                <a16:creationId xmlns:a16="http://schemas.microsoft.com/office/drawing/2014/main" id="{8648016B-2482-F522-F3F1-494948708B10}"/>
              </a:ext>
            </a:extLst>
          </p:cNvPr>
          <p:cNvGrpSpPr/>
          <p:nvPr/>
        </p:nvGrpSpPr>
        <p:grpSpPr>
          <a:xfrm>
            <a:off x="263292" y="2884662"/>
            <a:ext cx="1889723" cy="3347209"/>
            <a:chOff x="263292" y="2884662"/>
            <a:chExt cx="1889723" cy="3347209"/>
          </a:xfrm>
        </p:grpSpPr>
        <p:pic>
          <p:nvPicPr>
            <p:cNvPr id="12" name="Picture 11">
              <a:extLst>
                <a:ext uri="{FF2B5EF4-FFF2-40B4-BE49-F238E27FC236}">
                  <a16:creationId xmlns:a16="http://schemas.microsoft.com/office/drawing/2014/main" id="{4328C8A1-9548-8F9F-4766-51ABFF340792}"/>
                </a:ext>
              </a:extLst>
            </p:cNvPr>
            <p:cNvPicPr>
              <a:picLocks noChangeAspect="1"/>
            </p:cNvPicPr>
            <p:nvPr/>
          </p:nvPicPr>
          <p:blipFill>
            <a:blip r:embed="rId4"/>
            <a:stretch>
              <a:fillRect/>
            </a:stretch>
          </p:blipFill>
          <p:spPr>
            <a:xfrm rot="5400000">
              <a:off x="-465451" y="3613405"/>
              <a:ext cx="3347209" cy="1889723"/>
            </a:xfrm>
            <a:prstGeom prst="rect">
              <a:avLst/>
            </a:prstGeom>
          </p:spPr>
        </p:pic>
        <p:grpSp>
          <p:nvGrpSpPr>
            <p:cNvPr id="14" name="Group 13">
              <a:extLst>
                <a:ext uri="{FF2B5EF4-FFF2-40B4-BE49-F238E27FC236}">
                  <a16:creationId xmlns:a16="http://schemas.microsoft.com/office/drawing/2014/main" id="{1D60B9C6-F9BE-9B9A-5C07-44BE3327F926}"/>
                </a:ext>
              </a:extLst>
            </p:cNvPr>
            <p:cNvGrpSpPr/>
            <p:nvPr/>
          </p:nvGrpSpPr>
          <p:grpSpPr>
            <a:xfrm>
              <a:off x="590252" y="3925934"/>
              <a:ext cx="1126677" cy="1868454"/>
              <a:chOff x="1371598" y="923694"/>
              <a:chExt cx="3089534" cy="4562706"/>
            </a:xfrm>
            <a:solidFill>
              <a:schemeClr val="tx1"/>
            </a:solidFill>
          </p:grpSpPr>
          <p:sp>
            <p:nvSpPr>
              <p:cNvPr id="15" name="Rounded Rectangle 1">
                <a:extLst>
                  <a:ext uri="{FF2B5EF4-FFF2-40B4-BE49-F238E27FC236}">
                    <a16:creationId xmlns:a16="http://schemas.microsoft.com/office/drawing/2014/main" id="{DCA0D063-6301-472F-C434-9FD305604642}"/>
                  </a:ext>
                </a:extLst>
              </p:cNvPr>
              <p:cNvSpPr/>
              <p:nvPr/>
            </p:nvSpPr>
            <p:spPr>
              <a:xfrm rot="1802092">
                <a:off x="1971052" y="1845413"/>
                <a:ext cx="1173002" cy="2709972"/>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F50B3738-5E07-C411-D2E9-D6F7120D43B3}"/>
                  </a:ext>
                </a:extLst>
              </p:cNvPr>
              <p:cNvSpPr/>
              <p:nvPr/>
            </p:nvSpPr>
            <p:spPr>
              <a:xfrm rot="2315181">
                <a:off x="3648370" y="2264076"/>
                <a:ext cx="566679" cy="137413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4F3257CC-6D53-7E8A-6ED0-CC382647D637}"/>
                  </a:ext>
                </a:extLst>
              </p:cNvPr>
              <p:cNvSpPr/>
              <p:nvPr/>
            </p:nvSpPr>
            <p:spPr>
              <a:xfrm rot="19186555">
                <a:off x="2949762" y="1829423"/>
                <a:ext cx="760287" cy="177404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
                <a:extLst>
                  <a:ext uri="{FF2B5EF4-FFF2-40B4-BE49-F238E27FC236}">
                    <a16:creationId xmlns:a16="http://schemas.microsoft.com/office/drawing/2014/main" id="{9B915EB9-7ED5-47F7-D2D9-F3FDCDA42B22}"/>
                  </a:ext>
                </a:extLst>
              </p:cNvPr>
              <p:cNvSpPr/>
              <p:nvPr/>
            </p:nvSpPr>
            <p:spPr>
              <a:xfrm rot="5400000">
                <a:off x="2400299" y="3543299"/>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6">
                <a:extLst>
                  <a:ext uri="{FF2B5EF4-FFF2-40B4-BE49-F238E27FC236}">
                    <a16:creationId xmlns:a16="http://schemas.microsoft.com/office/drawing/2014/main" id="{1267DECC-B81C-1E98-A5D5-2C6151F12E80}"/>
                  </a:ext>
                </a:extLst>
              </p:cNvPr>
              <p:cNvSpPr/>
              <p:nvPr/>
            </p:nvSpPr>
            <p:spPr>
              <a:xfrm rot="7465154">
                <a:off x="2518032" y="2948707"/>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60D8BF-C992-F004-83AF-6AFECD40EE36}"/>
                  </a:ext>
                </a:extLst>
              </p:cNvPr>
              <p:cNvSpPr/>
              <p:nvPr/>
            </p:nvSpPr>
            <p:spPr>
              <a:xfrm>
                <a:off x="3110357" y="923694"/>
                <a:ext cx="1133293" cy="113329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 name="Picture 20">
            <a:extLst>
              <a:ext uri="{FF2B5EF4-FFF2-40B4-BE49-F238E27FC236}">
                <a16:creationId xmlns:a16="http://schemas.microsoft.com/office/drawing/2014/main" id="{9619D18A-7079-35E7-17D4-C452099193EC}"/>
              </a:ext>
            </a:extLst>
          </p:cNvPr>
          <p:cNvPicPr>
            <a:picLocks noChangeAspect="1"/>
          </p:cNvPicPr>
          <p:nvPr/>
        </p:nvPicPr>
        <p:blipFill rotWithShape="1">
          <a:blip r:embed="rId3"/>
          <a:srcRect l="49373" t="298" r="11598" b="27471"/>
          <a:stretch/>
        </p:blipFill>
        <p:spPr>
          <a:xfrm>
            <a:off x="7046647" y="2893214"/>
            <a:ext cx="4367049" cy="3338657"/>
          </a:xfrm>
          <a:prstGeom prst="rect">
            <a:avLst/>
          </a:prstGeom>
        </p:spPr>
      </p:pic>
      <p:sp>
        <p:nvSpPr>
          <p:cNvPr id="22" name="Arrow: Right 21">
            <a:extLst>
              <a:ext uri="{FF2B5EF4-FFF2-40B4-BE49-F238E27FC236}">
                <a16:creationId xmlns:a16="http://schemas.microsoft.com/office/drawing/2014/main" id="{8C45F1D3-AC2B-80E6-0D4C-ED80A0DB27FF}"/>
              </a:ext>
            </a:extLst>
          </p:cNvPr>
          <p:cNvSpPr/>
          <p:nvPr/>
        </p:nvSpPr>
        <p:spPr>
          <a:xfrm>
            <a:off x="1838737" y="5445678"/>
            <a:ext cx="929727" cy="412543"/>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9FFD9D66-DF14-F8BD-5D6F-ECBC387404DF}"/>
              </a:ext>
            </a:extLst>
          </p:cNvPr>
          <p:cNvSpPr/>
          <p:nvPr/>
        </p:nvSpPr>
        <p:spPr>
          <a:xfrm>
            <a:off x="6460289" y="5467303"/>
            <a:ext cx="929727" cy="412543"/>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59BBA56F-FED8-6F0A-AB96-2FBDAEBF9636}"/>
              </a:ext>
            </a:extLst>
          </p:cNvPr>
          <p:cNvSpPr/>
          <p:nvPr/>
        </p:nvSpPr>
        <p:spPr>
          <a:xfrm flipH="1">
            <a:off x="1824192" y="3239403"/>
            <a:ext cx="929727" cy="412543"/>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27613732-D634-0BC9-0CF6-18627F3DF0AB}"/>
              </a:ext>
            </a:extLst>
          </p:cNvPr>
          <p:cNvSpPr/>
          <p:nvPr/>
        </p:nvSpPr>
        <p:spPr>
          <a:xfrm flipH="1">
            <a:off x="6445744" y="3261028"/>
            <a:ext cx="929727" cy="412543"/>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42DE93C-6C43-4796-DBD5-C61494C87449}"/>
              </a:ext>
            </a:extLst>
          </p:cNvPr>
          <p:cNvSpPr txBox="1"/>
          <p:nvPr/>
        </p:nvSpPr>
        <p:spPr>
          <a:xfrm>
            <a:off x="731652" y="6311842"/>
            <a:ext cx="10539728" cy="400110"/>
          </a:xfrm>
          <a:prstGeom prst="rect">
            <a:avLst/>
          </a:prstGeom>
          <a:noFill/>
        </p:spPr>
        <p:txBody>
          <a:bodyPr wrap="square">
            <a:spAutoFit/>
          </a:bodyPr>
          <a:lstStyle/>
          <a:p>
            <a:r>
              <a:rPr lang="en-US" sz="2000" b="0" i="0" dirty="0">
                <a:solidFill>
                  <a:schemeClr val="bg1"/>
                </a:solidFill>
                <a:effectLst/>
              </a:rPr>
              <a:t>Ye neither know me, nor my Father: if ye had known me, ye should have known my Father also.</a:t>
            </a:r>
            <a:endParaRPr lang="en-US" sz="2000" dirty="0">
              <a:solidFill>
                <a:schemeClr val="bg1"/>
              </a:solidFill>
            </a:endParaRPr>
          </a:p>
        </p:txBody>
      </p:sp>
    </p:spTree>
    <p:extLst>
      <p:ext uri="{BB962C8B-B14F-4D97-AF65-F5344CB8AC3E}">
        <p14:creationId xmlns:p14="http://schemas.microsoft.com/office/powerpoint/2010/main" val="14036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1000"/>
                                        <p:tgtEl>
                                          <p:spTgt spid="29"/>
                                        </p:tgtEl>
                                      </p:cBhvr>
                                    </p:animEffect>
                                    <p:anim calcmode="lin" valueType="num">
                                      <p:cBhvr>
                                        <p:cTn id="10" dur="1000" fill="hold"/>
                                        <p:tgtEl>
                                          <p:spTgt spid="29"/>
                                        </p:tgtEl>
                                        <p:attrNameLst>
                                          <p:attrName>ppt_x</p:attrName>
                                        </p:attrNameLst>
                                      </p:cBhvr>
                                      <p:tavLst>
                                        <p:tav tm="0">
                                          <p:val>
                                            <p:strVal val="#ppt_x"/>
                                          </p:val>
                                        </p:tav>
                                        <p:tav tm="100000">
                                          <p:val>
                                            <p:strVal val="#ppt_x"/>
                                          </p:val>
                                        </p:tav>
                                      </p:tavLst>
                                    </p:anim>
                                    <p:anim calcmode="lin" valueType="num">
                                      <p:cBhvr>
                                        <p:cTn id="11" dur="1000" fill="hold"/>
                                        <p:tgtEl>
                                          <p:spTgt spid="2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1" presetClass="exit"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5" grpId="1" animBg="1"/>
      <p:bldP spid="26" grpId="0" animBg="1"/>
      <p:bldP spid="26" grpId="1"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49594" y="202554"/>
            <a:ext cx="7464440" cy="6370975"/>
          </a:xfrm>
          <a:prstGeom prst="rect">
            <a:avLst/>
          </a:prstGeom>
          <a:noFill/>
        </p:spPr>
        <p:txBody>
          <a:bodyPr wrap="square" rtlCol="0">
            <a:spAutoFit/>
          </a:bodyPr>
          <a:lstStyle/>
          <a:p>
            <a:pPr fontAlgn="base"/>
            <a:r>
              <a:rPr lang="en-US" sz="2400" dirty="0">
                <a:solidFill>
                  <a:schemeClr val="bg1"/>
                </a:solidFill>
              </a:rPr>
              <a:t>Of the many magnificent purposes served in the life and ministry of the Lord Jesus Christ, one great aspect of that mission often goes uncelebrated. </a:t>
            </a:r>
          </a:p>
          <a:p>
            <a:pPr fontAlgn="base"/>
            <a:endParaRPr lang="en-US" sz="2400" dirty="0">
              <a:solidFill>
                <a:schemeClr val="bg1"/>
              </a:solidFill>
            </a:endParaRPr>
          </a:p>
          <a:p>
            <a:pPr fontAlgn="base"/>
            <a:r>
              <a:rPr lang="en-US" sz="2400" dirty="0">
                <a:solidFill>
                  <a:schemeClr val="bg1"/>
                </a:solidFill>
              </a:rPr>
              <a:t>His followers did not understand it fully at the time, and many in modern Christianity do not grasp it now, but the Savior Himself spoke of it repeatedly and emphatically. </a:t>
            </a:r>
          </a:p>
          <a:p>
            <a:pPr fontAlgn="base"/>
            <a:endParaRPr lang="en-US" sz="2400" dirty="0">
              <a:solidFill>
                <a:schemeClr val="bg1"/>
              </a:solidFill>
            </a:endParaRPr>
          </a:p>
          <a:p>
            <a:pPr fontAlgn="base"/>
            <a:r>
              <a:rPr lang="en-US" sz="2400" dirty="0">
                <a:solidFill>
                  <a:schemeClr val="bg1"/>
                </a:solidFill>
              </a:rPr>
              <a:t>It is the grand truth that in all that Jesus came to say and do, including and especially in His atoning suffering and sacrifice, He was showing us who and what God our Eternal Father is like, how completely devoted He is to His children in every age and nation. </a:t>
            </a:r>
          </a:p>
          <a:p>
            <a:pPr fontAlgn="base"/>
            <a:endParaRPr lang="en-US" sz="2400" dirty="0">
              <a:solidFill>
                <a:schemeClr val="bg1"/>
              </a:solidFill>
            </a:endParaRPr>
          </a:p>
          <a:p>
            <a:pPr fontAlgn="base"/>
            <a:r>
              <a:rPr lang="en-US" sz="2400" dirty="0">
                <a:solidFill>
                  <a:schemeClr val="bg1"/>
                </a:solidFill>
              </a:rPr>
              <a:t>In word and in deed Jesus was trying to reveal and make personal to us the true nature of His Father, our Father in Heaven.</a:t>
            </a:r>
          </a:p>
        </p:txBody>
      </p:sp>
      <p:pic>
        <p:nvPicPr>
          <p:cNvPr id="28" name="Picture 27">
            <a:extLst>
              <a:ext uri="{FF2B5EF4-FFF2-40B4-BE49-F238E27FC236}">
                <a16:creationId xmlns:a16="http://schemas.microsoft.com/office/drawing/2014/main" id="{949BCC8D-9C80-BAB1-5449-D7FF93661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628" y="1284132"/>
            <a:ext cx="3434341" cy="4289736"/>
          </a:xfrm>
          <a:prstGeom prst="rect">
            <a:avLst/>
          </a:prstGeom>
        </p:spPr>
      </p:pic>
      <p:sp>
        <p:nvSpPr>
          <p:cNvPr id="29" name="TextBox 28">
            <a:extLst>
              <a:ext uri="{FF2B5EF4-FFF2-40B4-BE49-F238E27FC236}">
                <a16:creationId xmlns:a16="http://schemas.microsoft.com/office/drawing/2014/main" id="{8D23AF0E-674E-F879-FD1D-111C8566B93E}"/>
              </a:ext>
            </a:extLst>
          </p:cNvPr>
          <p:cNvSpPr txBox="1"/>
          <p:nvPr/>
        </p:nvSpPr>
        <p:spPr>
          <a:xfrm>
            <a:off x="11395786" y="6384780"/>
            <a:ext cx="629866" cy="369332"/>
          </a:xfrm>
          <a:prstGeom prst="rect">
            <a:avLst/>
          </a:prstGeom>
          <a:noFill/>
        </p:spPr>
        <p:txBody>
          <a:bodyPr wrap="square">
            <a:spAutoFit/>
          </a:bodyPr>
          <a:lstStyle/>
          <a:p>
            <a:pPr algn="r"/>
            <a:r>
              <a:rPr lang="en-US" sz="1800" b="0" i="0" dirty="0">
                <a:solidFill>
                  <a:schemeClr val="bg1"/>
                </a:solidFill>
                <a:effectLst/>
              </a:rPr>
              <a:t>(7a)</a:t>
            </a:r>
            <a:endParaRPr lang="en-US" dirty="0"/>
          </a:p>
        </p:txBody>
      </p:sp>
    </p:spTree>
    <p:extLst>
      <p:ext uri="{BB962C8B-B14F-4D97-AF65-F5344CB8AC3E}">
        <p14:creationId xmlns:p14="http://schemas.microsoft.com/office/powerpoint/2010/main" val="247721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2.staticflickr.com/4/3585/3431264086_59fbfcd451_b.jpg">
            <a:extLst>
              <a:ext uri="{FF2B5EF4-FFF2-40B4-BE49-F238E27FC236}">
                <a16:creationId xmlns:a16="http://schemas.microsoft.com/office/drawing/2014/main" id="{CF1E1153-05D2-F3DB-314B-D195F4E05E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D314FA-BA6D-3C75-03F7-EC1FC40E3A78}"/>
              </a:ext>
            </a:extLst>
          </p:cNvPr>
          <p:cNvSpPr txBox="1"/>
          <p:nvPr/>
        </p:nvSpPr>
        <p:spPr>
          <a:xfrm>
            <a:off x="2070649" y="4394423"/>
            <a:ext cx="8697620" cy="1815882"/>
          </a:xfrm>
          <a:prstGeom prst="rect">
            <a:avLst/>
          </a:prstGeom>
          <a:noFill/>
        </p:spPr>
        <p:txBody>
          <a:bodyPr wrap="square">
            <a:spAutoFit/>
          </a:bodyPr>
          <a:lstStyle/>
          <a:p>
            <a:r>
              <a:rPr lang="en-US" sz="2800" b="0" i="0" dirty="0">
                <a:solidFill>
                  <a:schemeClr val="bg1"/>
                </a:solidFill>
                <a:effectLst/>
              </a:rPr>
              <a:t>“So, feeding the hungry, healing the sick, rebuking hypocrisy, pleading for faith—this was Christ showing us the way of the Father, He who is “merciful and gracious, slow to anger, long-suffering and full of goodness.”</a:t>
            </a:r>
            <a:endParaRPr lang="en-US" sz="2800" dirty="0">
              <a:solidFill>
                <a:schemeClr val="bg1"/>
              </a:solidFill>
            </a:endParaRPr>
          </a:p>
        </p:txBody>
      </p:sp>
      <p:pic>
        <p:nvPicPr>
          <p:cNvPr id="6" name="Picture 5">
            <a:extLst>
              <a:ext uri="{FF2B5EF4-FFF2-40B4-BE49-F238E27FC236}">
                <a16:creationId xmlns:a16="http://schemas.microsoft.com/office/drawing/2014/main" id="{E68CCA6E-0BAF-1066-7FDD-CA741E05F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22" y="373624"/>
            <a:ext cx="4862899" cy="3647175"/>
          </a:xfrm>
          <a:prstGeom prst="rect">
            <a:avLst/>
          </a:prstGeom>
        </p:spPr>
      </p:pic>
      <p:pic>
        <p:nvPicPr>
          <p:cNvPr id="8" name="Picture 7">
            <a:extLst>
              <a:ext uri="{FF2B5EF4-FFF2-40B4-BE49-F238E27FC236}">
                <a16:creationId xmlns:a16="http://schemas.microsoft.com/office/drawing/2014/main" id="{DE2B3AE2-F9BD-D514-FC75-BA27C2403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459" y="288554"/>
            <a:ext cx="4976327" cy="3732245"/>
          </a:xfrm>
          <a:prstGeom prst="rect">
            <a:avLst/>
          </a:prstGeom>
        </p:spPr>
      </p:pic>
      <p:sp>
        <p:nvSpPr>
          <p:cNvPr id="12" name="TextBox 11">
            <a:extLst>
              <a:ext uri="{FF2B5EF4-FFF2-40B4-BE49-F238E27FC236}">
                <a16:creationId xmlns:a16="http://schemas.microsoft.com/office/drawing/2014/main" id="{AFC7B95D-001D-C908-EC2D-CDA43440AF7B}"/>
              </a:ext>
            </a:extLst>
          </p:cNvPr>
          <p:cNvSpPr txBox="1"/>
          <p:nvPr/>
        </p:nvSpPr>
        <p:spPr>
          <a:xfrm>
            <a:off x="11395786" y="6384780"/>
            <a:ext cx="629866" cy="369332"/>
          </a:xfrm>
          <a:prstGeom prst="rect">
            <a:avLst/>
          </a:prstGeom>
          <a:noFill/>
        </p:spPr>
        <p:txBody>
          <a:bodyPr wrap="square">
            <a:spAutoFit/>
          </a:bodyPr>
          <a:lstStyle/>
          <a:p>
            <a:pPr algn="r"/>
            <a:r>
              <a:rPr lang="en-US" sz="1800" b="0" i="0" dirty="0">
                <a:solidFill>
                  <a:schemeClr val="bg1"/>
                </a:solidFill>
                <a:effectLst/>
              </a:rPr>
              <a:t>(7a)</a:t>
            </a:r>
            <a:endParaRPr lang="en-US" dirty="0"/>
          </a:p>
        </p:txBody>
      </p:sp>
      <p:pic>
        <p:nvPicPr>
          <p:cNvPr id="13" name="Picture 12">
            <a:extLst>
              <a:ext uri="{FF2B5EF4-FFF2-40B4-BE49-F238E27FC236}">
                <a16:creationId xmlns:a16="http://schemas.microsoft.com/office/drawing/2014/main" id="{6DC4A8AA-A7F7-C3D1-AE6D-6C3CB2284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30" y="4620719"/>
            <a:ext cx="979646" cy="1223647"/>
          </a:xfrm>
          <a:prstGeom prst="rect">
            <a:avLst/>
          </a:prstGeom>
        </p:spPr>
      </p:pic>
    </p:spTree>
    <p:extLst>
      <p:ext uri="{BB962C8B-B14F-4D97-AF65-F5344CB8AC3E}">
        <p14:creationId xmlns:p14="http://schemas.microsoft.com/office/powerpoint/2010/main" val="409506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8C6C3F-62A8-69D3-7156-AD2062060302}"/>
              </a:ext>
            </a:extLst>
          </p:cNvPr>
          <p:cNvPicPr>
            <a:picLocks noChangeAspect="1"/>
          </p:cNvPicPr>
          <p:nvPr/>
        </p:nvPicPr>
        <p:blipFill rotWithShape="1">
          <a:blip r:embed="rId2"/>
          <a:srcRect l="2896"/>
          <a:stretch/>
        </p:blipFill>
        <p:spPr>
          <a:xfrm>
            <a:off x="-1" y="-1"/>
            <a:ext cx="12139909" cy="6858001"/>
          </a:xfrm>
          <a:prstGeom prst="rect">
            <a:avLst/>
          </a:prstGeom>
        </p:spPr>
      </p:pic>
      <p:sp>
        <p:nvSpPr>
          <p:cNvPr id="10" name="TextBox 9">
            <a:extLst>
              <a:ext uri="{FF2B5EF4-FFF2-40B4-BE49-F238E27FC236}">
                <a16:creationId xmlns:a16="http://schemas.microsoft.com/office/drawing/2014/main" id="{FE05ACCA-5AB3-695B-C128-023438A5893E}"/>
              </a:ext>
            </a:extLst>
          </p:cNvPr>
          <p:cNvSpPr txBox="1"/>
          <p:nvPr/>
        </p:nvSpPr>
        <p:spPr>
          <a:xfrm>
            <a:off x="212271" y="264331"/>
            <a:ext cx="6393801" cy="6001643"/>
          </a:xfrm>
          <a:prstGeom prst="rect">
            <a:avLst/>
          </a:prstGeom>
          <a:noFill/>
        </p:spPr>
        <p:txBody>
          <a:bodyPr wrap="square">
            <a:spAutoFit/>
          </a:bodyPr>
          <a:lstStyle/>
          <a:p>
            <a:r>
              <a:rPr lang="en-US" sz="2400" b="1" i="0" dirty="0">
                <a:effectLst/>
              </a:rPr>
              <a:t>” In His life and especially in His death, Christ was declaring, “This is </a:t>
            </a:r>
            <a:r>
              <a:rPr lang="en-US" sz="2400" b="1" i="1" dirty="0">
                <a:effectLst/>
              </a:rPr>
              <a:t>God’s</a:t>
            </a:r>
            <a:r>
              <a:rPr lang="en-US" sz="2400" b="1" i="0" dirty="0">
                <a:effectLst/>
              </a:rPr>
              <a:t> compassion I am showing you, as well as that of my own.”</a:t>
            </a:r>
          </a:p>
          <a:p>
            <a:endParaRPr lang="en-US" sz="2400" b="1" dirty="0"/>
          </a:p>
          <a:p>
            <a:r>
              <a:rPr lang="en-US" sz="2400" b="1" i="0" dirty="0">
                <a:effectLst/>
              </a:rPr>
              <a:t> In the perfect Son’s manifestation of the perfect Father’s care, in Their mutual suffering and shared sorrow for the sins and heartaches of the rest of us, we see ultimate meaning in the declaration: </a:t>
            </a:r>
          </a:p>
          <a:p>
            <a:endParaRPr lang="en-US" sz="2400" b="1" dirty="0"/>
          </a:p>
          <a:p>
            <a:r>
              <a:rPr lang="en-US" sz="2400" b="1" i="0" dirty="0">
                <a:solidFill>
                  <a:schemeClr val="bg1"/>
                </a:solidFill>
                <a:effectLst/>
              </a:rPr>
              <a:t>“For God so loved the world, that he gave his only begotten Son, that whosoever believeth in him should not perish, but have everlasting life. For God sent not his Son into the world to condemn the world; but that the world through him might be saved.”</a:t>
            </a:r>
            <a:endParaRPr lang="en-US" sz="2400" b="1" dirty="0">
              <a:solidFill>
                <a:schemeClr val="bg1"/>
              </a:solidFill>
            </a:endParaRPr>
          </a:p>
        </p:txBody>
      </p:sp>
      <p:sp>
        <p:nvSpPr>
          <p:cNvPr id="5" name="TextBox 4">
            <a:extLst>
              <a:ext uri="{FF2B5EF4-FFF2-40B4-BE49-F238E27FC236}">
                <a16:creationId xmlns:a16="http://schemas.microsoft.com/office/drawing/2014/main" id="{7A534FA6-C0E1-6FEE-148E-80870BB29651}"/>
              </a:ext>
            </a:extLst>
          </p:cNvPr>
          <p:cNvSpPr txBox="1"/>
          <p:nvPr/>
        </p:nvSpPr>
        <p:spPr>
          <a:xfrm>
            <a:off x="137626" y="6265974"/>
            <a:ext cx="6172200" cy="369332"/>
          </a:xfrm>
          <a:prstGeom prst="rect">
            <a:avLst/>
          </a:prstGeom>
          <a:noFill/>
        </p:spPr>
        <p:txBody>
          <a:bodyPr wrap="square">
            <a:spAutoFit/>
          </a:bodyPr>
          <a:lstStyle/>
          <a:p>
            <a:r>
              <a:rPr lang="en-US" b="0" i="0" dirty="0">
                <a:solidFill>
                  <a:schemeClr val="bg1"/>
                </a:solidFill>
                <a:effectLst/>
              </a:rPr>
              <a:t> </a:t>
            </a:r>
            <a:r>
              <a:rPr lang="en-US" b="0" i="0" u="none" strike="noStrike" dirty="0">
                <a:solidFill>
                  <a:schemeClr val="bg1"/>
                </a:solidFill>
                <a:effectLst/>
              </a:rPr>
              <a:t>John 3:16–17</a:t>
            </a:r>
            <a:r>
              <a:rPr lang="en-US" b="0" i="0" dirty="0">
                <a:solidFill>
                  <a:schemeClr val="bg1"/>
                </a:solidFill>
                <a:effectLst/>
              </a:rPr>
              <a:t> </a:t>
            </a:r>
            <a:endParaRPr lang="en-US" dirty="0"/>
          </a:p>
        </p:txBody>
      </p:sp>
      <p:sp>
        <p:nvSpPr>
          <p:cNvPr id="13" name="TextBox 12">
            <a:extLst>
              <a:ext uri="{FF2B5EF4-FFF2-40B4-BE49-F238E27FC236}">
                <a16:creationId xmlns:a16="http://schemas.microsoft.com/office/drawing/2014/main" id="{877DEE5B-214B-02F1-8062-EAEF98CAB559}"/>
              </a:ext>
            </a:extLst>
          </p:cNvPr>
          <p:cNvSpPr txBox="1"/>
          <p:nvPr/>
        </p:nvSpPr>
        <p:spPr>
          <a:xfrm>
            <a:off x="11395786" y="6384780"/>
            <a:ext cx="629866" cy="369332"/>
          </a:xfrm>
          <a:prstGeom prst="rect">
            <a:avLst/>
          </a:prstGeom>
          <a:noFill/>
        </p:spPr>
        <p:txBody>
          <a:bodyPr wrap="square">
            <a:spAutoFit/>
          </a:bodyPr>
          <a:lstStyle/>
          <a:p>
            <a:pPr algn="r"/>
            <a:r>
              <a:rPr lang="en-US" sz="1800" b="0" i="0" dirty="0">
                <a:solidFill>
                  <a:schemeClr val="bg1"/>
                </a:solidFill>
                <a:effectLst/>
              </a:rPr>
              <a:t>(7a)</a:t>
            </a:r>
            <a:endParaRPr lang="en-US" dirty="0"/>
          </a:p>
        </p:txBody>
      </p:sp>
      <p:pic>
        <p:nvPicPr>
          <p:cNvPr id="14" name="Picture 13">
            <a:extLst>
              <a:ext uri="{FF2B5EF4-FFF2-40B4-BE49-F238E27FC236}">
                <a16:creationId xmlns:a16="http://schemas.microsoft.com/office/drawing/2014/main" id="{21746AAD-1CF9-9FB4-345A-6586F353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083" y="103888"/>
            <a:ext cx="979646" cy="1223647"/>
          </a:xfrm>
          <a:prstGeom prst="rect">
            <a:avLst/>
          </a:prstGeom>
        </p:spPr>
      </p:pic>
    </p:spTree>
    <p:extLst>
      <p:ext uri="{BB962C8B-B14F-4D97-AF65-F5344CB8AC3E}">
        <p14:creationId xmlns:p14="http://schemas.microsoft.com/office/powerpoint/2010/main" val="222548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585/3431264086_59fbfcd451_b.jpg">
            <a:extLst>
              <a:ext uri="{FF2B5EF4-FFF2-40B4-BE49-F238E27FC236}">
                <a16:creationId xmlns:a16="http://schemas.microsoft.com/office/drawing/2014/main" id="{5FF3C92F-44EC-E373-61EE-4616D8FDB2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9BCECB1-8576-7E4C-109E-AA0F75655262}"/>
              </a:ext>
            </a:extLst>
          </p:cNvPr>
          <p:cNvSpPr/>
          <p:nvPr/>
        </p:nvSpPr>
        <p:spPr>
          <a:xfrm>
            <a:off x="505838" y="204280"/>
            <a:ext cx="11180324" cy="64786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CD06C2-F726-01CE-FEBE-29C6085E7A8A}"/>
              </a:ext>
            </a:extLst>
          </p:cNvPr>
          <p:cNvGrpSpPr/>
          <p:nvPr/>
        </p:nvGrpSpPr>
        <p:grpSpPr>
          <a:xfrm>
            <a:off x="4230986" y="1803362"/>
            <a:ext cx="3730027" cy="2488839"/>
            <a:chOff x="7099173" y="1857874"/>
            <a:chExt cx="6026313" cy="4021023"/>
          </a:xfrm>
        </p:grpSpPr>
        <p:sp>
          <p:nvSpPr>
            <p:cNvPr id="5" name="Rounded Rectangle 14">
              <a:extLst>
                <a:ext uri="{FF2B5EF4-FFF2-40B4-BE49-F238E27FC236}">
                  <a16:creationId xmlns:a16="http://schemas.microsoft.com/office/drawing/2014/main" id="{D25BAB06-CD4F-7BC3-9400-32DDF1FF2CB8}"/>
                </a:ext>
              </a:extLst>
            </p:cNvPr>
            <p:cNvSpPr/>
            <p:nvPr/>
          </p:nvSpPr>
          <p:spPr>
            <a:xfrm rot="19280364">
              <a:off x="8181418" y="2595695"/>
              <a:ext cx="573958" cy="13593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ounded Rectangle 16">
              <a:extLst>
                <a:ext uri="{FF2B5EF4-FFF2-40B4-BE49-F238E27FC236}">
                  <a16:creationId xmlns:a16="http://schemas.microsoft.com/office/drawing/2014/main" id="{D80EEA96-70F8-1D75-B1DC-52CF13F40A3B}"/>
                </a:ext>
              </a:extLst>
            </p:cNvPr>
            <p:cNvSpPr/>
            <p:nvPr/>
          </p:nvSpPr>
          <p:spPr>
            <a:xfrm rot="1288779">
              <a:off x="7673924" y="2689179"/>
              <a:ext cx="330845" cy="138353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ounded Rectangle 17">
              <a:extLst>
                <a:ext uri="{FF2B5EF4-FFF2-40B4-BE49-F238E27FC236}">
                  <a16:creationId xmlns:a16="http://schemas.microsoft.com/office/drawing/2014/main" id="{B3DDE7C1-D54E-41E6-E5A0-8198FE94EADE}"/>
                </a:ext>
              </a:extLst>
            </p:cNvPr>
            <p:cNvSpPr/>
            <p:nvPr/>
          </p:nvSpPr>
          <p:spPr>
            <a:xfrm rot="20747312">
              <a:off x="8692970" y="4088904"/>
              <a:ext cx="376357" cy="1789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18">
              <a:extLst>
                <a:ext uri="{FF2B5EF4-FFF2-40B4-BE49-F238E27FC236}">
                  <a16:creationId xmlns:a16="http://schemas.microsoft.com/office/drawing/2014/main" id="{4F62AC24-9A38-33A3-5DD4-9DAA16049AEF}"/>
                </a:ext>
              </a:extLst>
            </p:cNvPr>
            <p:cNvSpPr/>
            <p:nvPr/>
          </p:nvSpPr>
          <p:spPr>
            <a:xfrm rot="9184751">
              <a:off x="9038082" y="4036878"/>
              <a:ext cx="353768" cy="174615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DE782763-53FF-F287-993A-AC9CE436E537}"/>
                </a:ext>
              </a:extLst>
            </p:cNvPr>
            <p:cNvSpPr/>
            <p:nvPr/>
          </p:nvSpPr>
          <p:spPr>
            <a:xfrm>
              <a:off x="7099173" y="1857874"/>
              <a:ext cx="915755" cy="9203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ounded Rectangle 20">
              <a:extLst>
                <a:ext uri="{FF2B5EF4-FFF2-40B4-BE49-F238E27FC236}">
                  <a16:creationId xmlns:a16="http://schemas.microsoft.com/office/drawing/2014/main" id="{7664EC99-3D22-7246-4216-2DF5EE0AD31D}"/>
                </a:ext>
              </a:extLst>
            </p:cNvPr>
            <p:cNvSpPr/>
            <p:nvPr/>
          </p:nvSpPr>
          <p:spPr>
            <a:xfrm rot="6967905">
              <a:off x="7904007" y="3208465"/>
              <a:ext cx="844619" cy="3140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ounded Rectangle 14">
              <a:extLst>
                <a:ext uri="{FF2B5EF4-FFF2-40B4-BE49-F238E27FC236}">
                  <a16:creationId xmlns:a16="http://schemas.microsoft.com/office/drawing/2014/main" id="{E3F031E7-05E3-92C9-9CF8-A2C3C8489F5B}"/>
                </a:ext>
              </a:extLst>
            </p:cNvPr>
            <p:cNvSpPr/>
            <p:nvPr/>
          </p:nvSpPr>
          <p:spPr>
            <a:xfrm rot="21346182">
              <a:off x="8460630" y="3394359"/>
              <a:ext cx="573958" cy="104629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ed Rectangle 20">
              <a:extLst>
                <a:ext uri="{FF2B5EF4-FFF2-40B4-BE49-F238E27FC236}">
                  <a16:creationId xmlns:a16="http://schemas.microsoft.com/office/drawing/2014/main" id="{AA094481-80F3-D536-C83C-839CBFA78E25}"/>
                </a:ext>
              </a:extLst>
            </p:cNvPr>
            <p:cNvSpPr/>
            <p:nvPr/>
          </p:nvSpPr>
          <p:spPr>
            <a:xfrm rot="12247643">
              <a:off x="7522252" y="3378971"/>
              <a:ext cx="844619" cy="3140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EE5BD32B-7893-271A-EBFD-7D68087B6E73}"/>
                </a:ext>
              </a:extLst>
            </p:cNvPr>
            <p:cNvSpPr/>
            <p:nvPr/>
          </p:nvSpPr>
          <p:spPr>
            <a:xfrm rot="401666">
              <a:off x="7728217" y="2797520"/>
              <a:ext cx="3688204" cy="1674891"/>
            </a:xfrm>
            <a:custGeom>
              <a:avLst/>
              <a:gdLst>
                <a:gd name="connsiteX0" fmla="*/ 293155 w 3688204"/>
                <a:gd name="connsiteY0" fmla="*/ 1674891 h 1674891"/>
                <a:gd name="connsiteX1" fmla="*/ 256941 w 3688204"/>
                <a:gd name="connsiteY1" fmla="*/ 1629624 h 1674891"/>
                <a:gd name="connsiteX2" fmla="*/ 247887 w 3688204"/>
                <a:gd name="connsiteY2" fmla="*/ 1602464 h 1674891"/>
                <a:gd name="connsiteX3" fmla="*/ 229780 w 3688204"/>
                <a:gd name="connsiteY3" fmla="*/ 1575303 h 1674891"/>
                <a:gd name="connsiteX4" fmla="*/ 202620 w 3688204"/>
                <a:gd name="connsiteY4" fmla="*/ 1520982 h 1674891"/>
                <a:gd name="connsiteX5" fmla="*/ 166406 w 3688204"/>
                <a:gd name="connsiteY5" fmla="*/ 1457608 h 1674891"/>
                <a:gd name="connsiteX6" fmla="*/ 130192 w 3688204"/>
                <a:gd name="connsiteY6" fmla="*/ 1376127 h 1674891"/>
                <a:gd name="connsiteX7" fmla="*/ 93978 w 3688204"/>
                <a:gd name="connsiteY7" fmla="*/ 1249378 h 1674891"/>
                <a:gd name="connsiteX8" fmla="*/ 75872 w 3688204"/>
                <a:gd name="connsiteY8" fmla="*/ 1222218 h 1674891"/>
                <a:gd name="connsiteX9" fmla="*/ 66818 w 3688204"/>
                <a:gd name="connsiteY9" fmla="*/ 1186004 h 1674891"/>
                <a:gd name="connsiteX10" fmla="*/ 48711 w 3688204"/>
                <a:gd name="connsiteY10" fmla="*/ 1095469 h 1674891"/>
                <a:gd name="connsiteX11" fmla="*/ 39658 w 3688204"/>
                <a:gd name="connsiteY11" fmla="*/ 1041149 h 1674891"/>
                <a:gd name="connsiteX12" fmla="*/ 30604 w 3688204"/>
                <a:gd name="connsiteY12" fmla="*/ 1004935 h 1674891"/>
                <a:gd name="connsiteX13" fmla="*/ 12497 w 3688204"/>
                <a:gd name="connsiteY13" fmla="*/ 860079 h 1674891"/>
                <a:gd name="connsiteX14" fmla="*/ 12497 w 3688204"/>
                <a:gd name="connsiteY14" fmla="*/ 443620 h 1674891"/>
                <a:gd name="connsiteX15" fmla="*/ 30604 w 3688204"/>
                <a:gd name="connsiteY15" fmla="*/ 362139 h 1674891"/>
                <a:gd name="connsiteX16" fmla="*/ 39658 w 3688204"/>
                <a:gd name="connsiteY16" fmla="*/ 325925 h 1674891"/>
                <a:gd name="connsiteX17" fmla="*/ 75872 w 3688204"/>
                <a:gd name="connsiteY17" fmla="*/ 271604 h 1674891"/>
                <a:gd name="connsiteX18" fmla="*/ 93978 w 3688204"/>
                <a:gd name="connsiteY18" fmla="*/ 217283 h 1674891"/>
                <a:gd name="connsiteX19" fmla="*/ 103032 w 3688204"/>
                <a:gd name="connsiteY19" fmla="*/ 190123 h 1674891"/>
                <a:gd name="connsiteX20" fmla="*/ 112085 w 3688204"/>
                <a:gd name="connsiteY20" fmla="*/ 162963 h 1674891"/>
                <a:gd name="connsiteX21" fmla="*/ 139246 w 3688204"/>
                <a:gd name="connsiteY21" fmla="*/ 126749 h 1674891"/>
                <a:gd name="connsiteX22" fmla="*/ 166406 w 3688204"/>
                <a:gd name="connsiteY22" fmla="*/ 108642 h 1674891"/>
                <a:gd name="connsiteX23" fmla="*/ 193567 w 3688204"/>
                <a:gd name="connsiteY23" fmla="*/ 81481 h 1674891"/>
                <a:gd name="connsiteX24" fmla="*/ 220727 w 3688204"/>
                <a:gd name="connsiteY24" fmla="*/ 72428 h 1674891"/>
                <a:gd name="connsiteX25" fmla="*/ 256941 w 3688204"/>
                <a:gd name="connsiteY25" fmla="*/ 54321 h 1674891"/>
                <a:gd name="connsiteX26" fmla="*/ 311262 w 3688204"/>
                <a:gd name="connsiteY26" fmla="*/ 18107 h 1674891"/>
                <a:gd name="connsiteX27" fmla="*/ 474224 w 3688204"/>
                <a:gd name="connsiteY27" fmla="*/ 0 h 1674891"/>
                <a:gd name="connsiteX28" fmla="*/ 727721 w 3688204"/>
                <a:gd name="connsiteY28" fmla="*/ 9054 h 1674891"/>
                <a:gd name="connsiteX29" fmla="*/ 763935 w 3688204"/>
                <a:gd name="connsiteY29" fmla="*/ 18107 h 1674891"/>
                <a:gd name="connsiteX30" fmla="*/ 818256 w 3688204"/>
                <a:gd name="connsiteY30" fmla="*/ 45267 h 1674891"/>
                <a:gd name="connsiteX31" fmla="*/ 872576 w 3688204"/>
                <a:gd name="connsiteY31" fmla="*/ 81481 h 1674891"/>
                <a:gd name="connsiteX32" fmla="*/ 899737 w 3688204"/>
                <a:gd name="connsiteY32" fmla="*/ 99588 h 1674891"/>
                <a:gd name="connsiteX33" fmla="*/ 972165 w 3688204"/>
                <a:gd name="connsiteY33" fmla="*/ 117695 h 1674891"/>
                <a:gd name="connsiteX34" fmla="*/ 1026485 w 3688204"/>
                <a:gd name="connsiteY34" fmla="*/ 153909 h 1674891"/>
                <a:gd name="connsiteX35" fmla="*/ 1062699 w 3688204"/>
                <a:gd name="connsiteY35" fmla="*/ 172016 h 1674891"/>
                <a:gd name="connsiteX36" fmla="*/ 1117020 w 3688204"/>
                <a:gd name="connsiteY36" fmla="*/ 208230 h 1674891"/>
                <a:gd name="connsiteX37" fmla="*/ 1171341 w 3688204"/>
                <a:gd name="connsiteY37" fmla="*/ 226337 h 1674891"/>
                <a:gd name="connsiteX38" fmla="*/ 1252822 w 3688204"/>
                <a:gd name="connsiteY38" fmla="*/ 271604 h 1674891"/>
                <a:gd name="connsiteX39" fmla="*/ 1352410 w 3688204"/>
                <a:gd name="connsiteY39" fmla="*/ 316871 h 1674891"/>
                <a:gd name="connsiteX40" fmla="*/ 1424838 w 3688204"/>
                <a:gd name="connsiteY40" fmla="*/ 353085 h 1674891"/>
                <a:gd name="connsiteX41" fmla="*/ 1497266 w 3688204"/>
                <a:gd name="connsiteY41" fmla="*/ 380246 h 1674891"/>
                <a:gd name="connsiteX42" fmla="*/ 1560640 w 3688204"/>
                <a:gd name="connsiteY42" fmla="*/ 416460 h 1674891"/>
                <a:gd name="connsiteX43" fmla="*/ 1596854 w 3688204"/>
                <a:gd name="connsiteY43" fmla="*/ 425513 h 1674891"/>
                <a:gd name="connsiteX44" fmla="*/ 1678335 w 3688204"/>
                <a:gd name="connsiteY44" fmla="*/ 461727 h 1674891"/>
                <a:gd name="connsiteX45" fmla="*/ 1732656 w 3688204"/>
                <a:gd name="connsiteY45" fmla="*/ 479834 h 1674891"/>
                <a:gd name="connsiteX46" fmla="*/ 1759816 w 3688204"/>
                <a:gd name="connsiteY46" fmla="*/ 497941 h 1674891"/>
                <a:gd name="connsiteX47" fmla="*/ 1814137 w 3688204"/>
                <a:gd name="connsiteY47" fmla="*/ 516048 h 1674891"/>
                <a:gd name="connsiteX48" fmla="*/ 1841297 w 3688204"/>
                <a:gd name="connsiteY48" fmla="*/ 525101 h 1674891"/>
                <a:gd name="connsiteX49" fmla="*/ 1877511 w 3688204"/>
                <a:gd name="connsiteY49" fmla="*/ 534155 h 1674891"/>
                <a:gd name="connsiteX50" fmla="*/ 1913725 w 3688204"/>
                <a:gd name="connsiteY50" fmla="*/ 552262 h 1674891"/>
                <a:gd name="connsiteX51" fmla="*/ 1968046 w 3688204"/>
                <a:gd name="connsiteY51" fmla="*/ 570368 h 1674891"/>
                <a:gd name="connsiteX52" fmla="*/ 2031420 w 3688204"/>
                <a:gd name="connsiteY52" fmla="*/ 588475 h 1674891"/>
                <a:gd name="connsiteX53" fmla="*/ 2085741 w 3688204"/>
                <a:gd name="connsiteY53" fmla="*/ 615636 h 1674891"/>
                <a:gd name="connsiteX54" fmla="*/ 2121955 w 3688204"/>
                <a:gd name="connsiteY54" fmla="*/ 624689 h 1674891"/>
                <a:gd name="connsiteX55" fmla="*/ 2149115 w 3688204"/>
                <a:gd name="connsiteY55" fmla="*/ 633743 h 1674891"/>
                <a:gd name="connsiteX56" fmla="*/ 2212489 w 3688204"/>
                <a:gd name="connsiteY56" fmla="*/ 651850 h 1674891"/>
                <a:gd name="connsiteX57" fmla="*/ 2312077 w 3688204"/>
                <a:gd name="connsiteY57" fmla="*/ 688064 h 1674891"/>
                <a:gd name="connsiteX58" fmla="*/ 2384505 w 3688204"/>
                <a:gd name="connsiteY58" fmla="*/ 715224 h 1674891"/>
                <a:gd name="connsiteX59" fmla="*/ 2429773 w 3688204"/>
                <a:gd name="connsiteY59" fmla="*/ 724277 h 1674891"/>
                <a:gd name="connsiteX60" fmla="*/ 2529361 w 3688204"/>
                <a:gd name="connsiteY60" fmla="*/ 751438 h 1674891"/>
                <a:gd name="connsiteX61" fmla="*/ 2583681 w 3688204"/>
                <a:gd name="connsiteY61" fmla="*/ 778598 h 1674891"/>
                <a:gd name="connsiteX62" fmla="*/ 2610842 w 3688204"/>
                <a:gd name="connsiteY62" fmla="*/ 787652 h 1674891"/>
                <a:gd name="connsiteX63" fmla="*/ 2674216 w 3688204"/>
                <a:gd name="connsiteY63" fmla="*/ 805759 h 1674891"/>
                <a:gd name="connsiteX64" fmla="*/ 2701376 w 3688204"/>
                <a:gd name="connsiteY64" fmla="*/ 823865 h 1674891"/>
                <a:gd name="connsiteX65" fmla="*/ 2746644 w 3688204"/>
                <a:gd name="connsiteY65" fmla="*/ 832919 h 1674891"/>
                <a:gd name="connsiteX66" fmla="*/ 2773804 w 3688204"/>
                <a:gd name="connsiteY66" fmla="*/ 841972 h 1674891"/>
                <a:gd name="connsiteX67" fmla="*/ 2810018 w 3688204"/>
                <a:gd name="connsiteY67" fmla="*/ 851026 h 1674891"/>
                <a:gd name="connsiteX68" fmla="*/ 2837178 w 3688204"/>
                <a:gd name="connsiteY68" fmla="*/ 860079 h 1674891"/>
                <a:gd name="connsiteX69" fmla="*/ 2873392 w 3688204"/>
                <a:gd name="connsiteY69" fmla="*/ 878186 h 1674891"/>
                <a:gd name="connsiteX70" fmla="*/ 2918660 w 3688204"/>
                <a:gd name="connsiteY70" fmla="*/ 887240 h 1674891"/>
                <a:gd name="connsiteX71" fmla="*/ 2945820 w 3688204"/>
                <a:gd name="connsiteY71" fmla="*/ 896293 h 1674891"/>
                <a:gd name="connsiteX72" fmla="*/ 2991087 w 3688204"/>
                <a:gd name="connsiteY72" fmla="*/ 905347 h 1674891"/>
                <a:gd name="connsiteX73" fmla="*/ 3027301 w 3688204"/>
                <a:gd name="connsiteY73" fmla="*/ 914400 h 1674891"/>
                <a:gd name="connsiteX74" fmla="*/ 3063515 w 3688204"/>
                <a:gd name="connsiteY74" fmla="*/ 932507 h 1674891"/>
                <a:gd name="connsiteX75" fmla="*/ 3154050 w 3688204"/>
                <a:gd name="connsiteY75" fmla="*/ 950614 h 1674891"/>
                <a:gd name="connsiteX76" fmla="*/ 3190264 w 3688204"/>
                <a:gd name="connsiteY76" fmla="*/ 959667 h 1674891"/>
                <a:gd name="connsiteX77" fmla="*/ 3226477 w 3688204"/>
                <a:gd name="connsiteY77" fmla="*/ 977774 h 1674891"/>
                <a:gd name="connsiteX78" fmla="*/ 3271745 w 3688204"/>
                <a:gd name="connsiteY78" fmla="*/ 986828 h 1674891"/>
                <a:gd name="connsiteX79" fmla="*/ 3326066 w 3688204"/>
                <a:gd name="connsiteY79" fmla="*/ 1004935 h 1674891"/>
                <a:gd name="connsiteX80" fmla="*/ 3398493 w 3688204"/>
                <a:gd name="connsiteY80" fmla="*/ 1032095 h 1674891"/>
                <a:gd name="connsiteX81" fmla="*/ 3452814 w 3688204"/>
                <a:gd name="connsiteY81" fmla="*/ 1050202 h 1674891"/>
                <a:gd name="connsiteX82" fmla="*/ 3498081 w 3688204"/>
                <a:gd name="connsiteY82" fmla="*/ 1059256 h 1674891"/>
                <a:gd name="connsiteX83" fmla="*/ 3570509 w 3688204"/>
                <a:gd name="connsiteY83" fmla="*/ 1086416 h 1674891"/>
                <a:gd name="connsiteX84" fmla="*/ 3606723 w 3688204"/>
                <a:gd name="connsiteY84" fmla="*/ 1095469 h 1674891"/>
                <a:gd name="connsiteX85" fmla="*/ 3670097 w 3688204"/>
                <a:gd name="connsiteY85" fmla="*/ 1113576 h 1674891"/>
                <a:gd name="connsiteX86" fmla="*/ 3688204 w 3688204"/>
                <a:gd name="connsiteY86" fmla="*/ 1113576 h 167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88204" h="1674891">
                  <a:moveTo>
                    <a:pt x="293155" y="1674891"/>
                  </a:moveTo>
                  <a:cubicBezTo>
                    <a:pt x="281084" y="1659802"/>
                    <a:pt x="267183" y="1646010"/>
                    <a:pt x="256941" y="1629624"/>
                  </a:cubicBezTo>
                  <a:cubicBezTo>
                    <a:pt x="251883" y="1621532"/>
                    <a:pt x="252155" y="1611000"/>
                    <a:pt x="247887" y="1602464"/>
                  </a:cubicBezTo>
                  <a:cubicBezTo>
                    <a:pt x="243021" y="1592732"/>
                    <a:pt x="235816" y="1584357"/>
                    <a:pt x="229780" y="1575303"/>
                  </a:cubicBezTo>
                  <a:cubicBezTo>
                    <a:pt x="207025" y="1507037"/>
                    <a:pt x="237720" y="1591183"/>
                    <a:pt x="202620" y="1520982"/>
                  </a:cubicBezTo>
                  <a:cubicBezTo>
                    <a:pt x="168059" y="1451859"/>
                    <a:pt x="232081" y="1545173"/>
                    <a:pt x="166406" y="1457608"/>
                  </a:cubicBezTo>
                  <a:cubicBezTo>
                    <a:pt x="144858" y="1392965"/>
                    <a:pt x="158886" y="1419168"/>
                    <a:pt x="130192" y="1376127"/>
                  </a:cubicBezTo>
                  <a:cubicBezTo>
                    <a:pt x="127777" y="1366467"/>
                    <a:pt x="104369" y="1264965"/>
                    <a:pt x="93978" y="1249378"/>
                  </a:cubicBezTo>
                  <a:lnTo>
                    <a:pt x="75872" y="1222218"/>
                  </a:lnTo>
                  <a:cubicBezTo>
                    <a:pt x="72854" y="1210147"/>
                    <a:pt x="69044" y="1198246"/>
                    <a:pt x="66818" y="1186004"/>
                  </a:cubicBezTo>
                  <a:cubicBezTo>
                    <a:pt x="50173" y="1094455"/>
                    <a:pt x="67305" y="1151250"/>
                    <a:pt x="48711" y="1095469"/>
                  </a:cubicBezTo>
                  <a:cubicBezTo>
                    <a:pt x="45693" y="1077362"/>
                    <a:pt x="43258" y="1059149"/>
                    <a:pt x="39658" y="1041149"/>
                  </a:cubicBezTo>
                  <a:cubicBezTo>
                    <a:pt x="37218" y="1028948"/>
                    <a:pt x="32147" y="1017282"/>
                    <a:pt x="30604" y="1004935"/>
                  </a:cubicBezTo>
                  <a:cubicBezTo>
                    <a:pt x="10430" y="843546"/>
                    <a:pt x="33819" y="945363"/>
                    <a:pt x="12497" y="860079"/>
                  </a:cubicBezTo>
                  <a:cubicBezTo>
                    <a:pt x="-6034" y="674764"/>
                    <a:pt x="-2187" y="751975"/>
                    <a:pt x="12497" y="443620"/>
                  </a:cubicBezTo>
                  <a:cubicBezTo>
                    <a:pt x="14831" y="394612"/>
                    <a:pt x="20056" y="399058"/>
                    <a:pt x="30604" y="362139"/>
                  </a:cubicBezTo>
                  <a:cubicBezTo>
                    <a:pt x="34022" y="350175"/>
                    <a:pt x="34093" y="337054"/>
                    <a:pt x="39658" y="325925"/>
                  </a:cubicBezTo>
                  <a:cubicBezTo>
                    <a:pt x="49390" y="306461"/>
                    <a:pt x="75872" y="271604"/>
                    <a:pt x="75872" y="271604"/>
                  </a:cubicBezTo>
                  <a:lnTo>
                    <a:pt x="93978" y="217283"/>
                  </a:lnTo>
                  <a:lnTo>
                    <a:pt x="103032" y="190123"/>
                  </a:lnTo>
                  <a:cubicBezTo>
                    <a:pt x="106050" y="181070"/>
                    <a:pt x="106359" y="170597"/>
                    <a:pt x="112085" y="162963"/>
                  </a:cubicBezTo>
                  <a:cubicBezTo>
                    <a:pt x="121139" y="150892"/>
                    <a:pt x="128576" y="137419"/>
                    <a:pt x="139246" y="126749"/>
                  </a:cubicBezTo>
                  <a:cubicBezTo>
                    <a:pt x="146940" y="119055"/>
                    <a:pt x="158047" y="115608"/>
                    <a:pt x="166406" y="108642"/>
                  </a:cubicBezTo>
                  <a:cubicBezTo>
                    <a:pt x="176242" y="100445"/>
                    <a:pt x="182914" y="88583"/>
                    <a:pt x="193567" y="81481"/>
                  </a:cubicBezTo>
                  <a:cubicBezTo>
                    <a:pt x="201507" y="76187"/>
                    <a:pt x="211956" y="76187"/>
                    <a:pt x="220727" y="72428"/>
                  </a:cubicBezTo>
                  <a:cubicBezTo>
                    <a:pt x="233132" y="67112"/>
                    <a:pt x="245368" y="61265"/>
                    <a:pt x="256941" y="54321"/>
                  </a:cubicBezTo>
                  <a:cubicBezTo>
                    <a:pt x="275602" y="43125"/>
                    <a:pt x="289633" y="20510"/>
                    <a:pt x="311262" y="18107"/>
                  </a:cubicBezTo>
                  <a:lnTo>
                    <a:pt x="474224" y="0"/>
                  </a:lnTo>
                  <a:cubicBezTo>
                    <a:pt x="558723" y="3018"/>
                    <a:pt x="643333" y="3780"/>
                    <a:pt x="727721" y="9054"/>
                  </a:cubicBezTo>
                  <a:cubicBezTo>
                    <a:pt x="740140" y="9830"/>
                    <a:pt x="752498" y="13206"/>
                    <a:pt x="763935" y="18107"/>
                  </a:cubicBezTo>
                  <a:cubicBezTo>
                    <a:pt x="886774" y="70752"/>
                    <a:pt x="703819" y="7124"/>
                    <a:pt x="818256" y="45267"/>
                  </a:cubicBezTo>
                  <a:lnTo>
                    <a:pt x="872576" y="81481"/>
                  </a:lnTo>
                  <a:cubicBezTo>
                    <a:pt x="881630" y="87517"/>
                    <a:pt x="889181" y="96949"/>
                    <a:pt x="899737" y="99588"/>
                  </a:cubicBezTo>
                  <a:lnTo>
                    <a:pt x="972165" y="117695"/>
                  </a:lnTo>
                  <a:cubicBezTo>
                    <a:pt x="990272" y="129766"/>
                    <a:pt x="1007021" y="144177"/>
                    <a:pt x="1026485" y="153909"/>
                  </a:cubicBezTo>
                  <a:cubicBezTo>
                    <a:pt x="1038556" y="159945"/>
                    <a:pt x="1051126" y="165072"/>
                    <a:pt x="1062699" y="172016"/>
                  </a:cubicBezTo>
                  <a:cubicBezTo>
                    <a:pt x="1081360" y="183212"/>
                    <a:pt x="1096375" y="201348"/>
                    <a:pt x="1117020" y="208230"/>
                  </a:cubicBezTo>
                  <a:cubicBezTo>
                    <a:pt x="1135127" y="214266"/>
                    <a:pt x="1155460" y="215750"/>
                    <a:pt x="1171341" y="226337"/>
                  </a:cubicBezTo>
                  <a:cubicBezTo>
                    <a:pt x="1295901" y="309377"/>
                    <a:pt x="1177698" y="237457"/>
                    <a:pt x="1252822" y="271604"/>
                  </a:cubicBezTo>
                  <a:cubicBezTo>
                    <a:pt x="1364146" y="322206"/>
                    <a:pt x="1288909" y="295705"/>
                    <a:pt x="1352410" y="316871"/>
                  </a:cubicBezTo>
                  <a:cubicBezTo>
                    <a:pt x="1432838" y="377193"/>
                    <a:pt x="1345734" y="319184"/>
                    <a:pt x="1424838" y="353085"/>
                  </a:cubicBezTo>
                  <a:cubicBezTo>
                    <a:pt x="1506436" y="388055"/>
                    <a:pt x="1382447" y="357281"/>
                    <a:pt x="1497266" y="380246"/>
                  </a:cubicBezTo>
                  <a:cubicBezTo>
                    <a:pt x="1519780" y="395256"/>
                    <a:pt x="1534385" y="406615"/>
                    <a:pt x="1560640" y="416460"/>
                  </a:cubicBezTo>
                  <a:cubicBezTo>
                    <a:pt x="1572291" y="420829"/>
                    <a:pt x="1584783" y="422495"/>
                    <a:pt x="1596854" y="425513"/>
                  </a:cubicBezTo>
                  <a:cubicBezTo>
                    <a:pt x="1639894" y="454207"/>
                    <a:pt x="1613692" y="440180"/>
                    <a:pt x="1678335" y="461727"/>
                  </a:cubicBezTo>
                  <a:cubicBezTo>
                    <a:pt x="1678339" y="461728"/>
                    <a:pt x="1732653" y="479832"/>
                    <a:pt x="1732656" y="479834"/>
                  </a:cubicBezTo>
                  <a:cubicBezTo>
                    <a:pt x="1741709" y="485870"/>
                    <a:pt x="1749873" y="493522"/>
                    <a:pt x="1759816" y="497941"/>
                  </a:cubicBezTo>
                  <a:cubicBezTo>
                    <a:pt x="1777257" y="505693"/>
                    <a:pt x="1796030" y="510012"/>
                    <a:pt x="1814137" y="516048"/>
                  </a:cubicBezTo>
                  <a:cubicBezTo>
                    <a:pt x="1823190" y="519066"/>
                    <a:pt x="1832039" y="522786"/>
                    <a:pt x="1841297" y="525101"/>
                  </a:cubicBezTo>
                  <a:cubicBezTo>
                    <a:pt x="1853368" y="528119"/>
                    <a:pt x="1865860" y="529786"/>
                    <a:pt x="1877511" y="534155"/>
                  </a:cubicBezTo>
                  <a:cubicBezTo>
                    <a:pt x="1890148" y="538894"/>
                    <a:pt x="1901194" y="547250"/>
                    <a:pt x="1913725" y="552262"/>
                  </a:cubicBezTo>
                  <a:cubicBezTo>
                    <a:pt x="1931446" y="559350"/>
                    <a:pt x="1949530" y="565739"/>
                    <a:pt x="1968046" y="570368"/>
                  </a:cubicBezTo>
                  <a:cubicBezTo>
                    <a:pt x="1984481" y="574477"/>
                    <a:pt x="2014725" y="581055"/>
                    <a:pt x="2031420" y="588475"/>
                  </a:cubicBezTo>
                  <a:cubicBezTo>
                    <a:pt x="2049919" y="596697"/>
                    <a:pt x="2066945" y="608117"/>
                    <a:pt x="2085741" y="615636"/>
                  </a:cubicBezTo>
                  <a:cubicBezTo>
                    <a:pt x="2097294" y="620257"/>
                    <a:pt x="2109991" y="621271"/>
                    <a:pt x="2121955" y="624689"/>
                  </a:cubicBezTo>
                  <a:cubicBezTo>
                    <a:pt x="2131131" y="627311"/>
                    <a:pt x="2139974" y="631001"/>
                    <a:pt x="2149115" y="633743"/>
                  </a:cubicBezTo>
                  <a:cubicBezTo>
                    <a:pt x="2170158" y="640056"/>
                    <a:pt x="2191364" y="645814"/>
                    <a:pt x="2212489" y="651850"/>
                  </a:cubicBezTo>
                  <a:cubicBezTo>
                    <a:pt x="2262449" y="685156"/>
                    <a:pt x="2224308" y="664127"/>
                    <a:pt x="2312077" y="688064"/>
                  </a:cubicBezTo>
                  <a:cubicBezTo>
                    <a:pt x="2376629" y="705669"/>
                    <a:pt x="2292958" y="687760"/>
                    <a:pt x="2384505" y="715224"/>
                  </a:cubicBezTo>
                  <a:cubicBezTo>
                    <a:pt x="2399244" y="719646"/>
                    <a:pt x="2414927" y="720228"/>
                    <a:pt x="2429773" y="724277"/>
                  </a:cubicBezTo>
                  <a:cubicBezTo>
                    <a:pt x="2556143" y="758741"/>
                    <a:pt x="2419058" y="729376"/>
                    <a:pt x="2529361" y="751438"/>
                  </a:cubicBezTo>
                  <a:cubicBezTo>
                    <a:pt x="2547468" y="760491"/>
                    <a:pt x="2565182" y="770376"/>
                    <a:pt x="2583681" y="778598"/>
                  </a:cubicBezTo>
                  <a:cubicBezTo>
                    <a:pt x="2592402" y="782474"/>
                    <a:pt x="2601701" y="784910"/>
                    <a:pt x="2610842" y="787652"/>
                  </a:cubicBezTo>
                  <a:cubicBezTo>
                    <a:pt x="2631885" y="793965"/>
                    <a:pt x="2653091" y="799723"/>
                    <a:pt x="2674216" y="805759"/>
                  </a:cubicBezTo>
                  <a:cubicBezTo>
                    <a:pt x="2683269" y="811794"/>
                    <a:pt x="2691188" y="820045"/>
                    <a:pt x="2701376" y="823865"/>
                  </a:cubicBezTo>
                  <a:cubicBezTo>
                    <a:pt x="2715784" y="829268"/>
                    <a:pt x="2731715" y="829187"/>
                    <a:pt x="2746644" y="832919"/>
                  </a:cubicBezTo>
                  <a:cubicBezTo>
                    <a:pt x="2755902" y="835234"/>
                    <a:pt x="2764628" y="839350"/>
                    <a:pt x="2773804" y="841972"/>
                  </a:cubicBezTo>
                  <a:cubicBezTo>
                    <a:pt x="2785768" y="845390"/>
                    <a:pt x="2798054" y="847608"/>
                    <a:pt x="2810018" y="851026"/>
                  </a:cubicBezTo>
                  <a:cubicBezTo>
                    <a:pt x="2819194" y="853648"/>
                    <a:pt x="2828407" y="856320"/>
                    <a:pt x="2837178" y="860079"/>
                  </a:cubicBezTo>
                  <a:cubicBezTo>
                    <a:pt x="2849583" y="865395"/>
                    <a:pt x="2860588" y="873918"/>
                    <a:pt x="2873392" y="878186"/>
                  </a:cubicBezTo>
                  <a:cubicBezTo>
                    <a:pt x="2887990" y="883052"/>
                    <a:pt x="2903731" y="883508"/>
                    <a:pt x="2918660" y="887240"/>
                  </a:cubicBezTo>
                  <a:cubicBezTo>
                    <a:pt x="2927918" y="889555"/>
                    <a:pt x="2936562" y="893978"/>
                    <a:pt x="2945820" y="896293"/>
                  </a:cubicBezTo>
                  <a:cubicBezTo>
                    <a:pt x="2960748" y="900025"/>
                    <a:pt x="2976066" y="902009"/>
                    <a:pt x="2991087" y="905347"/>
                  </a:cubicBezTo>
                  <a:cubicBezTo>
                    <a:pt x="3003234" y="908046"/>
                    <a:pt x="3015230" y="911382"/>
                    <a:pt x="3027301" y="914400"/>
                  </a:cubicBezTo>
                  <a:cubicBezTo>
                    <a:pt x="3039372" y="920436"/>
                    <a:pt x="3050538" y="928799"/>
                    <a:pt x="3063515" y="932507"/>
                  </a:cubicBezTo>
                  <a:cubicBezTo>
                    <a:pt x="3093107" y="940962"/>
                    <a:pt x="3124193" y="943150"/>
                    <a:pt x="3154050" y="950614"/>
                  </a:cubicBezTo>
                  <a:lnTo>
                    <a:pt x="3190264" y="959667"/>
                  </a:lnTo>
                  <a:cubicBezTo>
                    <a:pt x="3202335" y="965703"/>
                    <a:pt x="3213674" y="973506"/>
                    <a:pt x="3226477" y="977774"/>
                  </a:cubicBezTo>
                  <a:cubicBezTo>
                    <a:pt x="3241075" y="982640"/>
                    <a:pt x="3256899" y="982779"/>
                    <a:pt x="3271745" y="986828"/>
                  </a:cubicBezTo>
                  <a:cubicBezTo>
                    <a:pt x="3290159" y="991850"/>
                    <a:pt x="3307959" y="998899"/>
                    <a:pt x="3326066" y="1004935"/>
                  </a:cubicBezTo>
                  <a:cubicBezTo>
                    <a:pt x="3406791" y="1031843"/>
                    <a:pt x="3279401" y="988789"/>
                    <a:pt x="3398493" y="1032095"/>
                  </a:cubicBezTo>
                  <a:cubicBezTo>
                    <a:pt x="3416430" y="1038618"/>
                    <a:pt x="3434098" y="1046459"/>
                    <a:pt x="3452814" y="1050202"/>
                  </a:cubicBezTo>
                  <a:cubicBezTo>
                    <a:pt x="3467903" y="1053220"/>
                    <a:pt x="3483153" y="1055524"/>
                    <a:pt x="3498081" y="1059256"/>
                  </a:cubicBezTo>
                  <a:cubicBezTo>
                    <a:pt x="3523524" y="1065617"/>
                    <a:pt x="3545561" y="1078100"/>
                    <a:pt x="3570509" y="1086416"/>
                  </a:cubicBezTo>
                  <a:cubicBezTo>
                    <a:pt x="3582313" y="1090351"/>
                    <a:pt x="3594759" y="1092051"/>
                    <a:pt x="3606723" y="1095469"/>
                  </a:cubicBezTo>
                  <a:cubicBezTo>
                    <a:pt x="3636870" y="1104082"/>
                    <a:pt x="3636122" y="1107914"/>
                    <a:pt x="3670097" y="1113576"/>
                  </a:cubicBezTo>
                  <a:cubicBezTo>
                    <a:pt x="3676051" y="1114568"/>
                    <a:pt x="3682168" y="1113576"/>
                    <a:pt x="3688204" y="111357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5F0A64E7-C77B-F8B6-EE71-DD7AC24B2502}"/>
                </a:ext>
              </a:extLst>
            </p:cNvPr>
            <p:cNvSpPr/>
            <p:nvPr/>
          </p:nvSpPr>
          <p:spPr>
            <a:xfrm>
              <a:off x="11108602" y="3702867"/>
              <a:ext cx="2016884" cy="2115825"/>
            </a:xfrm>
            <a:prstGeom prst="cub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D2C4AF8-21B8-6347-FCEE-0D01074D7FA5}"/>
              </a:ext>
            </a:extLst>
          </p:cNvPr>
          <p:cNvSpPr txBox="1"/>
          <p:nvPr/>
        </p:nvSpPr>
        <p:spPr>
          <a:xfrm>
            <a:off x="936287" y="629640"/>
            <a:ext cx="9939236" cy="1077218"/>
          </a:xfrm>
          <a:prstGeom prst="rect">
            <a:avLst/>
          </a:prstGeom>
          <a:noFill/>
        </p:spPr>
        <p:txBody>
          <a:bodyPr wrap="square">
            <a:spAutoFit/>
          </a:bodyPr>
          <a:lstStyle/>
          <a:p>
            <a:pPr algn="ctr"/>
            <a:r>
              <a:rPr lang="en-US" sz="3200" dirty="0">
                <a:solidFill>
                  <a:srgbClr val="000000"/>
                </a:solidFill>
                <a:latin typeface="Ink Free" panose="03080402000500000000" pitchFamily="66" charset="0"/>
              </a:rPr>
              <a:t>H</a:t>
            </a:r>
            <a:r>
              <a:rPr lang="en-US" sz="3200" b="0" i="0" dirty="0">
                <a:solidFill>
                  <a:srgbClr val="000000"/>
                </a:solidFill>
                <a:effectLst/>
                <a:latin typeface="Ink Free" panose="03080402000500000000" pitchFamily="66" charset="0"/>
              </a:rPr>
              <a:t>ow well do you feel you are dealing with your burdens and stressful events?</a:t>
            </a:r>
            <a:endParaRPr lang="en-US" sz="3200" dirty="0">
              <a:latin typeface="Ink Free" panose="03080402000500000000" pitchFamily="66" charset="0"/>
            </a:endParaRPr>
          </a:p>
        </p:txBody>
      </p:sp>
      <p:sp>
        <p:nvSpPr>
          <p:cNvPr id="17" name="TextBox 16">
            <a:extLst>
              <a:ext uri="{FF2B5EF4-FFF2-40B4-BE49-F238E27FC236}">
                <a16:creationId xmlns:a16="http://schemas.microsoft.com/office/drawing/2014/main" id="{7330EE77-0D01-7B25-DB7A-B014976C44E7}"/>
              </a:ext>
            </a:extLst>
          </p:cNvPr>
          <p:cNvSpPr txBox="1"/>
          <p:nvPr/>
        </p:nvSpPr>
        <p:spPr>
          <a:xfrm>
            <a:off x="2102966" y="5506118"/>
            <a:ext cx="1703499" cy="523220"/>
          </a:xfrm>
          <a:prstGeom prst="rect">
            <a:avLst/>
          </a:prstGeom>
          <a:noFill/>
        </p:spPr>
        <p:txBody>
          <a:bodyPr wrap="square">
            <a:spAutoFit/>
          </a:bodyPr>
          <a:lstStyle/>
          <a:p>
            <a:pPr algn="ctr"/>
            <a:r>
              <a:rPr lang="en-US" sz="2800" dirty="0">
                <a:solidFill>
                  <a:srgbClr val="000000"/>
                </a:solidFill>
                <a:latin typeface="Ink Free" panose="03080402000500000000" pitchFamily="66" charset="0"/>
              </a:rPr>
              <a:t>Not Well</a:t>
            </a:r>
            <a:endParaRPr lang="en-US" sz="2800" dirty="0">
              <a:latin typeface="Ink Free" panose="03080402000500000000" pitchFamily="66" charset="0"/>
            </a:endParaRPr>
          </a:p>
        </p:txBody>
      </p:sp>
      <p:sp>
        <p:nvSpPr>
          <p:cNvPr id="18" name="TextBox 17">
            <a:extLst>
              <a:ext uri="{FF2B5EF4-FFF2-40B4-BE49-F238E27FC236}">
                <a16:creationId xmlns:a16="http://schemas.microsoft.com/office/drawing/2014/main" id="{C6CB810D-48D0-4547-7EE1-45F52B81CFCA}"/>
              </a:ext>
            </a:extLst>
          </p:cNvPr>
          <p:cNvSpPr txBox="1"/>
          <p:nvPr/>
        </p:nvSpPr>
        <p:spPr>
          <a:xfrm>
            <a:off x="5085042" y="5538456"/>
            <a:ext cx="1703499" cy="523220"/>
          </a:xfrm>
          <a:prstGeom prst="rect">
            <a:avLst/>
          </a:prstGeom>
          <a:noFill/>
        </p:spPr>
        <p:txBody>
          <a:bodyPr wrap="square">
            <a:spAutoFit/>
          </a:bodyPr>
          <a:lstStyle/>
          <a:p>
            <a:pPr algn="ctr"/>
            <a:r>
              <a:rPr lang="en-US" sz="2800" dirty="0">
                <a:solidFill>
                  <a:srgbClr val="000000"/>
                </a:solidFill>
                <a:latin typeface="Ink Free" panose="03080402000500000000" pitchFamily="66" charset="0"/>
              </a:rPr>
              <a:t>Well</a:t>
            </a:r>
            <a:endParaRPr lang="en-US" sz="2800" dirty="0">
              <a:latin typeface="Ink Free" panose="03080402000500000000" pitchFamily="66" charset="0"/>
            </a:endParaRPr>
          </a:p>
        </p:txBody>
      </p:sp>
      <p:sp>
        <p:nvSpPr>
          <p:cNvPr id="19" name="TextBox 18">
            <a:extLst>
              <a:ext uri="{FF2B5EF4-FFF2-40B4-BE49-F238E27FC236}">
                <a16:creationId xmlns:a16="http://schemas.microsoft.com/office/drawing/2014/main" id="{3E85543F-C36B-D340-DC78-0BAAA8896AFA}"/>
              </a:ext>
            </a:extLst>
          </p:cNvPr>
          <p:cNvSpPr txBox="1"/>
          <p:nvPr/>
        </p:nvSpPr>
        <p:spPr>
          <a:xfrm>
            <a:off x="7642197" y="5512428"/>
            <a:ext cx="2610756" cy="523220"/>
          </a:xfrm>
          <a:prstGeom prst="rect">
            <a:avLst/>
          </a:prstGeom>
          <a:noFill/>
        </p:spPr>
        <p:txBody>
          <a:bodyPr wrap="square">
            <a:spAutoFit/>
          </a:bodyPr>
          <a:lstStyle/>
          <a:p>
            <a:pPr algn="ctr"/>
            <a:r>
              <a:rPr lang="en-US" sz="2800" dirty="0">
                <a:solidFill>
                  <a:srgbClr val="000000"/>
                </a:solidFill>
                <a:latin typeface="Ink Free" panose="03080402000500000000" pitchFamily="66" charset="0"/>
              </a:rPr>
              <a:t>Extremely Well</a:t>
            </a:r>
            <a:endParaRPr lang="en-US" sz="2800" dirty="0">
              <a:latin typeface="Ink Free" panose="03080402000500000000" pitchFamily="66" charset="0"/>
            </a:endParaRPr>
          </a:p>
        </p:txBody>
      </p:sp>
      <p:sp>
        <p:nvSpPr>
          <p:cNvPr id="20" name="Rectangle 19">
            <a:extLst>
              <a:ext uri="{FF2B5EF4-FFF2-40B4-BE49-F238E27FC236}">
                <a16:creationId xmlns:a16="http://schemas.microsoft.com/office/drawing/2014/main" id="{0984D411-F009-4985-A9F8-557D1B1FED62}"/>
              </a:ext>
            </a:extLst>
          </p:cNvPr>
          <p:cNvSpPr/>
          <p:nvPr/>
        </p:nvSpPr>
        <p:spPr>
          <a:xfrm>
            <a:off x="2468912" y="4611042"/>
            <a:ext cx="1060315" cy="8073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A9C458-5F19-32FC-E524-4803F1664206}"/>
              </a:ext>
            </a:extLst>
          </p:cNvPr>
          <p:cNvSpPr/>
          <p:nvPr/>
        </p:nvSpPr>
        <p:spPr>
          <a:xfrm>
            <a:off x="5375747" y="4651089"/>
            <a:ext cx="1060315" cy="8073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D9BEA93-0327-7514-A986-9297429BC1DB}"/>
              </a:ext>
            </a:extLst>
          </p:cNvPr>
          <p:cNvSpPr/>
          <p:nvPr/>
        </p:nvSpPr>
        <p:spPr>
          <a:xfrm>
            <a:off x="8282582" y="4602892"/>
            <a:ext cx="1060315" cy="8073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629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tabLst>
                <a:tab pos="1203325" algn="l"/>
              </a:tabLst>
            </a:pPr>
            <a:r>
              <a:rPr lang="en-US" sz="5400" dirty="0">
                <a:solidFill>
                  <a:schemeClr val="bg1"/>
                </a:solidFill>
                <a:latin typeface="AR JULIAN" panose="02000000000000000000" pitchFamily="2" charset="0"/>
              </a:rPr>
              <a:t>Doctrinal Mastery</a:t>
            </a:r>
          </a:p>
        </p:txBody>
      </p:sp>
      <p:sp>
        <p:nvSpPr>
          <p:cNvPr id="2" name="Rectangle 1"/>
          <p:cNvSpPr/>
          <p:nvPr/>
        </p:nvSpPr>
        <p:spPr>
          <a:xfrm>
            <a:off x="5585990" y="1431791"/>
            <a:ext cx="6473226" cy="4401205"/>
          </a:xfrm>
          <a:prstGeom prst="rect">
            <a:avLst/>
          </a:prstGeom>
        </p:spPr>
        <p:txBody>
          <a:bodyPr wrap="square">
            <a:spAutoFit/>
          </a:bodyPr>
          <a:lstStyle/>
          <a:p>
            <a:pPr fontAlgn="base"/>
            <a:r>
              <a:rPr lang="en-US" sz="2800" i="1" dirty="0">
                <a:solidFill>
                  <a:schemeClr val="bg1"/>
                </a:solidFill>
              </a:rPr>
              <a:t>Come unto me, all ye that </a:t>
            </a:r>
            <a:r>
              <a:rPr lang="en-US" sz="2800" i="1" dirty="0" err="1">
                <a:solidFill>
                  <a:schemeClr val="bg1"/>
                </a:solidFill>
              </a:rPr>
              <a:t>labour</a:t>
            </a:r>
            <a:r>
              <a:rPr lang="en-US" sz="2800" i="1" dirty="0">
                <a:solidFill>
                  <a:schemeClr val="bg1"/>
                </a:solidFill>
              </a:rPr>
              <a:t> and are heavy laden, and I will give you rest.</a:t>
            </a:r>
          </a:p>
          <a:p>
            <a:pPr fontAlgn="base"/>
            <a:endParaRPr lang="en-US" sz="2800" i="1" dirty="0">
              <a:solidFill>
                <a:schemeClr val="bg1"/>
              </a:solidFill>
            </a:endParaRPr>
          </a:p>
          <a:p>
            <a:pPr fontAlgn="base"/>
            <a:endParaRPr lang="en-US" sz="2800" i="1" dirty="0">
              <a:solidFill>
                <a:schemeClr val="bg1"/>
              </a:solidFill>
            </a:endParaRPr>
          </a:p>
          <a:p>
            <a:pPr fontAlgn="base"/>
            <a:r>
              <a:rPr lang="en-US" sz="2800" i="1" dirty="0">
                <a:solidFill>
                  <a:schemeClr val="bg1"/>
                </a:solidFill>
              </a:rPr>
              <a:t>Take my yoke upon you, and learn of me; for I am meek and lowly in heart: and ye shall find rest unto your souls.</a:t>
            </a:r>
          </a:p>
          <a:p>
            <a:pPr fontAlgn="base"/>
            <a:endParaRPr lang="en-US" sz="2800" i="1" dirty="0">
              <a:solidFill>
                <a:schemeClr val="bg1"/>
              </a:solidFill>
            </a:endParaRPr>
          </a:p>
          <a:p>
            <a:pPr fontAlgn="base"/>
            <a:endParaRPr lang="en-US" sz="2800" i="1" dirty="0">
              <a:solidFill>
                <a:schemeClr val="bg1"/>
              </a:solidFill>
            </a:endParaRPr>
          </a:p>
          <a:p>
            <a:pPr fontAlgn="base"/>
            <a:r>
              <a:rPr lang="en-US" sz="2800" i="1" dirty="0">
                <a:solidFill>
                  <a:schemeClr val="bg1"/>
                </a:solidFill>
              </a:rPr>
              <a:t>For my yoke is easy, and my burden is light.</a:t>
            </a:r>
          </a:p>
        </p:txBody>
      </p:sp>
      <p:grpSp>
        <p:nvGrpSpPr>
          <p:cNvPr id="8" name="Group 7"/>
          <p:cNvGrpSpPr/>
          <p:nvPr/>
        </p:nvGrpSpPr>
        <p:grpSpPr>
          <a:xfrm>
            <a:off x="559074" y="1608528"/>
            <a:ext cx="2810519" cy="3640943"/>
            <a:chOff x="2819400" y="3657598"/>
            <a:chExt cx="1365515" cy="2048764"/>
          </a:xfrm>
        </p:grpSpPr>
        <p:sp>
          <p:nvSpPr>
            <p:cNvPr id="9" name="Rectangle 8"/>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Matthew </a:t>
              </a:r>
              <a:r>
                <a:rPr lang="en-US" sz="4000" dirty="0">
                  <a:solidFill>
                    <a:srgbClr val="FFC000"/>
                  </a:solidFill>
                  <a:latin typeface="Colonna MT" pitchFamily="82" charset="0"/>
                </a:rPr>
                <a:t>11:28-30</a:t>
              </a:r>
            </a:p>
          </p:txBody>
        </p:sp>
        <p:sp>
          <p:nvSpPr>
            <p:cNvPr id="12" name="Rectangle 11"/>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ight Arrow 5"/>
          <p:cNvSpPr/>
          <p:nvPr/>
        </p:nvSpPr>
        <p:spPr>
          <a:xfrm>
            <a:off x="3683515" y="3057747"/>
            <a:ext cx="1601328" cy="832918"/>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4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0-#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tabLst>
                <a:tab pos="1203325" algn="l"/>
              </a:tabLst>
            </a:pPr>
            <a:r>
              <a:rPr lang="en-US" sz="5400" dirty="0">
                <a:solidFill>
                  <a:schemeClr val="bg1"/>
                </a:solidFill>
                <a:latin typeface="AR JULIAN" panose="02000000000000000000" pitchFamily="2" charset="0"/>
              </a:rPr>
              <a:t>Take My Yoke Upon You</a:t>
            </a:r>
          </a:p>
        </p:txBody>
      </p:sp>
      <p:sp>
        <p:nvSpPr>
          <p:cNvPr id="2" name="Rectangle 1"/>
          <p:cNvSpPr/>
          <p:nvPr/>
        </p:nvSpPr>
        <p:spPr>
          <a:xfrm>
            <a:off x="342781" y="1422064"/>
            <a:ext cx="5221440" cy="1384995"/>
          </a:xfrm>
          <a:prstGeom prst="rect">
            <a:avLst/>
          </a:prstGeom>
        </p:spPr>
        <p:txBody>
          <a:bodyPr wrap="square">
            <a:spAutoFit/>
          </a:bodyPr>
          <a:lstStyle/>
          <a:p>
            <a:pPr fontAlgn="base"/>
            <a:r>
              <a:rPr lang="en-US" sz="2800" dirty="0">
                <a:solidFill>
                  <a:schemeClr val="bg1"/>
                </a:solidFill>
              </a:rPr>
              <a:t>A yoke is “a device put around the necks of animals or men to harness them together” </a:t>
            </a:r>
          </a:p>
        </p:txBody>
      </p:sp>
      <p:pic>
        <p:nvPicPr>
          <p:cNvPr id="5" name="Picture 4">
            <a:extLst>
              <a:ext uri="{FF2B5EF4-FFF2-40B4-BE49-F238E27FC236}">
                <a16:creationId xmlns:a16="http://schemas.microsoft.com/office/drawing/2014/main" id="{EEC0F739-B3AC-2E06-E7D1-924F9511259B}"/>
              </a:ext>
            </a:extLst>
          </p:cNvPr>
          <p:cNvPicPr>
            <a:picLocks noChangeAspect="1"/>
          </p:cNvPicPr>
          <p:nvPr/>
        </p:nvPicPr>
        <p:blipFill>
          <a:blip r:embed="rId3"/>
          <a:stretch>
            <a:fillRect/>
          </a:stretch>
        </p:blipFill>
        <p:spPr>
          <a:xfrm>
            <a:off x="5772360" y="1350962"/>
            <a:ext cx="5688477" cy="2914757"/>
          </a:xfrm>
          <a:prstGeom prst="rect">
            <a:avLst/>
          </a:prstGeom>
        </p:spPr>
      </p:pic>
      <p:sp>
        <p:nvSpPr>
          <p:cNvPr id="13" name="TextBox 12">
            <a:extLst>
              <a:ext uri="{FF2B5EF4-FFF2-40B4-BE49-F238E27FC236}">
                <a16:creationId xmlns:a16="http://schemas.microsoft.com/office/drawing/2014/main" id="{D8B03C6C-B942-63A0-22CB-BD8616B69DFE}"/>
              </a:ext>
            </a:extLst>
          </p:cNvPr>
          <p:cNvSpPr txBox="1"/>
          <p:nvPr/>
        </p:nvSpPr>
        <p:spPr>
          <a:xfrm>
            <a:off x="4562272" y="4693351"/>
            <a:ext cx="7332223" cy="1077218"/>
          </a:xfrm>
          <a:prstGeom prst="rect">
            <a:avLst/>
          </a:prstGeom>
          <a:noFill/>
        </p:spPr>
        <p:txBody>
          <a:bodyPr wrap="square">
            <a:spAutoFit/>
          </a:bodyPr>
          <a:lstStyle/>
          <a:p>
            <a:pPr algn="ctr" fontAlgn="base"/>
            <a:r>
              <a:rPr lang="en-US" sz="3200" b="0" i="0" dirty="0">
                <a:solidFill>
                  <a:schemeClr val="bg1"/>
                </a:solidFill>
                <a:effectLst/>
              </a:rPr>
              <a:t>Making and keeping sacred covenants yokes us to and with the Lord Jesus Christ.</a:t>
            </a:r>
          </a:p>
        </p:txBody>
      </p:sp>
      <p:sp>
        <p:nvSpPr>
          <p:cNvPr id="15" name="TextBox 14">
            <a:extLst>
              <a:ext uri="{FF2B5EF4-FFF2-40B4-BE49-F238E27FC236}">
                <a16:creationId xmlns:a16="http://schemas.microsoft.com/office/drawing/2014/main" id="{52D6DA2A-5F55-35CA-BEC8-24D358B27A45}"/>
              </a:ext>
            </a:extLst>
          </p:cNvPr>
          <p:cNvSpPr txBox="1"/>
          <p:nvPr/>
        </p:nvSpPr>
        <p:spPr>
          <a:xfrm>
            <a:off x="5916849" y="6416623"/>
            <a:ext cx="6094378" cy="369332"/>
          </a:xfrm>
          <a:prstGeom prst="rect">
            <a:avLst/>
          </a:prstGeom>
          <a:noFill/>
        </p:spPr>
        <p:txBody>
          <a:bodyPr wrap="square">
            <a:spAutoFit/>
          </a:bodyPr>
          <a:lstStyle/>
          <a:p>
            <a:pPr algn="r" fontAlgn="base"/>
            <a:r>
              <a:rPr lang="en-US" sz="1800" b="0" i="0" dirty="0">
                <a:solidFill>
                  <a:schemeClr val="bg1"/>
                </a:solidFill>
                <a:effectLst/>
              </a:rPr>
              <a:t>(13)</a:t>
            </a:r>
          </a:p>
        </p:txBody>
      </p:sp>
      <p:sp>
        <p:nvSpPr>
          <p:cNvPr id="16" name="TextBox 15">
            <a:extLst>
              <a:ext uri="{FF2B5EF4-FFF2-40B4-BE49-F238E27FC236}">
                <a16:creationId xmlns:a16="http://schemas.microsoft.com/office/drawing/2014/main" id="{0913454D-06E5-9DC7-F484-6286AC344AA4}"/>
              </a:ext>
            </a:extLst>
          </p:cNvPr>
          <p:cNvSpPr txBox="1"/>
          <p:nvPr/>
        </p:nvSpPr>
        <p:spPr>
          <a:xfrm>
            <a:off x="180773" y="6365557"/>
            <a:ext cx="6172200" cy="369332"/>
          </a:xfrm>
          <a:prstGeom prst="rect">
            <a:avLst/>
          </a:prstGeom>
          <a:noFill/>
        </p:spPr>
        <p:txBody>
          <a:bodyPr wrap="square">
            <a:spAutoFit/>
          </a:bodyPr>
          <a:lstStyle/>
          <a:p>
            <a:r>
              <a:rPr lang="en-US" b="0" i="0" dirty="0">
                <a:solidFill>
                  <a:schemeClr val="bg1"/>
                </a:solidFill>
                <a:effectLst/>
              </a:rPr>
              <a:t>Matthew 10:29</a:t>
            </a:r>
            <a:endParaRPr lang="en-US" dirty="0"/>
          </a:p>
        </p:txBody>
      </p:sp>
      <p:grpSp>
        <p:nvGrpSpPr>
          <p:cNvPr id="20" name="Group 19">
            <a:extLst>
              <a:ext uri="{FF2B5EF4-FFF2-40B4-BE49-F238E27FC236}">
                <a16:creationId xmlns:a16="http://schemas.microsoft.com/office/drawing/2014/main" id="{86385562-ADE0-8644-A325-0D551218DBE6}"/>
              </a:ext>
            </a:extLst>
          </p:cNvPr>
          <p:cNvGrpSpPr/>
          <p:nvPr/>
        </p:nvGrpSpPr>
        <p:grpSpPr>
          <a:xfrm>
            <a:off x="457354" y="3229707"/>
            <a:ext cx="4000848" cy="2958661"/>
            <a:chOff x="457354" y="3229707"/>
            <a:chExt cx="4000848" cy="2958661"/>
          </a:xfrm>
        </p:grpSpPr>
        <p:pic>
          <p:nvPicPr>
            <p:cNvPr id="18" name="Picture 17">
              <a:extLst>
                <a:ext uri="{FF2B5EF4-FFF2-40B4-BE49-F238E27FC236}">
                  <a16:creationId xmlns:a16="http://schemas.microsoft.com/office/drawing/2014/main" id="{E4A22870-F744-6486-7DA8-846410089FA1}"/>
                </a:ext>
              </a:extLst>
            </p:cNvPr>
            <p:cNvPicPr>
              <a:picLocks noChangeAspect="1"/>
            </p:cNvPicPr>
            <p:nvPr/>
          </p:nvPicPr>
          <p:blipFill>
            <a:blip r:embed="rId4"/>
            <a:stretch>
              <a:fillRect/>
            </a:stretch>
          </p:blipFill>
          <p:spPr>
            <a:xfrm>
              <a:off x="457355" y="3229707"/>
              <a:ext cx="4000847" cy="2766300"/>
            </a:xfrm>
            <a:prstGeom prst="rect">
              <a:avLst/>
            </a:prstGeom>
          </p:spPr>
        </p:pic>
        <p:sp>
          <p:nvSpPr>
            <p:cNvPr id="19" name="TextBox 18">
              <a:extLst>
                <a:ext uri="{FF2B5EF4-FFF2-40B4-BE49-F238E27FC236}">
                  <a16:creationId xmlns:a16="http://schemas.microsoft.com/office/drawing/2014/main" id="{7CD00F64-57B7-6D24-5B35-3B91D54A505C}"/>
                </a:ext>
              </a:extLst>
            </p:cNvPr>
            <p:cNvSpPr txBox="1"/>
            <p:nvPr/>
          </p:nvSpPr>
          <p:spPr>
            <a:xfrm>
              <a:off x="457354" y="5926758"/>
              <a:ext cx="1388742" cy="261610"/>
            </a:xfrm>
            <a:prstGeom prst="rect">
              <a:avLst/>
            </a:prstGeom>
            <a:noFill/>
          </p:spPr>
          <p:txBody>
            <a:bodyPr wrap="square">
              <a:spAutoFit/>
            </a:bodyPr>
            <a:lstStyle/>
            <a:p>
              <a:r>
                <a:rPr lang="en-US" sz="1100" b="0" i="0" dirty="0">
                  <a:solidFill>
                    <a:schemeClr val="bg1"/>
                  </a:solidFill>
                  <a:effectLst/>
                </a:rPr>
                <a:t>Liz Lemon</a:t>
              </a:r>
              <a:endParaRPr lang="en-US" sz="1100" dirty="0"/>
            </a:p>
          </p:txBody>
        </p:sp>
      </p:grpSp>
    </p:spTree>
    <p:extLst>
      <p:ext uri="{BB962C8B-B14F-4D97-AF65-F5344CB8AC3E}">
        <p14:creationId xmlns:p14="http://schemas.microsoft.com/office/powerpoint/2010/main" val="20842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2.staticflickr.com/4/3585/3431264086_59fbfcd451_b.jpg">
            <a:extLst>
              <a:ext uri="{FF2B5EF4-FFF2-40B4-BE49-F238E27FC236}">
                <a16:creationId xmlns:a16="http://schemas.microsoft.com/office/drawing/2014/main" id="{C966DA83-2D75-A4E7-4804-CB38170FE1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4A093A-51F0-CFE6-5CA9-B1D206F75D1D}"/>
              </a:ext>
            </a:extLst>
          </p:cNvPr>
          <p:cNvSpPr txBox="1"/>
          <p:nvPr/>
        </p:nvSpPr>
        <p:spPr>
          <a:xfrm>
            <a:off x="6869722" y="1353850"/>
            <a:ext cx="4841631" cy="4524315"/>
          </a:xfrm>
          <a:prstGeom prst="rect">
            <a:avLst/>
          </a:prstGeom>
          <a:noFill/>
        </p:spPr>
        <p:txBody>
          <a:bodyPr wrap="square">
            <a:spAutoFit/>
          </a:bodyPr>
          <a:lstStyle/>
          <a:p>
            <a:pPr algn="l" fontAlgn="base"/>
            <a:r>
              <a:rPr lang="en-US" sz="3200" b="0" i="0" dirty="0">
                <a:solidFill>
                  <a:schemeClr val="bg1"/>
                </a:solidFill>
                <a:effectLst/>
              </a:rPr>
              <a:t>When we are yoked with Jesus Christ, He bears the load, and we share in the joy of the labor. The Lord’s invitation to each of us to learn of Him is the only sure source which brings peace, joy and provides answers to the troubled mind.</a:t>
            </a:r>
          </a:p>
        </p:txBody>
      </p:sp>
      <p:pic>
        <p:nvPicPr>
          <p:cNvPr id="6" name="Picture 5">
            <a:extLst>
              <a:ext uri="{FF2B5EF4-FFF2-40B4-BE49-F238E27FC236}">
                <a16:creationId xmlns:a16="http://schemas.microsoft.com/office/drawing/2014/main" id="{1349C817-010B-7FF2-0CFA-0478ADA09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92" y="1233274"/>
            <a:ext cx="6189784" cy="4765468"/>
          </a:xfrm>
          <a:prstGeom prst="rect">
            <a:avLst/>
          </a:prstGeom>
        </p:spPr>
      </p:pic>
      <p:sp>
        <p:nvSpPr>
          <p:cNvPr id="8" name="TextBox 7">
            <a:extLst>
              <a:ext uri="{FF2B5EF4-FFF2-40B4-BE49-F238E27FC236}">
                <a16:creationId xmlns:a16="http://schemas.microsoft.com/office/drawing/2014/main" id="{9EDF26A1-80E7-D15E-FACD-76CC04C288DF}"/>
              </a:ext>
            </a:extLst>
          </p:cNvPr>
          <p:cNvSpPr txBox="1"/>
          <p:nvPr/>
        </p:nvSpPr>
        <p:spPr>
          <a:xfrm>
            <a:off x="5861539" y="6421002"/>
            <a:ext cx="6189784" cy="369332"/>
          </a:xfrm>
          <a:prstGeom prst="rect">
            <a:avLst/>
          </a:prstGeom>
          <a:noFill/>
        </p:spPr>
        <p:txBody>
          <a:bodyPr wrap="square">
            <a:spAutoFit/>
          </a:bodyPr>
          <a:lstStyle/>
          <a:p>
            <a:pPr algn="r" fontAlgn="base"/>
            <a:r>
              <a:rPr lang="en-US" sz="1800" b="0" i="0" dirty="0">
                <a:solidFill>
                  <a:schemeClr val="bg1"/>
                </a:solidFill>
                <a:effectLst/>
              </a:rPr>
              <a:t>(14)</a:t>
            </a:r>
          </a:p>
        </p:txBody>
      </p:sp>
    </p:spTree>
    <p:extLst>
      <p:ext uri="{BB962C8B-B14F-4D97-AF65-F5344CB8AC3E}">
        <p14:creationId xmlns:p14="http://schemas.microsoft.com/office/powerpoint/2010/main" val="214561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585/3431264086_59fbfcd451_b.jpg">
            <a:extLst>
              <a:ext uri="{FF2B5EF4-FFF2-40B4-BE49-F238E27FC236}">
                <a16:creationId xmlns:a16="http://schemas.microsoft.com/office/drawing/2014/main" id="{EACC8977-B300-B9FA-DCB2-2CE38F85CA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95608"/>
            <a:ext cx="12192001" cy="1754326"/>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John Sent To Prepare The Way</a:t>
            </a:r>
          </a:p>
          <a:p>
            <a:pPr algn="ctr"/>
            <a:r>
              <a:rPr lang="en-US" sz="5400" dirty="0">
                <a:solidFill>
                  <a:schemeClr val="bg1"/>
                </a:solidFill>
                <a:latin typeface="AR JULIAN" panose="02000000000000000000" pitchFamily="2" charset="0"/>
              </a:rPr>
              <a:t>Matthew 11-12</a:t>
            </a:r>
          </a:p>
        </p:txBody>
      </p:sp>
      <p:sp>
        <p:nvSpPr>
          <p:cNvPr id="3" name="Rectangle 2"/>
          <p:cNvSpPr/>
          <p:nvPr/>
        </p:nvSpPr>
        <p:spPr>
          <a:xfrm>
            <a:off x="4344597" y="3353875"/>
            <a:ext cx="6096000" cy="1323439"/>
          </a:xfrm>
          <a:prstGeom prst="rect">
            <a:avLst/>
          </a:prstGeom>
        </p:spPr>
        <p:txBody>
          <a:bodyPr>
            <a:spAutoFit/>
          </a:bodyPr>
          <a:lstStyle/>
          <a:p>
            <a:r>
              <a:rPr lang="en-US" sz="2000" i="1" dirty="0">
                <a:solidFill>
                  <a:schemeClr val="bg1"/>
                </a:solidFill>
                <a:latin typeface="Open Sans"/>
              </a:rPr>
              <a:t>Verily, verily, I say unto you, that as many as receive me, to them will I give power to become the sons of God, even to them that believe on my name” </a:t>
            </a:r>
          </a:p>
          <a:p>
            <a:r>
              <a:rPr lang="en-US" sz="2000" i="1" dirty="0">
                <a:solidFill>
                  <a:schemeClr val="bg1"/>
                </a:solidFill>
                <a:latin typeface="Open Sans"/>
              </a:rPr>
              <a:t>D&amp;C 11:30</a:t>
            </a:r>
            <a:endParaRPr lang="en-US" sz="2000" i="1" dirty="0">
              <a:solidFill>
                <a:schemeClr val="bg1"/>
              </a:solidFill>
            </a:endParaRPr>
          </a:p>
        </p:txBody>
      </p:sp>
      <p:grpSp>
        <p:nvGrpSpPr>
          <p:cNvPr id="5" name="Group 80">
            <a:extLst>
              <a:ext uri="{FF2B5EF4-FFF2-40B4-BE49-F238E27FC236}">
                <a16:creationId xmlns:a16="http://schemas.microsoft.com/office/drawing/2014/main" id="{A9A41711-5F82-F78B-B111-29ED2E3A09CA}"/>
              </a:ext>
            </a:extLst>
          </p:cNvPr>
          <p:cNvGrpSpPr/>
          <p:nvPr/>
        </p:nvGrpSpPr>
        <p:grpSpPr>
          <a:xfrm>
            <a:off x="1127221" y="1544949"/>
            <a:ext cx="2473442" cy="4841257"/>
            <a:chOff x="4648199" y="990600"/>
            <a:chExt cx="2144079" cy="4196596"/>
          </a:xfrm>
        </p:grpSpPr>
        <p:sp>
          <p:nvSpPr>
            <p:cNvPr id="48" name="Oval 47">
              <a:extLst>
                <a:ext uri="{FF2B5EF4-FFF2-40B4-BE49-F238E27FC236}">
                  <a16:creationId xmlns:a16="http://schemas.microsoft.com/office/drawing/2014/main" id="{2AD20420-CC26-9CE0-97CB-D30FA18EDA3D}"/>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946E367-C412-C659-67EC-9E81766F33B6}"/>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61">
              <a:extLst>
                <a:ext uri="{FF2B5EF4-FFF2-40B4-BE49-F238E27FC236}">
                  <a16:creationId xmlns:a16="http://schemas.microsoft.com/office/drawing/2014/main" id="{1A293BEA-0075-1EC1-7F15-0A6652478C5E}"/>
                </a:ext>
              </a:extLst>
            </p:cNvPr>
            <p:cNvGrpSpPr/>
            <p:nvPr/>
          </p:nvGrpSpPr>
          <p:grpSpPr>
            <a:xfrm>
              <a:off x="5142345" y="4629728"/>
              <a:ext cx="520849" cy="515905"/>
              <a:chOff x="7122338" y="5361709"/>
              <a:chExt cx="520849" cy="515905"/>
            </a:xfrm>
          </p:grpSpPr>
          <p:sp>
            <p:nvSpPr>
              <p:cNvPr id="88" name="Oval 87">
                <a:extLst>
                  <a:ext uri="{FF2B5EF4-FFF2-40B4-BE49-F238E27FC236}">
                    <a16:creationId xmlns:a16="http://schemas.microsoft.com/office/drawing/2014/main" id="{1E425AF3-BF20-9EAE-F30F-105FD78DB88B}"/>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AA1AAF1-F926-F460-8FE2-FC829E4A158E}"/>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60">
              <a:extLst>
                <a:ext uri="{FF2B5EF4-FFF2-40B4-BE49-F238E27FC236}">
                  <a16:creationId xmlns:a16="http://schemas.microsoft.com/office/drawing/2014/main" id="{F1D89F51-13B1-E583-71F6-420666A98B99}"/>
                </a:ext>
              </a:extLst>
            </p:cNvPr>
            <p:cNvGrpSpPr/>
            <p:nvPr/>
          </p:nvGrpSpPr>
          <p:grpSpPr>
            <a:xfrm>
              <a:off x="5634182" y="4671291"/>
              <a:ext cx="520849" cy="515905"/>
              <a:chOff x="7122338" y="5361709"/>
              <a:chExt cx="520849" cy="515905"/>
            </a:xfrm>
          </p:grpSpPr>
          <p:sp>
            <p:nvSpPr>
              <p:cNvPr id="86" name="Oval 85">
                <a:extLst>
                  <a:ext uri="{FF2B5EF4-FFF2-40B4-BE49-F238E27FC236}">
                    <a16:creationId xmlns:a16="http://schemas.microsoft.com/office/drawing/2014/main" id="{76758DF2-3DC9-B226-432C-3AB521D643C7}"/>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3D97384-A11A-206F-EF6D-FCD5FB5E2520}"/>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a:extLst>
                <a:ext uri="{FF2B5EF4-FFF2-40B4-BE49-F238E27FC236}">
                  <a16:creationId xmlns:a16="http://schemas.microsoft.com/office/drawing/2014/main" id="{56074269-0BAA-0E59-8DAB-E5041A33B766}"/>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2D118C7F-CC1B-F228-EE6E-EE08F634EC27}"/>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D1C9AD51-416C-888D-7AD8-5AE0A74FA904}"/>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808055C2-58DF-2162-8285-FE70295305DC}"/>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5F69367C-7865-D6F9-A392-0534B3773C53}"/>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id="{1AE8ED5D-E9AF-6DB2-00B4-908CDCDA1B3E}"/>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4BF119C4-F925-299F-A0A0-43F65C01F347}"/>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7FA7DCB-B460-8F6F-143F-BCF4C6D70EF9}"/>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11">
              <a:extLst>
                <a:ext uri="{FF2B5EF4-FFF2-40B4-BE49-F238E27FC236}">
                  <a16:creationId xmlns:a16="http://schemas.microsoft.com/office/drawing/2014/main" id="{FEC98E16-1E2C-2C2F-481B-A9DC2EB1EE2D}"/>
                </a:ext>
              </a:extLst>
            </p:cNvPr>
            <p:cNvSpPr/>
            <p:nvPr/>
          </p:nvSpPr>
          <p:spPr>
            <a:xfrm rot="647929" flipH="1">
              <a:off x="5091379" y="2194939"/>
              <a:ext cx="392672" cy="2555731"/>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5EBA1BB4-8551-38C9-9ED1-7E953E0689D5}"/>
                </a:ext>
              </a:extLst>
            </p:cNvPr>
            <p:cNvSpPr/>
            <p:nvPr/>
          </p:nvSpPr>
          <p:spPr>
            <a:xfrm rot="21080486" flipH="1">
              <a:off x="5901806" y="2227657"/>
              <a:ext cx="427558" cy="2514081"/>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58">
              <a:extLst>
                <a:ext uri="{FF2B5EF4-FFF2-40B4-BE49-F238E27FC236}">
                  <a16:creationId xmlns:a16="http://schemas.microsoft.com/office/drawing/2014/main" id="{9DB69FC9-63BB-2D1B-4368-67D6EF9CFA59}"/>
                </a:ext>
              </a:extLst>
            </p:cNvPr>
            <p:cNvGrpSpPr/>
            <p:nvPr/>
          </p:nvGrpSpPr>
          <p:grpSpPr>
            <a:xfrm rot="262221">
              <a:off x="4831890" y="3637028"/>
              <a:ext cx="1493485" cy="878243"/>
              <a:chOff x="5486400" y="5562600"/>
              <a:chExt cx="1088184" cy="878243"/>
            </a:xfrm>
          </p:grpSpPr>
          <p:sp>
            <p:nvSpPr>
              <p:cNvPr id="82" name="Diagonal Stripe 81">
                <a:extLst>
                  <a:ext uri="{FF2B5EF4-FFF2-40B4-BE49-F238E27FC236}">
                    <a16:creationId xmlns:a16="http://schemas.microsoft.com/office/drawing/2014/main" id="{9A86D11A-5629-FB52-F024-1EB275FD6742}"/>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iagonal Stripe 82">
                <a:extLst>
                  <a:ext uri="{FF2B5EF4-FFF2-40B4-BE49-F238E27FC236}">
                    <a16:creationId xmlns:a16="http://schemas.microsoft.com/office/drawing/2014/main" id="{272532F8-06E3-CD18-F775-9D84A25D8DB1}"/>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iagonal Stripe 83">
                <a:extLst>
                  <a:ext uri="{FF2B5EF4-FFF2-40B4-BE49-F238E27FC236}">
                    <a16:creationId xmlns:a16="http://schemas.microsoft.com/office/drawing/2014/main" id="{3EDFA083-A001-AB1D-7B65-AD4866D60FE9}"/>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lowchart: Display 84">
                <a:extLst>
                  <a:ext uri="{FF2B5EF4-FFF2-40B4-BE49-F238E27FC236}">
                    <a16:creationId xmlns:a16="http://schemas.microsoft.com/office/drawing/2014/main" id="{916E016F-B99E-049E-53C8-19F8C7AE2EC6}"/>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Oval 1">
              <a:extLst>
                <a:ext uri="{FF2B5EF4-FFF2-40B4-BE49-F238E27FC236}">
                  <a16:creationId xmlns:a16="http://schemas.microsoft.com/office/drawing/2014/main" id="{2B5CBB1D-2113-1479-8ABD-4BE7511A61E5}"/>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4AE13559-1BEA-DCF2-B9CB-FEEE8077746D}"/>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911D6B8-12A3-DD91-4B1C-1BD68C8BA54F}"/>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BC6E21FB-D0CD-E3E6-C8E2-D33AD838D02F}"/>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C2630F5-26D7-7E62-4385-B6ABA55FB584}"/>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1A30282-A114-9015-26C3-0B36374D67AF}"/>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9">
              <a:extLst>
                <a:ext uri="{FF2B5EF4-FFF2-40B4-BE49-F238E27FC236}">
                  <a16:creationId xmlns:a16="http://schemas.microsoft.com/office/drawing/2014/main" id="{BD54E25F-4488-FEA2-D851-326146DE9DF0}"/>
                </a:ext>
              </a:extLst>
            </p:cNvPr>
            <p:cNvGrpSpPr/>
            <p:nvPr/>
          </p:nvGrpSpPr>
          <p:grpSpPr>
            <a:xfrm>
              <a:off x="5029200" y="1295400"/>
              <a:ext cx="1295400" cy="294409"/>
              <a:chOff x="6858000" y="2438400"/>
              <a:chExt cx="1676400" cy="381000"/>
            </a:xfrm>
          </p:grpSpPr>
          <p:sp>
            <p:nvSpPr>
              <p:cNvPr id="71" name="Rounded Rectangle 182">
                <a:extLst>
                  <a:ext uri="{FF2B5EF4-FFF2-40B4-BE49-F238E27FC236}">
                    <a16:creationId xmlns:a16="http://schemas.microsoft.com/office/drawing/2014/main" id="{D8EE719B-AA5D-DE1E-A06D-B67073816835}"/>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8">
                <a:extLst>
                  <a:ext uri="{FF2B5EF4-FFF2-40B4-BE49-F238E27FC236}">
                    <a16:creationId xmlns:a16="http://schemas.microsoft.com/office/drawing/2014/main" id="{3A3E0A02-AA8C-C89F-50D5-5F573CC8A2E8}"/>
                  </a:ext>
                </a:extLst>
              </p:cNvPr>
              <p:cNvGrpSpPr/>
              <p:nvPr/>
            </p:nvGrpSpPr>
            <p:grpSpPr>
              <a:xfrm>
                <a:off x="7086600" y="2438400"/>
                <a:ext cx="1219200" cy="353961"/>
                <a:chOff x="6934200" y="990600"/>
                <a:chExt cx="2362200" cy="685800"/>
              </a:xfrm>
            </p:grpSpPr>
            <p:grpSp>
              <p:nvGrpSpPr>
                <p:cNvPr id="73" name="Group 71">
                  <a:extLst>
                    <a:ext uri="{FF2B5EF4-FFF2-40B4-BE49-F238E27FC236}">
                      <a16:creationId xmlns:a16="http://schemas.microsoft.com/office/drawing/2014/main" id="{39B18776-38BF-3D10-3E0D-9DA5F9E291E2}"/>
                    </a:ext>
                  </a:extLst>
                </p:cNvPr>
                <p:cNvGrpSpPr/>
                <p:nvPr/>
              </p:nvGrpSpPr>
              <p:grpSpPr>
                <a:xfrm>
                  <a:off x="6934200" y="990600"/>
                  <a:ext cx="838200" cy="685800"/>
                  <a:chOff x="6934200" y="990600"/>
                  <a:chExt cx="838200" cy="685800"/>
                </a:xfrm>
              </p:grpSpPr>
              <p:sp>
                <p:nvSpPr>
                  <p:cNvPr id="80" name="Plaque 79">
                    <a:extLst>
                      <a:ext uri="{FF2B5EF4-FFF2-40B4-BE49-F238E27FC236}">
                        <a16:creationId xmlns:a16="http://schemas.microsoft.com/office/drawing/2014/main" id="{5B714F8D-6E59-1763-150D-6AEE7A2B6ABE}"/>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A8D01886-54F4-EEA5-8CF7-A5BA8A7F81D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2">
                  <a:extLst>
                    <a:ext uri="{FF2B5EF4-FFF2-40B4-BE49-F238E27FC236}">
                      <a16:creationId xmlns:a16="http://schemas.microsoft.com/office/drawing/2014/main" id="{344B9EAA-96A5-3CE9-FD27-778049027DE0}"/>
                    </a:ext>
                  </a:extLst>
                </p:cNvPr>
                <p:cNvGrpSpPr/>
                <p:nvPr/>
              </p:nvGrpSpPr>
              <p:grpSpPr>
                <a:xfrm>
                  <a:off x="7696200" y="990600"/>
                  <a:ext cx="838200" cy="685800"/>
                  <a:chOff x="6934200" y="990600"/>
                  <a:chExt cx="838200" cy="685800"/>
                </a:xfrm>
              </p:grpSpPr>
              <p:sp>
                <p:nvSpPr>
                  <p:cNvPr id="78" name="Plaque 77">
                    <a:extLst>
                      <a:ext uri="{FF2B5EF4-FFF2-40B4-BE49-F238E27FC236}">
                        <a16:creationId xmlns:a16="http://schemas.microsoft.com/office/drawing/2014/main" id="{653C6134-0034-1931-2798-1316826C1364}"/>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1DE4480E-A064-2093-FFFE-C8827141574E}"/>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5">
                  <a:extLst>
                    <a:ext uri="{FF2B5EF4-FFF2-40B4-BE49-F238E27FC236}">
                      <a16:creationId xmlns:a16="http://schemas.microsoft.com/office/drawing/2014/main" id="{980AFD4F-6A46-61E3-BAEC-996CDFDD7FB2}"/>
                    </a:ext>
                  </a:extLst>
                </p:cNvPr>
                <p:cNvGrpSpPr/>
                <p:nvPr/>
              </p:nvGrpSpPr>
              <p:grpSpPr>
                <a:xfrm>
                  <a:off x="8458200" y="990600"/>
                  <a:ext cx="838200" cy="685800"/>
                  <a:chOff x="6934200" y="990600"/>
                  <a:chExt cx="838200" cy="685800"/>
                </a:xfrm>
              </p:grpSpPr>
              <p:sp>
                <p:nvSpPr>
                  <p:cNvPr id="76" name="Plaque 75">
                    <a:extLst>
                      <a:ext uri="{FF2B5EF4-FFF2-40B4-BE49-F238E27FC236}">
                        <a16:creationId xmlns:a16="http://schemas.microsoft.com/office/drawing/2014/main" id="{DE876413-DA61-A54A-F552-14093B1CBA0A}"/>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DBB229A5-1A0E-FE63-BEEC-BC57021F006B}"/>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60302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2.staticflickr.com/4/3585/3431264086_59fbfcd451_b.jpg">
            <a:extLst>
              <a:ext uri="{FF2B5EF4-FFF2-40B4-BE49-F238E27FC236}">
                <a16:creationId xmlns:a16="http://schemas.microsoft.com/office/drawing/2014/main" id="{C966DA83-2D75-A4E7-4804-CB38170FE1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65FC04-3AF6-4A60-5858-AEA0511144F1}"/>
              </a:ext>
            </a:extLst>
          </p:cNvPr>
          <p:cNvSpPr txBox="1"/>
          <p:nvPr/>
        </p:nvSpPr>
        <p:spPr>
          <a:xfrm>
            <a:off x="515815" y="1037381"/>
            <a:ext cx="6811108" cy="4031873"/>
          </a:xfrm>
          <a:prstGeom prst="rect">
            <a:avLst/>
          </a:prstGeom>
          <a:noFill/>
        </p:spPr>
        <p:txBody>
          <a:bodyPr wrap="square">
            <a:spAutoFit/>
          </a:bodyPr>
          <a:lstStyle/>
          <a:p>
            <a:pPr algn="l" fontAlgn="base"/>
            <a:r>
              <a:rPr lang="en-US" sz="3200" b="0" i="0" dirty="0">
                <a:solidFill>
                  <a:schemeClr val="bg1"/>
                </a:solidFill>
                <a:effectLst/>
              </a:rPr>
              <a:t>What did you learn about ways the Savior can help you carry your burdens?</a:t>
            </a:r>
          </a:p>
          <a:p>
            <a:pPr algn="l" fontAlgn="base"/>
            <a:endParaRPr lang="en-US" sz="3200" b="0" i="0" dirty="0">
              <a:solidFill>
                <a:schemeClr val="bg1"/>
              </a:solidFill>
              <a:effectLst/>
            </a:endParaRPr>
          </a:p>
          <a:p>
            <a:pPr algn="l" fontAlgn="base"/>
            <a:r>
              <a:rPr lang="en-US" sz="3200" b="0" i="0" dirty="0">
                <a:solidFill>
                  <a:schemeClr val="bg1"/>
                </a:solidFill>
                <a:effectLst/>
              </a:rPr>
              <a:t>How might understanding our role in reaching out to the Savior help someone who is facing challenges?</a:t>
            </a:r>
          </a:p>
          <a:p>
            <a:pPr algn="l" fontAlgn="base"/>
            <a:endParaRPr lang="en-US" sz="3200" dirty="0">
              <a:solidFill>
                <a:schemeClr val="bg1"/>
              </a:solidFill>
            </a:endParaRPr>
          </a:p>
          <a:p>
            <a:pPr algn="l" fontAlgn="base"/>
            <a:r>
              <a:rPr lang="en-US" sz="3200" b="0" i="0" dirty="0">
                <a:solidFill>
                  <a:schemeClr val="bg1"/>
                </a:solidFill>
                <a:effectLst/>
              </a:rPr>
              <a:t>How might Christ lift my burdens?</a:t>
            </a:r>
          </a:p>
        </p:txBody>
      </p:sp>
      <p:pic>
        <p:nvPicPr>
          <p:cNvPr id="7" name="Picture 2" descr="http://www.uni.edu/becker/anImated%20question%20mark%20.gif">
            <a:extLst>
              <a:ext uri="{FF2B5EF4-FFF2-40B4-BE49-F238E27FC236}">
                <a16:creationId xmlns:a16="http://schemas.microsoft.com/office/drawing/2014/main" id="{3AC2CE74-F7B0-6FE0-4D43-B9036448CA99}"/>
              </a:ext>
            </a:extLst>
          </p:cNvPr>
          <p:cNvPicPr>
            <a:picLocks noChangeAspect="1" noChangeArrowheads="1" noCrop="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43107" y="726886"/>
            <a:ext cx="2940708" cy="499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585/3431264086_59fbfcd451_b.jpg">
            <a:extLst>
              <a:ext uri="{FF2B5EF4-FFF2-40B4-BE49-F238E27FC236}">
                <a16:creationId xmlns:a16="http://schemas.microsoft.com/office/drawing/2014/main" id="{520A1767-D567-DD92-E58E-23CFE099B6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2:23</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Sabbath</a:t>
            </a:r>
          </a:p>
        </p:txBody>
      </p:sp>
      <p:grpSp>
        <p:nvGrpSpPr>
          <p:cNvPr id="7" name="Group 6"/>
          <p:cNvGrpSpPr/>
          <p:nvPr/>
        </p:nvGrpSpPr>
        <p:grpSpPr>
          <a:xfrm>
            <a:off x="3393625" y="1027276"/>
            <a:ext cx="6380813" cy="4176566"/>
            <a:chOff x="546846" y="892975"/>
            <a:chExt cx="6380813" cy="4176566"/>
          </a:xfrm>
        </p:grpSpPr>
        <p:grpSp>
          <p:nvGrpSpPr>
            <p:cNvPr id="10" name="Group 9"/>
            <p:cNvGrpSpPr/>
            <p:nvPr/>
          </p:nvGrpSpPr>
          <p:grpSpPr>
            <a:xfrm>
              <a:off x="546846" y="892975"/>
              <a:ext cx="6380813" cy="4176566"/>
              <a:chOff x="3124200" y="4267200"/>
              <a:chExt cx="2514600" cy="2057400"/>
            </a:xfrm>
          </p:grpSpPr>
          <p:sp>
            <p:nvSpPr>
              <p:cNvPr id="12" name="Frame 11"/>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3231954" y="4419600"/>
                <a:ext cx="2278707" cy="1752600"/>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021976" y="1455690"/>
              <a:ext cx="2420471" cy="317009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How do you know whether an activity is appropriate to do on the Sabbath?</a:t>
              </a:r>
              <a:endParaRPr lang="en-US" sz="2800" dirty="0">
                <a:solidFill>
                  <a:schemeClr val="tx1"/>
                </a:solidFill>
              </a:endParaRPr>
            </a:p>
          </p:txBody>
        </p:sp>
        <p:grpSp>
          <p:nvGrpSpPr>
            <p:cNvPr id="14" name="Group 13"/>
            <p:cNvGrpSpPr/>
            <p:nvPr/>
          </p:nvGrpSpPr>
          <p:grpSpPr>
            <a:xfrm>
              <a:off x="4000500" y="1933506"/>
              <a:ext cx="2095500" cy="2095501"/>
              <a:chOff x="3962400" y="4762499"/>
              <a:chExt cx="2095500" cy="2095501"/>
            </a:xfrm>
          </p:grpSpPr>
          <p:pic>
            <p:nvPicPr>
              <p:cNvPr id="15" name="Picture 4" descr="http://content.presentermedia.com/files/animsp/00005000/5562/question_mark_serious_thinker_md_wm_v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4" descr="http://38.media.tumblr.com/0b10b33b301173f698aff7fdb40f0ec4/tumblr_niy3arF6zy1ra4argo1_40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313" y="307098"/>
            <a:ext cx="2284548" cy="17134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techpolicydaily.com/wp-content/uploads/2013/12/shutterstock_89495341-e13884416108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0420" y="5307680"/>
            <a:ext cx="3302535" cy="14366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recordcollectorsguild.org/wp-content/uploads/2015/07/tumblr_nf1hqo2Z1C1s9ab4to1_40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567" y="2408102"/>
            <a:ext cx="2743887" cy="187155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oakdome.com/k5/lesson-plans/pivot-animations/play-catch.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1274" y="4667250"/>
            <a:ext cx="2819246" cy="176202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886252" y="113716"/>
            <a:ext cx="2119122" cy="1326098"/>
            <a:chOff x="9722710" y="1964323"/>
            <a:chExt cx="2119122" cy="1326098"/>
          </a:xfrm>
        </p:grpSpPr>
        <p:sp>
          <p:nvSpPr>
            <p:cNvPr id="8" name="Rectangle 7"/>
            <p:cNvSpPr/>
            <p:nvPr/>
          </p:nvSpPr>
          <p:spPr>
            <a:xfrm>
              <a:off x="9722710" y="1964323"/>
              <a:ext cx="2119122" cy="132609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http://www.123gifs.eu/free-gifs/swimming/schwimmen-0002.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10326" y="2087364"/>
              <a:ext cx="1181100" cy="990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http://www.animateit.net/data/media/nov2011/snoop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79991" y="5312902"/>
            <a:ext cx="1914525" cy="149542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9846335" y="2148363"/>
            <a:ext cx="2342750" cy="2393355"/>
            <a:chOff x="9959155" y="2798965"/>
            <a:chExt cx="2342750" cy="2393355"/>
          </a:xfrm>
        </p:grpSpPr>
        <p:pic>
          <p:nvPicPr>
            <p:cNvPr id="14344" name="Picture 8" descr="http://content.presentermedia.com/files/animsp/00005000/5862/knocking_on_door_md_wm.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082780" y="2798965"/>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randomwallpapers.net/plain-dark-green-grass-1920x1200-wallpaper6049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59155" y="4529626"/>
              <a:ext cx="2342750" cy="662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3886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2.staticflickr.com/4/3585/3431264086_59fbfcd451_b.jpg">
            <a:extLst>
              <a:ext uri="{FF2B5EF4-FFF2-40B4-BE49-F238E27FC236}">
                <a16:creationId xmlns:a16="http://schemas.microsoft.com/office/drawing/2014/main" id="{6C3509DA-57F0-615C-3F9F-543AEF8B9B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2:23</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The Sabbath</a:t>
            </a:r>
          </a:p>
        </p:txBody>
      </p:sp>
      <p:sp>
        <p:nvSpPr>
          <p:cNvPr id="2" name="Rectangle 1"/>
          <p:cNvSpPr/>
          <p:nvPr/>
        </p:nvSpPr>
        <p:spPr>
          <a:xfrm>
            <a:off x="331693" y="889843"/>
            <a:ext cx="9173814" cy="1477328"/>
          </a:xfrm>
          <a:prstGeom prst="rect">
            <a:avLst/>
          </a:prstGeom>
        </p:spPr>
        <p:txBody>
          <a:bodyPr wrap="square">
            <a:spAutoFit/>
          </a:bodyPr>
          <a:lstStyle/>
          <a:p>
            <a:r>
              <a:rPr lang="en-US" dirty="0">
                <a:solidFill>
                  <a:schemeClr val="bg1"/>
                </a:solidFill>
                <a:latin typeface="Open Sans"/>
              </a:rPr>
              <a:t>Many of the objections Jewish leaders brought against the Savior during His mortal ministry concerned what activities were appropriate on the Sabbath day. </a:t>
            </a:r>
          </a:p>
          <a:p>
            <a:endParaRPr lang="en-US" dirty="0">
              <a:solidFill>
                <a:schemeClr val="bg1"/>
              </a:solidFill>
              <a:latin typeface="Open Sans"/>
            </a:endParaRPr>
          </a:p>
          <a:p>
            <a:r>
              <a:rPr lang="en-US" dirty="0">
                <a:solidFill>
                  <a:schemeClr val="bg1"/>
                </a:solidFill>
                <a:latin typeface="Open Sans"/>
              </a:rPr>
              <a:t>In ancient Israel the Sabbath was regarded as something that set Israel apart from all other people.</a:t>
            </a:r>
            <a:endParaRPr lang="en-US" dirty="0">
              <a:solidFill>
                <a:schemeClr val="bg1"/>
              </a:solidFill>
            </a:endParaRPr>
          </a:p>
        </p:txBody>
      </p:sp>
      <p:sp>
        <p:nvSpPr>
          <p:cNvPr id="3" name="Rectangle 2"/>
          <p:cNvSpPr/>
          <p:nvPr/>
        </p:nvSpPr>
        <p:spPr>
          <a:xfrm>
            <a:off x="4668339" y="2871263"/>
            <a:ext cx="7218861" cy="646331"/>
          </a:xfrm>
          <a:prstGeom prst="rect">
            <a:avLst/>
          </a:prstGeom>
        </p:spPr>
        <p:txBody>
          <a:bodyPr wrap="square">
            <a:spAutoFit/>
          </a:bodyPr>
          <a:lstStyle/>
          <a:p>
            <a:r>
              <a:rPr lang="en-US" dirty="0">
                <a:solidFill>
                  <a:schemeClr val="bg1"/>
                </a:solidFill>
                <a:latin typeface="Open Sans"/>
              </a:rPr>
              <a:t>Other cultures had holy sites, sacrificial laws, and various religious customs, but only Israel had the Sabbath</a:t>
            </a:r>
            <a:endParaRPr lang="en-US" dirty="0">
              <a:solidFill>
                <a:schemeClr val="bg1"/>
              </a:solidFill>
            </a:endParaRPr>
          </a:p>
        </p:txBody>
      </p:sp>
      <p:sp>
        <p:nvSpPr>
          <p:cNvPr id="28" name="TextBox 27"/>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(8)</a:t>
            </a:r>
          </a:p>
        </p:txBody>
      </p:sp>
      <p:sp>
        <p:nvSpPr>
          <p:cNvPr id="21" name="Rectangle 20"/>
          <p:cNvSpPr/>
          <p:nvPr/>
        </p:nvSpPr>
        <p:spPr>
          <a:xfrm>
            <a:off x="4668339" y="3643088"/>
            <a:ext cx="7218861" cy="646331"/>
          </a:xfrm>
          <a:prstGeom prst="rect">
            <a:avLst/>
          </a:prstGeom>
        </p:spPr>
        <p:txBody>
          <a:bodyPr wrap="square">
            <a:spAutoFit/>
          </a:bodyPr>
          <a:lstStyle/>
          <a:p>
            <a:r>
              <a:rPr lang="en-US" dirty="0">
                <a:solidFill>
                  <a:schemeClr val="bg1"/>
                </a:solidFill>
                <a:latin typeface="Open Sans"/>
              </a:rPr>
              <a:t>To safeguard their holy day, Jewish rabbis developed many rules about what activities were or were not permissible on the Sabbath.</a:t>
            </a:r>
            <a:endParaRPr lang="en-US" dirty="0">
              <a:solidFill>
                <a:schemeClr val="bg1"/>
              </a:solidFill>
            </a:endParaRPr>
          </a:p>
        </p:txBody>
      </p:sp>
      <p:sp>
        <p:nvSpPr>
          <p:cNvPr id="22" name="Rectangle 21"/>
          <p:cNvSpPr/>
          <p:nvPr/>
        </p:nvSpPr>
        <p:spPr>
          <a:xfrm>
            <a:off x="1568822" y="5413784"/>
            <a:ext cx="9999401" cy="1200329"/>
          </a:xfrm>
          <a:prstGeom prst="rect">
            <a:avLst/>
          </a:prstGeom>
        </p:spPr>
        <p:txBody>
          <a:bodyPr wrap="square">
            <a:spAutoFit/>
          </a:bodyPr>
          <a:lstStyle/>
          <a:p>
            <a:r>
              <a:rPr lang="en-US" dirty="0">
                <a:solidFill>
                  <a:schemeClr val="bg1"/>
                </a:solidFill>
                <a:latin typeface="Open Sans"/>
              </a:rPr>
              <a:t>Such traditions of the “oral law” were intended to prevent violations of the written law. </a:t>
            </a:r>
          </a:p>
          <a:p>
            <a:endParaRPr lang="en-US" dirty="0">
              <a:solidFill>
                <a:schemeClr val="bg1"/>
              </a:solidFill>
              <a:latin typeface="Open Sans"/>
            </a:endParaRPr>
          </a:p>
          <a:p>
            <a:r>
              <a:rPr lang="en-US" dirty="0">
                <a:solidFill>
                  <a:schemeClr val="bg1"/>
                </a:solidFill>
                <a:latin typeface="Open Sans"/>
              </a:rPr>
              <a:t>By New Testament times, these traditions of forbidding certain activities on the Sabbath day had become points of contention among many Jews.</a:t>
            </a:r>
            <a:endParaRPr lang="en-US" dirty="0">
              <a:solidFill>
                <a:schemeClr val="bg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729" y="2553344"/>
            <a:ext cx="3128668" cy="2674266"/>
          </a:xfrm>
          <a:prstGeom prst="rect">
            <a:avLst/>
          </a:prstGeom>
        </p:spPr>
      </p:pic>
    </p:spTree>
    <p:extLst>
      <p:ext uri="{BB962C8B-B14F-4D97-AF65-F5344CB8AC3E}">
        <p14:creationId xmlns:p14="http://schemas.microsoft.com/office/powerpoint/2010/main" val="21274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2.staticflickr.com/4/3585/3431264086_59fbfcd451_b.jpg">
            <a:extLst>
              <a:ext uri="{FF2B5EF4-FFF2-40B4-BE49-F238E27FC236}">
                <a16:creationId xmlns:a16="http://schemas.microsoft.com/office/drawing/2014/main" id="{6E405217-3926-BDDA-0C0D-2E9FA360B5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2:27-28</a:t>
            </a:r>
          </a:p>
        </p:txBody>
      </p:sp>
      <p:sp>
        <p:nvSpPr>
          <p:cNvPr id="58" name="TextBox 57"/>
          <p:cNvSpPr txBox="1"/>
          <p:nvPr/>
        </p:nvSpPr>
        <p:spPr>
          <a:xfrm>
            <a:off x="0" y="25099"/>
            <a:ext cx="12192000" cy="769441"/>
          </a:xfrm>
          <a:prstGeom prst="rect">
            <a:avLst/>
          </a:prstGeom>
          <a:noFill/>
        </p:spPr>
        <p:txBody>
          <a:bodyPr wrap="square" rtlCol="0">
            <a:spAutoFit/>
          </a:bodyPr>
          <a:lstStyle/>
          <a:p>
            <a:pPr algn="ctr"/>
            <a:r>
              <a:rPr lang="en-US" sz="4400" dirty="0">
                <a:solidFill>
                  <a:schemeClr val="bg1"/>
                </a:solidFill>
                <a:latin typeface="AR CENA" panose="02000000000000000000" pitchFamily="2" charset="0"/>
              </a:rPr>
              <a:t>The Sabbath Was Made For Man</a:t>
            </a:r>
          </a:p>
        </p:txBody>
      </p:sp>
      <p:sp>
        <p:nvSpPr>
          <p:cNvPr id="3" name="Rectangle 2"/>
          <p:cNvSpPr/>
          <p:nvPr/>
        </p:nvSpPr>
        <p:spPr>
          <a:xfrm>
            <a:off x="445962" y="910900"/>
            <a:ext cx="7218861" cy="2677656"/>
          </a:xfrm>
          <a:prstGeom prst="rect">
            <a:avLst/>
          </a:prstGeom>
        </p:spPr>
        <p:txBody>
          <a:bodyPr wrap="square">
            <a:spAutoFit/>
          </a:bodyPr>
          <a:lstStyle/>
          <a:p>
            <a:r>
              <a:rPr lang="en-US" sz="2800" dirty="0">
                <a:solidFill>
                  <a:srgbClr val="FFFF00"/>
                </a:solidFill>
              </a:rPr>
              <a:t>“</a:t>
            </a:r>
            <a:r>
              <a:rPr lang="en-US" sz="2800" i="1" dirty="0">
                <a:solidFill>
                  <a:srgbClr val="FFFF00"/>
                </a:solidFill>
              </a:rPr>
              <a:t>Wherefore the Sabbath was given unto man for a day of rest; and also that man should glorify God, and not that man should not eat; for the Son of man made the Sabbath day,</a:t>
            </a:r>
            <a:r>
              <a:rPr lang="en-US" sz="2800" dirty="0">
                <a:solidFill>
                  <a:srgbClr val="FFFF00"/>
                </a:solidFill>
              </a:rPr>
              <a:t> therefore the Son of man is Lord also of the Sabbath” </a:t>
            </a:r>
          </a:p>
          <a:p>
            <a:r>
              <a:rPr lang="en-US" sz="2800" dirty="0">
                <a:solidFill>
                  <a:srgbClr val="FFFF00"/>
                </a:solidFill>
              </a:rPr>
              <a:t>JST Mark 2:26-27</a:t>
            </a:r>
          </a:p>
        </p:txBody>
      </p:sp>
      <p:sp>
        <p:nvSpPr>
          <p:cNvPr id="28" name="TextBox 27"/>
          <p:cNvSpPr txBox="1"/>
          <p:nvPr/>
        </p:nvSpPr>
        <p:spPr>
          <a:xfrm>
            <a:off x="8332694" y="6503953"/>
            <a:ext cx="3859306" cy="369332"/>
          </a:xfrm>
          <a:prstGeom prst="rect">
            <a:avLst/>
          </a:prstGeom>
          <a:noFill/>
        </p:spPr>
        <p:txBody>
          <a:bodyPr wrap="square" rtlCol="0">
            <a:spAutoFit/>
          </a:bodyPr>
          <a:lstStyle/>
          <a:p>
            <a:pPr algn="r"/>
            <a:r>
              <a:rPr lang="en-US" dirty="0">
                <a:solidFill>
                  <a:schemeClr val="bg1"/>
                </a:solidFill>
              </a:rPr>
              <a:t>(8)</a:t>
            </a:r>
          </a:p>
        </p:txBody>
      </p:sp>
      <p:pic>
        <p:nvPicPr>
          <p:cNvPr id="15362" name="Picture 2" descr="https://www.lds.org/bc/content/ldsorg/church/news/2015/07/20/580-1340659-sacr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2" y="3588556"/>
            <a:ext cx="55245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gospelideals.org/wp-content/uploads/shutterstock_63895897-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810" y="1288441"/>
            <a:ext cx="28575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theldsfamilyfellowship.org/wp-content/uploads/2016/06/9807-family-b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9341" y="4019338"/>
            <a:ext cx="5017849" cy="225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par>
                                <p:cTn id="11" presetID="10" presetClass="entr" presetSubtype="0" fill="hold"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fade">
                                      <p:cBhvr>
                                        <p:cTn id="13" dur="500"/>
                                        <p:tgtEl>
                                          <p:spTgt spid="15366"/>
                                        </p:tgtEl>
                                      </p:cBhvr>
                                    </p:animEffect>
                                  </p:childTnLst>
                                </p:cTn>
                              </p:par>
                              <p:par>
                                <p:cTn id="14" presetID="10" presetClass="entr" presetSubtype="0" fill="hold" nodeType="withEffect">
                                  <p:stCondLst>
                                    <p:cond delay="0"/>
                                  </p:stCondLst>
                                  <p:childTnLst>
                                    <p:set>
                                      <p:cBhvr>
                                        <p:cTn id="15" dur="1" fill="hold">
                                          <p:stCondLst>
                                            <p:cond delay="0"/>
                                          </p:stCondLst>
                                        </p:cTn>
                                        <p:tgtEl>
                                          <p:spTgt spid="15364"/>
                                        </p:tgtEl>
                                        <p:attrNameLst>
                                          <p:attrName>style.visibility</p:attrName>
                                        </p:attrNameLst>
                                      </p:cBhvr>
                                      <p:to>
                                        <p:strVal val="visible"/>
                                      </p:to>
                                    </p:set>
                                    <p:animEffect transition="in" filter="fade">
                                      <p:cBhvr>
                                        <p:cTn id="16"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c2.staticflickr.com/4/3585/3431264086_59fbfcd451_b.jpg">
            <a:extLst>
              <a:ext uri="{FF2B5EF4-FFF2-40B4-BE49-F238E27FC236}">
                <a16:creationId xmlns:a16="http://schemas.microsoft.com/office/drawing/2014/main" id="{67298EF2-2CDD-A721-9D5E-D8DFEBFFB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0" y="6488668"/>
            <a:ext cx="3859306" cy="369332"/>
          </a:xfrm>
          <a:prstGeom prst="rect">
            <a:avLst/>
          </a:prstGeom>
          <a:noFill/>
        </p:spPr>
        <p:txBody>
          <a:bodyPr wrap="square" rtlCol="0">
            <a:spAutoFit/>
          </a:bodyPr>
          <a:lstStyle/>
          <a:p>
            <a:r>
              <a:rPr lang="en-US" dirty="0">
                <a:solidFill>
                  <a:schemeClr val="bg1"/>
                </a:solidFill>
              </a:rPr>
              <a:t>Mark 3:1-6</a:t>
            </a:r>
          </a:p>
        </p:txBody>
      </p:sp>
      <p:sp>
        <p:nvSpPr>
          <p:cNvPr id="58" name="TextBox 57"/>
          <p:cNvSpPr txBox="1"/>
          <p:nvPr/>
        </p:nvSpPr>
        <p:spPr>
          <a:xfrm>
            <a:off x="0" y="25099"/>
            <a:ext cx="12192000" cy="1015663"/>
          </a:xfrm>
          <a:prstGeom prst="rect">
            <a:avLst/>
          </a:prstGeom>
          <a:noFill/>
        </p:spPr>
        <p:txBody>
          <a:bodyPr wrap="square" rtlCol="0">
            <a:spAutoFit/>
          </a:bodyPr>
          <a:lstStyle/>
          <a:p>
            <a:pPr algn="ctr"/>
            <a:r>
              <a:rPr lang="en-US" sz="6000" dirty="0">
                <a:solidFill>
                  <a:schemeClr val="bg1"/>
                </a:solidFill>
                <a:latin typeface="AR CENA" panose="02000000000000000000" pitchFamily="2" charset="0"/>
              </a:rPr>
              <a:t>Good Vs Evil</a:t>
            </a:r>
          </a:p>
        </p:txBody>
      </p:sp>
      <p:sp>
        <p:nvSpPr>
          <p:cNvPr id="3" name="Rectangle 2"/>
          <p:cNvSpPr/>
          <p:nvPr/>
        </p:nvSpPr>
        <p:spPr>
          <a:xfrm>
            <a:off x="94129" y="808847"/>
            <a:ext cx="12192000" cy="523220"/>
          </a:xfrm>
          <a:prstGeom prst="rect">
            <a:avLst/>
          </a:prstGeom>
        </p:spPr>
        <p:txBody>
          <a:bodyPr wrap="square">
            <a:spAutoFit/>
          </a:bodyPr>
          <a:lstStyle/>
          <a:p>
            <a:r>
              <a:rPr lang="en-US" sz="2800" dirty="0">
                <a:solidFill>
                  <a:schemeClr val="bg1"/>
                </a:solidFill>
              </a:rPr>
              <a:t>“Is it lawful to do good on the </a:t>
            </a:r>
            <a:r>
              <a:rPr lang="en-US" sz="2800" dirty="0" err="1">
                <a:solidFill>
                  <a:schemeClr val="bg1"/>
                </a:solidFill>
              </a:rPr>
              <a:t>sabbath</a:t>
            </a:r>
            <a:r>
              <a:rPr lang="en-US" sz="2800" dirty="0">
                <a:solidFill>
                  <a:schemeClr val="bg1"/>
                </a:solidFill>
              </a:rPr>
              <a:t> days, or to do evil? to save life, or to kill?”</a:t>
            </a:r>
          </a:p>
        </p:txBody>
      </p:sp>
      <p:sp>
        <p:nvSpPr>
          <p:cNvPr id="2" name="Rectangle 1"/>
          <p:cNvSpPr/>
          <p:nvPr/>
        </p:nvSpPr>
        <p:spPr>
          <a:xfrm>
            <a:off x="4276165" y="1827478"/>
            <a:ext cx="3738281" cy="1323439"/>
          </a:xfrm>
          <a:prstGeom prst="rect">
            <a:avLst/>
          </a:prstGeom>
        </p:spPr>
        <p:txBody>
          <a:bodyPr wrap="square">
            <a:spAutoFit/>
          </a:bodyPr>
          <a:lstStyle/>
          <a:p>
            <a:pPr algn="ctr" fontAlgn="base"/>
            <a:r>
              <a:rPr lang="en-US" sz="2000" dirty="0">
                <a:solidFill>
                  <a:srgbClr val="FFFF00"/>
                </a:solidFill>
                <a:latin typeface="Open Sans"/>
              </a:rPr>
              <a:t>What did the Pharisees believe was unlawful for the Savior and His disciples to do on the Sabbath? </a:t>
            </a:r>
            <a:endParaRPr lang="en-US" sz="2000" b="0" i="0" dirty="0">
              <a:solidFill>
                <a:srgbClr val="FFFF00"/>
              </a:solidFill>
              <a:effectLst/>
              <a:latin typeface="Open Sans"/>
            </a:endParaRPr>
          </a:p>
        </p:txBody>
      </p:sp>
      <p:pic>
        <p:nvPicPr>
          <p:cNvPr id="17410" name="Picture 2" descr="https://thumbs.dreamstime.com/x/hands-picking-corn-10975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223" y="1531549"/>
            <a:ext cx="38100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xMTEhUTEhMVFhUXGBgYGRgXGBUdGxgbGhogGhcXGhobHSggGBolHxkYITIiJSkrLi4uGB8zODMtNygtLisBCgoKDg0OGxAQGy0lHyUtLS0tLy0tLS0tLS0vLy0tLS0tLS0tLS0tLS0tLS0tLS0tLS0tLS0tLS0tLS0tLS0tLf/AABEIAPwAyAMBIgACEQEDEQH/xAAbAAACAgMBAAAAAAAAAAAAAAAFBgMEAAECB//EAEEQAAECAwUFBgMGAwkBAQEAAAECEQADIQQFEjFBBiJRYXETgZGhscEy0fAUI0JSYuFygvEHJDNDY5KissIVc1P/xAAZAQADAQEBAAAAAAAAAAAAAAABAgMEAAX/xAApEQACAgICAQMCBwEAAAAAAAAAAQIRAyESMUEiMlEEcQUjM2GB0fAT/9oADAMBAAIRAxEAPwDzREdmOZcSFMcKcxkbaMEA4ZdjLwGPsJhOEupA/UNOTh/DnHogkYRQNTu6R4xInFC0rTQpII6ioj2WVPExCVJNFJCgeoBy4xmz+nZXG70RyRukfXLy9IjkqFKfQjiYSHoHIqR5U1ijfVoXKs8xSVMQPiYUdqB9HpEY7ZV6Ebam8zOnqrupJSnhTWA8baNpEb1pUZnswCJ5aI4QiLyE0Ec2KchEctExTGdlC2GiqUxvBFgS4jUI6ziEIzjl4nSA8aWgQbOIW1h/2VvUzpfZLqpAFaVSaAnUkZHuhBaCmzs8ptEpjmoIPMKLEe/dCZI3EaLpnpKQACGp1itInJJSlxr34foPEn2bEfhy4k+mUb7Fid0Anp9fQjGmaKN2iYPr1jzTaW3drOUx3U7qfc+PtDztBOMqQtbs2TMxJoB4mPMkRpwx8kcj8GYYyOxlGRcmQyxE0RyhEikxxxwuIyY2YwiOAaj0/ZVZ+zScxukDganhr50jzQCPWNln+yyQMPwDSI59xK49MnVLBDPzrx74WdtpjWdmDGYBRuBLUHJ+4Q1rkvUYRmHdXiz174UdvkBMpCeKyczoDVv5oz4q5IpPoRo2kRrDEssRuIEshEXUmK6conkQrASlDxHMcRIFM8ZMS8KEimxkpD9YnXZ3/rHMmWz0aOsNFcS6mIiC8X5cvPKIVyHLvHWCistDRqzqIWkgsQQQeBGRiabLrnEShTpDHWeyqkVBJJPcIqTpRclyaUdvlFuYogJxGrCoSwJ1oVRXSFYn45Zxgs0ipt3PV9nSnIFYHVgTn4QiJEPX9oUv7uXWmJRy4iEcCNuL2mefZyvKNRpZjcUEMlCOyY5k5RtEcE5KYxIjsiCVyXNMtMzAgMBVSjkkceZ4DjAbORQl2dS6ISpR4JBPpHoFwW1EuzIQpUxKgCFBIG6XO6QQ4NYbrrkJkp7GWlkoZhqXSN48TzjV+2SSwWuii7KSN7+ldYzzmpKi8IUxcnW5IGUwj9QI0zokQq7X3kmchIBqFZcm6ZwyW+eSg5lgSHbJqZfPSEO8EEqoHOfu8diirs6d9FEROlFImVdE0IxsG6h/CIpJeL3fRNxce0WEpoDHQEbScgOESmXSFsFEalxLLeIlpYxPLUzfWUAC7L8mUlSSTTh55eEQCZKJbEMXh3VgrY7nnIkqmFC1TCWFCyQdeHCFWfKViIL0/NCKn5NDjSDSZBAV/SKU0HhSLd12lUyWQouUsObHLwZvCILWk5QV2TktFKbLiIBw2sTLUY4UhooSPW1AhAcpLADE8VTbswCnVv6wr7EWvEOyWxALJetDp3GCd+S5dU4EuA7gfTxkcUnRqW1YI27mFSEF0s5ZiXy6ZQk4otXiRjIAYBvSI+zDRrguKozz2yNqRqJJiWEbhwEcsRMEUiKUItoEBhSI0SnOfXlBOTeE1EsIlLVLSSxCKOcwVHMnnlSmUVpqMCEFt5ZKv5Ruhupxf7Y7siDMUmXLFVqT8WjUHdU+EI2PGITubbC0yFgLV2qXD4viYcF5u3F4aLXeip3azWaVgCsaVGifwpwuQpsy4FSYVbz2bVKmjErGSCohCVMAmpzHvGxbTJlGQiYCCWUMP5swH4cojKpe0vCLjuQbXKVMlJW6QFo/EoDJ0a9B4wvWiygTCh0uSBQ05CHKzyj9jlPSi/DMt5wmWeWmZNSVZKmVS1ADU11MGLqwVbHq9rkSlAAKgQkDIFNBpk8Il03UmZazKX8AJJY4XAD5n4R9Zw3W+SqWiatKhhDYEhk6gFylmAcUhe2YWpC5low4sCCSSzBSlBs81MFHugY5abQcqek2NdpSiWlk2c4KD7tKiG5nCAfEwoX1KQFvKxYDqpCk11FRDPaLZMmkGcsdmoDdYapJYtTMeEdoKJ9jwDJG7zHZsoDvQR/thIyp2NPG+NCHML6REomsXbys5kzFSz+GnUaRQUrONMTFJbHmyXvaJstJlS5eBVCpZLuCxLOKc6wDv6yoE5IEwICiy1Vwhg9M8/eKdy3rMQpMoKGGuEEUdTkuzHU6t5Rl72krUE7uJ2ThyLlnZ6RFQcZGxTUoX5Kd1zQiYol8O8CMi2hI8POClplAsQeenlSGUbEm1YZiF9mrAnFuukgfE/A5+Aipe2ydpkJoO1QMlAjE3McekMpctolOPHQrTZI/NEM3nrFhZzBDHnx1isuKIixg2NknGVJlqUARUAmuZFIJX2FBZcMF5vmKxT2FsyVLJIqkgjwNIaNnbSicFrMtIWJik5AkBKQUlyNfnEXuReGonll62dp0xIqyjFUKj15S3CksGxtUD8oPq3jCbtPdsvEVpQEkFlhIYGrBTZA00i/KtMlwva+4prWTGRLMSztGQwpFIEFbmsKp01MpOajU8B+JXcIFyMoctk5M2TJm2pGBg4OIFyAASEkGmY7wIWbpBj2CtqFp+0qSlwiUBKSRwSG9XL9YqXZurSSWAUC/v5iNIJUoBiok5cS/rERlnEAeLN4fv4Qniiy07PRr5tvZyzOKnODCHG6cWit4PlpHndn3lJbNwfOILfaJhdJUrAFUS5YcInuZYxAnl4VeBjx8IjTycpUO9/WlarLJSklJSop6ghwC2lDCzPSUJxgEBKgDTJX7wdtt4S5klSQSFomJUKEFmIeo/UYFXxaCZbhwFMlSeLVB8vMRONp0Pqm0HrRdJmWdOJeJbFRJJoXfvZIAbKpMSbOWZIsSnAIWqY/SiS3gPGAtkvpSZJxVZNOb1Ajmw2pQkBALBSVv0Yl+VW8I5RdNHSq0y9Z5alyJYc1QsgO5+JYHgGiXZBaUrtEp9xSiEudQ4HeQfSMlWpKLNLmgFgZgSSzlNcx1qIBXdOUxW7GYVKbVtD1zzjoxcrQck4xSsep11ImTVqUhDkgAlDkNmz0OmYLMc4DbUbNywMaNw6kAYepYM3GkUbu2nmSltMeZLH+5IyJBObcCYYZl6ybQUypc1JKilAQSxJUdQawrjODJRlGSFXZTY2ZalqKyZcuWoJUrUlnwooxLNXKozhguLYZCp6lLDSEKWAMRxLKVMAVZtRz3Q93bYkyJaJSfhQkDrxV1Jr3xq7gwI/XM81v7xWUmxIpIvykpQhkgJSAwA6RSmTHpqc+jZRPOLkh2Ap7kxQs63xKNKEl+f9YVMNHmW0VkKlLWPwk+ANR4V7oX0zQx+qQ9XijE7D4ipPiMMD7v2SlhCTPOJZ+JALBD5O1V1oSCPeGU0lsEsbb0V9i1YcahWoFOLH674P3BYuynnCxlzfib8KklW6OWEnyinOsxl4ggCUmWlwlKU/FhJNVAnMPxrEthvYSpclU5bqOFRNGL6HgWLRJyfK0aFjqNHNqJTMw/6iq9UAD/AKq8IobSEGdOljIMP+DnzUYJ7T7ixMFUkpW4rRyfcwHnb1qU9RiHfuiLtkoL+hMX8MajoijRkUM5zIRDbaLalFgRJQoFRU6k97uQQ/CrtC3diHUkM5JA8YbtsEYDLQWCkgkkVfIAA0YUhJvobErYK2VRjm1BqKDmCGA7/WDu3t1pCsSAAAECmjUIPGp8oH7Gq+9Q7OVPn0NfrSPRL7uPt5aq1UFN3jd8DXvMZpNqdmxUkrPHV2czAR+JvFh6xBcMzDMD8awYvVCpLHCygoOk6EhlJPQwDMz7wqwtV2D0i8XaYuaMYtUOSrcgmak4cK0gZtowO9qGBgRJsvaAE1b8IepzqOEdyr0SU7uIEJbSp09o3c88hOI5Vf2hGqRy2yttJLwDAnVj3OzeIgcm8FJllNC6cNcwHq0Wb+nlc0lsgEU4jPzeG3+y64kfeWqaAVpJly0muAhIKl8MRCgByfjR46hslkbcjdq2YtJsclEuUpTIdVQKqLmhY8YD2y5bRZ1S1TpSkJbCS6SHLapJ5x7Cic4oaMK+rQubVTwqUp2KQFPwPLu9uOSRnxOmudHlq0nE4FKg99Ic/wCza6Euq1rqoLEuW+lN5Q5mo7jxi7cNwWKYiXNKlKxMcMxSUs+hAAdutYYTJEoYEpCUkOnCN10kmjcX8opkya0ThCnsv43J6t4f1jmz0WsfqB7iAfUGOJa3BI4v6GNW0KCkqQkqd0kDkXS/JnD8xEl0OSFbuDr6a+UVFTwJS1cX9WHpFlJIKnFGYJcFVNc2BObawJvmYlErCKDEBXxMc9bCu6BFjUlIJUWZ1F9HOcL177QF0qEvdyqd4pcg8hllFy8FOtEsFzMUqcr+CX/hjvUx/lgLPuS0TUFUqWVoU5SoEV5gP55Q0Yx7kDJOSdQDsy347KlZUKy15kOpnQkkZktnzgJd8qbaEBMlJKfhUoiie/VhoOUXbq2bXKln7XMKUH/JSXJ5E/h/lrzhk2cV2r9nLCJCKJoySeA48TxpXOJtqN1sum2rejV62ZJlCXVgN08sm9GhQkhSVqBzGR4gHCD9cIfb9AEtaiAwSSfD3hNx4pKVkurfqcyxCS/OqD3GDhm5KmLJU00KU5GEHi59YyJLYp8R/UfUxkakZCzswD9plFgWUCx5Vg9tulXaoUoZp4unPp9PFDYiz47SOSVH294dNqbpQZOJmwAGg0cP4xKb9RXDFvQgWAKQEzA7pKSUjgC5fXSPdbvtKZ0oLSQQoUI8jHkV0LwqCuCK89394bdj79CFiSuiVICxwScTNyeIzlbN2XA1FNAr+1CzJRNlVGKbVSQzugjebgpNP5esBbHcWOdLQFUU5VhYtUDXLSPTr7uKXa0KSsILkKSoE4goDClWLQAaVFYRZ1jnWGckzBilqUwXWoDvhrQ5Gukdfp0Ri77KW1NzmUlYloUUyikqWwD4nBOEZJBArzivcK5UqSqbODpxBhoVBJU3M0A/mfSCu1d/SptnmFEx1FIQzLBYqDvl5ws3BbjiRKKEqAWFjE+EKCSmoALje8oaCbhsE36iraAoEFVCt1gilSa+Bhw/s0vImcuQp1FaSQQcL4NM2Lg+UC9qJX937YkKUTKOJgGBSSQnglzlCtIVN7RKpOPG4w4HxPyarxSPqRKcqPf7apMtLzCE6BIJJUdA/sI8x2t2hVO+6kAFBXhJTUqKWOFIGSK6Ztm2eWyyXpOSEz5wIUKh0AgapUUgO/BzlWIbVdxsshBQfvCVYmVQijAhqZRO4p/IYxbJ7vkKkj71SkkpOGTiLEv8akuyQOcEtkLzULTLQl1IJKVVOEYgWplm0IlovRR08Wbv4nrElw3sqSsuosSlT805Qf8Ak+2O8sfaj3pM4M1BwpFW0zyQyVueCSnEekVbDbBaZKJ8pZAWHI3WByUMqEEGBt+TZCA81SQc8Ts3hAJlufe6UH7wYVga0po75ws39fQmhkkFgSW9YXrz2jBdMpUxY/MrXomvnFW6LUZilpIIOAuRmGIJoWpTSGUW+zpUotoktE7tCucgkBKOxS5qlOHDiLcznxEErj2r7Gxplr+NBKRzTmMuGXdA3DKdkEAqJZnauaSM2PTWCV2bGrVMR2isIYzCgVUEigJLslz308GyKPH1EcUpOVo6ucTrbOV2iViUn43BBLmktPAq14B+MPuPCkBgGDJQBRI6aCI+03QlDpA0HziMlqqOVSeAEYZT5dGyvkAbbWvDKTKfeWcSugy+uULd3reykjSaQO9Af0iLai8itZWfxUSOCRkfeOrtLWNf/wCn/mNmGNRJ5GL9tXvLb8yj5mMiEh3JzJPvGRdGZjj/AGby/vJq+CAPEv7QzbZWoizEAu9PIkegha2LtQkpWo1yp6RNf14KmoCSEtiDECpc6nUNEJr1Gr6dW0VUJ3e75CNFW8vkgDzcxYsmdeCv+0VzXtDxLd1Ige1VsJ2LayZZDKE0mZKWH/WirFtFDXQ8zHoEqdItcimGYhQoFOR+yh4g8I8ovBIUbMDkH+cOcu3hKUEMlyElX/VxqH7xxi6xco2uzxc8uGVrwVLx2NTJOFU1IlTSySoVcu0s8SdDyy4oc2y/ZrQUkkhKgxZnHFtI9Ctc6daFLTNAT2ZSZYCnxH8UxKmBcFg2YD8YR9pJZ3VlRUSpSCThzSxGWdFJ73jot3xZz9vIlv62A2NCHrjR4JC/bDDDsld4s0l1DfWHUdUjMIHDnz6Qk3cjHOkpNRiB7gXh5tsz7vqw+flC5PSuKOxx5OwlKmY3J7op2uUCkhaQRoDmdaDN9acDHFntGAYiCaEgcWFAODmkQziv45nxroB+VCano5Ap0iKW7LVuhUviSHUQNCa5wJsCMa0J4kjyeD17VQk8XSfaOdg5INsS4olKy3cB/wCo2Rl6LMmSNZKG/Y6VM7FUtymWJpxNnUCgfLwgbadk584zVFYwoWAkqLkjgAzUBAj0SwWVKFKwpABwlu5orzEYJUwfqUfBmjOm7soI9huaSiQtag5YEPpoqg5iAFwyQbYkGiS71IozgeLQ4bRyGlrw0o9NQ4Kh5QiyFYJiVOxFH4EMQffuh49MvGKeN/c9Ms9z2eUykJ3uaierPlwflG7asCYlb4SlJSQ7BSSXYvqK+MItpvCdIWiYFlckrCynNgVOz5seuvOHSaqQtOPEFJ4jDr0iWWL7ZDG49ItyrZLdkqQFHIYgSYWL8vbElQBaWl+0V+YgtgTxeOLxtjJXMkSVlAACpiXJY6JUaJH8LmFa+UWk4O0kqlSzRCSMjxOuLq0LjxWyspKIPttqM6YVGnLQAZCD9jS1i6zD5AQEs9nYE8vWGKXLaxShxKj4xtVKkiFN9itPND1MZGTw4J4kxkMiMuwzYJrAj9SS3EMaRtE50j+MeQ/aKtlJekT2YfB/GT4CJS6Nf0i/MDFmoCo/qA8YglH7tXMxMrUDn5xAgfdE9PeMx7SKt6zA8jQOQ/BxnDDY5oXLY6GvLV4V9oKIlngfnBy61mXLxLQwXLEwDjT3z743YfYeB+IKs7JDalBRSXBBxgB3wqDg0y3sT/xQu3pbxMOFmYksGZyAC2v4R0DDSrRIs6VJZVZi0EqmfickFv4WYNwSOsJ9vs6paxiYguyhkePQ8oaUU9kISa14Otnh/eOgV8veGm0TPhT/ABH2EBdlrN8cwjPdHkT7QctkvCELLMSE+JL/APmMmR3I3YFUSG2KJl5s+FPMOpnHR3jq1TjiKR8MuWXrxFB5gmKF6rKVpRwKH71UixbFNLUT/mL8oStFfILvOkiX1L+EcbJzim0YhmEn0Hyju+S8gclRUuWkwEcf294tHcGZcq/NR69s3e/bZhlYfQxcvRO4vgQrzEIdx2pUuaoA/CsN0Oni8P1rUFSwRr7iIhapi1fZxSjzlkjwjzYJ31A1oT3l/wBo9PtsrFLlg6ho88kS2WvFQh/LSHg6srBrgw3NsZnpSmTLMwBCN1HAJAKiSQE1DB+Bgh/Z/ZVyjPlrSU/eJLFtUngawUuFJsti7Rt6Zvt/F8I8K98QbMzSsrmqB3llj+YJDOOWIqEJlncWvBLHi47DdsQFhYVUHOF3aC0hU5MtQdJC1vqFJbCejFYg+qZ50hMtqsVpnf6csjvIJf8A4xDHt2VFCUrcbiRDRaaWeSn9A8zCvLQyUHv9/eGK12kNLA/DKR4xv8kkLNpDJ7z6xkanLdJB5+sZFEZWE7HL3geoieShlIHDF6x1diASC8dyazEnk/jWITZ6H0a9VkxVRRiOcWld0dKND1jVrpLVyAiSPVl0/sVL6l40y08VJT5tDfacC0rQSwCQA2jCFS+aIQrgUnzgnPn0Vwb/AM09Y1/T7ieJ+JazfwR3dbU4aK3k0w97k+AHiYBX8pWMpOQUVD+cv8/GJrtsImBaipSSgFWIcsxAaZNKsy76mKy6MUVsL3fe65UkBKg+IuDXq3CD02Z2yCHdiCOjaesLOzd2pnTSVh5aBiUHIc5JS4qHNegMNFuudSAPsxSgAFShMJwpau6akPWnpGPIkpfuehim630CsRmzJShmqhB4pFPaL9+SyCkaIS/eYD3da1Iny+0TgdjqxxjdI4OGg3fs4KQBqVYfCFkqaHjK9gu+ED7ODq8UbvDSyrX96xevUfcEcGinYVDsz4RSD9JLKvzP4D0ucyyfzYVeAPyj0awzcVnB5HyPyjy+ykqCOIdPyj0bZyc8nDw94k+zpFS0I+7CnyURCHbZJTNmPwJfjiMP6y6ZiDkFesK14SMSkS3DTJqEP1U3o8cns6IY24tmCSlI0DtzZkiLdyyymzyUnNKGPUgOfGA20kntrRKQcjPQn+UJUpXkPOGR6nrGfLKopFf2OAqvfCJj37crk3kr2h3mfOPPROcWzn+4hsCtP/eRZd/74BILoRyHu3sIhXNUFYga5d3COrIXH1xjrs2jd0Znsr2l2jI7tUogesZDxJsL2IsCeRi1IT94QNE+g/aKdgqGPIRds435h5fN4z5D0folqzZyji0n7tXdGxkIjtXwHuia7PTl7H9jV+/4I6D1i5P+AqHA/wDURSvv/B7h6xZWt5JPIedI1/Te1ni/in6q+xTshw2eaeTeML6IOWhbSlJGsBpSHpqS3jFZmPGtjpszZezsyC29MUZiv4QWR9c47tto7UnGfuyWIGo/KP4iw8YsleAJRwSEjoBFALHaNojLrxjzrttnpxhUaKN52slE5f8AqjD/ACMAPF4IfHLVSoZYfp5wJt0siThOYmMepIJMXbDeOBK0hJWsJNGoAKOTnrFK1oS6K1vxGSsq4QNsatzviS87yJRg3Q7Pm9c+5wRGWJO73mHSqJKUuU9BG7ZoFDyUIe9nZ29yUPaPP5Jw9mvTIw13FamWBwb684lL5Gl0MVqQAJpOVO8mFSzjHapGRZZP+0FTjk4EM99L3cIq5DjyBhRvCaqzrlz0gnBizzUGOY/CGNBnArdAj0ELS/8A9KVXdwrU2jgM/WsHtTABEucbbLVMRhAlzCFByFBRFHbOuXIweepjNm8fb+yy7K1tUyVHgI847Slp5/OH69JjS1nlHnE1TdqOLesX+mWmTyOqI7Ch04uBic1PKO7AgCV/MY6XLY0Eam9mdFa2ipaMjdoDk9IyGiKx3suyASzzi/HBT/tFqXsooY2mA4v0n5xYTbbS1ezJ4geNI2m3Twz4VHOj+kZ7vs0wnKCqIAvO6FyMJJCk5OHoeBgPbDuHqPWGu8rwWuWpK0pZVcqgirvClb6JA/UICWz0cWVyxO+zL3P3J/hiazD7tPApr3ViK9P8FXSJLAoGWgcm8o0/T9Mw/if6i+xRthdJJ1iG4pGOekaDePQV+Q74sXhQM2R9Y42fmMuY2eAf9g/tD5vaYsO5IYp851YzoHgYpVAXYrWPAF4kts1kAP8AERFOfN+8QkfhBPlGOKPSk0jV8kCmhU8F9mEJ+0TZ7Fky0sDqZnHlTzgFbk4lpcsmjluJ8/2hik2hKBhSkpXMYgEjGoJrjXpKlgOQM27nd+2iL3J2LN9yRj+uJizYJf3aTzMVLfOxLPT938x4xfuUYwhOmMDvJyMO/aRX6jDMjZmeuUkbqSreAUSCzUyBgjYtn7QhSCcB4sqhDdIbbYrClZI+FKv+IJBHD5PCsm/pwTiwpBzoFMTk2fnzhHXkPJhm29qU7qQ4Gbhqd8Ardds+dQJBYjF8IYdHzMSm/wCaAxQl613qPzEcpvxZWDhAVlmWI5hsu+ESOsZV4jLCSKgilOB1iuuUpvhMVlXshTDCpJzoQQHD1yjmdexDAAknRxUe0TeKPQ6myteFlmKlqAQchT1EJdo2atRxqEk4TriljXmpxD0L+CaKSvwT7GIDfcs1AWDT8Lg8iHrFsaUVoSbchXl3HPEoDsy7mgKTwZmNdY5NyWl/8GZ/tMOiLwlBIWRQ9XByINP6xku9ZbMlRz1xFvGrQ1oTYhTrgtNfuZhfQB4yH9d6SxmTz3VRqDyBRwlJZxwz5/TxGQ5etIqf/TQTg7QULEP9A90bm2rCkuRhydwx5RAsjhZClEOKg0bVtPGFi9k5MNfSDFqtQ7NbKrhUBUOOmusDbps0ubNkpBUog4l4gcgxoST074ol5KRzcE412MF5dlKsyJZQkqOEEMCST8TvoH8oqKueQCkIEwKIJCUHE/FgxLZxNtRNCJZURVTN0H9Ir7IT1IRNtKwQXwpxO5Zj5k/8YWLajaZ06k97I7Z2DtNlfFlVaXbQ1cH5RTsU6zSiodm4zBJqDpXNoMBUpv7wtCiVVC611wgZM/nGjY7GvQcAUlQ8vnB5N92LxS6QmXreWOYSDQfX10ipY5xKyWJ3dId72ZKQSErQlgNwOOZGXfzgNOtbOBug5hLB+4RRSVVQODbuwRPtBIFcsoMS0NLVM3cUxsaiXUU0+7GrEs/IRUn2ATQVINeIqCf1AVB5iJLYsypKEqzLMxBonPKA3dJBqrbBQS6lKP1WLdyJItEogmsyWCzs2MZ8oZbol2JMmXNXNQ+HEpG6VP8Alqc+XOJZd82efNlSkSVb8xAJUoDCHqAEk8OIh7fRmrdjNtFOJkzHLaeJqPSF6yzqJAAfnBTaikshLlONPEty8/KFP7UpwA+jUNXiNNlVQaTaZai3aSw1GBS4PDPjHMsAKL1ICvRoVZ00pny0KUrAFgYSVMz1YPTug7aZwdRSF6/hPDo4hpQoSE+QX7PdpwFacBHCiKOeYP1pEV3WsTVYUhTAAkqAAHCr8RG59qlkhCXcOWbQUfg2sI00MZaVYiQ4J6s45cYiXMCQAAPL2iKSnAofCDQsuhGuRyeMtV4yylTYQM2diTq0GrOui1JAKEuKMW7yTHSrNgDivOlIoWS8E9kgOzjMN5vkYxNrSxA49X511hWmgpki150cdfOMiMrf5RkLYwYtMlGOUAA4ViFNEpJbgKgaRZUS2QPd1yji0LSFJca5x0F7hwkPUB3oYOxSvPsfaEA1caUMWpNjKVYgwIy3U+winaJik41CpTLOVGZJrEVzW61KQk4AUmuOYDiPQD4hz84dRsDZaVZ5k+dLWsBAlhQclJxPQADQ64oo3hKmT1djZgMEs7633cRqAOLZ98HVWWdMTVWE1qAxHMPTugVM2ekhSlTZqwScpYCaMwBzBFM4ZQ+Q/wDQqS9k0hu1mpBOZce4hZvCb2cwoSBRw75tqCNDDpJuKzEndnHJt4serAHveJLVdFiUAlSUpI5zHp+omsOo/IrmxB/+s4wqJbgaiOUrQciSesNy7hsq3CUBIGocqU+TOWHeIsSLjsiQMUli3/8ARfmx9IOjucvIgTQQp0kjmHBjcyUpSSpRKlfCHNfPhHoarns53kyUu7AKWsue9RivIsaO0SMElCcQClApcVYihLHSuUDl8Af7iFdt1zVqwoQpRrlQU1JOQ+cHNmbBNTbJTpNFOTm26dYMW639nMUmSEjECAEpcliwduYd+BirdNpMuYZs3ChdR2bEZ1KqFnJeC5NklSYz37MwyVvxT31+vCAGJEpKapK/1UCf6cY3et9otCUhIKVJVvhiRhbN2oHpXjAC32jEX+cLCPyNkn6dFK9pO+TiCiD8QLjqkxeum+Cs4Vu/HjpWA86ZSC2yVjQe0mzACEMlILM6tSDmzecPOuOxMN2MsspTZ1uoYlLFAcw3DhUwEuQD7ZKf8xDcd0t7RNasZUVFLI4qID9BnA9c3CUrAZSVJKS9CQcoktmtqkGdtEkKE5IqHSrgRl4RzJsScAWrswkpCgGxEg5cOMTbU2oKK0BmbXQviJHcSIrbFp7bDiTuysyfxFyUJ6AF+4cYXahYNXs5nWLs0Fa0hKXZOW8Dq2fjEeFOgFahsucdX/bStZQqrEkHxpFOSSwAFR9NHU2rZ3R1aSwNSKaE+8biO2/Ca1asZFIJUTm3YyWizTVLScYYMSQg0zcMS5/pF0fCWWHyDJpTNw/vFUviCw+TEO3e2RiylCSKBtS1GJ19YhY5VnTFgTCkg0qCKkUByPB4vyLxWlIcF+Q0+XdHEoBKJp0bM+cDV3pL0USRwEVghWEJ98TPgSFlRr05U1iay3WoHGtR7RQY8AOEAbPblpUFhBUM3Ygv3j20aL9rv4MxTMlq5poPnFKFbL05eE4e0PBy/wBERUvIOEpMxSlFmDJy1OWfKIE2gqAqFK6gADlzgqizpSndSQSKk1fodI44oybPh+NRdWTUb9JrU9IoWydh/wAxQUMk4gxJLccu+C1rs6SA9DodfKK67NKV8RfkEinzPfAW2Gytd9hmYkKMw9oSCkO7V4nSmUMN5XDIWlX+UCStQQEgKLVUQQxLdNYCWPCma4WcaS+BhhZmFfwk9GeCsu3CqVzA9XSKMMiDBugPYEs92GzOqRNQQumJSUluQZTQLTZEpnBU9QUgEkgPUtQUJDV4wdvi9kOgJQVnN8WTcy7mBU6YlRLpYDMNw1cCuukBsCimQWqdLH3ktACgWBS6Q2rgfF3t0gJO1HCkEbYhw7Uo1COL0oOEDrSeA5fX1pBgJlVIH2kN+0NGzrJkylBAmJK3mgOVApUcKm1AGYHEwq2gw5bFqSqy4TmJimPMsQ1OekHJ7TsO2WL2lqUd0YwEh1UblWFqZacKsNCDmBl48YbbVKxFiVNV3ZnDsNSS9WPlAG22JAqQkbzAEFyHZ2ChxHjEY0jTJtlG2W7GlSi7l37/AGgqm29hIlIlK3hvLZqkje9W7oFGYAGCUO7UQmleYL+MQ2i2L0JYjSle7WH43oW/JpdoJU7HCaOQ3WCtnnJILZ6E+LekLyiSpi/eYupSoB8RY9PkYZxE5Fm3TAza1f5xkVZ6QofEp+TMfKNQYpJCt2PCcYIxMXIyyA5vFiUSC2uh4j5/KBtjnKXUnR6RxMtKklwYzcS2w1MlJMuY5YKDeYHrAmziQgVRXjEFutypiN5gxGTjXWvKO5IdFa1EWURei8ZMp8QY0p9GMtFrlkV0y4+MBZk4uUvTLWIJyWVTgNTxg1R3Yfs8kEOpTK/LR/H5R1a5nZjcdIGr592sAbXNKVpIJdm9osLtqkodgajMPB9T6EfFdlg3vMJqAR1Yjo0UrVeykrdIDDR35RXFqqN1NS+R8M8okTaCoCiRXQQetHLatF3ZqaubayopZJQoqHEAUanFoL3jjM1JTRKQyiwdiaA4gxArpxivs3NZUygcIAfXeWAa90X75cJYFQfNiecBo5Aa8SFLSMJAZVQEk0UACwDDw1ijaZYCiXyGRHvpG56f7xLRmns0583JitarQcZFPAPXnAocin2ndz7nplnk5gIm0kkgwQtayTnnAZZ3j1h4kcuyaamGbYeewmIcvQgO2Y/avSF+yocsYuXFMKZhIb4VCBk3Fo7Fpjba54TQkVqSxoBQsNT8XSBE5Y14uzB2bNROjpETG1liWDuA7VZohRISoKcfCUsKs5TiJbqTEEqRrvwC8NaAHLL/AM84hnSyK4W4PzcaZ5GNT5pZ35+BjlVqVk9AKCLJMk6IDKIIFKmjRMgFzmRGS0vXvgvKlDAC1XNY6UqAo2CFBsnIjIITkBnFDyjI5SsVq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6" name="Picture 8" descr="https://www.lds.org/bc/content/shared/content/images/gospel-library/manual/06500_all_05-19-heal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476530"/>
            <a:ext cx="4120590" cy="3024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48753" y="4797147"/>
            <a:ext cx="8503024" cy="1754326"/>
          </a:xfrm>
          <a:prstGeom prst="rect">
            <a:avLst/>
          </a:prstGeom>
        </p:spPr>
        <p:txBody>
          <a:bodyPr wrap="square">
            <a:spAutoFit/>
          </a:bodyPr>
          <a:lstStyle/>
          <a:p>
            <a:r>
              <a:rPr lang="en-US" dirty="0">
                <a:solidFill>
                  <a:schemeClr val="bg1"/>
                </a:solidFill>
                <a:latin typeface="Open Sans"/>
              </a:rPr>
              <a:t>Jewish teachers added their own rules and interpretations, called the oral law or tradition, to the law of Moses. </a:t>
            </a:r>
          </a:p>
          <a:p>
            <a:endParaRPr lang="en-US" dirty="0">
              <a:solidFill>
                <a:schemeClr val="bg1"/>
              </a:solidFill>
              <a:latin typeface="Open Sans"/>
            </a:endParaRPr>
          </a:p>
          <a:p>
            <a:r>
              <a:rPr lang="en-US" dirty="0">
                <a:solidFill>
                  <a:schemeClr val="bg1"/>
                </a:solidFill>
                <a:latin typeface="Open Sans"/>
              </a:rPr>
              <a:t>These added rules were intended to prevent violation of God’s law, but they also prevented some people from understanding the true purpose of certain commandments, including the command to keep the Sabbath day holy.</a:t>
            </a:r>
            <a:endParaRPr lang="en-US" dirty="0">
              <a:solidFill>
                <a:schemeClr val="bg1"/>
              </a:solidFill>
            </a:endParaRPr>
          </a:p>
        </p:txBody>
      </p:sp>
    </p:spTree>
    <p:extLst>
      <p:ext uri="{BB962C8B-B14F-4D97-AF65-F5344CB8AC3E}">
        <p14:creationId xmlns:p14="http://schemas.microsoft.com/office/powerpoint/2010/main" val="37411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animEffect transition="in" filter="fade">
                                      <p:cBhvr>
                                        <p:cTn id="11" dur="500"/>
                                        <p:tgtEl>
                                          <p:spTgt spid="17416"/>
                                        </p:tgtEl>
                                      </p:cBhvr>
                                    </p:animEffect>
                                  </p:childTnLst>
                                </p:cTn>
                              </p:par>
                              <p:par>
                                <p:cTn id="12" presetID="10" presetClass="entr" presetSubtype="0" fill="hold" nodeType="with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fade">
                                      <p:cBhvr>
                                        <p:cTn id="14" dur="5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Sabbath laws</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12:1</a:t>
            </a:r>
          </a:p>
        </p:txBody>
      </p:sp>
      <p:sp>
        <p:nvSpPr>
          <p:cNvPr id="3" name="Rectangle 2"/>
          <p:cNvSpPr/>
          <p:nvPr/>
        </p:nvSpPr>
        <p:spPr>
          <a:xfrm>
            <a:off x="5774603" y="837337"/>
            <a:ext cx="6096000" cy="923330"/>
          </a:xfrm>
          <a:prstGeom prst="rect">
            <a:avLst/>
          </a:prstGeom>
        </p:spPr>
        <p:txBody>
          <a:bodyPr>
            <a:spAutoFit/>
          </a:bodyPr>
          <a:lstStyle/>
          <a:p>
            <a:r>
              <a:rPr lang="en-US" dirty="0">
                <a:solidFill>
                  <a:schemeClr val="bg1"/>
                </a:solidFill>
              </a:rPr>
              <a:t>Christ's message regarding Sabbath worship was that </a:t>
            </a:r>
            <a:r>
              <a:rPr lang="en-US" i="1" dirty="0">
                <a:solidFill>
                  <a:schemeClr val="bg1"/>
                </a:solidFill>
              </a:rPr>
              <a:t>the spirit of the law</a:t>
            </a:r>
            <a:r>
              <a:rPr lang="en-US" dirty="0">
                <a:solidFill>
                  <a:schemeClr val="bg1"/>
                </a:solidFill>
              </a:rPr>
              <a:t> was to do good, regardless of the restrictions of </a:t>
            </a:r>
            <a:r>
              <a:rPr lang="en-US" i="1" dirty="0">
                <a:solidFill>
                  <a:schemeClr val="bg1"/>
                </a:solidFill>
              </a:rPr>
              <a:t>the letter</a:t>
            </a:r>
            <a:r>
              <a:rPr lang="en-US" dirty="0">
                <a:solidFill>
                  <a:schemeClr val="bg1"/>
                </a:solidFill>
              </a:rPr>
              <a:t>-the letter calls for sacrifice, but the spirit calls for mercy. </a:t>
            </a:r>
          </a:p>
        </p:txBody>
      </p:sp>
      <p:sp>
        <p:nvSpPr>
          <p:cNvPr id="2" name="Rectangle 1"/>
          <p:cNvSpPr/>
          <p:nvPr/>
        </p:nvSpPr>
        <p:spPr>
          <a:xfrm>
            <a:off x="445128" y="2581693"/>
            <a:ext cx="6096000" cy="1754326"/>
          </a:xfrm>
          <a:prstGeom prst="rect">
            <a:avLst/>
          </a:prstGeom>
        </p:spPr>
        <p:txBody>
          <a:bodyPr>
            <a:spAutoFit/>
          </a:bodyPr>
          <a:lstStyle/>
          <a:p>
            <a:r>
              <a:rPr lang="en-US" dirty="0">
                <a:solidFill>
                  <a:schemeClr val="bg1"/>
                </a:solidFill>
              </a:rPr>
              <a:t>"There is a higher law. Mercy is greater than sacrifice. The 'letter,' as it were, of sacrificial performances, or of Sabbath observance, or of tithe paying, or of keeping the Word of Wisdom, or of any act or performance, '</a:t>
            </a:r>
            <a:r>
              <a:rPr lang="en-US" dirty="0" err="1">
                <a:solidFill>
                  <a:schemeClr val="bg1"/>
                </a:solidFill>
              </a:rPr>
              <a:t>killeth</a:t>
            </a:r>
            <a:r>
              <a:rPr lang="en-US" dirty="0">
                <a:solidFill>
                  <a:schemeClr val="bg1"/>
                </a:solidFill>
              </a:rPr>
              <a:t>'; only the spirit giveth 'life.' Sabbath restrictions are not to be compared with Sabbath acts involving mercy and goodness and grace.</a:t>
            </a:r>
            <a:endParaRPr lang="en-US" dirty="0"/>
          </a:p>
        </p:txBody>
      </p:sp>
      <p:sp>
        <p:nvSpPr>
          <p:cNvPr id="5" name="Rectangle 4"/>
          <p:cNvSpPr/>
          <p:nvPr/>
        </p:nvSpPr>
        <p:spPr>
          <a:xfrm>
            <a:off x="5383795" y="4869421"/>
            <a:ext cx="6096000" cy="1754326"/>
          </a:xfrm>
          <a:prstGeom prst="rect">
            <a:avLst/>
          </a:prstGeom>
        </p:spPr>
        <p:txBody>
          <a:bodyPr>
            <a:spAutoFit/>
          </a:bodyPr>
          <a:lstStyle/>
          <a:p>
            <a:r>
              <a:rPr lang="en-US" dirty="0">
                <a:solidFill>
                  <a:schemeClr val="bg1"/>
                </a:solidFill>
              </a:rPr>
              <a:t>The lesser law is superseded by the higher. 'The Sabbath was expressly designed for mercy, and therefore not only might all acts of mercy be blamelessly performed thereon, but such acts would be more pleasing to God than all the insensate and self-satisfied </a:t>
            </a:r>
            <a:r>
              <a:rPr lang="en-US" dirty="0" err="1">
                <a:solidFill>
                  <a:schemeClr val="bg1"/>
                </a:solidFill>
              </a:rPr>
              <a:t>scrupulosities</a:t>
            </a:r>
            <a:r>
              <a:rPr lang="en-US" dirty="0">
                <a:solidFill>
                  <a:schemeClr val="bg1"/>
                </a:solidFill>
              </a:rPr>
              <a:t> which had turned a rich blessing into a burden and a snare.‘ (3) </a:t>
            </a:r>
            <a:endParaRPr lang="en-US" dirty="0"/>
          </a:p>
        </p:txBody>
      </p:sp>
      <p:pic>
        <p:nvPicPr>
          <p:cNvPr id="6146" name="Picture 2" descr="http://3.bp.blogspot.com/-5dWUWJsisYY/UbWBNRlDnbI/AAAAAAAAHb8/culLCak1aWU/s1600/Jesus+disciples+eating+wheat+in+the+fiel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2150" y="4520935"/>
            <a:ext cx="2803749" cy="21028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bp.blogspot.com/-zy_vFBHGgdI/VdEpH_eRT4I/AAAAAAAAGFA/ZyT5buK9dyc/s1600/FHF%2B10%2BSabbath%2B7%2Bplucking%2Bwhe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378" y="851782"/>
            <a:ext cx="28575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2.bp.blogspot.com/-iuJcLqXbANU/VTFZ4a61XNI/AAAAAAAABgg/uggzLUqAt6c/s1600/jesus-celebrates-passover-with-discipl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567" y="2325501"/>
            <a:ext cx="3903422" cy="220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8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He is the Messiah</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12:1-30</a:t>
            </a:r>
          </a:p>
        </p:txBody>
      </p:sp>
      <p:sp>
        <p:nvSpPr>
          <p:cNvPr id="3" name="Rectangle 2"/>
          <p:cNvSpPr/>
          <p:nvPr/>
        </p:nvSpPr>
        <p:spPr>
          <a:xfrm>
            <a:off x="5471123" y="1365454"/>
            <a:ext cx="6096000" cy="646331"/>
          </a:xfrm>
          <a:prstGeom prst="rect">
            <a:avLst/>
          </a:prstGeom>
        </p:spPr>
        <p:txBody>
          <a:bodyPr>
            <a:spAutoFit/>
          </a:bodyPr>
          <a:lstStyle/>
          <a:p>
            <a:r>
              <a:rPr lang="en-US" dirty="0">
                <a:solidFill>
                  <a:schemeClr val="bg1"/>
                </a:solidFill>
                <a:latin typeface="Open Sans"/>
              </a:rPr>
              <a:t>After Jesus healed a man on the Sabbath day, some of the Pharisees began seeking to destroy Him. </a:t>
            </a:r>
          </a:p>
        </p:txBody>
      </p:sp>
      <p:pic>
        <p:nvPicPr>
          <p:cNvPr id="7174" name="Picture 6" descr="https://media.ldscdn.org/images/media-library/gospel-art/new-testament/christ-healing-man-barrett-art-37712-print.jpg?download=tr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219" r="18185" b="24765"/>
          <a:stretch/>
        </p:blipFill>
        <p:spPr bwMode="auto">
          <a:xfrm>
            <a:off x="1738267" y="923330"/>
            <a:ext cx="3107979" cy="21176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northfieldmba.typepad.com/.a/6a00d83478341b53ef010536eab3f8970b-p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22" t="35090"/>
          <a:stretch/>
        </p:blipFill>
        <p:spPr bwMode="auto">
          <a:xfrm>
            <a:off x="7092258" y="2257349"/>
            <a:ext cx="2670395" cy="25500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17225" y="5061066"/>
            <a:ext cx="4924895" cy="1477328"/>
          </a:xfrm>
          <a:prstGeom prst="rect">
            <a:avLst/>
          </a:prstGeom>
        </p:spPr>
        <p:txBody>
          <a:bodyPr wrap="square">
            <a:spAutoFit/>
          </a:bodyPr>
          <a:lstStyle/>
          <a:p>
            <a:endParaRPr lang="en-US" dirty="0">
              <a:solidFill>
                <a:schemeClr val="bg1"/>
              </a:solidFill>
              <a:latin typeface="Open Sans"/>
            </a:endParaRPr>
          </a:p>
          <a:p>
            <a:r>
              <a:rPr lang="en-US" dirty="0">
                <a:solidFill>
                  <a:schemeClr val="bg1"/>
                </a:solidFill>
                <a:latin typeface="Open Sans"/>
              </a:rPr>
              <a:t>Jesus knew their thoughts and asserted that, on the contrary, by casting out devils He was demonstrating that He was the Messiah and was establishing God’s kingdom.</a:t>
            </a:r>
            <a:endParaRPr lang="en-US" dirty="0">
              <a:solidFill>
                <a:schemeClr val="bg1"/>
              </a:solidFill>
            </a:endParaRPr>
          </a:p>
        </p:txBody>
      </p:sp>
      <p:pic>
        <p:nvPicPr>
          <p:cNvPr id="7178" name="Picture 10" descr="Pharisees with Jes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4485" y="4162807"/>
            <a:ext cx="3946249" cy="26308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6258" y="2762955"/>
            <a:ext cx="6096000" cy="1477328"/>
          </a:xfrm>
          <a:prstGeom prst="rect">
            <a:avLst/>
          </a:prstGeom>
        </p:spPr>
        <p:txBody>
          <a:bodyPr>
            <a:spAutoFit/>
          </a:bodyPr>
          <a:lstStyle/>
          <a:p>
            <a:endParaRPr lang="en-US" dirty="0">
              <a:solidFill>
                <a:schemeClr val="bg1"/>
              </a:solidFill>
              <a:latin typeface="Open Sans"/>
            </a:endParaRPr>
          </a:p>
          <a:p>
            <a:r>
              <a:rPr lang="en-US" dirty="0">
                <a:solidFill>
                  <a:schemeClr val="bg1"/>
                </a:solidFill>
                <a:latin typeface="Open Sans"/>
              </a:rPr>
              <a:t>When He healed someone possessed of a devil, they attempted to discredit Him in front of the people by accusing Him of performing those works by the power of the devil. </a:t>
            </a:r>
          </a:p>
        </p:txBody>
      </p:sp>
    </p:spTree>
    <p:extLst>
      <p:ext uri="{BB962C8B-B14F-4D97-AF65-F5344CB8AC3E}">
        <p14:creationId xmlns:p14="http://schemas.microsoft.com/office/powerpoint/2010/main" val="18604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Good Tree VS Corrupt Tree</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12:22-30, 33</a:t>
            </a:r>
          </a:p>
        </p:txBody>
      </p:sp>
      <p:sp>
        <p:nvSpPr>
          <p:cNvPr id="6" name="Rectangle 5"/>
          <p:cNvSpPr/>
          <p:nvPr/>
        </p:nvSpPr>
        <p:spPr>
          <a:xfrm>
            <a:off x="234420" y="2493193"/>
            <a:ext cx="2709034" cy="2031325"/>
          </a:xfrm>
          <a:prstGeom prst="rect">
            <a:avLst/>
          </a:prstGeom>
        </p:spPr>
        <p:txBody>
          <a:bodyPr wrap="square">
            <a:spAutoFit/>
          </a:bodyPr>
          <a:lstStyle/>
          <a:p>
            <a:r>
              <a:rPr lang="en-US" dirty="0">
                <a:solidFill>
                  <a:schemeClr val="bg1"/>
                </a:solidFill>
                <a:latin typeface="Open Sans"/>
              </a:rPr>
              <a:t>The Pharisees took an untenable position when they accused Jesus of using the power of the devil to do something good by healing a man possessed with a devil. </a:t>
            </a:r>
            <a:endParaRPr lang="en-US" dirty="0">
              <a:solidFill>
                <a:schemeClr val="bg1"/>
              </a:solidFill>
            </a:endParaRPr>
          </a:p>
        </p:txBody>
      </p:sp>
      <p:sp>
        <p:nvSpPr>
          <p:cNvPr id="7" name="Rectangle 6"/>
          <p:cNvSpPr/>
          <p:nvPr/>
        </p:nvSpPr>
        <p:spPr>
          <a:xfrm>
            <a:off x="2848901" y="963767"/>
            <a:ext cx="6770959" cy="646331"/>
          </a:xfrm>
          <a:prstGeom prst="rect">
            <a:avLst/>
          </a:prstGeom>
        </p:spPr>
        <p:txBody>
          <a:bodyPr wrap="square">
            <a:spAutoFit/>
          </a:bodyPr>
          <a:lstStyle/>
          <a:p>
            <a:pPr algn="ctr"/>
            <a:r>
              <a:rPr lang="en-US" dirty="0">
                <a:solidFill>
                  <a:schemeClr val="bg1"/>
                </a:solidFill>
                <a:latin typeface="Open Sans"/>
              </a:rPr>
              <a:t>The Savior taught that “a good tree cannot bring forth evil fruit, neither can a corrupt tree bring forth good fruit”</a:t>
            </a:r>
            <a:endParaRPr lang="en-US" dirty="0">
              <a:solidFill>
                <a:schemeClr val="bg1"/>
              </a:solidFill>
            </a:endParaRPr>
          </a:p>
        </p:txBody>
      </p:sp>
      <p:sp>
        <p:nvSpPr>
          <p:cNvPr id="8" name="Rectangle 7"/>
          <p:cNvSpPr/>
          <p:nvPr/>
        </p:nvSpPr>
        <p:spPr>
          <a:xfrm>
            <a:off x="8273143" y="2096687"/>
            <a:ext cx="3537856" cy="3970318"/>
          </a:xfrm>
          <a:prstGeom prst="rect">
            <a:avLst/>
          </a:prstGeom>
        </p:spPr>
        <p:txBody>
          <a:bodyPr wrap="square">
            <a:spAutoFit/>
          </a:bodyPr>
          <a:lstStyle/>
          <a:p>
            <a:r>
              <a:rPr lang="en-US" dirty="0">
                <a:solidFill>
                  <a:schemeClr val="bg1"/>
                </a:solidFill>
                <a:latin typeface="Open Sans"/>
              </a:rPr>
              <a:t>Jesus was telling them they needed to make a choice about Him. </a:t>
            </a:r>
          </a:p>
          <a:p>
            <a:endParaRPr lang="en-US" dirty="0">
              <a:solidFill>
                <a:schemeClr val="bg1"/>
              </a:solidFill>
              <a:latin typeface="Open Sans"/>
            </a:endParaRPr>
          </a:p>
          <a:p>
            <a:r>
              <a:rPr lang="en-US" dirty="0">
                <a:solidFill>
                  <a:schemeClr val="bg1"/>
                </a:solidFill>
                <a:latin typeface="Open Sans"/>
              </a:rPr>
              <a:t>Because of His good works they could not consistently call Him evil, and they could not take a neutral position. </a:t>
            </a:r>
          </a:p>
          <a:p>
            <a:endParaRPr lang="en-US" dirty="0">
              <a:solidFill>
                <a:schemeClr val="bg1"/>
              </a:solidFill>
              <a:latin typeface="Open Sans"/>
            </a:endParaRPr>
          </a:p>
          <a:p>
            <a:r>
              <a:rPr lang="en-US" dirty="0">
                <a:solidFill>
                  <a:schemeClr val="bg1"/>
                </a:solidFill>
                <a:latin typeface="Open Sans"/>
              </a:rPr>
              <a:t>Confronted with His testimony and good works, the Pharisees had to choose whether or not they would accept Him as the Christ and follow Him. (8)</a:t>
            </a:r>
            <a:endParaRPr lang="en-US" dirty="0">
              <a:solidFill>
                <a:schemeClr val="bg1"/>
              </a:solidFill>
            </a:endParaRPr>
          </a:p>
        </p:txBody>
      </p:sp>
      <p:pic>
        <p:nvPicPr>
          <p:cNvPr id="9218" name="Picture 2" descr="http://4.bp.blogspot.com/-XUfFAlqkZz4/UUVv8zJwrnI/AAAAAAAAC9g/AmmNx3x6ZQA/s1600/Paul+Cheng+Image+-+Bad+Tree+Good+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853" y="1968554"/>
            <a:ext cx="5095269" cy="3821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Blasphemy against the Holy Ghost</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12:31-32, 43-45</a:t>
            </a:r>
          </a:p>
        </p:txBody>
      </p:sp>
      <p:sp>
        <p:nvSpPr>
          <p:cNvPr id="6" name="Rectangle 5"/>
          <p:cNvSpPr/>
          <p:nvPr/>
        </p:nvSpPr>
        <p:spPr>
          <a:xfrm>
            <a:off x="788772" y="1628507"/>
            <a:ext cx="5230209" cy="4524315"/>
          </a:xfrm>
          <a:prstGeom prst="rect">
            <a:avLst/>
          </a:prstGeom>
        </p:spPr>
        <p:txBody>
          <a:bodyPr wrap="square">
            <a:spAutoFit/>
          </a:bodyPr>
          <a:lstStyle/>
          <a:p>
            <a:r>
              <a:rPr lang="en-US" dirty="0">
                <a:solidFill>
                  <a:schemeClr val="bg1"/>
                </a:solidFill>
                <a:latin typeface="Open Sans"/>
              </a:rPr>
              <a:t>“What must a man do to commit the unpardonable sin? </a:t>
            </a:r>
          </a:p>
          <a:p>
            <a:endParaRPr lang="en-US" dirty="0">
              <a:solidFill>
                <a:schemeClr val="bg1"/>
              </a:solidFill>
              <a:latin typeface="Open Sans"/>
            </a:endParaRPr>
          </a:p>
          <a:p>
            <a:r>
              <a:rPr lang="en-US" dirty="0">
                <a:solidFill>
                  <a:schemeClr val="bg1"/>
                </a:solidFill>
                <a:latin typeface="Open Sans"/>
              </a:rPr>
              <a:t>He must receive the Holy Ghost, have the heavens opened unto him, and know God, and then sin against him. </a:t>
            </a:r>
          </a:p>
          <a:p>
            <a:endParaRPr lang="en-US" dirty="0">
              <a:solidFill>
                <a:schemeClr val="bg1"/>
              </a:solidFill>
              <a:latin typeface="Open Sans"/>
            </a:endParaRPr>
          </a:p>
          <a:p>
            <a:r>
              <a:rPr lang="en-US" dirty="0">
                <a:solidFill>
                  <a:schemeClr val="bg1"/>
                </a:solidFill>
                <a:latin typeface="Open Sans"/>
              </a:rPr>
              <a:t>After a man has sinned against the Holy Ghost, there is no repentance for him.</a:t>
            </a:r>
          </a:p>
          <a:p>
            <a:endParaRPr lang="en-US" dirty="0">
              <a:solidFill>
                <a:schemeClr val="bg1"/>
              </a:solidFill>
              <a:latin typeface="Open Sans"/>
            </a:endParaRPr>
          </a:p>
          <a:p>
            <a:r>
              <a:rPr lang="en-US" dirty="0">
                <a:solidFill>
                  <a:schemeClr val="bg1"/>
                </a:solidFill>
                <a:latin typeface="Open Sans"/>
              </a:rPr>
              <a:t>He has got to say that the sun does not shine while he sees it; he has got to deny Jesus Christ when the heavens have been opened unto him, and to deny the plan of salvation with his eyes open to the truth of it; and from that time he begins to be an enemy.” (9)</a:t>
            </a:r>
          </a:p>
        </p:txBody>
      </p:sp>
      <p:sp>
        <p:nvSpPr>
          <p:cNvPr id="7" name="Rectangle 6"/>
          <p:cNvSpPr/>
          <p:nvPr/>
        </p:nvSpPr>
        <p:spPr>
          <a:xfrm>
            <a:off x="2050447" y="760669"/>
            <a:ext cx="7991624" cy="646331"/>
          </a:xfrm>
          <a:prstGeom prst="rect">
            <a:avLst/>
          </a:prstGeom>
        </p:spPr>
        <p:txBody>
          <a:bodyPr wrap="square">
            <a:spAutoFit/>
          </a:bodyPr>
          <a:lstStyle/>
          <a:p>
            <a:r>
              <a:rPr lang="en-US" dirty="0">
                <a:solidFill>
                  <a:schemeClr val="bg1"/>
                </a:solidFill>
                <a:latin typeface="Open Sans"/>
              </a:rPr>
              <a:t>“Blasphemy against the Holy Ghost” is sometimes used interchangeably with the terms “denying the Holy Ghost” or “the unpardonable sin.”</a:t>
            </a:r>
          </a:p>
        </p:txBody>
      </p:sp>
      <p:pic>
        <p:nvPicPr>
          <p:cNvPr id="10242" name="Picture 2" descr="http://mormonbookshelf.com/w/images/thumb/0/04/Joseph_Smith_Portrait_Contrast.jpg/300px-Joseph_Smith_Portrait_Contr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751" y="1870609"/>
            <a:ext cx="285750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3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ttp://www.widescreenwallpapers.org/wallpapers/preview/d/e/desert-wallpap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743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6550223"/>
            <a:ext cx="2498756" cy="307777"/>
          </a:xfrm>
          <a:prstGeom prst="rect">
            <a:avLst/>
          </a:prstGeom>
          <a:noFill/>
        </p:spPr>
        <p:txBody>
          <a:bodyPr wrap="square" rtlCol="0">
            <a:spAutoFit/>
          </a:bodyPr>
          <a:lstStyle/>
          <a:p>
            <a:r>
              <a:rPr lang="en-US" sz="1400" b="1" dirty="0"/>
              <a:t>JST Matthew 12:43-45</a:t>
            </a:r>
          </a:p>
        </p:txBody>
      </p:sp>
      <p:sp>
        <p:nvSpPr>
          <p:cNvPr id="2" name="Rectangle 1"/>
          <p:cNvSpPr/>
          <p:nvPr/>
        </p:nvSpPr>
        <p:spPr>
          <a:xfrm>
            <a:off x="6095999" y="3995678"/>
            <a:ext cx="6150429" cy="2554545"/>
          </a:xfrm>
          <a:prstGeom prst="rect">
            <a:avLst/>
          </a:prstGeom>
        </p:spPr>
        <p:txBody>
          <a:bodyPr wrap="square">
            <a:spAutoFit/>
          </a:bodyPr>
          <a:lstStyle/>
          <a:p>
            <a:pPr fontAlgn="base"/>
            <a:r>
              <a:rPr lang="en-US" sz="2000" b="1" i="1" dirty="0">
                <a:latin typeface="Open Sans"/>
              </a:rPr>
              <a:t> 38 And he said unto them, When the unclean spirit is gone out of a man, he </a:t>
            </a:r>
            <a:r>
              <a:rPr lang="en-US" sz="2000" b="1" i="1" dirty="0" err="1">
                <a:latin typeface="Open Sans"/>
              </a:rPr>
              <a:t>walketh</a:t>
            </a:r>
            <a:r>
              <a:rPr lang="en-US" sz="2000" b="1" i="1" dirty="0">
                <a:latin typeface="Open Sans"/>
              </a:rPr>
              <a:t> through dry places, seeking rest and </a:t>
            </a:r>
            <a:r>
              <a:rPr lang="en-US" sz="2000" b="1" i="1" dirty="0" err="1">
                <a:latin typeface="Open Sans"/>
              </a:rPr>
              <a:t>findeth</a:t>
            </a:r>
            <a:r>
              <a:rPr lang="en-US" sz="2000" b="1" i="1" dirty="0">
                <a:latin typeface="Open Sans"/>
              </a:rPr>
              <a:t> none; but when a man </a:t>
            </a:r>
            <a:r>
              <a:rPr lang="en-US" sz="2000" b="1" i="1" dirty="0" err="1">
                <a:latin typeface="Open Sans"/>
              </a:rPr>
              <a:t>speaketh</a:t>
            </a:r>
            <a:r>
              <a:rPr lang="en-US" sz="2000" b="1" i="1" dirty="0">
                <a:latin typeface="Open Sans"/>
              </a:rPr>
              <a:t> against the Holy Ghost, then he </a:t>
            </a:r>
            <a:r>
              <a:rPr lang="en-US" sz="2000" b="1" i="1" dirty="0" err="1">
                <a:latin typeface="Open Sans"/>
              </a:rPr>
              <a:t>saith</a:t>
            </a:r>
            <a:r>
              <a:rPr lang="en-US" sz="2000" b="1" i="1" dirty="0">
                <a:latin typeface="Open Sans"/>
              </a:rPr>
              <a:t>, I will return into my house from whence I came out; and when he is come, he </a:t>
            </a:r>
            <a:r>
              <a:rPr lang="en-US" sz="2000" b="1" i="1" dirty="0" err="1">
                <a:latin typeface="Open Sans"/>
              </a:rPr>
              <a:t>findeth</a:t>
            </a:r>
            <a:r>
              <a:rPr lang="en-US" sz="2000" b="1" i="1" dirty="0">
                <a:latin typeface="Open Sans"/>
              </a:rPr>
              <a:t> him empty, swept and garnished; for the good spirit </a:t>
            </a:r>
            <a:r>
              <a:rPr lang="en-US" sz="2000" b="1" i="1" dirty="0" err="1">
                <a:latin typeface="Open Sans"/>
              </a:rPr>
              <a:t>leaveth</a:t>
            </a:r>
            <a:r>
              <a:rPr lang="en-US" sz="2000" b="1" i="1" dirty="0">
                <a:latin typeface="Open Sans"/>
              </a:rPr>
              <a:t> him unto himself.</a:t>
            </a:r>
            <a:endParaRPr lang="en-US" sz="2000" b="1" i="1" dirty="0">
              <a:effectLst/>
              <a:latin typeface="Open Sans"/>
            </a:endParaRPr>
          </a:p>
        </p:txBody>
      </p:sp>
      <p:sp>
        <p:nvSpPr>
          <p:cNvPr id="11" name="TextBox 10"/>
          <p:cNvSpPr txBox="1"/>
          <p:nvPr/>
        </p:nvSpPr>
        <p:spPr>
          <a:xfrm>
            <a:off x="54427" y="381000"/>
            <a:ext cx="12192001" cy="923330"/>
          </a:xfrm>
          <a:prstGeom prst="rect">
            <a:avLst/>
          </a:prstGeom>
          <a:noFill/>
        </p:spPr>
        <p:txBody>
          <a:bodyPr wrap="square" rtlCol="0">
            <a:spAutoFit/>
          </a:bodyPr>
          <a:lstStyle/>
          <a:p>
            <a:pPr algn="ctr"/>
            <a:r>
              <a:rPr lang="en-US" sz="5400" dirty="0">
                <a:latin typeface="AR JULIAN" panose="02000000000000000000" pitchFamily="2" charset="0"/>
              </a:rPr>
              <a:t>Parable of the Empty House</a:t>
            </a:r>
          </a:p>
        </p:txBody>
      </p:sp>
      <p:sp>
        <p:nvSpPr>
          <p:cNvPr id="15" name="Rectangle 14"/>
          <p:cNvSpPr/>
          <p:nvPr/>
        </p:nvSpPr>
        <p:spPr>
          <a:xfrm>
            <a:off x="462643" y="3902194"/>
            <a:ext cx="5170712" cy="2246769"/>
          </a:xfrm>
          <a:prstGeom prst="rect">
            <a:avLst/>
          </a:prstGeom>
        </p:spPr>
        <p:txBody>
          <a:bodyPr wrap="square">
            <a:spAutoFit/>
          </a:bodyPr>
          <a:lstStyle/>
          <a:p>
            <a:pPr fontAlgn="base"/>
            <a:r>
              <a:rPr lang="en-US" sz="2000" b="1" i="1" dirty="0">
                <a:latin typeface="Open Sans"/>
              </a:rPr>
              <a:t> 37 Then came some of the scribes and said unto him, Master, it is written that, Every sin shall be forgiven; but ye say, Whosoever </a:t>
            </a:r>
            <a:r>
              <a:rPr lang="en-US" sz="2000" b="1" i="1" dirty="0" err="1">
                <a:latin typeface="Open Sans"/>
              </a:rPr>
              <a:t>speaketh</a:t>
            </a:r>
            <a:r>
              <a:rPr lang="en-US" sz="2000" b="1" i="1" dirty="0">
                <a:latin typeface="Open Sans"/>
              </a:rPr>
              <a:t> against the Holy Ghost shall not be forgiven. And they asked him, saying, How can these things be?</a:t>
            </a:r>
            <a:endParaRPr lang="en-US" sz="2000" b="1" i="1" dirty="0">
              <a:effectLst/>
              <a:latin typeface="Open Sans"/>
            </a:endParaRPr>
          </a:p>
        </p:txBody>
      </p:sp>
      <p:sp>
        <p:nvSpPr>
          <p:cNvPr id="16" name="Rectangle 15"/>
          <p:cNvSpPr/>
          <p:nvPr/>
        </p:nvSpPr>
        <p:spPr>
          <a:xfrm>
            <a:off x="4463146" y="2976774"/>
            <a:ext cx="2329540" cy="400110"/>
          </a:xfrm>
          <a:prstGeom prst="rect">
            <a:avLst/>
          </a:prstGeom>
        </p:spPr>
        <p:txBody>
          <a:bodyPr wrap="square">
            <a:spAutoFit/>
          </a:bodyPr>
          <a:lstStyle/>
          <a:p>
            <a:pPr fontAlgn="base"/>
            <a:r>
              <a:rPr lang="en-US" sz="2000" b="1" i="1" dirty="0">
                <a:latin typeface="Open Sans"/>
              </a:rPr>
              <a:t>Finding No Rest</a:t>
            </a:r>
            <a:endParaRPr lang="en-US" sz="2000" b="1" i="1" dirty="0">
              <a:effectLst/>
              <a:latin typeface="Open Sans"/>
            </a:endParaRPr>
          </a:p>
        </p:txBody>
      </p:sp>
    </p:spTree>
    <p:extLst>
      <p:ext uri="{BB962C8B-B14F-4D97-AF65-F5344CB8AC3E}">
        <p14:creationId xmlns:p14="http://schemas.microsoft.com/office/powerpoint/2010/main" val="31824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74668" y="1539090"/>
            <a:ext cx="4707802" cy="1200329"/>
          </a:xfrm>
          <a:prstGeom prst="rect">
            <a:avLst/>
          </a:prstGeom>
          <a:noFill/>
        </p:spPr>
        <p:txBody>
          <a:bodyPr wrap="square" rtlCol="0">
            <a:spAutoFit/>
          </a:bodyPr>
          <a:lstStyle/>
          <a:p>
            <a:pPr fontAlgn="base"/>
            <a:r>
              <a:rPr lang="en-US" sz="2400" dirty="0">
                <a:solidFill>
                  <a:schemeClr val="bg1"/>
                </a:solidFill>
              </a:rPr>
              <a:t>Why is it important to know that these people truly are who they appear to be? </a:t>
            </a:r>
          </a:p>
        </p:txBody>
      </p:sp>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How Do You Know?</a:t>
            </a:r>
          </a:p>
        </p:txBody>
      </p:sp>
      <p:pic>
        <p:nvPicPr>
          <p:cNvPr id="3076" name="Picture 4" descr="https://media.ldscdn.org/images/media-library/new-testament-seminary-curriculum-images/uniformed-police-officer-128055-galler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77" r="2818"/>
          <a:stretch/>
        </p:blipFill>
        <p:spPr bwMode="auto">
          <a:xfrm>
            <a:off x="599196" y="1539090"/>
            <a:ext cx="2498542" cy="28518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78" name="Picture 6" descr="https://media.ldscdn.org/images/media-library/new-testament-seminary-curriculum-images/doctor-speaking-to-female-patient-1264637-gall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806" y="1226777"/>
            <a:ext cx="2302577" cy="34538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80" name="Picture 8" descr="Portrait of Chr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962113" y="3287299"/>
            <a:ext cx="4932913" cy="3283622"/>
          </a:xfrm>
          <a:prstGeom prst="rect">
            <a:avLst/>
          </a:prstGeom>
          <a:ln>
            <a:noFill/>
          </a:ln>
          <a:effectLst>
            <a:softEdge rad="112500"/>
          </a:effectLst>
        </p:spPr>
      </p:pic>
      <p:sp>
        <p:nvSpPr>
          <p:cNvPr id="3" name="Rectangle 2"/>
          <p:cNvSpPr/>
          <p:nvPr/>
        </p:nvSpPr>
        <p:spPr>
          <a:xfrm>
            <a:off x="1006602" y="5296403"/>
            <a:ext cx="4561279" cy="830997"/>
          </a:xfrm>
          <a:prstGeom prst="rect">
            <a:avLst/>
          </a:prstGeom>
        </p:spPr>
        <p:txBody>
          <a:bodyPr wrap="square">
            <a:spAutoFit/>
          </a:bodyPr>
          <a:lstStyle/>
          <a:p>
            <a:pPr fontAlgn="base"/>
            <a:r>
              <a:rPr lang="en-US" sz="2400" dirty="0">
                <a:solidFill>
                  <a:schemeClr val="bg1"/>
                </a:solidFill>
              </a:rPr>
              <a:t>How can you know that they are who they appear to be?</a:t>
            </a:r>
          </a:p>
        </p:txBody>
      </p:sp>
    </p:spTree>
    <p:extLst>
      <p:ext uri="{BB962C8B-B14F-4D97-AF65-F5344CB8AC3E}">
        <p14:creationId xmlns:p14="http://schemas.microsoft.com/office/powerpoint/2010/main" val="20716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hotprofileplus.com/myspace-graphics/images_db/193/1177985844-904-4.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519"/>
            <a:ext cx="12192000" cy="68932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8254" y="6550223"/>
            <a:ext cx="2340501" cy="307777"/>
          </a:xfrm>
          <a:prstGeom prst="rect">
            <a:avLst/>
          </a:prstGeom>
          <a:noFill/>
        </p:spPr>
        <p:txBody>
          <a:bodyPr wrap="square" rtlCol="0">
            <a:spAutoFit/>
          </a:bodyPr>
          <a:lstStyle/>
          <a:p>
            <a:r>
              <a:rPr lang="en-US" sz="1400" dirty="0">
                <a:solidFill>
                  <a:schemeClr val="bg1"/>
                </a:solidFill>
              </a:rPr>
              <a:t>Matthew 12:45</a:t>
            </a:r>
          </a:p>
        </p:txBody>
      </p:sp>
      <p:sp>
        <p:nvSpPr>
          <p:cNvPr id="2" name="Rectangle 1"/>
          <p:cNvSpPr/>
          <p:nvPr/>
        </p:nvSpPr>
        <p:spPr>
          <a:xfrm>
            <a:off x="968829" y="1150595"/>
            <a:ext cx="6096000" cy="3785652"/>
          </a:xfrm>
          <a:prstGeom prst="rect">
            <a:avLst/>
          </a:prstGeom>
        </p:spPr>
        <p:txBody>
          <a:bodyPr>
            <a:spAutoFit/>
          </a:bodyPr>
          <a:lstStyle/>
          <a:p>
            <a:pPr fontAlgn="base"/>
            <a:r>
              <a:rPr lang="en-US" sz="2400" dirty="0">
                <a:solidFill>
                  <a:schemeClr val="bg1"/>
                </a:solidFill>
                <a:latin typeface="Open Sans"/>
              </a:rPr>
              <a:t>“In abandoning sin one cannot merely </a:t>
            </a:r>
            <a:r>
              <a:rPr lang="en-US" sz="2400" i="1" dirty="0">
                <a:solidFill>
                  <a:schemeClr val="bg1"/>
                </a:solidFill>
                <a:latin typeface="Open Sans"/>
              </a:rPr>
              <a:t>wish</a:t>
            </a:r>
            <a:r>
              <a:rPr lang="en-US" sz="2400" dirty="0">
                <a:solidFill>
                  <a:schemeClr val="bg1"/>
                </a:solidFill>
                <a:latin typeface="Open Sans"/>
              </a:rPr>
              <a:t> for better conditions. </a:t>
            </a:r>
          </a:p>
          <a:p>
            <a:pPr fontAlgn="base"/>
            <a:endParaRPr lang="en-US" sz="2400" dirty="0">
              <a:solidFill>
                <a:schemeClr val="bg1"/>
              </a:solidFill>
              <a:latin typeface="Open Sans"/>
            </a:endParaRPr>
          </a:p>
          <a:p>
            <a:pPr fontAlgn="base"/>
            <a:r>
              <a:rPr lang="en-US" sz="2400" dirty="0">
                <a:solidFill>
                  <a:schemeClr val="bg1"/>
                </a:solidFill>
                <a:latin typeface="Open Sans"/>
              </a:rPr>
              <a:t>He must </a:t>
            </a:r>
            <a:r>
              <a:rPr lang="en-US" sz="2400" i="1" dirty="0">
                <a:solidFill>
                  <a:schemeClr val="bg1"/>
                </a:solidFill>
                <a:latin typeface="Open Sans"/>
              </a:rPr>
              <a:t>make</a:t>
            </a:r>
            <a:r>
              <a:rPr lang="en-US" sz="2400" dirty="0">
                <a:solidFill>
                  <a:schemeClr val="bg1"/>
                </a:solidFill>
                <a:latin typeface="Open Sans"/>
              </a:rPr>
              <a:t> them. …</a:t>
            </a:r>
          </a:p>
          <a:p>
            <a:pPr fontAlgn="base"/>
            <a:endParaRPr lang="en-US" sz="2400" dirty="0">
              <a:solidFill>
                <a:schemeClr val="bg1"/>
              </a:solidFill>
              <a:latin typeface="Open Sans"/>
            </a:endParaRPr>
          </a:p>
          <a:p>
            <a:pPr fontAlgn="base"/>
            <a:r>
              <a:rPr lang="en-US" sz="2400" dirty="0">
                <a:solidFill>
                  <a:schemeClr val="bg1"/>
                </a:solidFill>
                <a:latin typeface="Open Sans"/>
              </a:rPr>
              <a:t>“… The things which engaged him and caught his fancy and occupied his thoughts are gone, and better substitutions have not yet filled the void. This is Satan’s opportunity” (10)</a:t>
            </a:r>
            <a:endParaRPr lang="en-US" sz="2400" b="0" i="0" dirty="0">
              <a:solidFill>
                <a:schemeClr val="bg1"/>
              </a:solidFill>
              <a:effectLst/>
              <a:latin typeface="Open San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557" y="270612"/>
            <a:ext cx="1593056" cy="2093119"/>
          </a:xfrm>
          <a:prstGeom prst="rect">
            <a:avLst/>
          </a:prstGeom>
        </p:spPr>
      </p:pic>
      <p:grpSp>
        <p:nvGrpSpPr>
          <p:cNvPr id="11" name="Group 10"/>
          <p:cNvGrpSpPr/>
          <p:nvPr/>
        </p:nvGrpSpPr>
        <p:grpSpPr>
          <a:xfrm>
            <a:off x="7213028" y="4005950"/>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77608" y="1894949"/>
                <a:ext cx="7290362" cy="3760204"/>
              </a:xfrm>
              <a:prstGeom prst="wave">
                <a:avLst>
                  <a:gd name="adj1" fmla="val 3907"/>
                  <a:gd name="adj2" fmla="val 0"/>
                </a:avLst>
              </a:prstGeom>
              <a:solidFill>
                <a:srgbClr val="DE9F7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BFAF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778116" y="4760772"/>
              <a:ext cx="2437759" cy="1323439"/>
            </a:xfrm>
            <a:prstGeom prst="rect">
              <a:avLst/>
            </a:prstGeom>
            <a:ln w="19050">
              <a:noFill/>
            </a:ln>
          </p:spPr>
          <p:txBody>
            <a:bodyPr wrap="square">
              <a:spAutoFit/>
            </a:bodyPr>
            <a:lstStyle/>
            <a:p>
              <a:pPr algn="ctr"/>
              <a:r>
                <a:rPr lang="en-US" sz="1600" b="1" dirty="0"/>
                <a:t>We can repel evil influences after removing them from our lives by replacing them with righteousness</a:t>
              </a:r>
              <a:endParaRPr lang="en-US" sz="1600" dirty="0"/>
            </a:p>
          </p:txBody>
        </p:sp>
      </p:grpSp>
    </p:spTree>
    <p:extLst>
      <p:ext uri="{BB962C8B-B14F-4D97-AF65-F5344CB8AC3E}">
        <p14:creationId xmlns:p14="http://schemas.microsoft.com/office/powerpoint/2010/main" val="8857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12:31-32, 43-45</a:t>
            </a:r>
          </a:p>
        </p:txBody>
      </p:sp>
      <p:sp>
        <p:nvSpPr>
          <p:cNvPr id="6" name="Rectangle 5"/>
          <p:cNvSpPr/>
          <p:nvPr/>
        </p:nvSpPr>
        <p:spPr>
          <a:xfrm>
            <a:off x="4890977" y="1285171"/>
            <a:ext cx="7132779" cy="830997"/>
          </a:xfrm>
          <a:prstGeom prst="rect">
            <a:avLst/>
          </a:prstGeom>
        </p:spPr>
        <p:txBody>
          <a:bodyPr wrap="square">
            <a:spAutoFit/>
          </a:bodyPr>
          <a:lstStyle/>
          <a:p>
            <a:pPr fontAlgn="base"/>
            <a:r>
              <a:rPr lang="en-US" sz="2400" dirty="0">
                <a:solidFill>
                  <a:schemeClr val="bg1"/>
                </a:solidFill>
                <a:latin typeface="Open Sans"/>
              </a:rPr>
              <a:t>You must fill your life with righteousness and engage in activities that bring spiritual power. …</a:t>
            </a:r>
          </a:p>
        </p:txBody>
      </p:sp>
      <p:sp>
        <p:nvSpPr>
          <p:cNvPr id="2" name="Rectangle 1"/>
          <p:cNvSpPr/>
          <p:nvPr/>
        </p:nvSpPr>
        <p:spPr>
          <a:xfrm>
            <a:off x="2107842" y="4629869"/>
            <a:ext cx="10084158" cy="1938992"/>
          </a:xfrm>
          <a:prstGeom prst="rect">
            <a:avLst/>
          </a:prstGeom>
        </p:spPr>
        <p:txBody>
          <a:bodyPr wrap="square">
            <a:spAutoFit/>
          </a:bodyPr>
          <a:lstStyle/>
          <a:p>
            <a:pPr fontAlgn="base"/>
            <a:r>
              <a:rPr lang="en-US" sz="2400" dirty="0">
                <a:solidFill>
                  <a:schemeClr val="bg1"/>
                </a:solidFill>
                <a:latin typeface="Open Sans"/>
              </a:rPr>
              <a:t>“Full obedience brings the complete power of the gospel into your life, including increased strength to overcome your weaknesses. This obedience includes actions you might not initially consider part of repentance, such as attending meetings, paying tithing, giving service, and forgiving others.” (11)</a:t>
            </a:r>
          </a:p>
        </p:txBody>
      </p:sp>
      <p:pic>
        <p:nvPicPr>
          <p:cNvPr id="9" name="Picture 2" descr="http://elsecretocanario.com/sites/default/files/pinkpanthe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310" y="1100900"/>
            <a:ext cx="238125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www.lds.org/youth/activities/bc/images/Activities/Youth-Activity-Site-He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871" y="2364440"/>
            <a:ext cx="5738866" cy="2129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6620" y="227087"/>
            <a:ext cx="6096000" cy="830997"/>
          </a:xfrm>
          <a:prstGeom prst="rect">
            <a:avLst/>
          </a:prstGeom>
        </p:spPr>
        <p:txBody>
          <a:bodyPr>
            <a:spAutoFit/>
          </a:bodyPr>
          <a:lstStyle/>
          <a:p>
            <a:r>
              <a:rPr lang="en-US" sz="2400" dirty="0">
                <a:solidFill>
                  <a:schemeClr val="bg1"/>
                </a:solidFill>
                <a:latin typeface="Open Sans"/>
              </a:rPr>
              <a:t>“It is not enough to simply try to resist evil or empty your life of sin. </a:t>
            </a:r>
            <a:endParaRPr lang="en-US" sz="2400" dirty="0"/>
          </a:p>
        </p:txBody>
      </p:sp>
    </p:spTree>
    <p:extLst>
      <p:ext uri="{BB962C8B-B14F-4D97-AF65-F5344CB8AC3E}">
        <p14:creationId xmlns:p14="http://schemas.microsoft.com/office/powerpoint/2010/main" val="11463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290"/>
                                        </p:tgtEl>
                                      </p:cBhvr>
                                    </p:animEffect>
                                    <p:set>
                                      <p:cBhvr>
                                        <p:cTn id="24" dur="1" fill="hold">
                                          <p:stCondLst>
                                            <p:cond delay="499"/>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latin typeface="AR JULIAN" panose="02000000000000000000" pitchFamily="2" charset="0"/>
              </a:rPr>
              <a:t>Belonging to An Eternal Family</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t>Matthew 12:48-50</a:t>
            </a:r>
          </a:p>
        </p:txBody>
      </p:sp>
      <p:sp>
        <p:nvSpPr>
          <p:cNvPr id="7" name="Rectangle 6"/>
          <p:cNvSpPr/>
          <p:nvPr/>
        </p:nvSpPr>
        <p:spPr>
          <a:xfrm>
            <a:off x="620891" y="1012954"/>
            <a:ext cx="6377212" cy="4832092"/>
          </a:xfrm>
          <a:prstGeom prst="rect">
            <a:avLst/>
          </a:prstGeom>
        </p:spPr>
        <p:txBody>
          <a:bodyPr wrap="square">
            <a:spAutoFit/>
          </a:bodyPr>
          <a:lstStyle/>
          <a:p>
            <a:r>
              <a:rPr lang="en-US" sz="2800" dirty="0">
                <a:latin typeface="Open Sans"/>
              </a:rPr>
              <a:t>“The blessings of heaven are available—freely, without money and without price—to all men. </a:t>
            </a:r>
          </a:p>
          <a:p>
            <a:endParaRPr lang="en-US" sz="2800" dirty="0">
              <a:latin typeface="Open Sans"/>
            </a:endParaRPr>
          </a:p>
          <a:p>
            <a:r>
              <a:rPr lang="en-US" sz="2800" dirty="0">
                <a:latin typeface="Open Sans"/>
              </a:rPr>
              <a:t>All men cannot be born into this world as the sons of God, after the manner of the flesh, but all, through righteousness, can be adopted into the family of the Eternal God and become joint-heirs with Christ of the fullness of the glory and power of the Father” (2)</a:t>
            </a:r>
          </a:p>
        </p:txBody>
      </p:sp>
      <p:pic>
        <p:nvPicPr>
          <p:cNvPr id="13314" name="Picture 2" descr="https://www.lds.org/bc/content/shared/content/images/gospel-library/manual/09559/parents-children-grandparents_1068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564" y="2253548"/>
            <a:ext cx="399097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2000" cy="5355312"/>
          </a:xfrm>
          <a:prstGeom prst="rect">
            <a:avLst/>
          </a:prstGeom>
          <a:noFill/>
        </p:spPr>
        <p:txBody>
          <a:bodyPr wrap="square" rtlCol="0">
            <a:spAutoFit/>
          </a:bodyPr>
          <a:lstStyle/>
          <a:p>
            <a:r>
              <a:rPr lang="en-US" dirty="0">
                <a:solidFill>
                  <a:schemeClr val="bg1"/>
                </a:solidFill>
                <a:latin typeface="Open Sans"/>
              </a:rPr>
              <a:t>Sources:</a:t>
            </a:r>
          </a:p>
          <a:p>
            <a:endParaRPr lang="en-US" dirty="0">
              <a:solidFill>
                <a:schemeClr val="bg1"/>
              </a:solidFill>
              <a:latin typeface="Open Sans"/>
            </a:endParaRPr>
          </a:p>
          <a:p>
            <a:pPr marL="342900" indent="-342900">
              <a:buAutoNum type="arabicPeriod"/>
            </a:pPr>
            <a:r>
              <a:rPr lang="en-US" dirty="0">
                <a:solidFill>
                  <a:schemeClr val="bg1"/>
                </a:solidFill>
                <a:latin typeface="Open Sans"/>
              </a:rPr>
              <a:t>Bible Dictionary, “John the Baptist”</a:t>
            </a:r>
          </a:p>
          <a:p>
            <a:pPr marL="342900" indent="-342900">
              <a:buFontTx/>
              <a:buAutoNum type="arabicPeriod"/>
            </a:pPr>
            <a:r>
              <a:rPr lang="en-US" dirty="0">
                <a:solidFill>
                  <a:schemeClr val="bg1"/>
                </a:solidFill>
                <a:latin typeface="Open Sans"/>
              </a:rPr>
              <a:t>Bruce R. McConkie </a:t>
            </a:r>
            <a:r>
              <a:rPr lang="en-US" i="1" dirty="0">
                <a:solidFill>
                  <a:schemeClr val="bg1"/>
                </a:solidFill>
                <a:latin typeface="Open Sans"/>
              </a:rPr>
              <a:t>Doctrinal New Testament Commentary,</a:t>
            </a:r>
            <a:r>
              <a:rPr lang="en-US" dirty="0">
                <a:solidFill>
                  <a:schemeClr val="bg1"/>
                </a:solidFill>
                <a:latin typeface="Open Sans"/>
              </a:rPr>
              <a:t> 3 vols. [1965–73], 1:263</a:t>
            </a:r>
          </a:p>
          <a:p>
            <a:r>
              <a:rPr lang="en-US" dirty="0">
                <a:solidFill>
                  <a:schemeClr val="bg1"/>
                </a:solidFill>
                <a:latin typeface="Open Sans"/>
              </a:rPr>
              <a:t>	</a:t>
            </a:r>
            <a:r>
              <a:rPr lang="en-US" b="1" dirty="0">
                <a:solidFill>
                  <a:schemeClr val="bg1"/>
                </a:solidFill>
                <a:latin typeface="Open Sans"/>
              </a:rPr>
              <a:t> Bruce R. McConkie </a:t>
            </a:r>
            <a:r>
              <a:rPr lang="en-US" dirty="0">
                <a:solidFill>
                  <a:schemeClr val="bg1"/>
                </a:solidFill>
                <a:latin typeface="Open Sans"/>
              </a:rPr>
              <a:t>noted (Farrar, p. 337.)" (</a:t>
            </a:r>
            <a:r>
              <a:rPr lang="en-US" i="1" dirty="0">
                <a:solidFill>
                  <a:schemeClr val="bg1"/>
                </a:solidFill>
                <a:latin typeface="Open Sans"/>
              </a:rPr>
              <a:t>The Mortal Messiah: From Bethlehem to Calvary,</a:t>
            </a:r>
            <a:r>
              <a:rPr lang="en-US" dirty="0">
                <a:solidFill>
                  <a:schemeClr val="bg1"/>
                </a:solidFill>
                <a:latin typeface="Open Sans"/>
              </a:rPr>
              <a:t> 2: 87;</a:t>
            </a:r>
            <a:r>
              <a:rPr lang="en-US" i="1" dirty="0">
                <a:solidFill>
                  <a:schemeClr val="bg1"/>
                </a:solidFill>
                <a:latin typeface="Open Sans"/>
              </a:rPr>
              <a:t> Mortal     	Messiah,</a:t>
            </a:r>
            <a:r>
              <a:rPr lang="en-US" dirty="0">
                <a:solidFill>
                  <a:schemeClr val="bg1"/>
                </a:solidFill>
                <a:latin typeface="Open Sans"/>
              </a:rPr>
              <a:t> 2:227</a:t>
            </a:r>
          </a:p>
          <a:p>
            <a:pPr marL="342900" indent="-342900">
              <a:buFont typeface="+mj-lt"/>
              <a:buAutoNum type="arabicPeriod" startAt="3"/>
            </a:pPr>
            <a:r>
              <a:rPr lang="en-US" dirty="0">
                <a:solidFill>
                  <a:schemeClr val="bg1"/>
                </a:solidFill>
                <a:latin typeface="Open Sans"/>
              </a:rPr>
              <a:t>George Q. Morris (</a:t>
            </a:r>
            <a:r>
              <a:rPr lang="en-US" i="1" dirty="0">
                <a:solidFill>
                  <a:schemeClr val="bg1"/>
                </a:solidFill>
                <a:latin typeface="Open Sans"/>
              </a:rPr>
              <a:t>Conference Report, April 1955</a:t>
            </a:r>
            <a:r>
              <a:rPr lang="en-US" dirty="0">
                <a:solidFill>
                  <a:schemeClr val="bg1"/>
                </a:solidFill>
                <a:latin typeface="Open Sans"/>
              </a:rPr>
              <a:t>, Fourth Day-Morning Meeting 101)</a:t>
            </a:r>
          </a:p>
          <a:p>
            <a:pPr marL="342900" indent="-342900">
              <a:buFontTx/>
              <a:buAutoNum type="arabicPeriod" startAt="3"/>
            </a:pPr>
            <a:r>
              <a:rPr lang="en-US" dirty="0">
                <a:solidFill>
                  <a:schemeClr val="bg1"/>
                </a:solidFill>
                <a:latin typeface="Open Sans"/>
              </a:rPr>
              <a:t>Gospel Doctrine.com</a:t>
            </a:r>
          </a:p>
          <a:p>
            <a:pPr marL="342900" indent="-342900">
              <a:buFontTx/>
              <a:buAutoNum type="arabicPeriod" startAt="3"/>
            </a:pPr>
            <a:r>
              <a:rPr lang="en-US" dirty="0">
                <a:solidFill>
                  <a:schemeClr val="bg1"/>
                </a:solidFill>
                <a:latin typeface="Open Sans"/>
              </a:rPr>
              <a:t>James E. </a:t>
            </a:r>
            <a:r>
              <a:rPr lang="en-US" dirty="0" err="1">
                <a:solidFill>
                  <a:schemeClr val="bg1"/>
                </a:solidFill>
                <a:latin typeface="Open Sans"/>
              </a:rPr>
              <a:t>Talmage</a:t>
            </a:r>
            <a:r>
              <a:rPr lang="en-US" dirty="0">
                <a:solidFill>
                  <a:schemeClr val="bg1"/>
                </a:solidFill>
                <a:latin typeface="Open Sans"/>
              </a:rPr>
              <a:t> </a:t>
            </a:r>
            <a:r>
              <a:rPr lang="en-US" i="1" dirty="0">
                <a:solidFill>
                  <a:schemeClr val="bg1"/>
                </a:solidFill>
                <a:latin typeface="Open Sans"/>
              </a:rPr>
              <a:t>Jesus the Christ, </a:t>
            </a:r>
            <a:r>
              <a:rPr lang="en-US" dirty="0">
                <a:solidFill>
                  <a:schemeClr val="bg1"/>
                </a:solidFill>
                <a:latin typeface="Open Sans"/>
              </a:rPr>
              <a:t>397</a:t>
            </a:r>
          </a:p>
          <a:p>
            <a:pPr marL="342900" indent="-342900">
              <a:buFontTx/>
              <a:buAutoNum type="arabicPeriod" startAt="3"/>
            </a:pPr>
            <a:r>
              <a:rPr lang="en-US" dirty="0">
                <a:solidFill>
                  <a:schemeClr val="bg1"/>
                </a:solidFill>
                <a:latin typeface="Open Sans"/>
              </a:rPr>
              <a:t>Elder James H. Moyle (</a:t>
            </a:r>
            <a:r>
              <a:rPr lang="en-US" i="1" dirty="0">
                <a:solidFill>
                  <a:schemeClr val="bg1"/>
                </a:solidFill>
                <a:latin typeface="Open Sans"/>
              </a:rPr>
              <a:t>Conference Report, October 1929</a:t>
            </a:r>
            <a:r>
              <a:rPr lang="en-US" dirty="0">
                <a:solidFill>
                  <a:schemeClr val="bg1"/>
                </a:solidFill>
                <a:latin typeface="Open Sans"/>
              </a:rPr>
              <a:t>, Afternoon Meeting 125.)</a:t>
            </a:r>
          </a:p>
          <a:p>
            <a:pPr marL="342900" indent="-342900">
              <a:buFontTx/>
              <a:buAutoNum type="arabicPeriod" startAt="3"/>
            </a:pPr>
            <a:r>
              <a:rPr lang="en-US" dirty="0">
                <a:solidFill>
                  <a:schemeClr val="bg1"/>
                </a:solidFill>
                <a:latin typeface="Open Sans"/>
              </a:rPr>
              <a:t>Elder Jeffrey R. Holland (“Broken Things to Mend,”</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May 2006, 69–70). 7a.</a:t>
            </a:r>
            <a:r>
              <a:rPr lang="en-US" sz="1800" dirty="0">
                <a:solidFill>
                  <a:schemeClr val="bg1"/>
                </a:solidFill>
              </a:rPr>
              <a:t>Jeffrey R. Holland, “The Grandeur of God,” </a:t>
            </a:r>
            <a:r>
              <a:rPr lang="en-US" sz="1800" i="1" dirty="0">
                <a:solidFill>
                  <a:schemeClr val="bg1"/>
                </a:solidFill>
              </a:rPr>
              <a:t>Ensign</a:t>
            </a:r>
            <a:r>
              <a:rPr lang="en-US" sz="1800" dirty="0">
                <a:solidFill>
                  <a:schemeClr val="bg1"/>
                </a:solidFill>
              </a:rPr>
              <a:t> or </a:t>
            </a:r>
            <a:r>
              <a:rPr lang="en-US" sz="1800" i="1" dirty="0">
                <a:solidFill>
                  <a:schemeClr val="bg1"/>
                </a:solidFill>
              </a:rPr>
              <a:t>Liahona</a:t>
            </a:r>
            <a:r>
              <a:rPr lang="en-US" sz="1800" dirty="0">
                <a:solidFill>
                  <a:schemeClr val="bg1"/>
                </a:solidFill>
              </a:rPr>
              <a:t>, Nov. 2003, 70</a:t>
            </a:r>
            <a:endParaRPr lang="en-US" dirty="0">
              <a:solidFill>
                <a:schemeClr val="bg1"/>
              </a:solidFill>
              <a:latin typeface="Open Sans"/>
            </a:endParaRPr>
          </a:p>
          <a:p>
            <a:pPr marL="342900" indent="-342900">
              <a:buFontTx/>
              <a:buAutoNum type="arabicPeriod" startAt="3"/>
            </a:pPr>
            <a:r>
              <a:rPr lang="en-US" dirty="0">
                <a:solidFill>
                  <a:schemeClr val="bg1"/>
                </a:solidFill>
                <a:latin typeface="Open Sans"/>
              </a:rPr>
              <a:t>New Testament Institute Student Manual Chapter 4</a:t>
            </a:r>
          </a:p>
          <a:p>
            <a:pPr marL="342900" indent="-342900">
              <a:buFontTx/>
              <a:buAutoNum type="arabicPeriod" startAt="3"/>
            </a:pPr>
            <a:r>
              <a:rPr lang="en-US" dirty="0">
                <a:solidFill>
                  <a:schemeClr val="bg1"/>
                </a:solidFill>
                <a:latin typeface="Open Sans"/>
              </a:rPr>
              <a:t>President Joseph Smith (in </a:t>
            </a:r>
            <a:r>
              <a:rPr lang="en-US" i="1" dirty="0">
                <a:solidFill>
                  <a:schemeClr val="bg1"/>
                </a:solidFill>
                <a:latin typeface="Open Sans"/>
              </a:rPr>
              <a:t>History of the Church,</a:t>
            </a:r>
            <a:r>
              <a:rPr lang="en-US" dirty="0">
                <a:solidFill>
                  <a:schemeClr val="bg1"/>
                </a:solidFill>
                <a:latin typeface="Open Sans"/>
              </a:rPr>
              <a:t> 6:314).</a:t>
            </a:r>
          </a:p>
          <a:p>
            <a:pPr marL="342900" indent="-342900">
              <a:buFontTx/>
              <a:buAutoNum type="arabicPeriod" startAt="3"/>
            </a:pPr>
            <a:r>
              <a:rPr lang="en-US" dirty="0">
                <a:solidFill>
                  <a:schemeClr val="bg1"/>
                </a:solidFill>
                <a:latin typeface="Open Sans"/>
              </a:rPr>
              <a:t>President Spencer W. Kimball (</a:t>
            </a:r>
            <a:r>
              <a:rPr lang="en-US" i="1" dirty="0">
                <a:solidFill>
                  <a:schemeClr val="bg1"/>
                </a:solidFill>
                <a:latin typeface="Open Sans"/>
              </a:rPr>
              <a:t>The Miracle of Forgiveness</a:t>
            </a:r>
            <a:r>
              <a:rPr lang="en-US" dirty="0">
                <a:solidFill>
                  <a:schemeClr val="bg1"/>
                </a:solidFill>
                <a:latin typeface="Open Sans"/>
              </a:rPr>
              <a:t> [1969], 171–72; emphasis added).</a:t>
            </a:r>
          </a:p>
          <a:p>
            <a:pPr marL="342900" indent="-342900">
              <a:buFontTx/>
              <a:buAutoNum type="arabicPeriod" startAt="3"/>
            </a:pPr>
            <a:r>
              <a:rPr lang="en-US" i="1" dirty="0">
                <a:solidFill>
                  <a:schemeClr val="bg1"/>
                </a:solidFill>
                <a:latin typeface="Open Sans"/>
              </a:rPr>
              <a:t>True to the Faith: A Gospel Reference</a:t>
            </a:r>
            <a:r>
              <a:rPr lang="en-US" dirty="0">
                <a:solidFill>
                  <a:schemeClr val="bg1"/>
                </a:solidFill>
                <a:latin typeface="Open Sans"/>
              </a:rPr>
              <a:t> [2004], 135).</a:t>
            </a:r>
          </a:p>
          <a:p>
            <a:pPr marL="342900" indent="-342900">
              <a:buFontTx/>
              <a:buAutoNum type="arabicPeriod" startAt="3"/>
            </a:pPr>
            <a:r>
              <a:rPr lang="en-US" sz="1800" dirty="0">
                <a:solidFill>
                  <a:schemeClr val="bg1"/>
                </a:solidFill>
              </a:rPr>
              <a:t>Guide to the Scriptures</a:t>
            </a:r>
          </a:p>
          <a:p>
            <a:pPr marL="342900" indent="-342900">
              <a:buFontTx/>
              <a:buAutoNum type="arabicPeriod" startAt="3"/>
            </a:pPr>
            <a:r>
              <a:rPr lang="en-US" b="0" i="0" dirty="0">
                <a:solidFill>
                  <a:schemeClr val="bg1"/>
                </a:solidFill>
                <a:effectLst/>
              </a:rPr>
              <a:t>David A. Bednar, “</a:t>
            </a:r>
            <a:r>
              <a:rPr lang="en-US" b="0" i="0" u="none" strike="noStrike" dirty="0">
                <a:solidFill>
                  <a:schemeClr val="bg1"/>
                </a:solidFill>
                <a:effectLst/>
              </a:rPr>
              <a:t>Bear Up Their Burdens with Ease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2014, 88</a:t>
            </a:r>
          </a:p>
          <a:p>
            <a:pPr marL="342900" indent="-342900">
              <a:buFontTx/>
              <a:buAutoNum type="arabicPeriod" startAt="3"/>
            </a:pPr>
            <a:r>
              <a:rPr lang="en-US" sz="1800" b="0" i="0" dirty="0">
                <a:solidFill>
                  <a:schemeClr val="bg1"/>
                </a:solidFill>
                <a:effectLst/>
              </a:rPr>
              <a:t>Edward Dube, “</a:t>
            </a:r>
            <a:r>
              <a:rPr lang="en-US" sz="1800" b="0" i="0" u="none" strike="noStrike" dirty="0">
                <a:solidFill>
                  <a:schemeClr val="bg1"/>
                </a:solidFill>
                <a:effectLst/>
              </a:rPr>
              <a:t>Learn of Me</a:t>
            </a:r>
            <a:r>
              <a:rPr lang="en-US" sz="1800" b="0" i="0" dirty="0">
                <a:solidFill>
                  <a:schemeClr val="bg1"/>
                </a:solidFill>
                <a:effectLst/>
              </a:rPr>
              <a:t>,” </a:t>
            </a:r>
            <a:r>
              <a:rPr lang="en-US" sz="1800" b="0" i="1" dirty="0">
                <a:solidFill>
                  <a:schemeClr val="bg1"/>
                </a:solidFill>
                <a:effectLst/>
              </a:rPr>
              <a:t>Liahona</a:t>
            </a:r>
            <a:r>
              <a:rPr lang="en-US" sz="1800" b="0" i="0" dirty="0">
                <a:solidFill>
                  <a:schemeClr val="bg1"/>
                </a:solidFill>
                <a:effectLst/>
              </a:rPr>
              <a:t>, Oct. 2020, Africa Southeast Local Pages, ChurchofJesusChrist.org</a:t>
            </a:r>
            <a:endParaRPr lang="en-US" dirty="0">
              <a:solidFill>
                <a:schemeClr val="bg1"/>
              </a:solidFill>
              <a:latin typeface="Open Sans"/>
            </a:endParaRPr>
          </a:p>
        </p:txBody>
      </p:sp>
      <p:sp>
        <p:nvSpPr>
          <p:cNvPr id="9" name="Footer Placeholder 14">
            <a:extLst>
              <a:ext uri="{FF2B5EF4-FFF2-40B4-BE49-F238E27FC236}">
                <a16:creationId xmlns:a16="http://schemas.microsoft.com/office/drawing/2014/main" id="{AF52413A-D3D4-4A62-A808-C54CA23D99E9}"/>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39830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19008"/>
            <a:ext cx="8161506" cy="1384995"/>
          </a:xfrm>
          <a:prstGeom prst="rect">
            <a:avLst/>
          </a:prstGeom>
          <a:ln>
            <a:solidFill>
              <a:schemeClr val="tx1"/>
            </a:solidFill>
          </a:ln>
        </p:spPr>
        <p:txBody>
          <a:bodyPr wrap="square">
            <a:spAutoFit/>
          </a:bodyPr>
          <a:lstStyle/>
          <a:p>
            <a:r>
              <a:rPr lang="en-US" sz="1200" b="1" i="0" dirty="0">
                <a:solidFill>
                  <a:srgbClr val="333333"/>
                </a:solidFill>
                <a:effectLst/>
                <a:latin typeface="Open Sans"/>
              </a:rPr>
              <a:t>Matthew 11:2-3 John the Baptist sends two:</a:t>
            </a:r>
          </a:p>
          <a:p>
            <a:r>
              <a:rPr lang="en-US" sz="1200" b="0" i="0" dirty="0">
                <a:solidFill>
                  <a:srgbClr val="333333"/>
                </a:solidFill>
                <a:effectLst/>
                <a:latin typeface="Open Sans"/>
              </a:rPr>
              <a:t>“The question they were to put to Jesus was for their edification, not for his own. John knew, as no one else knew, who Jesus was, and he had known it for a long time. He had had revelation from heaven to this effect: he had seen with his eyes, he had heard with his ears, and he had the testimony of the </a:t>
            </a:r>
            <a:r>
              <a:rPr lang="en-US" sz="1200" b="0" i="0" u="none" strike="noStrike" dirty="0">
                <a:solidFill>
                  <a:srgbClr val="2F393A"/>
                </a:solidFill>
                <a:effectLst/>
                <a:latin typeface="Open Sans"/>
              </a:rPr>
              <a:t>Holy Ghost</a:t>
            </a:r>
            <a:r>
              <a:rPr lang="en-US" sz="1200" b="0" i="0" dirty="0">
                <a:solidFill>
                  <a:srgbClr val="333333"/>
                </a:solidFill>
                <a:effectLst/>
                <a:latin typeface="Open Sans"/>
              </a:rPr>
              <a:t>. … The most satisfactory answer seems to be that John sent his disciples to question Jesus about his identity so that they themselves would at long last realize the truth of what John had been testifying” Robert L. Millet (</a:t>
            </a:r>
            <a:r>
              <a:rPr lang="en-US" sz="1200" b="0" i="1" dirty="0">
                <a:solidFill>
                  <a:srgbClr val="333333"/>
                </a:solidFill>
                <a:effectLst/>
                <a:latin typeface="Open Sans"/>
              </a:rPr>
              <a:t>A Burning Light: The Life and Ministry of John the Baptist</a:t>
            </a:r>
            <a:r>
              <a:rPr lang="en-US" sz="1200" b="0" i="0" dirty="0">
                <a:solidFill>
                  <a:srgbClr val="333333"/>
                </a:solidFill>
                <a:effectLst/>
                <a:latin typeface="Open Sans"/>
              </a:rPr>
              <a:t> [1972], 92).</a:t>
            </a:r>
            <a:endParaRPr lang="en-US" sz="1200" dirty="0"/>
          </a:p>
        </p:txBody>
      </p:sp>
      <p:sp>
        <p:nvSpPr>
          <p:cNvPr id="11" name="Rectangle 10"/>
          <p:cNvSpPr/>
          <p:nvPr/>
        </p:nvSpPr>
        <p:spPr>
          <a:xfrm>
            <a:off x="8180962" y="142337"/>
            <a:ext cx="3891064" cy="6186309"/>
          </a:xfrm>
          <a:prstGeom prst="rect">
            <a:avLst/>
          </a:prstGeom>
          <a:ln>
            <a:solidFill>
              <a:schemeClr val="tx1"/>
            </a:solidFill>
          </a:ln>
        </p:spPr>
        <p:txBody>
          <a:bodyPr wrap="square">
            <a:spAutoFit/>
          </a:bodyPr>
          <a:lstStyle/>
          <a:p>
            <a:r>
              <a:rPr lang="en-US" sz="1100" b="1" i="0" dirty="0">
                <a:solidFill>
                  <a:srgbClr val="333333"/>
                </a:solidFill>
                <a:effectLst/>
              </a:rPr>
              <a:t>Matthew 11:17 Piped into you and you have not danced:</a:t>
            </a:r>
          </a:p>
          <a:p>
            <a:pPr fontAlgn="base"/>
            <a:r>
              <a:rPr lang="en-US" sz="1100" b="1" dirty="0"/>
              <a:t>Jesus is using a parable to show the people that they can't have it both ways</a:t>
            </a:r>
            <a:r>
              <a:rPr lang="en-US" sz="1100" dirty="0"/>
              <a:t>. John the Baptist comes to them from the wilderness as an isolated, austere prophet dressed in camel's hair, and he is rejected. Jesus comes to them as a common man; he associates with poor people eating and drinking with sinners, and he is rejected. God gave this generation two totally different kinds of prophets, one that was a loner who rejected all common pleasures and One that was social and ate and drank like the common man. Would the Jews reject both kinds? Which kind of prophet did they want?</a:t>
            </a:r>
          </a:p>
          <a:p>
            <a:pPr fontAlgn="base"/>
            <a:r>
              <a:rPr lang="en-US" sz="1100" dirty="0"/>
              <a:t>To paraphrase the parable, "when we played happy music, you didn't rejoice and sing and dance; when we played sad music, you didn't cry and mourn and lament." The kind of music played was completely opposite just like God's presentation of these two prophets. In both instances, the hearers (John the Baptist and Jesus) didn't behave the way the musicians (the Jews) wanted.</a:t>
            </a:r>
          </a:p>
          <a:p>
            <a:pPr fontAlgn="base"/>
            <a:r>
              <a:rPr lang="en-US" sz="1100" dirty="0"/>
              <a:t>When people think of prophets, they have widely different expectations. Joseph Smith often received the same response. People rejected him as a prophet because he didn't meet their expectations of how a prophet should behave. Joseph Wakefield must have expected a true prophet to be serious all the time. He once witnessed the Prophet Joseph stop translating the Bible so he could play with the children. He was completely astonished at this. "This convinced him that the Prophet was not a man of God, and that the work was false." (Susan Easton Black, </a:t>
            </a:r>
            <a:r>
              <a:rPr lang="en-US" sz="1100" i="1" dirty="0"/>
              <a:t>Who's Who in the Doctrine and Covenants </a:t>
            </a:r>
            <a:r>
              <a:rPr lang="en-US" sz="1100" dirty="0"/>
              <a:t>[Salt Lake City: </a:t>
            </a:r>
            <a:r>
              <a:rPr lang="en-US" sz="1100" dirty="0" err="1"/>
              <a:t>Bookcraft</a:t>
            </a:r>
            <a:r>
              <a:rPr lang="en-US" sz="1100" dirty="0"/>
              <a:t>, 1997], 324 - 325)</a:t>
            </a:r>
          </a:p>
          <a:p>
            <a:pPr fontAlgn="base"/>
            <a:r>
              <a:rPr lang="en-US" sz="1100" dirty="0"/>
              <a:t>The Jews were insolent and self-righteous. When the Jews piped, Jesus didn't dance. They judged Him harshly because He didn't do what they wanted. They rejected him because he didn't behave the way they expected the Messiah to behave. They had the cart before the horse, for Christ was not to be judged by the world-the world is to be judged by Christ. Gospel Doctrine.com</a:t>
            </a:r>
          </a:p>
          <a:p>
            <a:endParaRPr lang="en-US" sz="1100" b="1" i="0" dirty="0">
              <a:solidFill>
                <a:srgbClr val="333333"/>
              </a:solidFill>
              <a:effectLst/>
            </a:endParaRPr>
          </a:p>
        </p:txBody>
      </p:sp>
      <p:graphicFrame>
        <p:nvGraphicFramePr>
          <p:cNvPr id="12" name="Table 11"/>
          <p:cNvGraphicFramePr>
            <a:graphicFrameLocks noGrp="1"/>
          </p:cNvGraphicFramePr>
          <p:nvPr/>
        </p:nvGraphicFramePr>
        <p:xfrm>
          <a:off x="154562" y="116732"/>
          <a:ext cx="8026398" cy="4079240"/>
        </p:xfrm>
        <a:graphic>
          <a:graphicData uri="http://schemas.openxmlformats.org/drawingml/2006/table">
            <a:tbl>
              <a:tblPr firstRow="1" bandRow="1">
                <a:tableStyleId>{5940675A-B579-460E-94D1-54222C63F5DA}</a:tableStyleId>
              </a:tblPr>
              <a:tblGrid>
                <a:gridCol w="3629328">
                  <a:extLst>
                    <a:ext uri="{9D8B030D-6E8A-4147-A177-3AD203B41FA5}">
                      <a16:colId xmlns:a16="http://schemas.microsoft.com/office/drawing/2014/main" val="20000"/>
                    </a:ext>
                  </a:extLst>
                </a:gridCol>
                <a:gridCol w="1186511">
                  <a:extLst>
                    <a:ext uri="{9D8B030D-6E8A-4147-A177-3AD203B41FA5}">
                      <a16:colId xmlns:a16="http://schemas.microsoft.com/office/drawing/2014/main" val="20001"/>
                    </a:ext>
                  </a:extLst>
                </a:gridCol>
                <a:gridCol w="1116716">
                  <a:extLst>
                    <a:ext uri="{9D8B030D-6E8A-4147-A177-3AD203B41FA5}">
                      <a16:colId xmlns:a16="http://schemas.microsoft.com/office/drawing/2014/main" val="20002"/>
                    </a:ext>
                  </a:extLst>
                </a:gridCol>
                <a:gridCol w="1116716">
                  <a:extLst>
                    <a:ext uri="{9D8B030D-6E8A-4147-A177-3AD203B41FA5}">
                      <a16:colId xmlns:a16="http://schemas.microsoft.com/office/drawing/2014/main" val="20003"/>
                    </a:ext>
                  </a:extLst>
                </a:gridCol>
                <a:gridCol w="977127">
                  <a:extLst>
                    <a:ext uri="{9D8B030D-6E8A-4147-A177-3AD203B41FA5}">
                      <a16:colId xmlns:a16="http://schemas.microsoft.com/office/drawing/2014/main" val="20004"/>
                    </a:ext>
                  </a:extLst>
                </a:gridCol>
              </a:tblGrid>
              <a:tr h="370840">
                <a:tc>
                  <a:txBody>
                    <a:bodyPr/>
                    <a:lstStyle/>
                    <a:p>
                      <a:r>
                        <a:rPr lang="en-US" sz="1200" dirty="0"/>
                        <a:t>Event</a:t>
                      </a:r>
                    </a:p>
                  </a:txBody>
                  <a:tcPr/>
                </a:tc>
                <a:tc>
                  <a:txBody>
                    <a:bodyPr/>
                    <a:lstStyle/>
                    <a:p>
                      <a:r>
                        <a:rPr lang="en-US" sz="1200" dirty="0"/>
                        <a:t>Matthew</a:t>
                      </a:r>
                    </a:p>
                  </a:txBody>
                  <a:tcPr/>
                </a:tc>
                <a:tc>
                  <a:txBody>
                    <a:bodyPr/>
                    <a:lstStyle/>
                    <a:p>
                      <a:r>
                        <a:rPr lang="en-US" sz="1200" dirty="0"/>
                        <a:t>Mark</a:t>
                      </a:r>
                    </a:p>
                  </a:txBody>
                  <a:tcPr/>
                </a:tc>
                <a:tc>
                  <a:txBody>
                    <a:bodyPr/>
                    <a:lstStyle/>
                    <a:p>
                      <a:r>
                        <a:rPr lang="en-US" sz="1200" dirty="0"/>
                        <a:t>Luke</a:t>
                      </a:r>
                    </a:p>
                  </a:txBody>
                  <a:tcPr/>
                </a:tc>
                <a:tc>
                  <a:txBody>
                    <a:bodyPr/>
                    <a:lstStyle/>
                    <a:p>
                      <a:r>
                        <a:rPr lang="en-US" sz="1200" dirty="0"/>
                        <a:t>John</a:t>
                      </a:r>
                    </a:p>
                  </a:txBody>
                  <a:tcPr/>
                </a:tc>
                <a:extLst>
                  <a:ext uri="{0D108BD9-81ED-4DB2-BD59-A6C34878D82A}">
                    <a16:rowId xmlns:a16="http://schemas.microsoft.com/office/drawing/2014/main" val="10000"/>
                  </a:ext>
                </a:extLst>
              </a:tr>
              <a:tr h="370840">
                <a:tc>
                  <a:txBody>
                    <a:bodyPr/>
                    <a:lstStyle/>
                    <a:p>
                      <a:r>
                        <a:rPr lang="en-US" sz="1200" dirty="0"/>
                        <a:t>Jesus is Lord of the Sabbath</a:t>
                      </a:r>
                    </a:p>
                  </a:txBody>
                  <a:tcPr/>
                </a:tc>
                <a:tc>
                  <a:txBody>
                    <a:bodyPr/>
                    <a:lstStyle/>
                    <a:p>
                      <a:r>
                        <a:rPr lang="en-US" sz="1200" dirty="0"/>
                        <a:t>12:1-8</a:t>
                      </a:r>
                    </a:p>
                  </a:txBody>
                  <a:tcPr/>
                </a:tc>
                <a:tc>
                  <a:txBody>
                    <a:bodyPr/>
                    <a:lstStyle/>
                    <a:p>
                      <a:r>
                        <a:rPr lang="en-US" sz="1200" dirty="0"/>
                        <a:t>2:23-28</a:t>
                      </a:r>
                    </a:p>
                  </a:txBody>
                  <a:tcPr/>
                </a:tc>
                <a:tc>
                  <a:txBody>
                    <a:bodyPr/>
                    <a:lstStyle/>
                    <a:p>
                      <a:r>
                        <a:rPr lang="en-US" sz="1200" dirty="0"/>
                        <a:t>6:1-5</a:t>
                      </a:r>
                    </a:p>
                  </a:txBody>
                  <a:tcPr/>
                </a:tc>
                <a:tc>
                  <a:txBody>
                    <a:bodyPr/>
                    <a:lstStyle/>
                    <a:p>
                      <a:r>
                        <a:rPr lang="en-US" sz="1200" dirty="0"/>
                        <a:t> </a:t>
                      </a:r>
                    </a:p>
                  </a:txBody>
                  <a:tcPr/>
                </a:tc>
                <a:extLst>
                  <a:ext uri="{0D108BD9-81ED-4DB2-BD59-A6C34878D82A}">
                    <a16:rowId xmlns:a16="http://schemas.microsoft.com/office/drawing/2014/main" val="10001"/>
                  </a:ext>
                </a:extLst>
              </a:tr>
              <a:tr h="370840">
                <a:tc>
                  <a:txBody>
                    <a:bodyPr/>
                    <a:lstStyle/>
                    <a:p>
                      <a:r>
                        <a:rPr lang="en-US" sz="1200" dirty="0"/>
                        <a:t>Jesus Heals Man</a:t>
                      </a:r>
                      <a:r>
                        <a:rPr lang="en-US" sz="1200" baseline="0" dirty="0"/>
                        <a:t> With Withered Hand on the Sabbath</a:t>
                      </a:r>
                      <a:endParaRPr lang="en-US" sz="1200" dirty="0"/>
                    </a:p>
                  </a:txBody>
                  <a:tcPr/>
                </a:tc>
                <a:tc>
                  <a:txBody>
                    <a:bodyPr/>
                    <a:lstStyle/>
                    <a:p>
                      <a:r>
                        <a:rPr lang="en-US" sz="1200" dirty="0"/>
                        <a:t>12:9-14</a:t>
                      </a:r>
                    </a:p>
                  </a:txBody>
                  <a:tcPr/>
                </a:tc>
                <a:tc>
                  <a:txBody>
                    <a:bodyPr/>
                    <a:lstStyle/>
                    <a:p>
                      <a:r>
                        <a:rPr lang="en-US" sz="1200" dirty="0"/>
                        <a:t>3:1-6</a:t>
                      </a:r>
                    </a:p>
                  </a:txBody>
                  <a:tcPr/>
                </a:tc>
                <a:tc>
                  <a:txBody>
                    <a:bodyPr/>
                    <a:lstStyle/>
                    <a:p>
                      <a:r>
                        <a:rPr lang="en-US" sz="1200" dirty="0"/>
                        <a:t>6:6-11</a:t>
                      </a:r>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Multitudes Throng Jesus</a:t>
                      </a:r>
                    </a:p>
                  </a:txBody>
                  <a:tcPr/>
                </a:tc>
                <a:tc>
                  <a:txBody>
                    <a:bodyPr/>
                    <a:lstStyle/>
                    <a:p>
                      <a:r>
                        <a:rPr lang="en-US" sz="1200" dirty="0"/>
                        <a:t>12:15-21</a:t>
                      </a:r>
                    </a:p>
                  </a:txBody>
                  <a:tcPr/>
                </a:tc>
                <a:tc>
                  <a:txBody>
                    <a:bodyPr/>
                    <a:lstStyle/>
                    <a:p>
                      <a:r>
                        <a:rPr lang="en-US" sz="1200" dirty="0"/>
                        <a:t>3:7-12</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3"/>
                  </a:ext>
                </a:extLst>
              </a:tr>
              <a:tr h="370840">
                <a:tc>
                  <a:txBody>
                    <a:bodyPr/>
                    <a:lstStyle/>
                    <a:p>
                      <a:r>
                        <a:rPr lang="en-US" sz="1200" dirty="0"/>
                        <a:t>John the Baptist Sends Messenger to Jesus</a:t>
                      </a:r>
                    </a:p>
                  </a:txBody>
                  <a:tcPr/>
                </a:tc>
                <a:tc>
                  <a:txBody>
                    <a:bodyPr/>
                    <a:lstStyle/>
                    <a:p>
                      <a:r>
                        <a:rPr lang="en-US" sz="1200" dirty="0"/>
                        <a:t>11:2-6</a:t>
                      </a:r>
                    </a:p>
                  </a:txBody>
                  <a:tcPr/>
                </a:tc>
                <a:tc>
                  <a:txBody>
                    <a:bodyPr/>
                    <a:lstStyle/>
                    <a:p>
                      <a:r>
                        <a:rPr lang="en-US" sz="1200" dirty="0"/>
                        <a:t> </a:t>
                      </a:r>
                    </a:p>
                  </a:txBody>
                  <a:tcPr/>
                </a:tc>
                <a:tc>
                  <a:txBody>
                    <a:bodyPr/>
                    <a:lstStyle/>
                    <a:p>
                      <a:r>
                        <a:rPr lang="en-US" sz="1200" dirty="0"/>
                        <a:t>7:18-23</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Jesus Testifies of John’s Greatness</a:t>
                      </a:r>
                    </a:p>
                  </a:txBody>
                  <a:tcPr/>
                </a:tc>
                <a:tc>
                  <a:txBody>
                    <a:bodyPr/>
                    <a:lstStyle/>
                    <a:p>
                      <a:r>
                        <a:rPr lang="en-US" sz="1200" dirty="0"/>
                        <a:t>11:7-19</a:t>
                      </a:r>
                    </a:p>
                  </a:txBody>
                  <a:tcPr/>
                </a:tc>
                <a:tc>
                  <a:txBody>
                    <a:bodyPr/>
                    <a:lstStyle/>
                    <a:p>
                      <a:r>
                        <a:rPr lang="en-US" sz="1200" dirty="0"/>
                        <a:t> </a:t>
                      </a:r>
                    </a:p>
                  </a:txBody>
                  <a:tcPr/>
                </a:tc>
                <a:tc>
                  <a:txBody>
                    <a:bodyPr/>
                    <a:lstStyle/>
                    <a:p>
                      <a:r>
                        <a:rPr lang="en-US" sz="1200" dirty="0"/>
                        <a:t>7:24-35</a:t>
                      </a:r>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Jesus Accused of Working with Beelzebub</a:t>
                      </a:r>
                    </a:p>
                  </a:txBody>
                  <a:tcPr/>
                </a:tc>
                <a:tc>
                  <a:txBody>
                    <a:bodyPr/>
                    <a:lstStyle/>
                    <a:p>
                      <a:r>
                        <a:rPr lang="en-US" sz="1200" dirty="0"/>
                        <a:t>12:22-30</a:t>
                      </a:r>
                    </a:p>
                  </a:txBody>
                  <a:tcPr/>
                </a:tc>
                <a:tc>
                  <a:txBody>
                    <a:bodyPr/>
                    <a:lstStyle/>
                    <a:p>
                      <a:r>
                        <a:rPr lang="en-US" sz="1200" dirty="0"/>
                        <a:t>3:19-27</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No Forgiveness for Blasphemy Against Holy Ghost</a:t>
                      </a:r>
                    </a:p>
                  </a:txBody>
                  <a:tcPr/>
                </a:tc>
                <a:tc>
                  <a:txBody>
                    <a:bodyPr/>
                    <a:lstStyle/>
                    <a:p>
                      <a:r>
                        <a:rPr lang="en-US" sz="1200" dirty="0"/>
                        <a:t>12:31-37</a:t>
                      </a:r>
                    </a:p>
                  </a:txBody>
                  <a:tcPr/>
                </a:tc>
                <a:tc>
                  <a:txBody>
                    <a:bodyPr/>
                    <a:lstStyle/>
                    <a:p>
                      <a:r>
                        <a:rPr lang="en-US" sz="1200" dirty="0"/>
                        <a:t>3:28-20</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7"/>
                  </a:ext>
                </a:extLst>
              </a:tr>
              <a:tr h="370840">
                <a:tc>
                  <a:txBody>
                    <a:bodyPr/>
                    <a:lstStyle/>
                    <a:p>
                      <a:r>
                        <a:rPr lang="en-US" sz="1200" dirty="0"/>
                        <a:t>Discourse on Signs</a:t>
                      </a:r>
                    </a:p>
                  </a:txBody>
                  <a:tcPr/>
                </a:tc>
                <a:tc>
                  <a:txBody>
                    <a:bodyPr/>
                    <a:lstStyle/>
                    <a:p>
                      <a:r>
                        <a:rPr lang="en-US" sz="1200" dirty="0"/>
                        <a:t>12:38-45</a:t>
                      </a:r>
                    </a:p>
                  </a:txBody>
                  <a:tcPr/>
                </a:tc>
                <a:tc>
                  <a:txBody>
                    <a:bodyPr/>
                    <a:lstStyle/>
                    <a:p>
                      <a:endParaRPr lang="en-US" sz="1200" dirty="0"/>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8"/>
                  </a:ext>
                </a:extLst>
              </a:tr>
              <a:tr h="370840">
                <a:tc>
                  <a:txBody>
                    <a:bodyPr/>
                    <a:lstStyle/>
                    <a:p>
                      <a:r>
                        <a:rPr lang="en-US" sz="1200" dirty="0"/>
                        <a:t>Jesus’ Mother</a:t>
                      </a:r>
                      <a:r>
                        <a:rPr lang="en-US" sz="1200" baseline="0" dirty="0"/>
                        <a:t> and Brother Seek Him</a:t>
                      </a:r>
                      <a:endParaRPr lang="en-US" sz="1200" dirty="0"/>
                    </a:p>
                  </a:txBody>
                  <a:tcPr/>
                </a:tc>
                <a:tc>
                  <a:txBody>
                    <a:bodyPr/>
                    <a:lstStyle/>
                    <a:p>
                      <a:r>
                        <a:rPr lang="en-US" sz="1200" dirty="0"/>
                        <a:t>12:46-50</a:t>
                      </a:r>
                    </a:p>
                  </a:txBody>
                  <a:tcPr/>
                </a:tc>
                <a:tc>
                  <a:txBody>
                    <a:bodyPr/>
                    <a:lstStyle/>
                    <a:p>
                      <a:r>
                        <a:rPr lang="en-US" sz="1200" dirty="0"/>
                        <a:t>3:31-35</a:t>
                      </a:r>
                    </a:p>
                  </a:txBody>
                  <a:tcPr/>
                </a:tc>
                <a:tc>
                  <a:txBody>
                    <a:bodyPr/>
                    <a:lstStyle/>
                    <a:p>
                      <a:r>
                        <a:rPr lang="en-US" sz="1200" dirty="0"/>
                        <a:t>8:19-21 </a:t>
                      </a:r>
                    </a:p>
                  </a:txBody>
                  <a:tcPr/>
                </a:tc>
                <a:tc>
                  <a:txBody>
                    <a:bodyPr/>
                    <a:lstStyle/>
                    <a:p>
                      <a:r>
                        <a:rPr lang="en-US" sz="1200" dirty="0"/>
                        <a:t> </a:t>
                      </a:r>
                    </a:p>
                  </a:txBody>
                  <a:tcPr/>
                </a:tc>
                <a:extLst>
                  <a:ext uri="{0D108BD9-81ED-4DB2-BD59-A6C34878D82A}">
                    <a16:rowId xmlns:a16="http://schemas.microsoft.com/office/drawing/2014/main" val="10009"/>
                  </a:ext>
                </a:extLst>
              </a:tr>
              <a:tr h="370840">
                <a:tc>
                  <a:txBody>
                    <a:bodyPr/>
                    <a:lstStyle/>
                    <a:p>
                      <a:r>
                        <a:rPr lang="en-US" sz="1200" dirty="0"/>
                        <a:t>Jesus Sends Forth</a:t>
                      </a:r>
                      <a:r>
                        <a:rPr lang="en-US" sz="1200" baseline="0" dirty="0"/>
                        <a:t> the Seventy</a:t>
                      </a:r>
                      <a:endParaRPr lang="en-US" sz="1200" dirty="0"/>
                    </a:p>
                  </a:txBody>
                  <a:tcPr/>
                </a:tc>
                <a:tc>
                  <a:txBody>
                    <a:bodyPr/>
                    <a:lstStyle/>
                    <a:p>
                      <a:r>
                        <a:rPr lang="en-US" sz="1200" dirty="0"/>
                        <a:t>11:20-24</a:t>
                      </a:r>
                    </a:p>
                  </a:txBody>
                  <a:tcPr/>
                </a:tc>
                <a:tc>
                  <a:txBody>
                    <a:bodyPr/>
                    <a:lstStyle/>
                    <a:p>
                      <a:r>
                        <a:rPr lang="en-US" sz="1200" dirty="0"/>
                        <a:t>10:1:1-16</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10"/>
                  </a:ext>
                </a:extLst>
              </a:tr>
            </a:tbl>
          </a:graphicData>
        </a:graphic>
      </p:graphicFrame>
      <p:sp>
        <p:nvSpPr>
          <p:cNvPr id="13" name="TextBox 12"/>
          <p:cNvSpPr txBox="1"/>
          <p:nvPr/>
        </p:nvSpPr>
        <p:spPr>
          <a:xfrm>
            <a:off x="223736" y="4222123"/>
            <a:ext cx="7848600" cy="276999"/>
          </a:xfrm>
          <a:prstGeom prst="rect">
            <a:avLst/>
          </a:prstGeom>
          <a:noFill/>
        </p:spPr>
        <p:txBody>
          <a:bodyPr wrap="square" rtlCol="0">
            <a:spAutoFit/>
          </a:bodyPr>
          <a:lstStyle/>
          <a:p>
            <a:r>
              <a:rPr lang="en-US" sz="1200" dirty="0"/>
              <a:t>Source: </a:t>
            </a:r>
            <a:r>
              <a:rPr lang="en-US" sz="1200" i="1" dirty="0"/>
              <a:t>Horizontal Harmony of the Four Gospels </a:t>
            </a:r>
            <a:r>
              <a:rPr lang="en-US" sz="1200" dirty="0"/>
              <a:t>by Thomas M. Mumford</a:t>
            </a:r>
            <a:r>
              <a:rPr lang="en-US" sz="1200" i="1" dirty="0"/>
              <a:t> </a:t>
            </a:r>
            <a:endParaRPr lang="en-US" sz="1200" dirty="0"/>
          </a:p>
        </p:txBody>
      </p:sp>
    </p:spTree>
    <p:extLst>
      <p:ext uri="{BB962C8B-B14F-4D97-AF65-F5344CB8AC3E}">
        <p14:creationId xmlns:p14="http://schemas.microsoft.com/office/powerpoint/2010/main" val="11790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1339696"/>
            <a:ext cx="6096000" cy="2862322"/>
          </a:xfrm>
          <a:prstGeom prst="rect">
            <a:avLst/>
          </a:prstGeom>
          <a:ln>
            <a:solidFill>
              <a:schemeClr val="tx1"/>
            </a:solidFill>
          </a:ln>
        </p:spPr>
        <p:txBody>
          <a:bodyPr>
            <a:spAutoFit/>
          </a:bodyPr>
          <a:lstStyle/>
          <a:p>
            <a:pPr fontAlgn="base"/>
            <a:r>
              <a:rPr lang="en-US" sz="1200" b="1" dirty="0"/>
              <a:t>Matthew 12:41-42 “The Men of Nineveh” and “the Queen of the South”</a:t>
            </a:r>
          </a:p>
          <a:p>
            <a:pPr fontAlgn="base"/>
            <a:r>
              <a:rPr lang="en-US" sz="1200" dirty="0"/>
              <a:t>Ancient Assyria, whose capital was Nineveh, was notorious for its brutal treatment of war captives, who were often tortured, beheaded, dismembered before family members, flayed alive, roasted over a slow fire, or sent back to Assyria for forced relocation or public execution. Nonetheless, the ancient inhabitants of Nineveh, who were not of Israelite descent, responded to Jonah’s cry of repentance (see Jonah 3:1–9).</a:t>
            </a:r>
          </a:p>
          <a:p>
            <a:pPr fontAlgn="base"/>
            <a:endParaRPr lang="en-US" sz="1200" dirty="0"/>
          </a:p>
          <a:p>
            <a:pPr fontAlgn="base"/>
            <a:r>
              <a:rPr lang="en-US" sz="1200" dirty="0"/>
              <a:t> Similarly, the queen of the south (queen of Sheba), also not of Israel, had great respect for Solomon, the Israelite king (see 1 Kings 10:1–13).</a:t>
            </a:r>
          </a:p>
          <a:p>
            <a:pPr fontAlgn="base"/>
            <a:endParaRPr lang="en-US" sz="1200" dirty="0"/>
          </a:p>
          <a:p>
            <a:pPr fontAlgn="base"/>
            <a:r>
              <a:rPr lang="en-US" sz="1200" dirty="0"/>
              <a:t>The Savior referred to the men of Nineveh and the queen of Sheba while rebuking the Pharisees for failing to believe in Him. He was “greater than Jonas” (Matthew 12:41) and “greater than Solomon” (Matthew 12:42)—yet to the shame of the Jewish leaders, who were of Israel and ought to have known better, they were refusing to honor and hearken to Jesus Christ, the greatest of all. (See similar rebukes in Matthew 8:10;11:20–24; Luke 4:25–27.)</a:t>
            </a:r>
          </a:p>
        </p:txBody>
      </p:sp>
      <p:sp>
        <p:nvSpPr>
          <p:cNvPr id="3" name="Rectangle 2"/>
          <p:cNvSpPr/>
          <p:nvPr/>
        </p:nvSpPr>
        <p:spPr>
          <a:xfrm>
            <a:off x="0" y="-1"/>
            <a:ext cx="6096000" cy="2031325"/>
          </a:xfrm>
          <a:prstGeom prst="rect">
            <a:avLst/>
          </a:prstGeom>
          <a:ln>
            <a:solidFill>
              <a:schemeClr val="tx1"/>
            </a:solidFill>
          </a:ln>
        </p:spPr>
        <p:txBody>
          <a:bodyPr>
            <a:spAutoFit/>
          </a:bodyPr>
          <a:lstStyle/>
          <a:p>
            <a:r>
              <a:rPr lang="en-US" sz="900" b="1" dirty="0">
                <a:solidFill>
                  <a:srgbClr val="000000"/>
                </a:solidFill>
                <a:latin typeface="Book Antiqua" panose="02040602050305030304" pitchFamily="18" charset="0"/>
              </a:rPr>
              <a:t>Matthew 11:38-40 The Lord’s Yoke</a:t>
            </a:r>
          </a:p>
          <a:p>
            <a:pPr fontAlgn="base"/>
            <a:r>
              <a:rPr lang="en-US" sz="900" dirty="0"/>
              <a:t>In biblical times the yoke was a device of great assistance to those who tilled the field. It allowed the strength of a second animal to be linked and coupled with the effort of a single animal, sharing and reducing the heavy labor of the plow or wagon. A burden that was overwhelming or perhaps impossible for one to bear could be equitably and comfortably borne by two bound together with a common yoke. …</a:t>
            </a:r>
          </a:p>
          <a:p>
            <a:pPr fontAlgn="base"/>
            <a:r>
              <a:rPr lang="en-US" sz="900" dirty="0"/>
              <a:t>“Why face life’s burdens alone, Christ asks, or why face them with temporal support that will quickly falter? To the heavy laden it is Christ’s yoke, it is the power and peace of standing side by side with a God that will provide the support, balance, and strength to meet our challenges and endure our tasks here in the hardpan field of mortality.</a:t>
            </a:r>
          </a:p>
          <a:p>
            <a:r>
              <a:rPr lang="en-US" sz="900" dirty="0"/>
              <a:t>“Obviously, the personal burdens of life vary from person to person, but every one of us has them. Furthermore, each trial in life is tailored to the individual’s capacities and needs as known by a loving Father in Heaven. Of course, some sorrows are brought on by the sins of a world not following the counsel of that Father in Heaven. Whatever the reason, none of us seems to be completely free from life’s challenges. To one and all, Christ said, in effect: As long as we all must bear some burden and shoulder some yoke, why not let it be mine? My promise to you is that my yoke is easy, and my burden is light. (See Matt. 11:28–30.)” President Howard W. Hunter (“Come unto </a:t>
            </a:r>
            <a:r>
              <a:rPr lang="en-US" sz="900" dirty="0" err="1"/>
              <a:t>Me,”</a:t>
            </a:r>
            <a:r>
              <a:rPr lang="en-US" sz="900" i="1" dirty="0" err="1"/>
              <a:t>Ensign</a:t>
            </a:r>
            <a:r>
              <a:rPr lang="en-US" sz="900" i="1" dirty="0"/>
              <a:t>,</a:t>
            </a:r>
            <a:r>
              <a:rPr lang="en-US" sz="900" dirty="0"/>
              <a:t> Nov. 1990, 18).</a:t>
            </a:r>
          </a:p>
        </p:txBody>
      </p:sp>
      <p:sp>
        <p:nvSpPr>
          <p:cNvPr id="4" name="Rectangle 3"/>
          <p:cNvSpPr/>
          <p:nvPr/>
        </p:nvSpPr>
        <p:spPr>
          <a:xfrm>
            <a:off x="0" y="2031324"/>
            <a:ext cx="6096000" cy="1892826"/>
          </a:xfrm>
          <a:prstGeom prst="rect">
            <a:avLst/>
          </a:prstGeom>
          <a:ln>
            <a:solidFill>
              <a:schemeClr val="tx1"/>
            </a:solidFill>
          </a:ln>
        </p:spPr>
        <p:txBody>
          <a:bodyPr>
            <a:spAutoFit/>
          </a:bodyPr>
          <a:lstStyle/>
          <a:p>
            <a:r>
              <a:rPr lang="en-US" sz="900" b="1" dirty="0">
                <a:solidFill>
                  <a:srgbClr val="000000"/>
                </a:solidFill>
                <a:latin typeface="Book Antiqua" panose="02040602050305030304" pitchFamily="18" charset="0"/>
              </a:rPr>
              <a:t>Matthew 12:2 Unlawful on the Sabbath?</a:t>
            </a:r>
          </a:p>
          <a:p>
            <a:pPr fontAlgn="base"/>
            <a:r>
              <a:rPr lang="en-US" sz="900" dirty="0"/>
              <a:t>"On a certain Sabbath, He and the disciples walked through a field of grain, and, being hungry, the disciples began to pluck some of the ripening ears; rubbing out the kernels between their hands, they ate. There was no element of theft in what they did, for the Mosaic law provided that in passing through another's vineyard or corn field one might pluck grapes or corn to relieve hunger; but it was forbidden to use a sickle in the field, or to carry away any of the grapes in a vessel. (Deut. 23:24,25) </a:t>
            </a:r>
          </a:p>
          <a:p>
            <a:pPr fontAlgn="base"/>
            <a:endParaRPr lang="en-US" sz="900" dirty="0"/>
          </a:p>
          <a:p>
            <a:pPr fontAlgn="base"/>
            <a:r>
              <a:rPr lang="en-US" sz="900" dirty="0"/>
              <a:t>The permission extended only to the relief of present need. When the disciples of Jesus availed themselves of this lawful privilege, there were Pharisees on the watch, and these came at once to the Master, saying: 'Behold, thy disciples do that which is not lawful to do upon the </a:t>
            </a:r>
            <a:r>
              <a:rPr lang="en-US" sz="900" dirty="0" err="1"/>
              <a:t>sabbath</a:t>
            </a:r>
            <a:r>
              <a:rPr lang="en-US" sz="900" dirty="0"/>
              <a:t> day.' The accusers doubtless had in mind the rabbinical dictum that rubbing out an ear of grain in the hands was a species of threshing; that blowing away the chaff was winnowing; and that it was unlawful to thresh or winnow on the Sabbath. Indeed, some learned rabbis had held it to be a sin to walk on grass during the Sabbath, inasmuch as the grass might be in seed, and the treading out of the seed would be as the threshing of grain.“ James E. </a:t>
            </a:r>
            <a:r>
              <a:rPr lang="en-US" sz="900" dirty="0" err="1"/>
              <a:t>Talmage</a:t>
            </a:r>
            <a:r>
              <a:rPr lang="en-US" sz="900" dirty="0"/>
              <a:t> (</a:t>
            </a:r>
            <a:r>
              <a:rPr lang="en-US" sz="900" i="1" dirty="0"/>
              <a:t>Jesus the Christ, </a:t>
            </a:r>
            <a:r>
              <a:rPr lang="en-US" sz="900" dirty="0"/>
              <a:t>198-99)</a:t>
            </a:r>
          </a:p>
        </p:txBody>
      </p:sp>
      <p:sp>
        <p:nvSpPr>
          <p:cNvPr id="5" name="Rectangle 4"/>
          <p:cNvSpPr/>
          <p:nvPr/>
        </p:nvSpPr>
        <p:spPr>
          <a:xfrm>
            <a:off x="0" y="3924150"/>
            <a:ext cx="6096000" cy="1061829"/>
          </a:xfrm>
          <a:prstGeom prst="rect">
            <a:avLst/>
          </a:prstGeom>
          <a:ln>
            <a:solidFill>
              <a:schemeClr val="tx1"/>
            </a:solidFill>
          </a:ln>
        </p:spPr>
        <p:txBody>
          <a:bodyPr>
            <a:spAutoFit/>
          </a:bodyPr>
          <a:lstStyle/>
          <a:p>
            <a:r>
              <a:rPr lang="en-US" sz="900" b="1" dirty="0">
                <a:solidFill>
                  <a:srgbClr val="000000"/>
                </a:solidFill>
                <a:latin typeface="Book Antiqua" panose="02040602050305030304" pitchFamily="18" charset="0"/>
              </a:rPr>
              <a:t>Matthew 12:3-5 In the Service of the Lord</a:t>
            </a:r>
          </a:p>
          <a:p>
            <a:pPr fontAlgn="base"/>
            <a:r>
              <a:rPr lang="en-US" sz="900" dirty="0"/>
              <a:t>The disciples, when following the Lord, were similarly on the service of the Lord; ministering to Him was more than ministering in the Temple, for He was greater than the Temple. </a:t>
            </a:r>
          </a:p>
          <a:p>
            <a:pPr fontAlgn="base"/>
            <a:endParaRPr lang="en-US" sz="900" dirty="0"/>
          </a:p>
          <a:p>
            <a:pPr fontAlgn="base"/>
            <a:r>
              <a:rPr lang="en-US" sz="900" dirty="0"/>
              <a:t>If the Pharisees had believed this, they would not have questioned their conduct, nor in so doing have themselves infringed that higher law which enjoined mercy, not sacrifice.' (</a:t>
            </a:r>
            <a:r>
              <a:rPr lang="en-US" sz="900" dirty="0" err="1"/>
              <a:t>Edersheim</a:t>
            </a:r>
            <a:r>
              <a:rPr lang="en-US" sz="900" dirty="0"/>
              <a:t> 2:58.)" (Bruce R. McConkie, </a:t>
            </a:r>
            <a:r>
              <a:rPr lang="en-US" sz="900" i="1" dirty="0"/>
              <a:t>The Mortal Messiah: From Bethlehem to Calvary,</a:t>
            </a:r>
            <a:r>
              <a:rPr lang="en-US" sz="900" dirty="0"/>
              <a:t> 2: 87.)</a:t>
            </a:r>
          </a:p>
        </p:txBody>
      </p:sp>
      <p:sp>
        <p:nvSpPr>
          <p:cNvPr id="6" name="Rectangle 5"/>
          <p:cNvSpPr/>
          <p:nvPr/>
        </p:nvSpPr>
        <p:spPr>
          <a:xfrm>
            <a:off x="0" y="4985979"/>
            <a:ext cx="6096000" cy="923330"/>
          </a:xfrm>
          <a:prstGeom prst="rect">
            <a:avLst/>
          </a:prstGeom>
          <a:ln>
            <a:solidFill>
              <a:schemeClr val="tx1"/>
            </a:solidFill>
          </a:ln>
        </p:spPr>
        <p:txBody>
          <a:bodyPr>
            <a:spAutoFit/>
          </a:bodyPr>
          <a:lstStyle/>
          <a:p>
            <a:r>
              <a:rPr lang="en-US" sz="900" b="1" dirty="0">
                <a:solidFill>
                  <a:srgbClr val="000000"/>
                </a:solidFill>
                <a:latin typeface="Book Antiqua" panose="02040602050305030304" pitchFamily="18" charset="0"/>
              </a:rPr>
              <a:t>Matthew 12:22-30 Making a Choice—the Messiah or Not</a:t>
            </a:r>
          </a:p>
          <a:p>
            <a:r>
              <a:rPr lang="en-US" sz="900" dirty="0"/>
              <a:t>Christian writer C. S. Lewis taught that we too must make an all-or-nothing choice in response to Jesus Christ: “You must make your choice. Either this man [Jesus Christ] was, and is, the Son of God: or else a madman or something worse. You can shut Him up for a fool, you can spit at Him and kill Him as a demon; or you can fall at His feet and call Him Lord and God. But let us not come with any </a:t>
            </a:r>
            <a:r>
              <a:rPr lang="en-US" sz="900" dirty="0" err="1"/>
              <a:t>patronising</a:t>
            </a:r>
            <a:r>
              <a:rPr lang="en-US" sz="900" dirty="0"/>
              <a:t> nonsense about His being a great human teacher. He has not left that open to us. He did not intend to” (</a:t>
            </a:r>
            <a:r>
              <a:rPr lang="en-US" sz="900" i="1" dirty="0"/>
              <a:t>Mere Christianity</a:t>
            </a:r>
            <a:r>
              <a:rPr lang="en-US" sz="900" dirty="0"/>
              <a:t>[1952], 41).</a:t>
            </a:r>
            <a:endParaRPr lang="en-US" sz="900" b="1" dirty="0">
              <a:solidFill>
                <a:srgbClr val="000000"/>
              </a:solidFill>
              <a:latin typeface="Book Antiqua" panose="02040602050305030304" pitchFamily="18" charset="0"/>
            </a:endParaRPr>
          </a:p>
        </p:txBody>
      </p:sp>
      <p:sp>
        <p:nvSpPr>
          <p:cNvPr id="7" name="Rectangle 6"/>
          <p:cNvSpPr/>
          <p:nvPr/>
        </p:nvSpPr>
        <p:spPr>
          <a:xfrm>
            <a:off x="6096000" y="0"/>
            <a:ext cx="6096000" cy="1338828"/>
          </a:xfrm>
          <a:prstGeom prst="rect">
            <a:avLst/>
          </a:prstGeom>
          <a:ln>
            <a:solidFill>
              <a:schemeClr val="tx1"/>
            </a:solidFill>
          </a:ln>
        </p:spPr>
        <p:txBody>
          <a:bodyPr>
            <a:spAutoFit/>
          </a:bodyPr>
          <a:lstStyle/>
          <a:p>
            <a:r>
              <a:rPr lang="en-US" sz="900" b="1" dirty="0">
                <a:solidFill>
                  <a:srgbClr val="000000"/>
                </a:solidFill>
                <a:latin typeface="Book Antiqua" panose="02040602050305030304" pitchFamily="18" charset="0"/>
              </a:rPr>
              <a:t>Matthew 12:31-32, 43-46 Sin against the Holy Ghost</a:t>
            </a:r>
          </a:p>
          <a:p>
            <a:endParaRPr lang="en-US" sz="900" b="1" dirty="0">
              <a:solidFill>
                <a:srgbClr val="000000"/>
              </a:solidFill>
              <a:latin typeface="Book Antiqua" panose="02040602050305030304" pitchFamily="18" charset="0"/>
            </a:endParaRPr>
          </a:p>
          <a:p>
            <a:pPr fontAlgn="base"/>
            <a:r>
              <a:rPr lang="en-US" sz="900" b="1" dirty="0"/>
              <a:t>President Spencer W. Kimball</a:t>
            </a:r>
            <a:r>
              <a:rPr lang="en-US" sz="900" dirty="0"/>
              <a:t> (1895–1985) noted that few will commit this sin: “The sin against the Holy Ghost requires such knowledge that it is manifestly impossible for the rank and file [members of the Church] to commit such a sin” (</a:t>
            </a:r>
            <a:r>
              <a:rPr lang="en-US" sz="900" i="1" dirty="0"/>
              <a:t>The Miracle of Forgiveness</a:t>
            </a:r>
            <a:r>
              <a:rPr lang="en-US" sz="900" dirty="0"/>
              <a:t> [1969], 123).</a:t>
            </a:r>
          </a:p>
          <a:p>
            <a:pPr fontAlgn="base"/>
            <a:endParaRPr lang="en-US" sz="900" dirty="0"/>
          </a:p>
          <a:p>
            <a:pPr fontAlgn="base"/>
            <a:r>
              <a:rPr lang="en-US" sz="900" b="1" dirty="0"/>
              <a:t>President Boyd K. Packer</a:t>
            </a:r>
            <a:r>
              <a:rPr lang="en-US" sz="900" dirty="0"/>
              <a:t> of the Quorum of the Twelve Apostles similarly reassured Church members: “Save for those few who defect to perdition after having known a </a:t>
            </a:r>
            <a:r>
              <a:rPr lang="en-US" sz="900" dirty="0" err="1"/>
              <a:t>fulness</a:t>
            </a:r>
            <a:r>
              <a:rPr lang="en-US" sz="900" dirty="0"/>
              <a:t>, there is no habit, no addiction, no rebellion, no transgression, no offense exempted from the promise of complete forgiveness” (“The Brilliant Morning of Forgiveness,”</a:t>
            </a:r>
            <a:r>
              <a:rPr lang="en-US" sz="900" i="1" dirty="0"/>
              <a:t> Ensign,</a:t>
            </a:r>
            <a:r>
              <a:rPr lang="en-US" sz="900" dirty="0"/>
              <a:t> Nov. 1995, 19).</a:t>
            </a:r>
          </a:p>
        </p:txBody>
      </p:sp>
    </p:spTree>
    <p:extLst>
      <p:ext uri="{BB962C8B-B14F-4D97-AF65-F5344CB8AC3E}">
        <p14:creationId xmlns:p14="http://schemas.microsoft.com/office/powerpoint/2010/main" val="2286289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770513" cy="6186309"/>
          </a:xfrm>
          <a:prstGeom prst="rect">
            <a:avLst/>
          </a:prstGeom>
          <a:ln>
            <a:solidFill>
              <a:schemeClr val="tx1"/>
            </a:solidFill>
          </a:ln>
        </p:spPr>
        <p:txBody>
          <a:bodyPr wrap="square">
            <a:spAutoFit/>
          </a:bodyPr>
          <a:lstStyle/>
          <a:p>
            <a:r>
              <a:rPr lang="en-US" sz="1200" b="1" dirty="0">
                <a:solidFill>
                  <a:srgbClr val="000000"/>
                </a:solidFill>
                <a:latin typeface="Book Antiqua" panose="02040602050305030304" pitchFamily="18" charset="0"/>
              </a:rPr>
              <a:t>James H. Moyle, </a:t>
            </a:r>
            <a:r>
              <a:rPr lang="en-US" sz="1200" dirty="0">
                <a:solidFill>
                  <a:srgbClr val="000000"/>
                </a:solidFill>
                <a:latin typeface="Book Antiqua" panose="02040602050305030304" pitchFamily="18" charset="0"/>
              </a:rPr>
              <a:t>one of Utah's most representative attorneys, is a native of Salt Lake City, having been born there September 17, 1858. His father, James Moyle, was a successful builder and contractor, and his mother was Elizabeth Wood Moyle. J. H. Moyle was educated in the district schools of Salt Lake City, and later took a course at the University of Utah, graduating in 1881. He subsequently took the course at the University of Michigan Law School, from which he graduated in 1885, and was a student for three years also at the University of Michigan in its School of Political Science. </a:t>
            </a:r>
            <a:br>
              <a:rPr lang="en-US" sz="1200" dirty="0"/>
            </a:br>
            <a:br>
              <a:rPr lang="en-US" sz="1200" dirty="0"/>
            </a:br>
            <a:r>
              <a:rPr lang="en-US" sz="1200" dirty="0">
                <a:solidFill>
                  <a:srgbClr val="000000"/>
                </a:solidFill>
                <a:latin typeface="Book Antiqua" panose="02040602050305030304" pitchFamily="18" charset="0"/>
              </a:rPr>
              <a:t>Mr. Moyle was admitted to the bar of Utah and of Michigan in 1885, and later to the Supreme Court of the United States. He was Assistant City Attorney and Deputy County Attorney for one year, and was elected County Attorney in 1886, and re-elected in 1888. The same year he was elected a member of the State legislature. He was chairman of the committee in 1889 which visited the principal Reform Schools of the United States, and upon whose report our Territorial Reform School was established. He was chairman of the Democratic State Committee in the campaigns of 1898 and 1899, and his party was victorious in both. During the last day of the legislature in 1899, Mr. Moyle was the caucus nominee of the Democratic Party for United States Senator; but no Senator was elected because of so many members being held by obligations to A. W. McCune, from which he would not release them. Hence the deadlock. </a:t>
            </a:r>
            <a:br>
              <a:rPr lang="en-US" sz="1200" dirty="0"/>
            </a:br>
            <a:br>
              <a:rPr lang="en-US" sz="1200" dirty="0"/>
            </a:br>
            <a:r>
              <a:rPr lang="en-US" sz="1200" dirty="0">
                <a:solidFill>
                  <a:srgbClr val="000000"/>
                </a:solidFill>
                <a:latin typeface="Book Antiqua" panose="02040602050305030304" pitchFamily="18" charset="0"/>
              </a:rPr>
              <a:t>Mr. Moyle was the choice of the Democrats as their candidate for governor in 1900 and 1904, and in the latter campaign led his ticket in number of votes received by him. He also has taken a keen interest in livestock, its conventions and organizations, and was for many years a director of the Utah Fair Association. He was also for many years a trustee of the Reform School, and for two years was president of the Board of Trustees of that institution. While Mr. Moyle is active in business, farming, livestock, and mining, he has been more attentive to his large legal practice. The law firm was originally Richards &amp; Moyle; later on, Moyle, Zane &amp; </a:t>
            </a:r>
            <a:r>
              <a:rPr lang="en-US" sz="1200" dirty="0" err="1">
                <a:solidFill>
                  <a:srgbClr val="000000"/>
                </a:solidFill>
                <a:latin typeface="Book Antiqua" panose="02040602050305030304" pitchFamily="18" charset="0"/>
              </a:rPr>
              <a:t>Costigan</a:t>
            </a:r>
            <a:r>
              <a:rPr lang="en-US" sz="1200" dirty="0">
                <a:solidFill>
                  <a:srgbClr val="000000"/>
                </a:solidFill>
                <a:latin typeface="Book Antiqua" panose="02040602050305030304" pitchFamily="18" charset="0"/>
              </a:rPr>
              <a:t> and at the present time, Moyle &amp; Van </a:t>
            </a:r>
            <a:r>
              <a:rPr lang="en-US" sz="1200" dirty="0" err="1">
                <a:solidFill>
                  <a:srgbClr val="000000"/>
                </a:solidFill>
                <a:latin typeface="Book Antiqua" panose="02040602050305030304" pitchFamily="18" charset="0"/>
              </a:rPr>
              <a:t>Cott</a:t>
            </a:r>
            <a:r>
              <a:rPr lang="en-US" sz="1200" dirty="0">
                <a:solidFill>
                  <a:srgbClr val="000000"/>
                </a:solidFill>
                <a:latin typeface="Book Antiqua" panose="02040602050305030304" pitchFamily="18" charset="0"/>
              </a:rPr>
              <a:t>, and their clientage and law business is one of the largest in the State. </a:t>
            </a:r>
            <a:br>
              <a:rPr lang="en-US" sz="1200" dirty="0"/>
            </a:br>
            <a:br>
              <a:rPr lang="en-US" sz="1200" dirty="0"/>
            </a:br>
            <a:r>
              <a:rPr lang="en-US" sz="1200" dirty="0">
                <a:solidFill>
                  <a:srgbClr val="000000"/>
                </a:solidFill>
                <a:latin typeface="Book Antiqua" panose="02040602050305030304" pitchFamily="18" charset="0"/>
              </a:rPr>
              <a:t>Mr. Moyle is a director in the Consolidated Wagon and Machine Company, the Deseret Live Stock Company, the Utah Commercial and Savings Bank, the Silver Brothers' Iron Works Company, the Inter-Mountain Packing Company, the Utah Independent Telephone Company, the Utah Consolidated Plaster Company, the Blackfoot Stock Company, and many other important enterprises, especially mining companies, too numerous to mention. </a:t>
            </a:r>
            <a:br>
              <a:rPr lang="en-US" sz="1200" dirty="0"/>
            </a:br>
            <a:br>
              <a:rPr lang="en-US" sz="1200" dirty="0"/>
            </a:br>
            <a:r>
              <a:rPr lang="en-US" sz="1200" dirty="0">
                <a:solidFill>
                  <a:srgbClr val="000000"/>
                </a:solidFill>
                <a:latin typeface="Book Antiqua" panose="02040602050305030304" pitchFamily="18" charset="0"/>
              </a:rPr>
              <a:t>Mr. Moyle was married to Alice E. </a:t>
            </a:r>
            <a:r>
              <a:rPr lang="en-US" sz="1200" dirty="0" err="1">
                <a:solidFill>
                  <a:srgbClr val="000000"/>
                </a:solidFill>
                <a:latin typeface="Book Antiqua" panose="02040602050305030304" pitchFamily="18" charset="0"/>
              </a:rPr>
              <a:t>Dinwoodey</a:t>
            </a:r>
            <a:r>
              <a:rPr lang="en-US" sz="1200" dirty="0">
                <a:solidFill>
                  <a:srgbClr val="000000"/>
                </a:solidFill>
                <a:latin typeface="Book Antiqua" panose="02040602050305030304" pitchFamily="18" charset="0"/>
              </a:rPr>
              <a:t>, November 17, 1887, and they are the parents of eight children, of whom six are living, namely: Henry D., Alice E., Walter G., Gilbert D., James D., and Sarah Virginia Moyle. </a:t>
            </a:r>
            <a:br>
              <a:rPr lang="en-US" sz="1200" dirty="0"/>
            </a:br>
            <a:br>
              <a:rPr lang="en-US" sz="1200" dirty="0"/>
            </a:br>
            <a:r>
              <a:rPr lang="en-US" sz="1200" dirty="0">
                <a:solidFill>
                  <a:srgbClr val="000000"/>
                </a:solidFill>
                <a:latin typeface="Book Antiqua" panose="02040602050305030304" pitchFamily="18" charset="0"/>
              </a:rPr>
              <a:t>Mr. Moyle is a member of the Commercial Club and president of the Utah Democratic Club. He resides at 405 East First South Street, Salt Lake City. Intermountain Utah Biographies</a:t>
            </a:r>
            <a:endParaRPr lang="en-US" sz="1200" dirty="0"/>
          </a:p>
        </p:txBody>
      </p:sp>
      <p:sp>
        <p:nvSpPr>
          <p:cNvPr id="8" name="TextBox 7"/>
          <p:cNvSpPr txBox="1"/>
          <p:nvPr/>
        </p:nvSpPr>
        <p:spPr>
          <a:xfrm>
            <a:off x="1545465" y="6186309"/>
            <a:ext cx="8603088" cy="523220"/>
          </a:xfrm>
          <a:prstGeom prst="rect">
            <a:avLst/>
          </a:prstGeom>
          <a:noFill/>
        </p:spPr>
        <p:txBody>
          <a:bodyPr wrap="square" rtlCol="0">
            <a:spAutoFit/>
          </a:bodyPr>
          <a:lstStyle/>
          <a:p>
            <a:r>
              <a:rPr lang="en-US" sz="2800" b="1" dirty="0"/>
              <a:t>The following sides will also be in Lesson 48 Luke:7:18-35</a:t>
            </a:r>
          </a:p>
        </p:txBody>
      </p:sp>
      <p:sp>
        <p:nvSpPr>
          <p:cNvPr id="9" name="TextBox 8"/>
          <p:cNvSpPr txBox="1"/>
          <p:nvPr/>
        </p:nvSpPr>
        <p:spPr>
          <a:xfrm>
            <a:off x="8755487" y="1395731"/>
            <a:ext cx="3436513" cy="523220"/>
          </a:xfrm>
          <a:prstGeom prst="rect">
            <a:avLst/>
          </a:prstGeom>
          <a:noFill/>
        </p:spPr>
        <p:txBody>
          <a:bodyPr wrap="square" rtlCol="0">
            <a:spAutoFit/>
          </a:bodyPr>
          <a:lstStyle/>
          <a:p>
            <a:r>
              <a:rPr lang="en-US" sz="2800" dirty="0"/>
              <a:t>Something of interest</a:t>
            </a:r>
          </a:p>
        </p:txBody>
      </p:sp>
    </p:spTree>
    <p:extLst>
      <p:ext uri="{BB962C8B-B14F-4D97-AF65-F5344CB8AC3E}">
        <p14:creationId xmlns:p14="http://schemas.microsoft.com/office/powerpoint/2010/main" val="2498944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800" y="457200"/>
            <a:ext cx="11074400" cy="2339102"/>
          </a:xfrm>
          <a:prstGeom prst="rect">
            <a:avLst/>
          </a:prstGeom>
          <a:noFill/>
        </p:spPr>
        <p:txBody>
          <a:bodyPr wrap="square" rtlCol="0">
            <a:spAutoFit/>
          </a:bodyPr>
          <a:lstStyle/>
          <a:p>
            <a:pPr algn="ctr"/>
            <a:r>
              <a:rPr lang="en-US" sz="6600" dirty="0">
                <a:solidFill>
                  <a:schemeClr val="bg1"/>
                </a:solidFill>
              </a:rPr>
              <a:t>“Lord, Teach us to Pray”</a:t>
            </a:r>
          </a:p>
          <a:p>
            <a:pPr algn="ctr"/>
            <a:endParaRPr lang="en-US" sz="4000" dirty="0">
              <a:solidFill>
                <a:schemeClr val="bg1"/>
              </a:solidFill>
            </a:endParaRPr>
          </a:p>
          <a:p>
            <a:pPr algn="ctr"/>
            <a:r>
              <a:rPr lang="en-US" sz="4000" dirty="0">
                <a:solidFill>
                  <a:schemeClr val="bg1"/>
                </a:solidFill>
              </a:rPr>
              <a:t>Luke 11:1-4       Matthew 6:9-13</a:t>
            </a:r>
          </a:p>
        </p:txBody>
      </p:sp>
      <p:grpSp>
        <p:nvGrpSpPr>
          <p:cNvPr id="2" name="Group 6"/>
          <p:cNvGrpSpPr/>
          <p:nvPr/>
        </p:nvGrpSpPr>
        <p:grpSpPr>
          <a:xfrm>
            <a:off x="6215530" y="3571539"/>
            <a:ext cx="1304066" cy="2581835"/>
            <a:chOff x="4417061" y="533400"/>
            <a:chExt cx="1989750" cy="4041084"/>
          </a:xfrm>
        </p:grpSpPr>
        <p:sp>
          <p:nvSpPr>
            <p:cNvPr id="8" name="Oval 7"/>
            <p:cNvSpPr/>
            <p:nvPr/>
          </p:nvSpPr>
          <p:spPr>
            <a:xfrm rot="21206300">
              <a:off x="5866028" y="3493134"/>
              <a:ext cx="401660" cy="64043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573866">
              <a:off x="6007074" y="3609065"/>
              <a:ext cx="399737"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4837941" y="2103483"/>
              <a:ext cx="1279707" cy="2011318"/>
            </a:xfrm>
            <a:prstGeom prst="trapezoid">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617745">
              <a:off x="4771095" y="3738352"/>
              <a:ext cx="735576" cy="936687"/>
            </a:xfrm>
            <a:prstGeom prst="ellipse">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617745">
              <a:off x="5380696" y="3662151"/>
              <a:ext cx="735576" cy="936687"/>
            </a:xfrm>
            <a:prstGeom prst="ellipse">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617745">
              <a:off x="5127992" y="3317815"/>
              <a:ext cx="735576" cy="1346500"/>
            </a:xfrm>
            <a:prstGeom prst="ellipse">
              <a:avLst/>
            </a:prstGeom>
            <a:solidFill>
              <a:srgbClr val="A0972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056549">
              <a:off x="5300466" y="2153826"/>
              <a:ext cx="857803" cy="1422464"/>
            </a:xfrm>
            <a:prstGeom prst="trapezoid">
              <a:avLst>
                <a:gd name="adj" fmla="val 42043"/>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647766">
              <a:off x="5066633" y="3228267"/>
              <a:ext cx="622166"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671902">
              <a:off x="4965032" y="2999983"/>
              <a:ext cx="622166" cy="79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435203">
              <a:off x="4707814" y="2159521"/>
              <a:ext cx="857803" cy="1422464"/>
            </a:xfrm>
            <a:prstGeom prst="trapezoid">
              <a:avLst>
                <a:gd name="adj" fmla="val 38280"/>
              </a:avLst>
            </a:prstGeom>
            <a:solidFill>
              <a:srgbClr val="A097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4417061" y="533400"/>
              <a:ext cx="1907539" cy="2209799"/>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20390" y="1777584"/>
              <a:ext cx="594610" cy="9656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00600" y="838200"/>
              <a:ext cx="1219720" cy="1490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4953000" y="1905000"/>
              <a:ext cx="957580" cy="703385"/>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215745" y="2038407"/>
              <a:ext cx="447381" cy="17085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a:off x="4800600" y="533400"/>
              <a:ext cx="1116619" cy="703384"/>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3"/>
          <p:cNvGrpSpPr/>
          <p:nvPr/>
        </p:nvGrpSpPr>
        <p:grpSpPr>
          <a:xfrm>
            <a:off x="4187115" y="3690248"/>
            <a:ext cx="1304066" cy="2398948"/>
            <a:chOff x="1258881" y="633315"/>
            <a:chExt cx="1716165" cy="4088523"/>
          </a:xfrm>
        </p:grpSpPr>
        <p:sp>
          <p:nvSpPr>
            <p:cNvPr id="25" name="Oval 24"/>
            <p:cNvSpPr/>
            <p:nvPr/>
          </p:nvSpPr>
          <p:spPr>
            <a:xfrm rot="185620">
              <a:off x="2460703" y="3744028"/>
              <a:ext cx="401659"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19137">
              <a:off x="2575309" y="3759103"/>
              <a:ext cx="399737"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1371600" y="2133600"/>
              <a:ext cx="1279707" cy="2057400"/>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700873" y="1715803"/>
              <a:ext cx="629856" cy="8229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5617745">
              <a:off x="1359437" y="3814553"/>
              <a:ext cx="735576" cy="936687"/>
            </a:xfrm>
            <a:prstGeom prst="ellipse">
              <a:avLst/>
            </a:prstGeom>
            <a:solidFill>
              <a:srgbClr val="E4DC7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617745">
              <a:off x="1931168" y="3850094"/>
              <a:ext cx="806801" cy="936687"/>
            </a:xfrm>
            <a:prstGeom prst="ellipse">
              <a:avLst/>
            </a:prstGeom>
            <a:solidFill>
              <a:srgbClr val="E4DC7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21191074">
              <a:off x="1380992" y="2179222"/>
              <a:ext cx="857803" cy="1493587"/>
            </a:xfrm>
            <a:prstGeom prst="trapezoid">
              <a:avLst>
                <a:gd name="adj" fmla="val 4408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647766">
              <a:off x="1499116" y="3146441"/>
              <a:ext cx="622166" cy="837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9671902">
              <a:off x="1638361" y="3439928"/>
              <a:ext cx="492283" cy="571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981875">
              <a:off x="1741756" y="2170869"/>
              <a:ext cx="857803" cy="1493587"/>
            </a:xfrm>
            <a:prstGeom prst="trapezoid">
              <a:avLst>
                <a:gd name="adj" fmla="val 43702"/>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408941" y="754744"/>
              <a:ext cx="1219720" cy="15648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rot="5076663">
              <a:off x="2017376" y="588420"/>
              <a:ext cx="626900" cy="805900"/>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p:cNvSpPr/>
            <p:nvPr/>
          </p:nvSpPr>
          <p:spPr>
            <a:xfrm rot="1236535">
              <a:off x="1324015" y="633315"/>
              <a:ext cx="699106" cy="722664"/>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652885" y="645369"/>
              <a:ext cx="609860" cy="546871"/>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59"/>
          <p:cNvGrpSpPr/>
          <p:nvPr/>
        </p:nvGrpSpPr>
        <p:grpSpPr>
          <a:xfrm>
            <a:off x="1615334" y="1703121"/>
            <a:ext cx="1213503" cy="2622280"/>
            <a:chOff x="6172200" y="838200"/>
            <a:chExt cx="2362200" cy="4812748"/>
          </a:xfrm>
        </p:grpSpPr>
        <p:sp>
          <p:nvSpPr>
            <p:cNvPr id="93" name="Cloud 92"/>
            <p:cNvSpPr/>
            <p:nvPr/>
          </p:nvSpPr>
          <p:spPr>
            <a:xfrm rot="18382183">
              <a:off x="6366850" y="1239255"/>
              <a:ext cx="81180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p:cNvSpPr/>
            <p:nvPr/>
          </p:nvSpPr>
          <p:spPr>
            <a:xfrm rot="5749123">
              <a:off x="7608274" y="1294247"/>
              <a:ext cx="74824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6128217">
              <a:off x="7471454" y="506433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4472555">
              <a:off x="6854616" y="508030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901859">
              <a:off x="6303943" y="3357581"/>
              <a:ext cx="384472" cy="64795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20226769">
              <a:off x="8076666" y="3320225"/>
              <a:ext cx="457734" cy="5721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a:off x="7405412"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a:off x="6780150"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a:off x="6502253" y="2374067"/>
              <a:ext cx="1806313" cy="2676665"/>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0800000">
              <a:off x="7127517" y="2374067"/>
              <a:ext cx="555789" cy="292977"/>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1442139">
              <a:off x="6432499" y="2221432"/>
              <a:ext cx="627799"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20249249">
              <a:off x="7745414" y="2212148"/>
              <a:ext cx="572700"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710675" y="943572"/>
              <a:ext cx="1320000" cy="16450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p:cNvSpPr/>
            <p:nvPr/>
          </p:nvSpPr>
          <p:spPr>
            <a:xfrm rot="600599">
              <a:off x="6753239" y="838200"/>
              <a:ext cx="1278512" cy="682573"/>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62"/>
            <p:cNvGrpSpPr/>
            <p:nvPr/>
          </p:nvGrpSpPr>
          <p:grpSpPr>
            <a:xfrm>
              <a:off x="6629400" y="1143000"/>
              <a:ext cx="1524000" cy="228600"/>
              <a:chOff x="6571728" y="1086622"/>
              <a:chExt cx="1528420" cy="286099"/>
            </a:xfrm>
          </p:grpSpPr>
          <p:sp>
            <p:nvSpPr>
              <p:cNvPr id="133" name="Rounded Rectangle 132"/>
              <p:cNvSpPr/>
              <p:nvPr/>
            </p:nvSpPr>
            <p:spPr>
              <a:xfrm>
                <a:off x="6571728" y="1086622"/>
                <a:ext cx="1528420" cy="286099"/>
              </a:xfrm>
              <a:prstGeom prst="roundRect">
                <a:avLst>
                  <a:gd name="adj" fmla="val 500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10800000">
                <a:off x="6710675"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rot="10800000">
                <a:off x="6988569"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rot="10800000">
                <a:off x="7266464"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p:cNvSpPr/>
              <p:nvPr/>
            </p:nvSpPr>
            <p:spPr>
              <a:xfrm rot="10800000">
                <a:off x="7544358"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10800000">
                <a:off x="7822253"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Cloud 107"/>
            <p:cNvSpPr/>
            <p:nvPr/>
          </p:nvSpPr>
          <p:spPr>
            <a:xfrm rot="985445">
              <a:off x="6909699" y="2058571"/>
              <a:ext cx="803565" cy="700722"/>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4566761">
              <a:off x="7264823" y="2101899"/>
              <a:ext cx="139922" cy="2932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63"/>
            <p:cNvGrpSpPr/>
            <p:nvPr/>
          </p:nvGrpSpPr>
          <p:grpSpPr>
            <a:xfrm>
              <a:off x="6629400" y="3352800"/>
              <a:ext cx="1295400" cy="1371600"/>
              <a:chOff x="7543801" y="3581401"/>
              <a:chExt cx="1066799" cy="1066800"/>
            </a:xfrm>
          </p:grpSpPr>
          <p:sp>
            <p:nvSpPr>
              <p:cNvPr id="128" name="Rounded Rectangle 127"/>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162"/>
              <p:cNvGrpSpPr/>
              <p:nvPr/>
            </p:nvGrpSpPr>
            <p:grpSpPr>
              <a:xfrm>
                <a:off x="7543801" y="3581401"/>
                <a:ext cx="457200" cy="1066800"/>
                <a:chOff x="6827799" y="4800600"/>
                <a:chExt cx="868401" cy="2043177"/>
              </a:xfrm>
              <a:solidFill>
                <a:srgbClr val="D98A33"/>
              </a:solidFill>
            </p:grpSpPr>
            <p:sp>
              <p:nvSpPr>
                <p:cNvPr id="130" name="Double Wave 129"/>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ouble Wave 130"/>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7010400" y="4800600"/>
                  <a:ext cx="685800" cy="609600"/>
                </a:xfrm>
                <a:prstGeom prst="roundRect">
                  <a:avLst>
                    <a:gd name="adj" fmla="val 3165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169"/>
            <p:cNvGrpSpPr/>
            <p:nvPr/>
          </p:nvGrpSpPr>
          <p:grpSpPr>
            <a:xfrm>
              <a:off x="6477000" y="4495800"/>
              <a:ext cx="1800069" cy="609600"/>
              <a:chOff x="0" y="4648200"/>
              <a:chExt cx="3986134" cy="1541489"/>
            </a:xfrm>
          </p:grpSpPr>
          <p:grpSp>
            <p:nvGrpSpPr>
              <p:cNvPr id="107" name="Group 138"/>
              <p:cNvGrpSpPr/>
              <p:nvPr/>
            </p:nvGrpSpPr>
            <p:grpSpPr>
              <a:xfrm>
                <a:off x="0" y="4648200"/>
                <a:ext cx="1600200" cy="1524000"/>
                <a:chOff x="533400" y="4648200"/>
                <a:chExt cx="1905000" cy="1828800"/>
              </a:xfrm>
            </p:grpSpPr>
            <p:sp>
              <p:nvSpPr>
                <p:cNvPr id="124" name="Plus 123"/>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39"/>
              <p:cNvGrpSpPr/>
              <p:nvPr/>
            </p:nvGrpSpPr>
            <p:grpSpPr>
              <a:xfrm>
                <a:off x="1182973" y="4665689"/>
                <a:ext cx="1600200" cy="1524000"/>
                <a:chOff x="533400" y="4648200"/>
                <a:chExt cx="1905000" cy="1828800"/>
              </a:xfrm>
            </p:grpSpPr>
            <p:sp>
              <p:nvSpPr>
                <p:cNvPr id="120" name="Plus 119"/>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44"/>
              <p:cNvGrpSpPr/>
              <p:nvPr/>
            </p:nvGrpSpPr>
            <p:grpSpPr>
              <a:xfrm>
                <a:off x="2385934" y="4665689"/>
                <a:ext cx="1600200" cy="1524000"/>
                <a:chOff x="533400" y="4648200"/>
                <a:chExt cx="1905000" cy="1828800"/>
              </a:xfrm>
            </p:grpSpPr>
            <p:sp>
              <p:nvSpPr>
                <p:cNvPr id="116" name="Plus 115"/>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A34B2A6C-CDE6-26AA-966B-372C213CD1C2}"/>
              </a:ext>
            </a:extLst>
          </p:cNvPr>
          <p:cNvGrpSpPr/>
          <p:nvPr/>
        </p:nvGrpSpPr>
        <p:grpSpPr>
          <a:xfrm>
            <a:off x="9782247" y="1490675"/>
            <a:ext cx="913058" cy="1961860"/>
            <a:chOff x="380464" y="378001"/>
            <a:chExt cx="2940416" cy="6317984"/>
          </a:xfrm>
        </p:grpSpPr>
        <p:sp>
          <p:nvSpPr>
            <p:cNvPr id="7" name="Cloud 6">
              <a:extLst>
                <a:ext uri="{FF2B5EF4-FFF2-40B4-BE49-F238E27FC236}">
                  <a16:creationId xmlns:a16="http://schemas.microsoft.com/office/drawing/2014/main" id="{AAA3D414-9363-4FE1-F2B6-61BB523720C9}"/>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47">
              <a:extLst>
                <a:ext uri="{FF2B5EF4-FFF2-40B4-BE49-F238E27FC236}">
                  <a16:creationId xmlns:a16="http://schemas.microsoft.com/office/drawing/2014/main" id="{8196AB87-43C9-F25C-3565-84B768906F57}"/>
                </a:ext>
              </a:extLst>
            </p:cNvPr>
            <p:cNvGrpSpPr/>
            <p:nvPr/>
          </p:nvGrpSpPr>
          <p:grpSpPr>
            <a:xfrm rot="2613352">
              <a:off x="986283" y="5708442"/>
              <a:ext cx="849646" cy="987543"/>
              <a:chOff x="6106804" y="4039302"/>
              <a:chExt cx="666047" cy="774146"/>
            </a:xfrm>
          </p:grpSpPr>
          <p:sp>
            <p:nvSpPr>
              <p:cNvPr id="87" name="Oval 86">
                <a:extLst>
                  <a:ext uri="{FF2B5EF4-FFF2-40B4-BE49-F238E27FC236}">
                    <a16:creationId xmlns:a16="http://schemas.microsoft.com/office/drawing/2014/main" id="{E43DF21B-F5FE-1BE8-3A26-8726FF5CE5B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30ACD5D-F088-2A4F-F76C-E538F39F1EF4}"/>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53FA037-57C7-CDC7-7327-5397315ABCF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46">
              <a:extLst>
                <a:ext uri="{FF2B5EF4-FFF2-40B4-BE49-F238E27FC236}">
                  <a16:creationId xmlns:a16="http://schemas.microsoft.com/office/drawing/2014/main" id="{746AE55B-E2D8-86CF-DA41-EC73EB9AAC1C}"/>
                </a:ext>
              </a:extLst>
            </p:cNvPr>
            <p:cNvGrpSpPr/>
            <p:nvPr/>
          </p:nvGrpSpPr>
          <p:grpSpPr>
            <a:xfrm>
              <a:off x="1900966" y="5705254"/>
              <a:ext cx="849646" cy="987543"/>
              <a:chOff x="6106804" y="4039302"/>
              <a:chExt cx="666047" cy="774146"/>
            </a:xfrm>
          </p:grpSpPr>
          <p:sp>
            <p:nvSpPr>
              <p:cNvPr id="84" name="Oval 43">
                <a:extLst>
                  <a:ext uri="{FF2B5EF4-FFF2-40B4-BE49-F238E27FC236}">
                    <a16:creationId xmlns:a16="http://schemas.microsoft.com/office/drawing/2014/main" id="{761217E0-1823-2995-EFE5-31E098BB1C3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44">
                <a:extLst>
                  <a:ext uri="{FF2B5EF4-FFF2-40B4-BE49-F238E27FC236}">
                    <a16:creationId xmlns:a16="http://schemas.microsoft.com/office/drawing/2014/main" id="{E9B2D417-8BAA-9DDB-A76C-411471633916}"/>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45">
                <a:extLst>
                  <a:ext uri="{FF2B5EF4-FFF2-40B4-BE49-F238E27FC236}">
                    <a16:creationId xmlns:a16="http://schemas.microsoft.com/office/drawing/2014/main" id="{B1169194-B520-14F1-74CD-7D0A42BABAA8}"/>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72664B21-2E1A-607E-A665-70EDC6303D55}"/>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2F9DE71-1F52-444F-472D-9FB21142A047}"/>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820F87E4-3E45-D0EF-5818-44E2D4CFD6E9}"/>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723630B7-9663-CAAE-DEA2-2E379225DE11}"/>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F5284876-5977-7BDD-70EA-ADDED0DE57FA}"/>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EB87568D-8893-EC5D-50D7-71EB599892AB}"/>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93F28BE4-0573-B27C-DA82-EBD647F963B4}"/>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F2803F06-A79E-E261-A097-E937F2A6E87F}"/>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
              <a:extLst>
                <a:ext uri="{FF2B5EF4-FFF2-40B4-BE49-F238E27FC236}">
                  <a16:creationId xmlns:a16="http://schemas.microsoft.com/office/drawing/2014/main" id="{C5D0772A-ED3D-A574-15E3-3F345699AAD5}"/>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26">
              <a:extLst>
                <a:ext uri="{FF2B5EF4-FFF2-40B4-BE49-F238E27FC236}">
                  <a16:creationId xmlns:a16="http://schemas.microsoft.com/office/drawing/2014/main" id="{DFD63BB1-7F5D-7412-C1F7-0E8920D14542}"/>
                </a:ext>
              </a:extLst>
            </p:cNvPr>
            <p:cNvGrpSpPr/>
            <p:nvPr/>
          </p:nvGrpSpPr>
          <p:grpSpPr>
            <a:xfrm rot="4901522">
              <a:off x="1055947" y="3502862"/>
              <a:ext cx="2818778" cy="668978"/>
              <a:chOff x="5029200" y="1371600"/>
              <a:chExt cx="6791793" cy="1933731"/>
            </a:xfrm>
          </p:grpSpPr>
          <p:grpSp>
            <p:nvGrpSpPr>
              <p:cNvPr id="68" name="Group 16">
                <a:extLst>
                  <a:ext uri="{FF2B5EF4-FFF2-40B4-BE49-F238E27FC236}">
                    <a16:creationId xmlns:a16="http://schemas.microsoft.com/office/drawing/2014/main" id="{C6A2221E-6B9A-F121-E42A-25AE3B88F2D1}"/>
                  </a:ext>
                </a:extLst>
              </p:cNvPr>
              <p:cNvGrpSpPr/>
              <p:nvPr/>
            </p:nvGrpSpPr>
            <p:grpSpPr>
              <a:xfrm>
                <a:off x="5029200" y="1371600"/>
                <a:ext cx="1752600" cy="1905000"/>
                <a:chOff x="5029200" y="1371600"/>
                <a:chExt cx="1752600" cy="1905000"/>
              </a:xfrm>
            </p:grpSpPr>
            <p:sp>
              <p:nvSpPr>
                <p:cNvPr id="82" name="4-Point Star 14">
                  <a:extLst>
                    <a:ext uri="{FF2B5EF4-FFF2-40B4-BE49-F238E27FC236}">
                      <a16:creationId xmlns:a16="http://schemas.microsoft.com/office/drawing/2014/main" id="{4F6FFA6D-1D1E-05B3-0D09-644AE6DBCE8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4-Point Star 15">
                  <a:extLst>
                    <a:ext uri="{FF2B5EF4-FFF2-40B4-BE49-F238E27FC236}">
                      <a16:creationId xmlns:a16="http://schemas.microsoft.com/office/drawing/2014/main" id="{7E603529-6AA0-8639-B112-37A56E48574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7">
                <a:extLst>
                  <a:ext uri="{FF2B5EF4-FFF2-40B4-BE49-F238E27FC236}">
                    <a16:creationId xmlns:a16="http://schemas.microsoft.com/office/drawing/2014/main" id="{03D2F995-7184-93A1-979A-7BD8BD08DBFA}"/>
                  </a:ext>
                </a:extLst>
              </p:cNvPr>
              <p:cNvGrpSpPr/>
              <p:nvPr/>
            </p:nvGrpSpPr>
            <p:grpSpPr>
              <a:xfrm>
                <a:off x="6713095" y="1400331"/>
                <a:ext cx="1752600" cy="1905000"/>
                <a:chOff x="5029200" y="1371600"/>
                <a:chExt cx="1752600" cy="1905000"/>
              </a:xfrm>
            </p:grpSpPr>
            <p:sp>
              <p:nvSpPr>
                <p:cNvPr id="80" name="4-Point Star 205">
                  <a:extLst>
                    <a:ext uri="{FF2B5EF4-FFF2-40B4-BE49-F238E27FC236}">
                      <a16:creationId xmlns:a16="http://schemas.microsoft.com/office/drawing/2014/main" id="{A46BFA8D-C48C-F12D-A131-9B627D9B325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4-Point Star 206">
                  <a:extLst>
                    <a:ext uri="{FF2B5EF4-FFF2-40B4-BE49-F238E27FC236}">
                      <a16:creationId xmlns:a16="http://schemas.microsoft.com/office/drawing/2014/main" id="{3175761F-1EAF-01F6-35BA-89AF9606DF0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0">
                <a:extLst>
                  <a:ext uri="{FF2B5EF4-FFF2-40B4-BE49-F238E27FC236}">
                    <a16:creationId xmlns:a16="http://schemas.microsoft.com/office/drawing/2014/main" id="{BF8889D8-B175-5E0E-65A2-C836692238EF}"/>
                  </a:ext>
                </a:extLst>
              </p:cNvPr>
              <p:cNvGrpSpPr/>
              <p:nvPr/>
            </p:nvGrpSpPr>
            <p:grpSpPr>
              <a:xfrm>
                <a:off x="8404486" y="1389088"/>
                <a:ext cx="1752600" cy="1905000"/>
                <a:chOff x="5029200" y="1371600"/>
                <a:chExt cx="1752600" cy="1905000"/>
              </a:xfrm>
            </p:grpSpPr>
            <p:sp>
              <p:nvSpPr>
                <p:cNvPr id="78" name="4-Point Star 203">
                  <a:extLst>
                    <a:ext uri="{FF2B5EF4-FFF2-40B4-BE49-F238E27FC236}">
                      <a16:creationId xmlns:a16="http://schemas.microsoft.com/office/drawing/2014/main" id="{3EE94776-95FA-EBF9-DDC0-C8AD24FE712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4-Point Star 204">
                  <a:extLst>
                    <a:ext uri="{FF2B5EF4-FFF2-40B4-BE49-F238E27FC236}">
                      <a16:creationId xmlns:a16="http://schemas.microsoft.com/office/drawing/2014/main" id="{1F1CA9B7-1597-FB18-4A66-F0D93B45421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3">
                <a:extLst>
                  <a:ext uri="{FF2B5EF4-FFF2-40B4-BE49-F238E27FC236}">
                    <a16:creationId xmlns:a16="http://schemas.microsoft.com/office/drawing/2014/main" id="{92EA6424-8CA0-B5C9-D03F-9E5A2F994034}"/>
                  </a:ext>
                </a:extLst>
              </p:cNvPr>
              <p:cNvGrpSpPr/>
              <p:nvPr/>
            </p:nvGrpSpPr>
            <p:grpSpPr>
              <a:xfrm>
                <a:off x="10068393" y="1389089"/>
                <a:ext cx="1752600" cy="1905000"/>
                <a:chOff x="5029200" y="1371600"/>
                <a:chExt cx="1752600" cy="1905000"/>
              </a:xfrm>
            </p:grpSpPr>
            <p:sp>
              <p:nvSpPr>
                <p:cNvPr id="72" name="4-Point Star 24">
                  <a:extLst>
                    <a:ext uri="{FF2B5EF4-FFF2-40B4-BE49-F238E27FC236}">
                      <a16:creationId xmlns:a16="http://schemas.microsoft.com/office/drawing/2014/main" id="{70DFE069-A4C5-0BB6-9BED-5C3B0F7A4B0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4-Point Star 25">
                  <a:extLst>
                    <a:ext uri="{FF2B5EF4-FFF2-40B4-BE49-F238E27FC236}">
                      <a16:creationId xmlns:a16="http://schemas.microsoft.com/office/drawing/2014/main" id="{3E7DCD2B-4D28-C8B7-A8BB-C24A78E2ABF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27">
              <a:extLst>
                <a:ext uri="{FF2B5EF4-FFF2-40B4-BE49-F238E27FC236}">
                  <a16:creationId xmlns:a16="http://schemas.microsoft.com/office/drawing/2014/main" id="{77A35C94-BDAC-6E81-88CA-13422BAC4B30}"/>
                </a:ext>
              </a:extLst>
            </p:cNvPr>
            <p:cNvGrpSpPr/>
            <p:nvPr/>
          </p:nvGrpSpPr>
          <p:grpSpPr>
            <a:xfrm rot="5740360">
              <a:off x="-2808" y="3534746"/>
              <a:ext cx="2818778" cy="668978"/>
              <a:chOff x="5029200" y="1371600"/>
              <a:chExt cx="6791793" cy="1933731"/>
            </a:xfrm>
          </p:grpSpPr>
          <p:grpSp>
            <p:nvGrpSpPr>
              <p:cNvPr id="56" name="Group 16">
                <a:extLst>
                  <a:ext uri="{FF2B5EF4-FFF2-40B4-BE49-F238E27FC236}">
                    <a16:creationId xmlns:a16="http://schemas.microsoft.com/office/drawing/2014/main" id="{B6B2DB8F-D5EA-28CB-5306-130F7F736462}"/>
                  </a:ext>
                </a:extLst>
              </p:cNvPr>
              <p:cNvGrpSpPr/>
              <p:nvPr/>
            </p:nvGrpSpPr>
            <p:grpSpPr>
              <a:xfrm>
                <a:off x="5029200" y="1371600"/>
                <a:ext cx="1752600" cy="1905000"/>
                <a:chOff x="5029200" y="1371600"/>
                <a:chExt cx="1752600" cy="1905000"/>
              </a:xfrm>
            </p:grpSpPr>
            <p:sp>
              <p:nvSpPr>
                <p:cNvPr id="66" name="4-Point Star 195">
                  <a:extLst>
                    <a:ext uri="{FF2B5EF4-FFF2-40B4-BE49-F238E27FC236}">
                      <a16:creationId xmlns:a16="http://schemas.microsoft.com/office/drawing/2014/main" id="{3771C897-72A5-07D1-1E1D-9D8F56293EC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4-Point Star 196">
                  <a:extLst>
                    <a:ext uri="{FF2B5EF4-FFF2-40B4-BE49-F238E27FC236}">
                      <a16:creationId xmlns:a16="http://schemas.microsoft.com/office/drawing/2014/main" id="{3AE07EA6-2524-AA5F-78B7-985205C6A28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17">
                <a:extLst>
                  <a:ext uri="{FF2B5EF4-FFF2-40B4-BE49-F238E27FC236}">
                    <a16:creationId xmlns:a16="http://schemas.microsoft.com/office/drawing/2014/main" id="{DC3A9333-DB69-C842-F7FF-A4E6DE2ADCBA}"/>
                  </a:ext>
                </a:extLst>
              </p:cNvPr>
              <p:cNvGrpSpPr/>
              <p:nvPr/>
            </p:nvGrpSpPr>
            <p:grpSpPr>
              <a:xfrm>
                <a:off x="6713095" y="1400331"/>
                <a:ext cx="1752600" cy="1905000"/>
                <a:chOff x="5029200" y="1371600"/>
                <a:chExt cx="1752600" cy="1905000"/>
              </a:xfrm>
            </p:grpSpPr>
            <p:sp>
              <p:nvSpPr>
                <p:cNvPr id="64" name="4-Point Star 193">
                  <a:extLst>
                    <a:ext uri="{FF2B5EF4-FFF2-40B4-BE49-F238E27FC236}">
                      <a16:creationId xmlns:a16="http://schemas.microsoft.com/office/drawing/2014/main" id="{29B456E7-723C-1B55-FDF3-C7EE2F9A60E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194">
                  <a:extLst>
                    <a:ext uri="{FF2B5EF4-FFF2-40B4-BE49-F238E27FC236}">
                      <a16:creationId xmlns:a16="http://schemas.microsoft.com/office/drawing/2014/main" id="{3CA2979A-7EAD-5B94-956E-0B673F30CE5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0">
                <a:extLst>
                  <a:ext uri="{FF2B5EF4-FFF2-40B4-BE49-F238E27FC236}">
                    <a16:creationId xmlns:a16="http://schemas.microsoft.com/office/drawing/2014/main" id="{7AC20579-B259-3805-B6DB-CAB21730C4DE}"/>
                  </a:ext>
                </a:extLst>
              </p:cNvPr>
              <p:cNvGrpSpPr/>
              <p:nvPr/>
            </p:nvGrpSpPr>
            <p:grpSpPr>
              <a:xfrm>
                <a:off x="8404486" y="1389088"/>
                <a:ext cx="1752600" cy="1905000"/>
                <a:chOff x="5029200" y="1371600"/>
                <a:chExt cx="1752600" cy="1905000"/>
              </a:xfrm>
            </p:grpSpPr>
            <p:sp>
              <p:nvSpPr>
                <p:cNvPr id="62" name="4-Point Star 191">
                  <a:extLst>
                    <a:ext uri="{FF2B5EF4-FFF2-40B4-BE49-F238E27FC236}">
                      <a16:creationId xmlns:a16="http://schemas.microsoft.com/office/drawing/2014/main" id="{8A3BB8B8-8A44-48AE-A3FA-9DE356A3C42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4-Point Star 192">
                  <a:extLst>
                    <a:ext uri="{FF2B5EF4-FFF2-40B4-BE49-F238E27FC236}">
                      <a16:creationId xmlns:a16="http://schemas.microsoft.com/office/drawing/2014/main" id="{7BF2877A-1484-6CFF-7CA6-D28F4E2A99A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3">
                <a:extLst>
                  <a:ext uri="{FF2B5EF4-FFF2-40B4-BE49-F238E27FC236}">
                    <a16:creationId xmlns:a16="http://schemas.microsoft.com/office/drawing/2014/main" id="{A8CF48AA-B052-CA18-DA27-5A9595B1473D}"/>
                  </a:ext>
                </a:extLst>
              </p:cNvPr>
              <p:cNvGrpSpPr/>
              <p:nvPr/>
            </p:nvGrpSpPr>
            <p:grpSpPr>
              <a:xfrm>
                <a:off x="10068393" y="1389089"/>
                <a:ext cx="1752600" cy="1905000"/>
                <a:chOff x="5029200" y="1371600"/>
                <a:chExt cx="1752600" cy="1905000"/>
              </a:xfrm>
            </p:grpSpPr>
            <p:sp>
              <p:nvSpPr>
                <p:cNvPr id="60" name="4-Point Star 27">
                  <a:extLst>
                    <a:ext uri="{FF2B5EF4-FFF2-40B4-BE49-F238E27FC236}">
                      <a16:creationId xmlns:a16="http://schemas.microsoft.com/office/drawing/2014/main" id="{2377355D-9C30-5000-ADB3-59D78E97128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190">
                  <a:extLst>
                    <a:ext uri="{FF2B5EF4-FFF2-40B4-BE49-F238E27FC236}">
                      <a16:creationId xmlns:a16="http://schemas.microsoft.com/office/drawing/2014/main" id="{4CCA1EBA-1439-52DA-80D8-4E97DB03963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ounded Rectangle 178">
              <a:extLst>
                <a:ext uri="{FF2B5EF4-FFF2-40B4-BE49-F238E27FC236}">
                  <a16:creationId xmlns:a16="http://schemas.microsoft.com/office/drawing/2014/main" id="{FE8C982D-8949-026C-65CD-A1C95249EA22}"/>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79">
              <a:extLst>
                <a:ext uri="{FF2B5EF4-FFF2-40B4-BE49-F238E27FC236}">
                  <a16:creationId xmlns:a16="http://schemas.microsoft.com/office/drawing/2014/main" id="{CDC72D3D-AD32-0F42-9E7E-DEED6308E80C}"/>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DD90029A-1525-D1ED-1890-0C65493A1D95}"/>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Cloud 53">
              <a:extLst>
                <a:ext uri="{FF2B5EF4-FFF2-40B4-BE49-F238E27FC236}">
                  <a16:creationId xmlns:a16="http://schemas.microsoft.com/office/drawing/2014/main" id="{41E16CCE-9E78-21DE-2BBD-D2B058FD7099}"/>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6C5DAC0-95F3-A74F-3319-19E2F7690204}"/>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6588" y="0"/>
            <a:ext cx="10160000" cy="1815882"/>
          </a:xfrm>
          <a:prstGeom prst="rect">
            <a:avLst/>
          </a:prstGeom>
          <a:noFill/>
        </p:spPr>
        <p:txBody>
          <a:bodyPr wrap="square" rtlCol="0">
            <a:spAutoFit/>
          </a:bodyPr>
          <a:lstStyle/>
          <a:p>
            <a:pPr algn="ctr"/>
            <a:r>
              <a:rPr lang="en-US" sz="4000" dirty="0">
                <a:solidFill>
                  <a:schemeClr val="bg1"/>
                </a:solidFill>
              </a:rPr>
              <a:t>The Lord’s Prayer</a:t>
            </a:r>
          </a:p>
          <a:p>
            <a:pPr algn="ctr"/>
            <a:r>
              <a:rPr lang="en-US" sz="3200" dirty="0">
                <a:solidFill>
                  <a:schemeClr val="bg1"/>
                </a:solidFill>
              </a:rPr>
              <a:t>Enriching</a:t>
            </a:r>
            <a:r>
              <a:rPr lang="en-US" sz="4000" dirty="0">
                <a:solidFill>
                  <a:schemeClr val="bg1"/>
                </a:solidFill>
              </a:rPr>
              <a:t> </a:t>
            </a:r>
            <a:r>
              <a:rPr lang="en-US" sz="3200" dirty="0">
                <a:solidFill>
                  <a:schemeClr val="bg1"/>
                </a:solidFill>
              </a:rPr>
              <a:t>our own prayers and our own witness of the truth of Jesus’ message</a:t>
            </a:r>
          </a:p>
        </p:txBody>
      </p:sp>
      <p:pic>
        <p:nvPicPr>
          <p:cNvPr id="5" name="Picture 4" descr="Jesus pray I_have_prayed_for_thee.jpg"/>
          <p:cNvPicPr>
            <a:picLocks noChangeAspect="1"/>
          </p:cNvPicPr>
          <p:nvPr/>
        </p:nvPicPr>
        <p:blipFill>
          <a:blip r:embed="rId2" cstate="print"/>
          <a:stretch>
            <a:fillRect/>
          </a:stretch>
        </p:blipFill>
        <p:spPr>
          <a:xfrm>
            <a:off x="4277958" y="1957892"/>
            <a:ext cx="3542851" cy="4535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800" y="304801"/>
            <a:ext cx="10160000" cy="3785652"/>
          </a:xfrm>
          <a:prstGeom prst="rect">
            <a:avLst/>
          </a:prstGeom>
          <a:noFill/>
        </p:spPr>
        <p:txBody>
          <a:bodyPr wrap="square" rtlCol="0">
            <a:spAutoFit/>
          </a:bodyPr>
          <a:lstStyle/>
          <a:p>
            <a:r>
              <a:rPr lang="en-US" sz="4000" dirty="0">
                <a:solidFill>
                  <a:schemeClr val="bg1"/>
                </a:solidFill>
              </a:rPr>
              <a:t>Small Jewish history of prayer:</a:t>
            </a:r>
          </a:p>
          <a:p>
            <a:endParaRPr lang="en-US" sz="4000" dirty="0">
              <a:solidFill>
                <a:schemeClr val="bg1"/>
              </a:solidFill>
            </a:endParaRPr>
          </a:p>
          <a:p>
            <a:r>
              <a:rPr lang="en-US" sz="4000" dirty="0">
                <a:solidFill>
                  <a:schemeClr val="bg1"/>
                </a:solidFill>
              </a:rPr>
              <a:t>Jesus was probably taught to pray three times a day according to the customary Jewish practices of his age.</a:t>
            </a:r>
          </a:p>
          <a:p>
            <a:endParaRPr lang="en-US" sz="4000" dirty="0">
              <a:solidFill>
                <a:schemeClr val="bg1"/>
              </a:solidFill>
            </a:endParaRPr>
          </a:p>
        </p:txBody>
      </p:sp>
      <p:pic>
        <p:nvPicPr>
          <p:cNvPr id="5" name="Picture 4" descr="mary_joseph_jesus_525.jpg"/>
          <p:cNvPicPr>
            <a:picLocks noChangeAspect="1"/>
          </p:cNvPicPr>
          <p:nvPr/>
        </p:nvPicPr>
        <p:blipFill>
          <a:blip r:embed="rId2" cstate="print"/>
          <a:stretch>
            <a:fillRect/>
          </a:stretch>
        </p:blipFill>
        <p:spPr>
          <a:xfrm>
            <a:off x="3870363" y="2979869"/>
            <a:ext cx="6007100" cy="35417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John, the Baptist</a:t>
            </a:r>
          </a:p>
        </p:txBody>
      </p:sp>
      <p:sp>
        <p:nvSpPr>
          <p:cNvPr id="3" name="Rectangle 2"/>
          <p:cNvSpPr/>
          <p:nvPr/>
        </p:nvSpPr>
        <p:spPr>
          <a:xfrm>
            <a:off x="479834" y="1412217"/>
            <a:ext cx="5232902" cy="1938992"/>
          </a:xfrm>
          <a:prstGeom prst="rect">
            <a:avLst/>
          </a:prstGeom>
        </p:spPr>
        <p:txBody>
          <a:bodyPr wrap="square">
            <a:spAutoFit/>
          </a:bodyPr>
          <a:lstStyle/>
          <a:p>
            <a:pPr fontAlgn="base"/>
            <a:r>
              <a:rPr lang="en-US" sz="2400" dirty="0">
                <a:solidFill>
                  <a:schemeClr val="bg1"/>
                </a:solidFill>
              </a:rPr>
              <a:t>While Jesus was ministering throughout the cities of Galilee, John the Baptist, who had been put into prison by Herod, “sent two of his disciples to inquire of Jesus to reassure their faith. </a:t>
            </a:r>
          </a:p>
        </p:txBody>
      </p:sp>
      <p:sp>
        <p:nvSpPr>
          <p:cNvPr id="5" name="TextBox 4"/>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11:2-3</a:t>
            </a:r>
          </a:p>
        </p:txBody>
      </p:sp>
      <p:sp>
        <p:nvSpPr>
          <p:cNvPr id="6" name="Rectangle 5"/>
          <p:cNvSpPr/>
          <p:nvPr/>
        </p:nvSpPr>
        <p:spPr>
          <a:xfrm>
            <a:off x="5800254" y="4708981"/>
            <a:ext cx="6096000" cy="1938992"/>
          </a:xfrm>
          <a:prstGeom prst="rect">
            <a:avLst/>
          </a:prstGeom>
        </p:spPr>
        <p:txBody>
          <a:bodyPr>
            <a:spAutoFit/>
          </a:bodyPr>
          <a:lstStyle/>
          <a:p>
            <a:pPr fontAlgn="base"/>
            <a:r>
              <a:rPr lang="en-US" sz="2400" dirty="0">
                <a:solidFill>
                  <a:schemeClr val="bg1"/>
                </a:solidFill>
              </a:rPr>
              <a:t>Many have thought this event reflected a lack of confidence in John’s own mind. However, Jesus took the occasion to bear testimony of the great work John had done, emphasizing that he was unwavering and true” (1)</a:t>
            </a:r>
          </a:p>
        </p:txBody>
      </p:sp>
      <p:pic>
        <p:nvPicPr>
          <p:cNvPr id="4098" name="Picture 2" descr="http://2.bp.blogspot.com/_ltT4YGDGBWA/TQTBKV5T4TI/AAAAAAAAAK0/1Xry74JSbpo/s1600/Saint+John+the+Baptist+in+Pri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609" y="1540206"/>
            <a:ext cx="4538468" cy="28507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dancingtogod.files.wordpress.com/2013/12/john-the-baptist-in-pri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9377" y="3555749"/>
            <a:ext cx="3931907" cy="276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8182" y="301215"/>
            <a:ext cx="5583220" cy="1384995"/>
          </a:xfrm>
          <a:prstGeom prst="rect">
            <a:avLst/>
          </a:prstGeom>
          <a:noFill/>
        </p:spPr>
        <p:txBody>
          <a:bodyPr wrap="square" rtlCol="0">
            <a:spAutoFit/>
          </a:bodyPr>
          <a:lstStyle/>
          <a:p>
            <a:r>
              <a:rPr lang="en-US" sz="2800" dirty="0">
                <a:solidFill>
                  <a:schemeClr val="bg1"/>
                </a:solidFill>
              </a:rPr>
              <a:t>The Jews offered a prayer once in the morning and once in the evening:</a:t>
            </a:r>
          </a:p>
          <a:p>
            <a:endParaRPr lang="en-US" sz="2800" dirty="0">
              <a:solidFill>
                <a:schemeClr val="bg1"/>
              </a:solidFill>
            </a:endParaRPr>
          </a:p>
        </p:txBody>
      </p:sp>
      <p:sp>
        <p:nvSpPr>
          <p:cNvPr id="7" name="TextBox 6"/>
          <p:cNvSpPr txBox="1"/>
          <p:nvPr/>
        </p:nvSpPr>
        <p:spPr>
          <a:xfrm>
            <a:off x="6669740" y="952052"/>
            <a:ext cx="4722607" cy="5324535"/>
          </a:xfrm>
          <a:prstGeom prst="rect">
            <a:avLst/>
          </a:prstGeom>
          <a:noFill/>
        </p:spPr>
        <p:txBody>
          <a:bodyPr wrap="square" rtlCol="0">
            <a:spAutoFit/>
          </a:bodyPr>
          <a:lstStyle/>
          <a:p>
            <a:r>
              <a:rPr lang="en-US" sz="2000" dirty="0">
                <a:solidFill>
                  <a:schemeClr val="bg1"/>
                </a:solidFill>
              </a:rPr>
              <a:t>“Hear, O Israel: The Lord our God is one Lord:</a:t>
            </a:r>
          </a:p>
          <a:p>
            <a:endParaRPr lang="en-US" sz="2000" dirty="0">
              <a:solidFill>
                <a:schemeClr val="bg1"/>
              </a:solidFill>
            </a:endParaRPr>
          </a:p>
          <a:p>
            <a:r>
              <a:rPr lang="en-US" sz="2000" dirty="0">
                <a:solidFill>
                  <a:schemeClr val="bg1"/>
                </a:solidFill>
              </a:rPr>
              <a:t>“And thou </a:t>
            </a:r>
            <a:r>
              <a:rPr lang="en-US" sz="2000" dirty="0" err="1">
                <a:solidFill>
                  <a:schemeClr val="bg1"/>
                </a:solidFill>
              </a:rPr>
              <a:t>shalt</a:t>
            </a:r>
            <a:r>
              <a:rPr lang="en-US" sz="2000" dirty="0">
                <a:solidFill>
                  <a:schemeClr val="bg1"/>
                </a:solidFill>
              </a:rPr>
              <a:t> love the Lord thy God with all </a:t>
            </a:r>
            <a:r>
              <a:rPr lang="en-US" sz="2000" dirty="0" err="1">
                <a:solidFill>
                  <a:schemeClr val="bg1"/>
                </a:solidFill>
              </a:rPr>
              <a:t>thine</a:t>
            </a:r>
            <a:r>
              <a:rPr lang="en-US" sz="2000" dirty="0">
                <a:solidFill>
                  <a:schemeClr val="bg1"/>
                </a:solidFill>
              </a:rPr>
              <a:t> heart, and with all thy soul, and with all thy might.</a:t>
            </a:r>
          </a:p>
          <a:p>
            <a:endParaRPr lang="en-US" sz="2000" dirty="0">
              <a:solidFill>
                <a:schemeClr val="bg1"/>
              </a:solidFill>
            </a:endParaRPr>
          </a:p>
          <a:p>
            <a:r>
              <a:rPr lang="en-US" sz="2000" dirty="0">
                <a:solidFill>
                  <a:schemeClr val="bg1"/>
                </a:solidFill>
              </a:rPr>
              <a:t>“And these words, which I command thee this day, shall be in </a:t>
            </a:r>
            <a:r>
              <a:rPr lang="en-US" sz="2000" dirty="0" err="1">
                <a:solidFill>
                  <a:schemeClr val="bg1"/>
                </a:solidFill>
              </a:rPr>
              <a:t>thine</a:t>
            </a:r>
            <a:r>
              <a:rPr lang="en-US" sz="2000" dirty="0">
                <a:solidFill>
                  <a:schemeClr val="bg1"/>
                </a:solidFill>
              </a:rPr>
              <a:t> heart:</a:t>
            </a:r>
          </a:p>
          <a:p>
            <a:endParaRPr lang="en-US" sz="2000" dirty="0">
              <a:solidFill>
                <a:schemeClr val="bg1"/>
              </a:solidFill>
            </a:endParaRPr>
          </a:p>
          <a:p>
            <a:r>
              <a:rPr lang="en-US" sz="2000" dirty="0">
                <a:solidFill>
                  <a:schemeClr val="bg1"/>
                </a:solidFill>
              </a:rPr>
              <a:t>“And thou </a:t>
            </a:r>
            <a:r>
              <a:rPr lang="en-US" sz="2000" dirty="0" err="1">
                <a:solidFill>
                  <a:schemeClr val="bg1"/>
                </a:solidFill>
              </a:rPr>
              <a:t>shalt</a:t>
            </a:r>
            <a:r>
              <a:rPr lang="en-US" sz="2000" dirty="0">
                <a:solidFill>
                  <a:schemeClr val="bg1"/>
                </a:solidFill>
              </a:rPr>
              <a:t> teach them diligently unto thy children, and </a:t>
            </a:r>
            <a:r>
              <a:rPr lang="en-US" sz="2000" dirty="0" err="1">
                <a:solidFill>
                  <a:schemeClr val="bg1"/>
                </a:solidFill>
              </a:rPr>
              <a:t>shalt</a:t>
            </a:r>
            <a:r>
              <a:rPr lang="en-US" sz="2000" dirty="0">
                <a:solidFill>
                  <a:schemeClr val="bg1"/>
                </a:solidFill>
              </a:rPr>
              <a:t> talk of them when thou </a:t>
            </a:r>
            <a:r>
              <a:rPr lang="en-US" sz="2000" dirty="0" err="1">
                <a:solidFill>
                  <a:schemeClr val="bg1"/>
                </a:solidFill>
              </a:rPr>
              <a:t>sittest</a:t>
            </a:r>
            <a:r>
              <a:rPr lang="en-US" sz="2000" dirty="0">
                <a:solidFill>
                  <a:schemeClr val="bg1"/>
                </a:solidFill>
              </a:rPr>
              <a:t> in </a:t>
            </a:r>
            <a:r>
              <a:rPr lang="en-US" sz="2000" dirty="0" err="1">
                <a:solidFill>
                  <a:schemeClr val="bg1"/>
                </a:solidFill>
              </a:rPr>
              <a:t>thine</a:t>
            </a:r>
            <a:r>
              <a:rPr lang="en-US" sz="2000" dirty="0">
                <a:solidFill>
                  <a:schemeClr val="bg1"/>
                </a:solidFill>
              </a:rPr>
              <a:t> house, and when thou </a:t>
            </a:r>
            <a:r>
              <a:rPr lang="en-US" sz="2000" dirty="0" err="1">
                <a:solidFill>
                  <a:schemeClr val="bg1"/>
                </a:solidFill>
              </a:rPr>
              <a:t>liest</a:t>
            </a:r>
            <a:r>
              <a:rPr lang="en-US" sz="2000" dirty="0">
                <a:solidFill>
                  <a:schemeClr val="bg1"/>
                </a:solidFill>
              </a:rPr>
              <a:t> down, and when thou </a:t>
            </a:r>
            <a:r>
              <a:rPr lang="en-US" sz="2000" dirty="0" err="1">
                <a:solidFill>
                  <a:schemeClr val="bg1"/>
                </a:solidFill>
              </a:rPr>
              <a:t>risest</a:t>
            </a:r>
            <a:r>
              <a:rPr lang="en-US" sz="2000" dirty="0">
                <a:solidFill>
                  <a:schemeClr val="bg1"/>
                </a:solidFill>
              </a:rPr>
              <a:t> up.”</a:t>
            </a:r>
          </a:p>
          <a:p>
            <a:r>
              <a:rPr lang="en-US" sz="2000" dirty="0">
                <a:solidFill>
                  <a:schemeClr val="bg1"/>
                </a:solidFill>
              </a:rPr>
              <a:t>Deuteronomy 6:4-7</a:t>
            </a:r>
          </a:p>
          <a:p>
            <a:endParaRPr lang="en-US" sz="2000" dirty="0">
              <a:solidFill>
                <a:schemeClr val="bg1"/>
              </a:solidFill>
            </a:endParaRPr>
          </a:p>
          <a:p>
            <a:endParaRPr lang="en-US" sz="2000" dirty="0">
              <a:solidFill>
                <a:schemeClr val="bg1"/>
              </a:solidFill>
            </a:endParaRPr>
          </a:p>
        </p:txBody>
      </p:sp>
      <p:pic>
        <p:nvPicPr>
          <p:cNvPr id="37892" name="Picture 4" descr="Image result for jesus and family pray"/>
          <p:cNvPicPr>
            <a:picLocks noChangeAspect="1" noChangeArrowheads="1"/>
          </p:cNvPicPr>
          <p:nvPr/>
        </p:nvPicPr>
        <p:blipFill>
          <a:blip r:embed="rId2" cstate="print"/>
          <a:srcRect/>
          <a:stretch>
            <a:fillRect/>
          </a:stretch>
        </p:blipFill>
        <p:spPr bwMode="auto">
          <a:xfrm>
            <a:off x="725730" y="2691391"/>
            <a:ext cx="2381250" cy="3390900"/>
          </a:xfrm>
          <a:prstGeom prst="rect">
            <a:avLst/>
          </a:prstGeom>
          <a:noFill/>
        </p:spPr>
      </p:pic>
      <p:grpSp>
        <p:nvGrpSpPr>
          <p:cNvPr id="10" name="Group 9"/>
          <p:cNvGrpSpPr/>
          <p:nvPr/>
        </p:nvGrpSpPr>
        <p:grpSpPr>
          <a:xfrm>
            <a:off x="3399416" y="1387737"/>
            <a:ext cx="2549562" cy="3614860"/>
            <a:chOff x="3388659" y="2226833"/>
            <a:chExt cx="2549562" cy="3614860"/>
          </a:xfrm>
        </p:grpSpPr>
        <p:pic>
          <p:nvPicPr>
            <p:cNvPr id="37894" name="Picture 6" descr="Image result for jesus prayed as child"/>
            <p:cNvPicPr>
              <a:picLocks noChangeAspect="1" noChangeArrowheads="1"/>
            </p:cNvPicPr>
            <p:nvPr/>
          </p:nvPicPr>
          <p:blipFill>
            <a:blip r:embed="rId3" cstate="print"/>
            <a:srcRect l="5064" t="1695" r="5349" b="3113"/>
            <a:stretch>
              <a:fillRect/>
            </a:stretch>
          </p:blipFill>
          <p:spPr bwMode="auto">
            <a:xfrm>
              <a:off x="3463962" y="2226833"/>
              <a:ext cx="2474259" cy="3571539"/>
            </a:xfrm>
            <a:prstGeom prst="rect">
              <a:avLst/>
            </a:prstGeom>
            <a:noFill/>
          </p:spPr>
        </p:pic>
        <p:sp>
          <p:nvSpPr>
            <p:cNvPr id="9" name="TextBox 8"/>
            <p:cNvSpPr txBox="1"/>
            <p:nvPr/>
          </p:nvSpPr>
          <p:spPr>
            <a:xfrm>
              <a:off x="3388659" y="5626249"/>
              <a:ext cx="925157" cy="215444"/>
            </a:xfrm>
            <a:prstGeom prst="rect">
              <a:avLst/>
            </a:prstGeom>
            <a:noFill/>
          </p:spPr>
          <p:txBody>
            <a:bodyPr wrap="square" rtlCol="0">
              <a:spAutoFit/>
            </a:bodyPr>
            <a:lstStyle/>
            <a:p>
              <a:r>
                <a:rPr lang="en-US" sz="800" dirty="0">
                  <a:solidFill>
                    <a:schemeClr val="bg1"/>
                  </a:solidFill>
                </a:rPr>
                <a:t>Simon Dewey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3200" y="457200"/>
            <a:ext cx="11684000" cy="4031873"/>
          </a:xfrm>
          <a:prstGeom prst="rect">
            <a:avLst/>
          </a:prstGeom>
          <a:noFill/>
        </p:spPr>
        <p:txBody>
          <a:bodyPr wrap="square" rtlCol="0">
            <a:spAutoFit/>
          </a:bodyPr>
          <a:lstStyle/>
          <a:p>
            <a:r>
              <a:rPr lang="en-US" sz="3200" dirty="0">
                <a:solidFill>
                  <a:schemeClr val="bg1"/>
                </a:solidFill>
              </a:rPr>
              <a:t>Frontlets or phylacteries: scripts of parchment on which were written four passages of scriptures, which were rolled up and attached to bands of leather worn around the forehead or around the arm.</a:t>
            </a:r>
          </a:p>
          <a:p>
            <a:r>
              <a:rPr lang="en-US" sz="3200" dirty="0">
                <a:solidFill>
                  <a:schemeClr val="bg1"/>
                </a:solidFill>
              </a:rPr>
              <a:t> </a:t>
            </a:r>
          </a:p>
          <a:p>
            <a:r>
              <a:rPr lang="en-US" sz="3200" dirty="0">
                <a:solidFill>
                  <a:schemeClr val="bg1"/>
                </a:solidFill>
              </a:rPr>
              <a:t>The Jews called them </a:t>
            </a:r>
            <a:r>
              <a:rPr lang="en-US" sz="3200" dirty="0" err="1">
                <a:solidFill>
                  <a:schemeClr val="bg1"/>
                </a:solidFill>
              </a:rPr>
              <a:t>tephillin</a:t>
            </a:r>
            <a:r>
              <a:rPr lang="en-US" sz="3200" dirty="0">
                <a:solidFill>
                  <a:schemeClr val="bg1"/>
                </a:solidFill>
              </a:rPr>
              <a:t>. </a:t>
            </a:r>
          </a:p>
          <a:p>
            <a:endParaRPr lang="en-US" sz="3200" dirty="0">
              <a:solidFill>
                <a:schemeClr val="bg1"/>
              </a:solidFill>
            </a:endParaRPr>
          </a:p>
          <a:p>
            <a:r>
              <a:rPr lang="en-US" sz="3200" dirty="0">
                <a:solidFill>
                  <a:schemeClr val="bg1"/>
                </a:solidFill>
              </a:rPr>
              <a:t>The Pharisees wore them broader that other people in order to make them as conspicuous as possible.</a:t>
            </a:r>
          </a:p>
        </p:txBody>
      </p:sp>
      <p:pic>
        <p:nvPicPr>
          <p:cNvPr id="5" name="Picture 4" descr="Image.jpg"/>
          <p:cNvPicPr>
            <a:picLocks noChangeAspect="1"/>
          </p:cNvPicPr>
          <p:nvPr/>
        </p:nvPicPr>
        <p:blipFill>
          <a:blip r:embed="rId2" cstate="print"/>
          <a:srcRect r="2727" b="33284"/>
          <a:stretch>
            <a:fillRect/>
          </a:stretch>
        </p:blipFill>
        <p:spPr>
          <a:xfrm>
            <a:off x="4572000" y="4495800"/>
            <a:ext cx="2717800" cy="2128838"/>
          </a:xfrm>
          <a:prstGeom prst="rect">
            <a:avLst/>
          </a:prstGeom>
        </p:spPr>
      </p:pic>
      <p:sp>
        <p:nvSpPr>
          <p:cNvPr id="7" name="TextBox 6"/>
          <p:cNvSpPr txBox="1"/>
          <p:nvPr/>
        </p:nvSpPr>
        <p:spPr>
          <a:xfrm>
            <a:off x="0" y="6519446"/>
            <a:ext cx="4165600" cy="338554"/>
          </a:xfrm>
          <a:prstGeom prst="rect">
            <a:avLst/>
          </a:prstGeom>
          <a:noFill/>
        </p:spPr>
        <p:txBody>
          <a:bodyPr wrap="square" rtlCol="0">
            <a:spAutoFit/>
          </a:bodyPr>
          <a:lstStyle/>
          <a:p>
            <a:r>
              <a:rPr lang="en-US" sz="1600" dirty="0">
                <a:solidFill>
                  <a:schemeClr val="bg1"/>
                </a:solidFill>
              </a:rPr>
              <a:t>Matthew 23:5</a:t>
            </a:r>
          </a:p>
        </p:txBody>
      </p:sp>
      <p:sp>
        <p:nvSpPr>
          <p:cNvPr id="8" name="TextBox 7"/>
          <p:cNvSpPr txBox="1"/>
          <p:nvPr/>
        </p:nvSpPr>
        <p:spPr>
          <a:xfrm>
            <a:off x="8026400" y="6519446"/>
            <a:ext cx="4165600" cy="338554"/>
          </a:xfrm>
          <a:prstGeom prst="rect">
            <a:avLst/>
          </a:prstGeom>
          <a:noFill/>
        </p:spPr>
        <p:txBody>
          <a:bodyPr wrap="square" rtlCol="0">
            <a:spAutoFit/>
          </a:bodyPr>
          <a:lstStyle/>
          <a:p>
            <a:pPr algn="r"/>
            <a:r>
              <a:rPr lang="en-US" sz="1600" dirty="0">
                <a:solidFill>
                  <a:schemeClr val="bg1"/>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ayer mastery for the hebrew.jpg"/>
          <p:cNvPicPr>
            <a:picLocks noChangeAspect="1"/>
          </p:cNvPicPr>
          <p:nvPr/>
        </p:nvPicPr>
        <p:blipFill>
          <a:blip r:embed="rId2" cstate="print"/>
          <a:srcRect l="3333" t="7778" r="70000" b="55555"/>
          <a:stretch>
            <a:fillRect/>
          </a:stretch>
        </p:blipFill>
        <p:spPr>
          <a:xfrm>
            <a:off x="7315200" y="3216536"/>
            <a:ext cx="3251200" cy="2803264"/>
          </a:xfrm>
          <a:prstGeom prst="rect">
            <a:avLst/>
          </a:prstGeom>
        </p:spPr>
      </p:pic>
      <p:sp>
        <p:nvSpPr>
          <p:cNvPr id="5" name="TextBox 4"/>
          <p:cNvSpPr txBox="1"/>
          <p:nvPr/>
        </p:nvSpPr>
        <p:spPr>
          <a:xfrm>
            <a:off x="304800" y="685800"/>
            <a:ext cx="10160000" cy="1938992"/>
          </a:xfrm>
          <a:prstGeom prst="rect">
            <a:avLst/>
          </a:prstGeom>
          <a:noFill/>
        </p:spPr>
        <p:txBody>
          <a:bodyPr wrap="square" rtlCol="0">
            <a:spAutoFit/>
          </a:bodyPr>
          <a:lstStyle/>
          <a:p>
            <a:pPr algn="ctr"/>
            <a:r>
              <a:rPr lang="en-US" sz="4000" dirty="0">
                <a:solidFill>
                  <a:schemeClr val="bg1"/>
                </a:solidFill>
              </a:rPr>
              <a:t>Their prayers were like having their own scripture mastery</a:t>
            </a:r>
          </a:p>
          <a:p>
            <a:pPr algn="ctr"/>
            <a:endParaRPr lang="en-US" sz="4000" dirty="0">
              <a:solidFill>
                <a:schemeClr val="bg1"/>
              </a:solidFill>
            </a:endParaRPr>
          </a:p>
        </p:txBody>
      </p:sp>
      <p:pic>
        <p:nvPicPr>
          <p:cNvPr id="6" name="Picture 5" descr="0.jpg"/>
          <p:cNvPicPr>
            <a:picLocks noChangeAspect="1"/>
          </p:cNvPicPr>
          <p:nvPr/>
        </p:nvPicPr>
        <p:blipFill>
          <a:blip r:embed="rId3" cstate="print"/>
          <a:stretch>
            <a:fillRect/>
          </a:stretch>
        </p:blipFill>
        <p:spPr>
          <a:xfrm>
            <a:off x="1422400" y="2133600"/>
            <a:ext cx="3928533" cy="287946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800" y="457200"/>
            <a:ext cx="10160000" cy="3170099"/>
          </a:xfrm>
          <a:prstGeom prst="rect">
            <a:avLst/>
          </a:prstGeom>
          <a:noFill/>
        </p:spPr>
        <p:txBody>
          <a:bodyPr wrap="square" rtlCol="0">
            <a:spAutoFit/>
          </a:bodyPr>
          <a:lstStyle/>
          <a:p>
            <a:pPr algn="ctr"/>
            <a:r>
              <a:rPr lang="en-US" sz="4000" dirty="0">
                <a:solidFill>
                  <a:schemeClr val="bg1"/>
                </a:solidFill>
              </a:rPr>
              <a:t>The third prayer of the day was observe in the early afternoon, simultaneous with the performance of the purification ceremonies at the temple in Jerusalem.</a:t>
            </a:r>
          </a:p>
          <a:p>
            <a:pPr algn="ctr"/>
            <a:endParaRPr lang="en-US" sz="4000" dirty="0">
              <a:solidFill>
                <a:schemeClr val="bg1"/>
              </a:solidFill>
            </a:endParaRPr>
          </a:p>
        </p:txBody>
      </p:sp>
      <p:pic>
        <p:nvPicPr>
          <p:cNvPr id="5" name="Picture 4" descr="templesea.jpg"/>
          <p:cNvPicPr>
            <a:picLocks noChangeAspect="1"/>
          </p:cNvPicPr>
          <p:nvPr/>
        </p:nvPicPr>
        <p:blipFill>
          <a:blip r:embed="rId2" cstate="print"/>
          <a:stretch>
            <a:fillRect/>
          </a:stretch>
        </p:blipFill>
        <p:spPr>
          <a:xfrm>
            <a:off x="3334870" y="3162747"/>
            <a:ext cx="5892800" cy="330259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800" y="457201"/>
            <a:ext cx="10160000" cy="2554545"/>
          </a:xfrm>
          <a:prstGeom prst="rect">
            <a:avLst/>
          </a:prstGeom>
          <a:noFill/>
        </p:spPr>
        <p:txBody>
          <a:bodyPr wrap="square" rtlCol="0">
            <a:spAutoFit/>
          </a:bodyPr>
          <a:lstStyle/>
          <a:p>
            <a:r>
              <a:rPr lang="en-US" sz="4000" dirty="0">
                <a:solidFill>
                  <a:schemeClr val="bg1"/>
                </a:solidFill>
              </a:rPr>
              <a:t>When the temple trumpets sounded, every Jew would stop wherever he was to pray for forgiveness. </a:t>
            </a:r>
          </a:p>
          <a:p>
            <a:endParaRPr lang="en-US" sz="4000" dirty="0">
              <a:solidFill>
                <a:schemeClr val="bg1"/>
              </a:solidFill>
            </a:endParaRPr>
          </a:p>
        </p:txBody>
      </p:sp>
      <p:pic>
        <p:nvPicPr>
          <p:cNvPr id="5" name="Picture 4" descr="soundalarm_sm[1].gif"/>
          <p:cNvPicPr>
            <a:picLocks noChangeAspect="1"/>
          </p:cNvPicPr>
          <p:nvPr/>
        </p:nvPicPr>
        <p:blipFill>
          <a:blip r:embed="rId2" cstate="print"/>
          <a:stretch>
            <a:fillRect/>
          </a:stretch>
        </p:blipFill>
        <p:spPr>
          <a:xfrm>
            <a:off x="711200" y="2463501"/>
            <a:ext cx="3810000" cy="2679999"/>
          </a:xfrm>
          <a:prstGeom prst="rect">
            <a:avLst/>
          </a:prstGeom>
        </p:spPr>
      </p:pic>
      <p:pic>
        <p:nvPicPr>
          <p:cNvPr id="7" name="Picture 6" descr="imagesCA399XAY.jpg"/>
          <p:cNvPicPr>
            <a:picLocks noChangeAspect="1"/>
          </p:cNvPicPr>
          <p:nvPr/>
        </p:nvPicPr>
        <p:blipFill>
          <a:blip r:embed="rId3" cstate="print"/>
          <a:stretch>
            <a:fillRect/>
          </a:stretch>
        </p:blipFill>
        <p:spPr>
          <a:xfrm>
            <a:off x="7620001" y="1785769"/>
            <a:ext cx="3492500" cy="2319507"/>
          </a:xfrm>
          <a:prstGeom prst="rect">
            <a:avLst/>
          </a:prstGeom>
        </p:spPr>
      </p:pic>
      <p:pic>
        <p:nvPicPr>
          <p:cNvPr id="8" name="Picture 7" descr="7trumpets'jericho[1].jpg"/>
          <p:cNvPicPr>
            <a:picLocks noChangeAspect="1"/>
          </p:cNvPicPr>
          <p:nvPr/>
        </p:nvPicPr>
        <p:blipFill>
          <a:blip r:embed="rId4" cstate="print"/>
          <a:stretch>
            <a:fillRect/>
          </a:stretch>
        </p:blipFill>
        <p:spPr>
          <a:xfrm>
            <a:off x="4785958" y="4281544"/>
            <a:ext cx="4112029" cy="2427194"/>
          </a:xfrm>
          <a:prstGeom prst="rect">
            <a:avLst/>
          </a:prstGeom>
        </p:spPr>
      </p:pic>
      <p:sp>
        <p:nvSpPr>
          <p:cNvPr id="9" name="TextBox 8"/>
          <p:cNvSpPr txBox="1"/>
          <p:nvPr/>
        </p:nvSpPr>
        <p:spPr>
          <a:xfrm>
            <a:off x="8737600" y="5181601"/>
            <a:ext cx="3454400" cy="461665"/>
          </a:xfrm>
          <a:prstGeom prst="rect">
            <a:avLst/>
          </a:prstGeom>
          <a:noFill/>
        </p:spPr>
        <p:txBody>
          <a:bodyPr wrap="square" rtlCol="0">
            <a:spAutoFit/>
          </a:bodyPr>
          <a:lstStyle/>
          <a:p>
            <a:pPr algn="ctr"/>
            <a:r>
              <a:rPr lang="en-US" sz="2400" dirty="0">
                <a:solidFill>
                  <a:schemeClr val="bg1"/>
                </a:solidFill>
              </a:rPr>
              <a:t>Trumpets in Jericho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800" y="457201"/>
            <a:ext cx="10160000" cy="2923877"/>
          </a:xfrm>
          <a:prstGeom prst="rect">
            <a:avLst/>
          </a:prstGeom>
          <a:noFill/>
        </p:spPr>
        <p:txBody>
          <a:bodyPr wrap="square" rtlCol="0">
            <a:spAutoFit/>
          </a:bodyPr>
          <a:lstStyle/>
          <a:p>
            <a:r>
              <a:rPr lang="en-US" sz="3600" dirty="0">
                <a:solidFill>
                  <a:schemeClr val="bg1"/>
                </a:solidFill>
              </a:rPr>
              <a:t>Those who frequently “just happened” to find themselves standing on a busy street corner at this moment of the day so that their prayers could be heard by all were criticized as hypocrites by the Lord. </a:t>
            </a:r>
          </a:p>
          <a:p>
            <a:endParaRPr lang="en-US" sz="4000" dirty="0">
              <a:solidFill>
                <a:schemeClr val="bg1"/>
              </a:solidFill>
            </a:endParaRPr>
          </a:p>
        </p:txBody>
      </p:sp>
      <p:sp>
        <p:nvSpPr>
          <p:cNvPr id="5" name="TextBox 4"/>
          <p:cNvSpPr txBox="1"/>
          <p:nvPr/>
        </p:nvSpPr>
        <p:spPr>
          <a:xfrm>
            <a:off x="0" y="6488668"/>
            <a:ext cx="3251200" cy="369332"/>
          </a:xfrm>
          <a:prstGeom prst="rect">
            <a:avLst/>
          </a:prstGeom>
          <a:noFill/>
        </p:spPr>
        <p:txBody>
          <a:bodyPr wrap="square" rtlCol="0">
            <a:spAutoFit/>
          </a:bodyPr>
          <a:lstStyle/>
          <a:p>
            <a:r>
              <a:rPr lang="en-US" dirty="0">
                <a:solidFill>
                  <a:schemeClr val="bg1"/>
                </a:solidFill>
              </a:rPr>
              <a:t>Matthew 6:5</a:t>
            </a:r>
          </a:p>
        </p:txBody>
      </p:sp>
      <p:pic>
        <p:nvPicPr>
          <p:cNvPr id="7" name="Picture 6" descr="praying on the street.jpg"/>
          <p:cNvPicPr>
            <a:picLocks noChangeAspect="1"/>
          </p:cNvPicPr>
          <p:nvPr/>
        </p:nvPicPr>
        <p:blipFill>
          <a:blip r:embed="rId2" cstate="print"/>
          <a:srcRect l="10000" t="16667" r="45000" b="48889"/>
          <a:stretch>
            <a:fillRect/>
          </a:stretch>
        </p:blipFill>
        <p:spPr>
          <a:xfrm>
            <a:off x="2990626" y="3087444"/>
            <a:ext cx="6246374" cy="307668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85676" y="306594"/>
            <a:ext cx="5168452" cy="3108543"/>
          </a:xfrm>
          <a:prstGeom prst="rect">
            <a:avLst/>
          </a:prstGeom>
          <a:noFill/>
        </p:spPr>
        <p:txBody>
          <a:bodyPr wrap="square" rtlCol="0">
            <a:spAutoFit/>
          </a:bodyPr>
          <a:lstStyle/>
          <a:p>
            <a:r>
              <a:rPr lang="en-US" sz="2800" dirty="0">
                <a:solidFill>
                  <a:schemeClr val="bg1"/>
                </a:solidFill>
              </a:rPr>
              <a:t>Matthew 6:5</a:t>
            </a:r>
          </a:p>
          <a:p>
            <a:r>
              <a:rPr lang="en-US" sz="2800" dirty="0">
                <a:solidFill>
                  <a:schemeClr val="bg1"/>
                </a:solidFill>
              </a:rPr>
              <a:t>“And when thou </a:t>
            </a:r>
            <a:r>
              <a:rPr lang="en-US" sz="2800" dirty="0" err="1">
                <a:solidFill>
                  <a:schemeClr val="bg1"/>
                </a:solidFill>
              </a:rPr>
              <a:t>prayest</a:t>
            </a:r>
            <a:r>
              <a:rPr lang="en-US" sz="2800" dirty="0">
                <a:solidFill>
                  <a:schemeClr val="bg1"/>
                </a:solidFill>
              </a:rPr>
              <a:t>, thou </a:t>
            </a:r>
            <a:r>
              <a:rPr lang="en-US" sz="2800" dirty="0" err="1">
                <a:solidFill>
                  <a:schemeClr val="bg1"/>
                </a:solidFill>
              </a:rPr>
              <a:t>shalt</a:t>
            </a:r>
            <a:r>
              <a:rPr lang="en-US" sz="2800" dirty="0">
                <a:solidFill>
                  <a:schemeClr val="bg1"/>
                </a:solidFill>
              </a:rPr>
              <a:t> not be as the hypocrites are: for they love to pray standing in the synagogues and in the corners of the streets, that they may be seen of men…”</a:t>
            </a:r>
          </a:p>
        </p:txBody>
      </p:sp>
      <p:pic>
        <p:nvPicPr>
          <p:cNvPr id="7" name="Picture 6" descr="man_praying_100k_large.jpg"/>
          <p:cNvPicPr>
            <a:picLocks noChangeAspect="1"/>
          </p:cNvPicPr>
          <p:nvPr/>
        </p:nvPicPr>
        <p:blipFill>
          <a:blip r:embed="rId2" cstate="print"/>
          <a:stretch>
            <a:fillRect/>
          </a:stretch>
        </p:blipFill>
        <p:spPr>
          <a:xfrm>
            <a:off x="5766099" y="2175923"/>
            <a:ext cx="2718099" cy="307157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45073" y="457200"/>
            <a:ext cx="3640866" cy="1569660"/>
          </a:xfrm>
          <a:prstGeom prst="rect">
            <a:avLst/>
          </a:prstGeom>
          <a:noFill/>
        </p:spPr>
        <p:txBody>
          <a:bodyPr wrap="square" rtlCol="0">
            <a:spAutoFit/>
          </a:bodyPr>
          <a:lstStyle/>
          <a:p>
            <a:r>
              <a:rPr lang="en-US" sz="2400" dirty="0">
                <a:solidFill>
                  <a:schemeClr val="bg1"/>
                </a:solidFill>
              </a:rPr>
              <a:t>In addition to the three daily prayers Jesus worshipped at the synagogue.</a:t>
            </a:r>
          </a:p>
        </p:txBody>
      </p:sp>
      <p:pic>
        <p:nvPicPr>
          <p:cNvPr id="7" name="Picture 6" descr="ensignlp_nfo_o_1791.jpg"/>
          <p:cNvPicPr>
            <a:picLocks noChangeAspect="1"/>
          </p:cNvPicPr>
          <p:nvPr/>
        </p:nvPicPr>
        <p:blipFill>
          <a:blip r:embed="rId2" cstate="print"/>
          <a:stretch>
            <a:fillRect/>
          </a:stretch>
        </p:blipFill>
        <p:spPr>
          <a:xfrm>
            <a:off x="4158430" y="946673"/>
            <a:ext cx="3797300" cy="3055172"/>
          </a:xfrm>
          <a:prstGeom prst="rect">
            <a:avLst/>
          </a:prstGeom>
        </p:spPr>
      </p:pic>
      <p:sp>
        <p:nvSpPr>
          <p:cNvPr id="8" name="Rectangle 7"/>
          <p:cNvSpPr/>
          <p:nvPr/>
        </p:nvSpPr>
        <p:spPr>
          <a:xfrm>
            <a:off x="0" y="6488668"/>
            <a:ext cx="1082925" cy="369332"/>
          </a:xfrm>
          <a:prstGeom prst="rect">
            <a:avLst/>
          </a:prstGeom>
        </p:spPr>
        <p:txBody>
          <a:bodyPr wrap="none">
            <a:spAutoFit/>
          </a:bodyPr>
          <a:lstStyle/>
          <a:p>
            <a:r>
              <a:rPr lang="en-US" dirty="0">
                <a:solidFill>
                  <a:schemeClr val="bg1"/>
                </a:solidFill>
              </a:rPr>
              <a:t>Luke 4:16</a:t>
            </a:r>
            <a:endParaRPr lang="en-US" dirty="0"/>
          </a:p>
        </p:txBody>
      </p:sp>
      <p:sp>
        <p:nvSpPr>
          <p:cNvPr id="9" name="Rectangle 8"/>
          <p:cNvSpPr/>
          <p:nvPr/>
        </p:nvSpPr>
        <p:spPr>
          <a:xfrm>
            <a:off x="4195480" y="4310691"/>
            <a:ext cx="4034117" cy="1200329"/>
          </a:xfrm>
          <a:prstGeom prst="rect">
            <a:avLst/>
          </a:prstGeom>
        </p:spPr>
        <p:txBody>
          <a:bodyPr wrap="square">
            <a:spAutoFit/>
          </a:bodyPr>
          <a:lstStyle/>
          <a:p>
            <a:r>
              <a:rPr lang="en-US" sz="2400" dirty="0">
                <a:solidFill>
                  <a:schemeClr val="bg1"/>
                </a:solidFill>
              </a:rPr>
              <a:t>At the conclusion of many services the following prayer would have been recited:</a:t>
            </a:r>
          </a:p>
        </p:txBody>
      </p:sp>
      <p:pic>
        <p:nvPicPr>
          <p:cNvPr id="10" name="Picture 9" descr="jesus-reading-from-scroll.jpg"/>
          <p:cNvPicPr>
            <a:picLocks noChangeAspect="1"/>
          </p:cNvPicPr>
          <p:nvPr/>
        </p:nvPicPr>
        <p:blipFill>
          <a:blip r:embed="rId3" cstate="print"/>
          <a:stretch>
            <a:fillRect/>
          </a:stretch>
        </p:blipFill>
        <p:spPr>
          <a:xfrm>
            <a:off x="512866" y="2185446"/>
            <a:ext cx="3199194" cy="3623683"/>
          </a:xfrm>
          <a:prstGeom prst="rect">
            <a:avLst/>
          </a:prstGeom>
        </p:spPr>
      </p:pic>
      <p:sp>
        <p:nvSpPr>
          <p:cNvPr id="11" name="TextBox 10"/>
          <p:cNvSpPr txBox="1"/>
          <p:nvPr/>
        </p:nvSpPr>
        <p:spPr>
          <a:xfrm>
            <a:off x="8509298" y="2049332"/>
            <a:ext cx="3123304" cy="4401205"/>
          </a:xfrm>
          <a:prstGeom prst="rect">
            <a:avLst/>
          </a:prstGeom>
          <a:noFill/>
        </p:spPr>
        <p:txBody>
          <a:bodyPr wrap="square" rtlCol="0">
            <a:spAutoFit/>
          </a:bodyPr>
          <a:lstStyle/>
          <a:p>
            <a:r>
              <a:rPr lang="en-US" sz="2000" dirty="0">
                <a:solidFill>
                  <a:schemeClr val="bg1"/>
                </a:solidFill>
              </a:rPr>
              <a:t>“Exalted and hallowed be his great name in the world which he created according to his will</a:t>
            </a:r>
          </a:p>
          <a:p>
            <a:endParaRPr lang="en-US" sz="2000" dirty="0">
              <a:solidFill>
                <a:schemeClr val="bg1"/>
              </a:solidFill>
            </a:endParaRPr>
          </a:p>
          <a:p>
            <a:r>
              <a:rPr lang="en-US" sz="2000" dirty="0">
                <a:solidFill>
                  <a:schemeClr val="bg1"/>
                </a:solidFill>
              </a:rPr>
              <a:t>“May he let his kingdom rule in your lifetime and in your days and in the lifetime of the whole house of Israel, speedily and soon.</a:t>
            </a:r>
          </a:p>
          <a:p>
            <a:endParaRPr lang="en-US" sz="2000" dirty="0">
              <a:solidFill>
                <a:schemeClr val="bg1"/>
              </a:solidFill>
            </a:endParaRPr>
          </a:p>
          <a:p>
            <a:r>
              <a:rPr lang="en-US" sz="2000" dirty="0">
                <a:solidFill>
                  <a:schemeClr val="bg1"/>
                </a:solidFill>
              </a:rPr>
              <a:t>And to this say: Amen” (2)</a:t>
            </a:r>
          </a:p>
          <a:p>
            <a:endParaRPr lang="en-US" sz="2000" dirty="0">
              <a:solidFill>
                <a:schemeClr val="bg1"/>
              </a:solidFill>
            </a:endParaRPr>
          </a:p>
          <a:p>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68556" y="371138"/>
            <a:ext cx="7190889" cy="6863417"/>
          </a:xfrm>
          <a:prstGeom prst="rect">
            <a:avLst/>
          </a:prstGeom>
          <a:noFill/>
        </p:spPr>
        <p:txBody>
          <a:bodyPr wrap="square" rtlCol="0">
            <a:spAutoFit/>
          </a:bodyPr>
          <a:lstStyle/>
          <a:p>
            <a:r>
              <a:rPr lang="en-US" sz="4000" dirty="0">
                <a:solidFill>
                  <a:schemeClr val="bg1"/>
                </a:solidFill>
              </a:rPr>
              <a:t>Jesus’ prayers did not simply follow the common Jewish practices of the day, nor did they radically break with them. </a:t>
            </a:r>
          </a:p>
          <a:p>
            <a:endParaRPr lang="en-US" sz="4000" dirty="0">
              <a:solidFill>
                <a:schemeClr val="bg1"/>
              </a:solidFill>
            </a:endParaRPr>
          </a:p>
          <a:p>
            <a:r>
              <a:rPr lang="en-US" sz="4000" dirty="0">
                <a:solidFill>
                  <a:schemeClr val="bg1"/>
                </a:solidFill>
              </a:rPr>
              <a:t>Rather, they improved upon them. </a:t>
            </a:r>
          </a:p>
          <a:p>
            <a:endParaRPr lang="en-US" sz="4000" dirty="0">
              <a:solidFill>
                <a:schemeClr val="bg1"/>
              </a:solidFill>
            </a:endParaRPr>
          </a:p>
          <a:p>
            <a:r>
              <a:rPr lang="en-US" sz="4000" dirty="0">
                <a:solidFill>
                  <a:schemeClr val="bg1"/>
                </a:solidFill>
              </a:rPr>
              <a:t>He did not come to destroy the prayers but to build on them.</a:t>
            </a:r>
          </a:p>
          <a:p>
            <a:endParaRPr lang="en-US" sz="4000" dirty="0">
              <a:solidFill>
                <a:schemeClr val="bg1"/>
              </a:solidFill>
            </a:endParaRPr>
          </a:p>
        </p:txBody>
      </p:sp>
      <p:pic>
        <p:nvPicPr>
          <p:cNvPr id="11" name="Picture 10" descr="jesus 2.jpg"/>
          <p:cNvPicPr>
            <a:picLocks noChangeAspect="1"/>
          </p:cNvPicPr>
          <p:nvPr/>
        </p:nvPicPr>
        <p:blipFill>
          <a:blip r:embed="rId2" cstate="print"/>
          <a:stretch>
            <a:fillRect/>
          </a:stretch>
        </p:blipFill>
        <p:spPr>
          <a:xfrm>
            <a:off x="7904719" y="1518980"/>
            <a:ext cx="3267456" cy="4078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69770" y="1156447"/>
            <a:ext cx="10160000" cy="1323439"/>
          </a:xfrm>
          <a:prstGeom prst="rect">
            <a:avLst/>
          </a:prstGeom>
          <a:noFill/>
        </p:spPr>
        <p:txBody>
          <a:bodyPr wrap="square" rtlCol="0">
            <a:spAutoFit/>
          </a:bodyPr>
          <a:lstStyle/>
          <a:p>
            <a:pPr algn="ctr"/>
            <a:r>
              <a:rPr lang="en-US" sz="4000" dirty="0">
                <a:solidFill>
                  <a:schemeClr val="bg1"/>
                </a:solidFill>
              </a:rPr>
              <a:t>ABBA---Christ introduces a more personal word meaning “Father.”</a:t>
            </a:r>
          </a:p>
        </p:txBody>
      </p:sp>
      <p:pic>
        <p:nvPicPr>
          <p:cNvPr id="5" name="Picture 4" descr="jesus-praying-2.jpg"/>
          <p:cNvPicPr>
            <a:picLocks noChangeAspect="1"/>
          </p:cNvPicPr>
          <p:nvPr/>
        </p:nvPicPr>
        <p:blipFill>
          <a:blip r:embed="rId2" cstate="print"/>
          <a:stretch>
            <a:fillRect/>
          </a:stretch>
        </p:blipFill>
        <p:spPr>
          <a:xfrm>
            <a:off x="4063999" y="2667000"/>
            <a:ext cx="3718037" cy="3518647"/>
          </a:xfrm>
          <a:prstGeom prst="rect">
            <a:avLst/>
          </a:prstGeom>
        </p:spPr>
      </p:pic>
      <p:sp>
        <p:nvSpPr>
          <p:cNvPr id="7" name="Rectangle 6"/>
          <p:cNvSpPr/>
          <p:nvPr/>
        </p:nvSpPr>
        <p:spPr>
          <a:xfrm>
            <a:off x="0" y="6488668"/>
            <a:ext cx="4003147" cy="369332"/>
          </a:xfrm>
          <a:prstGeom prst="rect">
            <a:avLst/>
          </a:prstGeom>
        </p:spPr>
        <p:txBody>
          <a:bodyPr wrap="none">
            <a:spAutoFit/>
          </a:bodyPr>
          <a:lstStyle/>
          <a:p>
            <a:r>
              <a:rPr lang="en-US" dirty="0">
                <a:solidFill>
                  <a:schemeClr val="bg1"/>
                </a:solidFill>
              </a:rPr>
              <a:t>Luke 11:2; Galatians 4:6 and Roman 8:15</a:t>
            </a:r>
          </a:p>
        </p:txBody>
      </p:sp>
      <p:sp>
        <p:nvSpPr>
          <p:cNvPr id="8" name="TextBox 7"/>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Lucida Calligraphy" pitchFamily="66" charset="0"/>
              </a:rPr>
              <a:t>“Our Father…”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John - Foreordained</a:t>
            </a:r>
          </a:p>
        </p:txBody>
      </p:sp>
      <p:sp>
        <p:nvSpPr>
          <p:cNvPr id="3" name="Rectangle 2"/>
          <p:cNvSpPr/>
          <p:nvPr/>
        </p:nvSpPr>
        <p:spPr>
          <a:xfrm>
            <a:off x="479834" y="1412217"/>
            <a:ext cx="5232902" cy="1938992"/>
          </a:xfrm>
          <a:prstGeom prst="rect">
            <a:avLst/>
          </a:prstGeom>
        </p:spPr>
        <p:txBody>
          <a:bodyPr wrap="square">
            <a:spAutoFit/>
          </a:bodyPr>
          <a:lstStyle/>
          <a:p>
            <a:pPr fontAlgn="base"/>
            <a:r>
              <a:rPr lang="en-US" sz="2400" dirty="0">
                <a:solidFill>
                  <a:schemeClr val="bg1"/>
                </a:solidFill>
              </a:rPr>
              <a:t>Jesus began teaching the people about the greatness of John the Baptist. John the Baptist was foreordained to be a forerunner to Jesus Christ, a mission that fulfilled Old Testament prophecy.</a:t>
            </a:r>
          </a:p>
        </p:txBody>
      </p:sp>
      <p:sp>
        <p:nvSpPr>
          <p:cNvPr id="5" name="TextBox 4"/>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11:2-3</a:t>
            </a:r>
          </a:p>
        </p:txBody>
      </p:sp>
      <p:sp>
        <p:nvSpPr>
          <p:cNvPr id="2" name="Rectangle 1"/>
          <p:cNvSpPr/>
          <p:nvPr/>
        </p:nvSpPr>
        <p:spPr>
          <a:xfrm>
            <a:off x="8092591" y="1538175"/>
            <a:ext cx="3645981" cy="1477328"/>
          </a:xfrm>
          <a:prstGeom prst="rect">
            <a:avLst/>
          </a:prstGeom>
        </p:spPr>
        <p:txBody>
          <a:bodyPr wrap="square">
            <a:spAutoFit/>
          </a:bodyPr>
          <a:lstStyle/>
          <a:p>
            <a:r>
              <a:rPr lang="en-US" b="0" i="1" dirty="0">
                <a:solidFill>
                  <a:srgbClr val="FFFF00"/>
                </a:solidFill>
                <a:effectLst/>
                <a:latin typeface="Palatino"/>
              </a:rPr>
              <a:t>The voice of him that </a:t>
            </a:r>
            <a:r>
              <a:rPr lang="en-US" b="0" i="1" dirty="0" err="1">
                <a:solidFill>
                  <a:srgbClr val="FFFF00"/>
                </a:solidFill>
                <a:effectLst/>
                <a:latin typeface="Palatino"/>
              </a:rPr>
              <a:t>crieth</a:t>
            </a:r>
            <a:r>
              <a:rPr lang="en-US" b="0" i="1" dirty="0">
                <a:solidFill>
                  <a:srgbClr val="FFFF00"/>
                </a:solidFill>
                <a:effectLst/>
                <a:latin typeface="Palatino"/>
              </a:rPr>
              <a:t> in the wilderness, Prepare ye the way of the </a:t>
            </a:r>
            <a:r>
              <a:rPr lang="en-US" b="0" i="1" cap="small" dirty="0">
                <a:solidFill>
                  <a:srgbClr val="FFFF00"/>
                </a:solidFill>
                <a:effectLst/>
                <a:latin typeface="Palatino"/>
              </a:rPr>
              <a:t>Lord</a:t>
            </a:r>
            <a:r>
              <a:rPr lang="en-US" b="0" i="1" dirty="0">
                <a:solidFill>
                  <a:srgbClr val="FFFF00"/>
                </a:solidFill>
                <a:effectLst/>
                <a:latin typeface="Palatino"/>
              </a:rPr>
              <a:t>,` make straight in the desert a highway for our God. Isaiah 40:3</a:t>
            </a:r>
            <a:endParaRPr lang="en-US" i="1" dirty="0">
              <a:solidFill>
                <a:srgbClr val="FFFF00"/>
              </a:solidFill>
            </a:endParaRPr>
          </a:p>
        </p:txBody>
      </p:sp>
      <p:sp>
        <p:nvSpPr>
          <p:cNvPr id="7" name="Rectangle 6"/>
          <p:cNvSpPr/>
          <p:nvPr/>
        </p:nvSpPr>
        <p:spPr>
          <a:xfrm>
            <a:off x="2498756" y="4122344"/>
            <a:ext cx="6096000" cy="1754326"/>
          </a:xfrm>
          <a:prstGeom prst="rect">
            <a:avLst/>
          </a:prstGeom>
        </p:spPr>
        <p:txBody>
          <a:bodyPr>
            <a:spAutoFit/>
          </a:bodyPr>
          <a:lstStyle/>
          <a:p>
            <a:r>
              <a:rPr lang="en-US" b="0" i="1" dirty="0">
                <a:solidFill>
                  <a:srgbClr val="FFFF00"/>
                </a:solidFill>
                <a:effectLst/>
                <a:latin typeface="Palatino"/>
              </a:rPr>
              <a:t>Behold, I will send my messenger, and he shall prepare the way before me: and the Lord, whom ye seek, shall suddenly come to his temple, even the messenger of the covenant, whom ye delight in: behold, he shall come, </a:t>
            </a:r>
            <a:r>
              <a:rPr lang="en-US" b="0" i="1" dirty="0" err="1">
                <a:solidFill>
                  <a:srgbClr val="FFFF00"/>
                </a:solidFill>
                <a:effectLst/>
                <a:latin typeface="Palatino"/>
              </a:rPr>
              <a:t>saith</a:t>
            </a:r>
            <a:r>
              <a:rPr lang="en-US" b="0" i="1" dirty="0">
                <a:solidFill>
                  <a:srgbClr val="FFFF00"/>
                </a:solidFill>
                <a:effectLst/>
                <a:latin typeface="Palatino"/>
              </a:rPr>
              <a:t> the </a:t>
            </a:r>
            <a:r>
              <a:rPr lang="en-US" b="0" i="1" cap="small" dirty="0">
                <a:solidFill>
                  <a:srgbClr val="FFFF00"/>
                </a:solidFill>
                <a:effectLst/>
                <a:latin typeface="Palatino"/>
              </a:rPr>
              <a:t>Lord</a:t>
            </a:r>
            <a:r>
              <a:rPr lang="en-US" b="0" i="1" dirty="0">
                <a:solidFill>
                  <a:srgbClr val="FFFF00"/>
                </a:solidFill>
                <a:effectLst/>
                <a:latin typeface="Palatino"/>
              </a:rPr>
              <a:t> of hosts.</a:t>
            </a:r>
          </a:p>
          <a:p>
            <a:r>
              <a:rPr lang="en-US" i="1" dirty="0">
                <a:solidFill>
                  <a:srgbClr val="FFFF00"/>
                </a:solidFill>
                <a:latin typeface="Palatino"/>
              </a:rPr>
              <a:t>Malachi 3:1</a:t>
            </a:r>
            <a:endParaRPr lang="en-US" i="1" dirty="0">
              <a:solidFill>
                <a:srgbClr val="FFFF00"/>
              </a:solidFill>
            </a:endParaRPr>
          </a:p>
        </p:txBody>
      </p:sp>
      <p:grpSp>
        <p:nvGrpSpPr>
          <p:cNvPr id="10" name="Group 9"/>
          <p:cNvGrpSpPr/>
          <p:nvPr/>
        </p:nvGrpSpPr>
        <p:grpSpPr>
          <a:xfrm>
            <a:off x="8816869" y="3691383"/>
            <a:ext cx="2752007" cy="2681213"/>
            <a:chOff x="8594756" y="3929912"/>
            <a:chExt cx="2752007" cy="2681213"/>
          </a:xfrm>
        </p:grpSpPr>
        <p:grpSp>
          <p:nvGrpSpPr>
            <p:cNvPr id="84" name="Group 83"/>
            <p:cNvGrpSpPr/>
            <p:nvPr/>
          </p:nvGrpSpPr>
          <p:grpSpPr>
            <a:xfrm>
              <a:off x="9915581" y="4366772"/>
              <a:ext cx="1142879" cy="2244353"/>
              <a:chOff x="3124200" y="990600"/>
              <a:chExt cx="1823736" cy="3581400"/>
            </a:xfrm>
          </p:grpSpPr>
          <p:sp>
            <p:nvSpPr>
              <p:cNvPr id="85" name="Trapezoid 84"/>
              <p:cNvSpPr/>
              <p:nvPr/>
            </p:nvSpPr>
            <p:spPr>
              <a:xfrm rot="5745677" flipH="1">
                <a:off x="3525544" y="1996719"/>
                <a:ext cx="441363" cy="940213"/>
              </a:xfrm>
              <a:prstGeom prst="trapezoid">
                <a:avLst/>
              </a:prstGeom>
              <a:solidFill>
                <a:srgbClr val="C6AA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4099979">
                <a:off x="3002583" y="1547146"/>
                <a:ext cx="577489" cy="2942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2804158">
                <a:off x="4512078" y="2983377"/>
                <a:ext cx="577489" cy="2942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950279">
                <a:off x="3609005" y="4194624"/>
                <a:ext cx="570596" cy="3773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9846626">
                <a:off x="4318424" y="2089758"/>
                <a:ext cx="441363" cy="1133163"/>
              </a:xfrm>
              <a:prstGeom prst="trapezoid">
                <a:avLst/>
              </a:prstGeom>
              <a:solidFill>
                <a:srgbClr val="C6AA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0950279">
                <a:off x="4110332" y="4194626"/>
                <a:ext cx="570596" cy="3773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0800000" flipH="1">
                <a:off x="3124200" y="1752600"/>
                <a:ext cx="517563" cy="843264"/>
              </a:xfrm>
              <a:prstGeom prst="trapezoid">
                <a:avLst/>
              </a:prstGeom>
              <a:solidFill>
                <a:srgbClr val="C6AA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3715074" y="2151146"/>
                <a:ext cx="1002652" cy="2092611"/>
              </a:xfrm>
              <a:prstGeom prst="trapezoid">
                <a:avLst/>
              </a:prstGeom>
              <a:solidFill>
                <a:srgbClr val="C6AA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680381" y="1107766"/>
                <a:ext cx="1002652" cy="1287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5400000">
                <a:off x="3870630" y="693680"/>
                <a:ext cx="640319" cy="123415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uble Wave 94"/>
              <p:cNvSpPr/>
              <p:nvPr/>
            </p:nvSpPr>
            <p:spPr>
              <a:xfrm rot="21307692">
                <a:off x="4583026" y="1296368"/>
                <a:ext cx="296972" cy="86855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ouble Wave 95"/>
              <p:cNvSpPr/>
              <p:nvPr/>
            </p:nvSpPr>
            <p:spPr>
              <a:xfrm rot="407729">
                <a:off x="3518286" y="1210332"/>
                <a:ext cx="267244" cy="948341"/>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5400000">
                <a:off x="4064408" y="635173"/>
                <a:ext cx="231857" cy="139991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rot="2009698">
                <a:off x="4012364" y="2195952"/>
                <a:ext cx="157949" cy="1609378"/>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3581400" y="3200400"/>
                <a:ext cx="466637" cy="644643"/>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3276601" y="2286000"/>
                <a:ext cx="381000" cy="349624"/>
              </a:xfrm>
              <a:prstGeom prst="roundRect">
                <a:avLst/>
              </a:prstGeom>
              <a:solidFill>
                <a:srgbClr val="C6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594756" y="3929912"/>
              <a:ext cx="2752007" cy="834435"/>
              <a:chOff x="8594756" y="3929912"/>
              <a:chExt cx="2752007" cy="834435"/>
            </a:xfrm>
          </p:grpSpPr>
          <p:sp>
            <p:nvSpPr>
              <p:cNvPr id="83" name="Rectangle 82"/>
              <p:cNvSpPr/>
              <p:nvPr/>
            </p:nvSpPr>
            <p:spPr>
              <a:xfrm>
                <a:off x="8594756" y="3929912"/>
                <a:ext cx="2752007" cy="461665"/>
              </a:xfrm>
              <a:prstGeom prst="rect">
                <a:avLst/>
              </a:prstGeom>
              <a:solidFill>
                <a:schemeClr val="accent1">
                  <a:lumMod val="75000"/>
                </a:schemeClr>
              </a:solidFill>
            </p:spPr>
            <p:txBody>
              <a:bodyPr wrap="square">
                <a:spAutoFit/>
              </a:bodyPr>
              <a:lstStyle/>
              <a:p>
                <a:pPr fontAlgn="base"/>
                <a:r>
                  <a:rPr lang="en-US" sz="2400" dirty="0">
                    <a:solidFill>
                      <a:schemeClr val="bg1"/>
                    </a:solidFill>
                  </a:rPr>
                  <a:t>See 1 Nephi 10:7-10</a:t>
                </a:r>
              </a:p>
            </p:txBody>
          </p:sp>
          <p:sp>
            <p:nvSpPr>
              <p:cNvPr id="8" name="Rectangle 7"/>
              <p:cNvSpPr/>
              <p:nvPr/>
            </p:nvSpPr>
            <p:spPr>
              <a:xfrm>
                <a:off x="9867829" y="4366770"/>
                <a:ext cx="130561" cy="397577"/>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 name="Rectangle 103"/>
          <p:cNvSpPr/>
          <p:nvPr/>
        </p:nvSpPr>
        <p:spPr>
          <a:xfrm>
            <a:off x="5839474" y="5962543"/>
            <a:ext cx="2752007"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r>
              <a:rPr lang="en-US" sz="2400" dirty="0">
                <a:solidFill>
                  <a:schemeClr val="bg1"/>
                </a:solidFill>
              </a:rPr>
              <a:t>See 1 D&amp;C 84:20</a:t>
            </a:r>
          </a:p>
        </p:txBody>
      </p:sp>
      <p:grpSp>
        <p:nvGrpSpPr>
          <p:cNvPr id="6" name="Group 5">
            <a:extLst>
              <a:ext uri="{FF2B5EF4-FFF2-40B4-BE49-F238E27FC236}">
                <a16:creationId xmlns:a16="http://schemas.microsoft.com/office/drawing/2014/main" id="{50B0F210-7BFC-DA15-D51A-949518B49E34}"/>
              </a:ext>
            </a:extLst>
          </p:cNvPr>
          <p:cNvGrpSpPr/>
          <p:nvPr/>
        </p:nvGrpSpPr>
        <p:grpSpPr>
          <a:xfrm>
            <a:off x="6752064" y="1109755"/>
            <a:ext cx="1340526" cy="2349886"/>
            <a:chOff x="3768290" y="409197"/>
            <a:chExt cx="2988110" cy="5238032"/>
          </a:xfrm>
        </p:grpSpPr>
        <p:grpSp>
          <p:nvGrpSpPr>
            <p:cNvPr id="101" name="Group 33">
              <a:extLst>
                <a:ext uri="{FF2B5EF4-FFF2-40B4-BE49-F238E27FC236}">
                  <a16:creationId xmlns:a16="http://schemas.microsoft.com/office/drawing/2014/main" id="{AE74A694-2EB6-D069-55F3-51F74F4033DD}"/>
                </a:ext>
              </a:extLst>
            </p:cNvPr>
            <p:cNvGrpSpPr/>
            <p:nvPr/>
          </p:nvGrpSpPr>
          <p:grpSpPr>
            <a:xfrm>
              <a:off x="3768290" y="409197"/>
              <a:ext cx="2988110" cy="5238032"/>
              <a:chOff x="1593589" y="398948"/>
              <a:chExt cx="1375870" cy="4260181"/>
            </a:xfrm>
          </p:grpSpPr>
          <p:sp>
            <p:nvSpPr>
              <p:cNvPr id="120" name="Oval 28">
                <a:extLst>
                  <a:ext uri="{FF2B5EF4-FFF2-40B4-BE49-F238E27FC236}">
                    <a16:creationId xmlns:a16="http://schemas.microsoft.com/office/drawing/2014/main" id="{5B3B4189-8196-C81A-A7B9-7D7628061B5A}"/>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29">
                <a:extLst>
                  <a:ext uri="{FF2B5EF4-FFF2-40B4-BE49-F238E27FC236}">
                    <a16:creationId xmlns:a16="http://schemas.microsoft.com/office/drawing/2014/main" id="{48335D59-91B0-5BA7-6945-B812B2B960EC}"/>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30">
                <a:extLst>
                  <a:ext uri="{FF2B5EF4-FFF2-40B4-BE49-F238E27FC236}">
                    <a16:creationId xmlns:a16="http://schemas.microsoft.com/office/drawing/2014/main" id="{21AE273F-AFFF-7873-8343-E40FB88DB32A}"/>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31">
                <a:extLst>
                  <a:ext uri="{FF2B5EF4-FFF2-40B4-BE49-F238E27FC236}">
                    <a16:creationId xmlns:a16="http://schemas.microsoft.com/office/drawing/2014/main" id="{A9EEA0ED-C7C0-0345-09A7-93EEDD845972}"/>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32">
                <a:extLst>
                  <a:ext uri="{FF2B5EF4-FFF2-40B4-BE49-F238E27FC236}">
                    <a16:creationId xmlns:a16="http://schemas.microsoft.com/office/drawing/2014/main" id="{A8A6B5DB-A438-43A4-1AFC-92DBD959940B}"/>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33">
                <a:extLst>
                  <a:ext uri="{FF2B5EF4-FFF2-40B4-BE49-F238E27FC236}">
                    <a16:creationId xmlns:a16="http://schemas.microsoft.com/office/drawing/2014/main" id="{37D2C93C-4B19-053E-4088-B81B4B577F91}"/>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34">
                <a:extLst>
                  <a:ext uri="{FF2B5EF4-FFF2-40B4-BE49-F238E27FC236}">
                    <a16:creationId xmlns:a16="http://schemas.microsoft.com/office/drawing/2014/main" id="{0B6AE0F5-51A1-3892-CB47-3F85E53371E3}"/>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35">
                <a:extLst>
                  <a:ext uri="{FF2B5EF4-FFF2-40B4-BE49-F238E27FC236}">
                    <a16:creationId xmlns:a16="http://schemas.microsoft.com/office/drawing/2014/main" id="{E2505E3F-26F7-0FD7-5CC6-A92112501BB7}"/>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Cloud 36">
                <a:extLst>
                  <a:ext uri="{FF2B5EF4-FFF2-40B4-BE49-F238E27FC236}">
                    <a16:creationId xmlns:a16="http://schemas.microsoft.com/office/drawing/2014/main" id="{4273BB44-D67A-B81E-B50F-33CE3A7553F1}"/>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Cloud 37">
                <a:extLst>
                  <a:ext uri="{FF2B5EF4-FFF2-40B4-BE49-F238E27FC236}">
                    <a16:creationId xmlns:a16="http://schemas.microsoft.com/office/drawing/2014/main" id="{305F65B3-DAD1-F1E0-9D3B-D6CE3A5F44A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38">
                <a:extLst>
                  <a:ext uri="{FF2B5EF4-FFF2-40B4-BE49-F238E27FC236}">
                    <a16:creationId xmlns:a16="http://schemas.microsoft.com/office/drawing/2014/main" id="{E333BBF1-A190-3633-735D-9AD119D195B0}"/>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 name="Group 23">
                <a:extLst>
                  <a:ext uri="{FF2B5EF4-FFF2-40B4-BE49-F238E27FC236}">
                    <a16:creationId xmlns:a16="http://schemas.microsoft.com/office/drawing/2014/main" id="{92091EE6-B015-0F52-7A16-BB35ECAFEE7B}"/>
                  </a:ext>
                </a:extLst>
              </p:cNvPr>
              <p:cNvGrpSpPr/>
              <p:nvPr/>
            </p:nvGrpSpPr>
            <p:grpSpPr>
              <a:xfrm>
                <a:off x="2383609" y="1732280"/>
                <a:ext cx="585850" cy="1566411"/>
                <a:chOff x="4699336" y="2759583"/>
                <a:chExt cx="1168064" cy="2193417"/>
              </a:xfrm>
            </p:grpSpPr>
            <p:sp>
              <p:nvSpPr>
                <p:cNvPr id="1033" name="Oval 44">
                  <a:extLst>
                    <a:ext uri="{FF2B5EF4-FFF2-40B4-BE49-F238E27FC236}">
                      <a16:creationId xmlns:a16="http://schemas.microsoft.com/office/drawing/2014/main" id="{7C7D22E6-6E39-9494-F358-DCBF8D8F100E}"/>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Trapezoid 45">
                  <a:extLst>
                    <a:ext uri="{FF2B5EF4-FFF2-40B4-BE49-F238E27FC236}">
                      <a16:creationId xmlns:a16="http://schemas.microsoft.com/office/drawing/2014/main" id="{5DB1ED6B-2600-A68B-CE05-1B43EA54EF18}"/>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rapezoid 46">
                  <a:extLst>
                    <a:ext uri="{FF2B5EF4-FFF2-40B4-BE49-F238E27FC236}">
                      <a16:creationId xmlns:a16="http://schemas.microsoft.com/office/drawing/2014/main" id="{0C412BEF-4A85-DCA5-B663-65E1E3C18709}"/>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9" name="Cloud 37">
                <a:extLst>
                  <a:ext uri="{FF2B5EF4-FFF2-40B4-BE49-F238E27FC236}">
                    <a16:creationId xmlns:a16="http://schemas.microsoft.com/office/drawing/2014/main" id="{9661823B-788B-6F75-5A62-8BEE910F1108}"/>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rapezoid 39">
                <a:extLst>
                  <a:ext uri="{FF2B5EF4-FFF2-40B4-BE49-F238E27FC236}">
                    <a16:creationId xmlns:a16="http://schemas.microsoft.com/office/drawing/2014/main" id="{6673816C-FFC0-3F8B-841D-5A8490AF290E}"/>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Cloud 42">
                <a:extLst>
                  <a:ext uri="{FF2B5EF4-FFF2-40B4-BE49-F238E27FC236}">
                    <a16:creationId xmlns:a16="http://schemas.microsoft.com/office/drawing/2014/main" id="{A01CCFD0-4748-57AB-1396-6E132DFD093D}"/>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43">
                <a:extLst>
                  <a:ext uri="{FF2B5EF4-FFF2-40B4-BE49-F238E27FC236}">
                    <a16:creationId xmlns:a16="http://schemas.microsoft.com/office/drawing/2014/main" id="{6F265120-D8C3-4247-1580-BF2F5A65D73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43">
              <a:extLst>
                <a:ext uri="{FF2B5EF4-FFF2-40B4-BE49-F238E27FC236}">
                  <a16:creationId xmlns:a16="http://schemas.microsoft.com/office/drawing/2014/main" id="{DAD2A40B-5C70-4EAE-30A4-2D34CD18373C}"/>
                </a:ext>
              </a:extLst>
            </p:cNvPr>
            <p:cNvGrpSpPr/>
            <p:nvPr/>
          </p:nvGrpSpPr>
          <p:grpSpPr>
            <a:xfrm rot="5003920">
              <a:off x="4483256" y="3608499"/>
              <a:ext cx="2563144" cy="392277"/>
              <a:chOff x="1600200" y="6781800"/>
              <a:chExt cx="2754086" cy="1143000"/>
            </a:xfrm>
            <a:solidFill>
              <a:schemeClr val="accent2"/>
            </a:solidFill>
          </p:grpSpPr>
          <p:sp>
            <p:nvSpPr>
              <p:cNvPr id="113" name="Chevron 210">
                <a:extLst>
                  <a:ext uri="{FF2B5EF4-FFF2-40B4-BE49-F238E27FC236}">
                    <a16:creationId xmlns:a16="http://schemas.microsoft.com/office/drawing/2014/main" id="{2C5EB78A-3151-5173-1BBD-223A2268650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Chevron 211">
                <a:extLst>
                  <a:ext uri="{FF2B5EF4-FFF2-40B4-BE49-F238E27FC236}">
                    <a16:creationId xmlns:a16="http://schemas.microsoft.com/office/drawing/2014/main" id="{419DC322-782D-5A23-6CC8-A64FB0123A47}"/>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Chevron 212">
                <a:extLst>
                  <a:ext uri="{FF2B5EF4-FFF2-40B4-BE49-F238E27FC236}">
                    <a16:creationId xmlns:a16="http://schemas.microsoft.com/office/drawing/2014/main" id="{9769DE81-792B-44A7-BDFA-905AED5CE604}"/>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Chevron 213">
                <a:extLst>
                  <a:ext uri="{FF2B5EF4-FFF2-40B4-BE49-F238E27FC236}">
                    <a16:creationId xmlns:a16="http://schemas.microsoft.com/office/drawing/2014/main" id="{B6CFFCD8-5E0F-CA4D-47FE-AD7011289028}"/>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Chevron 214">
                <a:extLst>
                  <a:ext uri="{FF2B5EF4-FFF2-40B4-BE49-F238E27FC236}">
                    <a16:creationId xmlns:a16="http://schemas.microsoft.com/office/drawing/2014/main" id="{995DB75D-3979-66EA-F108-1944D2B950F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hevron 215">
                <a:extLst>
                  <a:ext uri="{FF2B5EF4-FFF2-40B4-BE49-F238E27FC236}">
                    <a16:creationId xmlns:a16="http://schemas.microsoft.com/office/drawing/2014/main" id="{FDE29B1C-B308-9AA2-E202-044A2563FB51}"/>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Chevron 216">
                <a:extLst>
                  <a:ext uri="{FF2B5EF4-FFF2-40B4-BE49-F238E27FC236}">
                    <a16:creationId xmlns:a16="http://schemas.microsoft.com/office/drawing/2014/main" id="{BD8FADB2-768C-8E3C-462F-83B99C029290}"/>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3" name="Group 44">
              <a:extLst>
                <a:ext uri="{FF2B5EF4-FFF2-40B4-BE49-F238E27FC236}">
                  <a16:creationId xmlns:a16="http://schemas.microsoft.com/office/drawing/2014/main" id="{D7A2E17A-AF69-7C83-0882-A13DDE782FC0}"/>
                </a:ext>
              </a:extLst>
            </p:cNvPr>
            <p:cNvGrpSpPr/>
            <p:nvPr/>
          </p:nvGrpSpPr>
          <p:grpSpPr>
            <a:xfrm rot="16596080" flipH="1">
              <a:off x="3306425" y="3608499"/>
              <a:ext cx="2563144" cy="392277"/>
              <a:chOff x="1600200" y="6781800"/>
              <a:chExt cx="2754086" cy="1143000"/>
            </a:xfrm>
            <a:solidFill>
              <a:schemeClr val="accent2"/>
            </a:solidFill>
          </p:grpSpPr>
          <p:sp>
            <p:nvSpPr>
              <p:cNvPr id="106" name="Chevron 203">
                <a:extLst>
                  <a:ext uri="{FF2B5EF4-FFF2-40B4-BE49-F238E27FC236}">
                    <a16:creationId xmlns:a16="http://schemas.microsoft.com/office/drawing/2014/main" id="{DB72976A-2235-EFF0-619D-7F5D327C2DC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hevron 204">
                <a:extLst>
                  <a:ext uri="{FF2B5EF4-FFF2-40B4-BE49-F238E27FC236}">
                    <a16:creationId xmlns:a16="http://schemas.microsoft.com/office/drawing/2014/main" id="{BD4486C1-BACA-0C74-3C82-BC80F5B9066D}"/>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Chevron 205">
                <a:extLst>
                  <a:ext uri="{FF2B5EF4-FFF2-40B4-BE49-F238E27FC236}">
                    <a16:creationId xmlns:a16="http://schemas.microsoft.com/office/drawing/2014/main" id="{6C079D63-EC8D-F796-9BA1-5D5F9816E9CF}"/>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Chevron 206">
                <a:extLst>
                  <a:ext uri="{FF2B5EF4-FFF2-40B4-BE49-F238E27FC236}">
                    <a16:creationId xmlns:a16="http://schemas.microsoft.com/office/drawing/2014/main" id="{D36C7798-3F4C-2D60-F6EB-1801D928AA02}"/>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hevron 207">
                <a:extLst>
                  <a:ext uri="{FF2B5EF4-FFF2-40B4-BE49-F238E27FC236}">
                    <a16:creationId xmlns:a16="http://schemas.microsoft.com/office/drawing/2014/main" id="{652AE22A-6357-014F-2C65-A11D475F15E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Chevron 208">
                <a:extLst>
                  <a:ext uri="{FF2B5EF4-FFF2-40B4-BE49-F238E27FC236}">
                    <a16:creationId xmlns:a16="http://schemas.microsoft.com/office/drawing/2014/main" id="{9340AA43-7394-4532-8689-C6EAA90602C9}"/>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Chevron 209">
                <a:extLst>
                  <a:ext uri="{FF2B5EF4-FFF2-40B4-BE49-F238E27FC236}">
                    <a16:creationId xmlns:a16="http://schemas.microsoft.com/office/drawing/2014/main" id="{8909BBA1-4A9B-647F-0EF0-751A964D409A}"/>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5" name="Rectangle 104">
              <a:extLst>
                <a:ext uri="{FF2B5EF4-FFF2-40B4-BE49-F238E27FC236}">
                  <a16:creationId xmlns:a16="http://schemas.microsoft.com/office/drawing/2014/main" id="{70C94DD4-7270-F7CC-9319-7E95738369DD}"/>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6" name="Group 126">
            <a:extLst>
              <a:ext uri="{FF2B5EF4-FFF2-40B4-BE49-F238E27FC236}">
                <a16:creationId xmlns:a16="http://schemas.microsoft.com/office/drawing/2014/main" id="{3747AFFE-E6AB-FA80-6D0C-9CD259D74F42}"/>
              </a:ext>
            </a:extLst>
          </p:cNvPr>
          <p:cNvGrpSpPr/>
          <p:nvPr/>
        </p:nvGrpSpPr>
        <p:grpSpPr>
          <a:xfrm>
            <a:off x="861760" y="3478106"/>
            <a:ext cx="1357498" cy="2633234"/>
            <a:chOff x="4055921" y="526432"/>
            <a:chExt cx="2763545" cy="5360642"/>
          </a:xfrm>
        </p:grpSpPr>
        <p:sp>
          <p:nvSpPr>
            <p:cNvPr id="1037" name="Oval 1036">
              <a:extLst>
                <a:ext uri="{FF2B5EF4-FFF2-40B4-BE49-F238E27FC236}">
                  <a16:creationId xmlns:a16="http://schemas.microsoft.com/office/drawing/2014/main" id="{307EB057-589E-1013-5C25-A9F5DFCCAF23}"/>
                </a:ext>
              </a:extLst>
            </p:cNvPr>
            <p:cNvSpPr/>
            <p:nvPr/>
          </p:nvSpPr>
          <p:spPr>
            <a:xfrm rot="20950279">
              <a:off x="4769039" y="5331999"/>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6FAB8B1D-88DF-3D43-75AA-70927AEA3B79}"/>
                </a:ext>
              </a:extLst>
            </p:cNvPr>
            <p:cNvSpPr/>
            <p:nvPr/>
          </p:nvSpPr>
          <p:spPr>
            <a:xfrm rot="20950279">
              <a:off x="5531041" y="5331998"/>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BBBC1887-860F-17C5-C5E3-B5A600809F5A}"/>
                </a:ext>
              </a:extLst>
            </p:cNvPr>
            <p:cNvSpPr/>
            <p:nvPr/>
          </p:nvSpPr>
          <p:spPr>
            <a:xfrm rot="19177558">
              <a:off x="4055921" y="4150089"/>
              <a:ext cx="842492" cy="3746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A88AA46C-1008-AC8E-F5AD-B0B64CF5E59E}"/>
                </a:ext>
              </a:extLst>
            </p:cNvPr>
            <p:cNvSpPr/>
            <p:nvPr/>
          </p:nvSpPr>
          <p:spPr>
            <a:xfrm rot="3284722" flipH="1">
              <a:off x="6210908" y="4068818"/>
              <a:ext cx="842492" cy="3746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Trapezoid 1040">
              <a:extLst>
                <a:ext uri="{FF2B5EF4-FFF2-40B4-BE49-F238E27FC236}">
                  <a16:creationId xmlns:a16="http://schemas.microsoft.com/office/drawing/2014/main" id="{2F1B18C5-9860-2477-BBE2-6E5CBED6B666}"/>
                </a:ext>
              </a:extLst>
            </p:cNvPr>
            <p:cNvSpPr/>
            <p:nvPr/>
          </p:nvSpPr>
          <p:spPr>
            <a:xfrm rot="1217087" flipH="1">
              <a:off x="4376605" y="2616314"/>
              <a:ext cx="821445" cy="184628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rapezoid 1041">
              <a:extLst>
                <a:ext uri="{FF2B5EF4-FFF2-40B4-BE49-F238E27FC236}">
                  <a16:creationId xmlns:a16="http://schemas.microsoft.com/office/drawing/2014/main" id="{3FDBBB95-1DCF-26C6-8D78-844BE1DFE956}"/>
                </a:ext>
              </a:extLst>
            </p:cNvPr>
            <p:cNvSpPr/>
            <p:nvPr/>
          </p:nvSpPr>
          <p:spPr>
            <a:xfrm rot="20382913">
              <a:off x="5999732" y="2606855"/>
              <a:ext cx="754619" cy="178170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rapezoid 1042">
              <a:extLst>
                <a:ext uri="{FF2B5EF4-FFF2-40B4-BE49-F238E27FC236}">
                  <a16:creationId xmlns:a16="http://schemas.microsoft.com/office/drawing/2014/main" id="{1248C4C8-8728-C60B-243B-ABD5971622E2}"/>
                </a:ext>
              </a:extLst>
            </p:cNvPr>
            <p:cNvSpPr/>
            <p:nvPr/>
          </p:nvSpPr>
          <p:spPr>
            <a:xfrm>
              <a:off x="4694999" y="2532652"/>
              <a:ext cx="1825584" cy="307800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Chord 1043">
              <a:extLst>
                <a:ext uri="{FF2B5EF4-FFF2-40B4-BE49-F238E27FC236}">
                  <a16:creationId xmlns:a16="http://schemas.microsoft.com/office/drawing/2014/main" id="{66DCF206-BA58-B60C-77AD-14CB04FC7B6E}"/>
                </a:ext>
              </a:extLst>
            </p:cNvPr>
            <p:cNvSpPr/>
            <p:nvPr/>
          </p:nvSpPr>
          <p:spPr>
            <a:xfrm rot="7621963">
              <a:off x="4853222" y="563675"/>
              <a:ext cx="1799756" cy="1983060"/>
            </a:xfrm>
            <a:prstGeom prst="chord">
              <a:avLst>
                <a:gd name="adj1" fmla="val 2700000"/>
                <a:gd name="adj2" fmla="val 15640335"/>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rapezoid 1044">
              <a:extLst>
                <a:ext uri="{FF2B5EF4-FFF2-40B4-BE49-F238E27FC236}">
                  <a16:creationId xmlns:a16="http://schemas.microsoft.com/office/drawing/2014/main" id="{4226078A-6482-8468-62EF-97DDA49D70F5}"/>
                </a:ext>
              </a:extLst>
            </p:cNvPr>
            <p:cNvSpPr/>
            <p:nvPr/>
          </p:nvSpPr>
          <p:spPr>
            <a:xfrm rot="3750173">
              <a:off x="4211366" y="3992801"/>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Cloud 1045">
              <a:extLst>
                <a:ext uri="{FF2B5EF4-FFF2-40B4-BE49-F238E27FC236}">
                  <a16:creationId xmlns:a16="http://schemas.microsoft.com/office/drawing/2014/main" id="{8BAEEFF4-D058-6A2C-16D1-619D63172CA9}"/>
                </a:ext>
              </a:extLst>
            </p:cNvPr>
            <p:cNvSpPr/>
            <p:nvPr/>
          </p:nvSpPr>
          <p:spPr>
            <a:xfrm rot="671737">
              <a:off x="4573997" y="1030680"/>
              <a:ext cx="651921" cy="243922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Cloud 1046">
              <a:extLst>
                <a:ext uri="{FF2B5EF4-FFF2-40B4-BE49-F238E27FC236}">
                  <a16:creationId xmlns:a16="http://schemas.microsoft.com/office/drawing/2014/main" id="{5AEE3D76-2EC3-AD65-0640-870079FBD4F3}"/>
                </a:ext>
              </a:extLst>
            </p:cNvPr>
            <p:cNvSpPr/>
            <p:nvPr/>
          </p:nvSpPr>
          <p:spPr>
            <a:xfrm rot="20928263" flipH="1">
              <a:off x="5993896" y="1272641"/>
              <a:ext cx="762456" cy="21626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a:extLst>
                <a:ext uri="{FF2B5EF4-FFF2-40B4-BE49-F238E27FC236}">
                  <a16:creationId xmlns:a16="http://schemas.microsoft.com/office/drawing/2014/main" id="{71098574-3A7C-2CB7-7342-996D783B731E}"/>
                </a:ext>
              </a:extLst>
            </p:cNvPr>
            <p:cNvSpPr/>
            <p:nvPr/>
          </p:nvSpPr>
          <p:spPr>
            <a:xfrm>
              <a:off x="5318264" y="2381803"/>
              <a:ext cx="492739" cy="6706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rapezoid 1048">
              <a:extLst>
                <a:ext uri="{FF2B5EF4-FFF2-40B4-BE49-F238E27FC236}">
                  <a16:creationId xmlns:a16="http://schemas.microsoft.com/office/drawing/2014/main" id="{F5982C68-0F63-CAAB-FB2A-7D472891EB55}"/>
                </a:ext>
              </a:extLst>
            </p:cNvPr>
            <p:cNvSpPr/>
            <p:nvPr/>
          </p:nvSpPr>
          <p:spPr>
            <a:xfrm rot="4384463">
              <a:off x="3827107" y="4066227"/>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Trapezoid 1049">
              <a:extLst>
                <a:ext uri="{FF2B5EF4-FFF2-40B4-BE49-F238E27FC236}">
                  <a16:creationId xmlns:a16="http://schemas.microsoft.com/office/drawing/2014/main" id="{6FD764E8-AEB7-0C7A-1D74-E4DB00BBC639}"/>
                </a:ext>
              </a:extLst>
            </p:cNvPr>
            <p:cNvSpPr/>
            <p:nvPr/>
          </p:nvSpPr>
          <p:spPr>
            <a:xfrm rot="4351830">
              <a:off x="4069000" y="4063690"/>
              <a:ext cx="3051046" cy="384882"/>
            </a:xfrm>
            <a:prstGeom prst="trapezoid">
              <a:avLst>
                <a:gd name="adj" fmla="val 863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1" name="Group 107">
              <a:extLst>
                <a:ext uri="{FF2B5EF4-FFF2-40B4-BE49-F238E27FC236}">
                  <a16:creationId xmlns:a16="http://schemas.microsoft.com/office/drawing/2014/main" id="{A4D72411-5E6F-C181-8882-DC6F2E4917C5}"/>
                </a:ext>
              </a:extLst>
            </p:cNvPr>
            <p:cNvGrpSpPr/>
            <p:nvPr/>
          </p:nvGrpSpPr>
          <p:grpSpPr>
            <a:xfrm>
              <a:off x="4724400" y="2590800"/>
              <a:ext cx="685800" cy="838200"/>
              <a:chOff x="8077200" y="2590800"/>
              <a:chExt cx="685800" cy="838200"/>
            </a:xfrm>
          </p:grpSpPr>
          <p:sp>
            <p:nvSpPr>
              <p:cNvPr id="1068" name="Oval 1067">
                <a:extLst>
                  <a:ext uri="{FF2B5EF4-FFF2-40B4-BE49-F238E27FC236}">
                    <a16:creationId xmlns:a16="http://schemas.microsoft.com/office/drawing/2014/main" id="{0B4A4C71-776D-1C3B-0D56-829FC123640C}"/>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Quad Arrow 35">
                <a:extLst>
                  <a:ext uri="{FF2B5EF4-FFF2-40B4-BE49-F238E27FC236}">
                    <a16:creationId xmlns:a16="http://schemas.microsoft.com/office/drawing/2014/main" id="{A4337444-87BA-1010-9D54-7A7EC755AB8C}"/>
                  </a:ext>
                </a:extLst>
              </p:cNvPr>
              <p:cNvSpPr/>
              <p:nvPr/>
            </p:nvSpPr>
            <p:spPr>
              <a:xfrm>
                <a:off x="8077200" y="2667000"/>
                <a:ext cx="685800" cy="685800"/>
              </a:xfrm>
              <a:prstGeom prst="quadArrow">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2" name="Oval 1051">
              <a:extLst>
                <a:ext uri="{FF2B5EF4-FFF2-40B4-BE49-F238E27FC236}">
                  <a16:creationId xmlns:a16="http://schemas.microsoft.com/office/drawing/2014/main" id="{6EFD9FA2-118C-2F32-313A-1A7B7E3F8747}"/>
                </a:ext>
              </a:extLst>
            </p:cNvPr>
            <p:cNvSpPr/>
            <p:nvPr/>
          </p:nvSpPr>
          <p:spPr>
            <a:xfrm>
              <a:off x="4892530" y="781629"/>
              <a:ext cx="1290424" cy="21114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Moon 1052">
              <a:extLst>
                <a:ext uri="{FF2B5EF4-FFF2-40B4-BE49-F238E27FC236}">
                  <a16:creationId xmlns:a16="http://schemas.microsoft.com/office/drawing/2014/main" id="{B7E99B87-FFE4-C500-D925-15B4D048703F}"/>
                </a:ext>
              </a:extLst>
            </p:cNvPr>
            <p:cNvSpPr/>
            <p:nvPr/>
          </p:nvSpPr>
          <p:spPr>
            <a:xfrm rot="5743566">
              <a:off x="5384800" y="-19307"/>
              <a:ext cx="812800" cy="1981200"/>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Moon 1053">
              <a:extLst>
                <a:ext uri="{FF2B5EF4-FFF2-40B4-BE49-F238E27FC236}">
                  <a16:creationId xmlns:a16="http://schemas.microsoft.com/office/drawing/2014/main" id="{B5972349-AE6C-028A-9314-5A3B6FE1A108}"/>
                </a:ext>
              </a:extLst>
            </p:cNvPr>
            <p:cNvSpPr/>
            <p:nvPr/>
          </p:nvSpPr>
          <p:spPr>
            <a:xfrm rot="5743566">
              <a:off x="5447734" y="-79953"/>
              <a:ext cx="667004" cy="1879774"/>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5" name="Group 124">
              <a:extLst>
                <a:ext uri="{FF2B5EF4-FFF2-40B4-BE49-F238E27FC236}">
                  <a16:creationId xmlns:a16="http://schemas.microsoft.com/office/drawing/2014/main" id="{D74706A5-C9B5-5367-D684-66AB0363A155}"/>
                </a:ext>
              </a:extLst>
            </p:cNvPr>
            <p:cNvGrpSpPr/>
            <p:nvPr/>
          </p:nvGrpSpPr>
          <p:grpSpPr>
            <a:xfrm>
              <a:off x="5105400" y="914400"/>
              <a:ext cx="1272905" cy="371557"/>
              <a:chOff x="7557386" y="1121682"/>
              <a:chExt cx="1272905" cy="371557"/>
            </a:xfrm>
          </p:grpSpPr>
          <p:grpSp>
            <p:nvGrpSpPr>
              <p:cNvPr id="1056" name="Group 110">
                <a:extLst>
                  <a:ext uri="{FF2B5EF4-FFF2-40B4-BE49-F238E27FC236}">
                    <a16:creationId xmlns:a16="http://schemas.microsoft.com/office/drawing/2014/main" id="{E327F914-BC73-44F9-8894-BD03E04B9D47}"/>
                  </a:ext>
                </a:extLst>
              </p:cNvPr>
              <p:cNvGrpSpPr/>
              <p:nvPr/>
            </p:nvGrpSpPr>
            <p:grpSpPr>
              <a:xfrm rot="401849">
                <a:off x="7557386" y="1163079"/>
                <a:ext cx="359190" cy="254000"/>
                <a:chOff x="8077200" y="2590800"/>
                <a:chExt cx="687114" cy="838200"/>
              </a:xfrm>
            </p:grpSpPr>
            <p:sp>
              <p:nvSpPr>
                <p:cNvPr id="1066" name="Oval 1065">
                  <a:extLst>
                    <a:ext uri="{FF2B5EF4-FFF2-40B4-BE49-F238E27FC236}">
                      <a16:creationId xmlns:a16="http://schemas.microsoft.com/office/drawing/2014/main" id="{57D4EFBE-624B-1D1B-9922-195135862EF1}"/>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Quad Arrow 33">
                  <a:extLst>
                    <a:ext uri="{FF2B5EF4-FFF2-40B4-BE49-F238E27FC236}">
                      <a16:creationId xmlns:a16="http://schemas.microsoft.com/office/drawing/2014/main" id="{563B13DA-98C8-01A4-3D9A-137710C3F221}"/>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7" name="Group 113">
                <a:extLst>
                  <a:ext uri="{FF2B5EF4-FFF2-40B4-BE49-F238E27FC236}">
                    <a16:creationId xmlns:a16="http://schemas.microsoft.com/office/drawing/2014/main" id="{8A5A474B-AC50-38D2-7649-035F79CCBE4E}"/>
                  </a:ext>
                </a:extLst>
              </p:cNvPr>
              <p:cNvGrpSpPr/>
              <p:nvPr/>
            </p:nvGrpSpPr>
            <p:grpSpPr>
              <a:xfrm rot="401849">
                <a:off x="7854102" y="1121682"/>
                <a:ext cx="358503" cy="254000"/>
                <a:chOff x="8077200" y="2590800"/>
                <a:chExt cx="685800" cy="838200"/>
              </a:xfrm>
            </p:grpSpPr>
            <p:sp>
              <p:nvSpPr>
                <p:cNvPr id="1064" name="Oval 1063">
                  <a:extLst>
                    <a:ext uri="{FF2B5EF4-FFF2-40B4-BE49-F238E27FC236}">
                      <a16:creationId xmlns:a16="http://schemas.microsoft.com/office/drawing/2014/main" id="{3DBB7082-64CD-AB28-AB20-DCDA8324A68C}"/>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Quad Arrow 31">
                  <a:extLst>
                    <a:ext uri="{FF2B5EF4-FFF2-40B4-BE49-F238E27FC236}">
                      <a16:creationId xmlns:a16="http://schemas.microsoft.com/office/drawing/2014/main" id="{8BBDDC7C-8253-3791-5443-6B581092813E}"/>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8" name="Group 116">
                <a:extLst>
                  <a:ext uri="{FF2B5EF4-FFF2-40B4-BE49-F238E27FC236}">
                    <a16:creationId xmlns:a16="http://schemas.microsoft.com/office/drawing/2014/main" id="{A2B21F1C-3292-FE63-0969-B9E8D5A2FA7C}"/>
                  </a:ext>
                </a:extLst>
              </p:cNvPr>
              <p:cNvGrpSpPr/>
              <p:nvPr/>
            </p:nvGrpSpPr>
            <p:grpSpPr>
              <a:xfrm rot="401849">
                <a:off x="8150815" y="1156524"/>
                <a:ext cx="358503" cy="254000"/>
                <a:chOff x="8077200" y="2590800"/>
                <a:chExt cx="685800" cy="838200"/>
              </a:xfrm>
            </p:grpSpPr>
            <p:sp>
              <p:nvSpPr>
                <p:cNvPr id="1062" name="Oval 1061">
                  <a:extLst>
                    <a:ext uri="{FF2B5EF4-FFF2-40B4-BE49-F238E27FC236}">
                      <a16:creationId xmlns:a16="http://schemas.microsoft.com/office/drawing/2014/main" id="{4AD22067-D51C-6832-FC6D-B8113B81964C}"/>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Quad Arrow 29">
                  <a:extLst>
                    <a:ext uri="{FF2B5EF4-FFF2-40B4-BE49-F238E27FC236}">
                      <a16:creationId xmlns:a16="http://schemas.microsoft.com/office/drawing/2014/main" id="{8A736EB2-64DE-624B-90C2-15E782E78D72}"/>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9" name="Group 119">
                <a:extLst>
                  <a:ext uri="{FF2B5EF4-FFF2-40B4-BE49-F238E27FC236}">
                    <a16:creationId xmlns:a16="http://schemas.microsoft.com/office/drawing/2014/main" id="{A3A2E2D3-F7FC-C8F7-2A40-AD9AED250FA9}"/>
                  </a:ext>
                </a:extLst>
              </p:cNvPr>
              <p:cNvGrpSpPr/>
              <p:nvPr/>
            </p:nvGrpSpPr>
            <p:grpSpPr>
              <a:xfrm rot="401849">
                <a:off x="8471788" y="1239239"/>
                <a:ext cx="358503" cy="254000"/>
                <a:chOff x="8077200" y="2590800"/>
                <a:chExt cx="685800" cy="838200"/>
              </a:xfrm>
            </p:grpSpPr>
            <p:sp>
              <p:nvSpPr>
                <p:cNvPr id="1060" name="Oval 1059">
                  <a:extLst>
                    <a:ext uri="{FF2B5EF4-FFF2-40B4-BE49-F238E27FC236}">
                      <a16:creationId xmlns:a16="http://schemas.microsoft.com/office/drawing/2014/main" id="{4D5B3EEE-6C01-AE3D-3E71-B3091A2FA40D}"/>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Quad Arrow 27">
                  <a:extLst>
                    <a:ext uri="{FF2B5EF4-FFF2-40B4-BE49-F238E27FC236}">
                      <a16:creationId xmlns:a16="http://schemas.microsoft.com/office/drawing/2014/main" id="{68BA9D52-7466-308A-383F-B8F20BE8A047}"/>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87391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1000"/>
                                        <p:tgtEl>
                                          <p:spTgt spid="104"/>
                                        </p:tgtEl>
                                      </p:cBhvr>
                                    </p:animEffect>
                                    <p:anim calcmode="lin" valueType="num">
                                      <p:cBhvr>
                                        <p:cTn id="24" dur="1000" fill="hold"/>
                                        <p:tgtEl>
                                          <p:spTgt spid="104"/>
                                        </p:tgtEl>
                                        <p:attrNameLst>
                                          <p:attrName>ppt_x</p:attrName>
                                        </p:attrNameLst>
                                      </p:cBhvr>
                                      <p:tavLst>
                                        <p:tav tm="0">
                                          <p:val>
                                            <p:strVal val="#ppt_x"/>
                                          </p:val>
                                        </p:tav>
                                        <p:tav tm="100000">
                                          <p:val>
                                            <p:strVal val="#ppt_x"/>
                                          </p:val>
                                        </p:tav>
                                      </p:tavLst>
                                    </p:anim>
                                    <p:anim calcmode="lin" valueType="num">
                                      <p:cBhvr>
                                        <p:cTn id="25"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586294"/>
            <a:ext cx="7470589" cy="1569660"/>
          </a:xfrm>
          <a:prstGeom prst="rect">
            <a:avLst/>
          </a:prstGeom>
          <a:noFill/>
        </p:spPr>
        <p:txBody>
          <a:bodyPr wrap="square" rtlCol="0">
            <a:spAutoFit/>
          </a:bodyPr>
          <a:lstStyle/>
          <a:p>
            <a:pPr algn="ctr"/>
            <a:r>
              <a:rPr lang="en-US" sz="3200" dirty="0">
                <a:solidFill>
                  <a:schemeClr val="bg1"/>
                </a:solidFill>
              </a:rPr>
              <a:t>On certain occasions he taught those around him to pray as he demonstrated at the raising of Lazarus. </a:t>
            </a:r>
          </a:p>
        </p:txBody>
      </p:sp>
      <p:pic>
        <p:nvPicPr>
          <p:cNvPr id="5" name="Picture 4" descr="lazarus8.jpg"/>
          <p:cNvPicPr>
            <a:picLocks noChangeAspect="1"/>
          </p:cNvPicPr>
          <p:nvPr/>
        </p:nvPicPr>
        <p:blipFill>
          <a:blip r:embed="rId2" cstate="print"/>
          <a:stretch>
            <a:fillRect/>
          </a:stretch>
        </p:blipFill>
        <p:spPr>
          <a:xfrm>
            <a:off x="1035125" y="2538805"/>
            <a:ext cx="4234121" cy="3175299"/>
          </a:xfrm>
          <a:prstGeom prst="rect">
            <a:avLst/>
          </a:prstGeom>
        </p:spPr>
      </p:pic>
      <p:sp>
        <p:nvSpPr>
          <p:cNvPr id="7" name="Rectangle 6"/>
          <p:cNvSpPr/>
          <p:nvPr/>
        </p:nvSpPr>
        <p:spPr>
          <a:xfrm>
            <a:off x="0" y="6488668"/>
            <a:ext cx="3057247" cy="646331"/>
          </a:xfrm>
          <a:prstGeom prst="rect">
            <a:avLst/>
          </a:prstGeom>
        </p:spPr>
        <p:txBody>
          <a:bodyPr wrap="none">
            <a:spAutoFit/>
          </a:bodyPr>
          <a:lstStyle/>
          <a:p>
            <a:r>
              <a:rPr lang="en-US" dirty="0">
                <a:solidFill>
                  <a:schemeClr val="bg1"/>
                </a:solidFill>
              </a:rPr>
              <a:t>John 11:41; 3 Nephi 18:15-25</a:t>
            </a:r>
          </a:p>
          <a:p>
            <a:endParaRPr lang="en-US" dirty="0"/>
          </a:p>
        </p:txBody>
      </p:sp>
      <p:pic>
        <p:nvPicPr>
          <p:cNvPr id="25602" name="Picture 2" descr="Image result for jesus prayed as child"/>
          <p:cNvPicPr>
            <a:picLocks noChangeAspect="1" noChangeArrowheads="1"/>
          </p:cNvPicPr>
          <p:nvPr/>
        </p:nvPicPr>
        <p:blipFill>
          <a:blip r:embed="rId3" cstate="print"/>
          <a:srcRect/>
          <a:stretch>
            <a:fillRect/>
          </a:stretch>
        </p:blipFill>
        <p:spPr bwMode="auto">
          <a:xfrm>
            <a:off x="6803800" y="3064194"/>
            <a:ext cx="3852693" cy="2583572"/>
          </a:xfrm>
          <a:prstGeom prst="rect">
            <a:avLst/>
          </a:prstGeom>
          <a:noFill/>
        </p:spPr>
      </p:pic>
      <p:sp>
        <p:nvSpPr>
          <p:cNvPr id="8" name="TextBox 7"/>
          <p:cNvSpPr txBox="1"/>
          <p:nvPr/>
        </p:nvSpPr>
        <p:spPr>
          <a:xfrm>
            <a:off x="5712310" y="5773272"/>
            <a:ext cx="6232264" cy="584775"/>
          </a:xfrm>
          <a:prstGeom prst="rect">
            <a:avLst/>
          </a:prstGeom>
          <a:noFill/>
        </p:spPr>
        <p:txBody>
          <a:bodyPr wrap="square" rtlCol="0">
            <a:spAutoFit/>
          </a:bodyPr>
          <a:lstStyle/>
          <a:p>
            <a:pPr algn="ctr"/>
            <a:r>
              <a:rPr lang="en-US" sz="3200" dirty="0">
                <a:solidFill>
                  <a:schemeClr val="bg1"/>
                </a:solidFill>
              </a:rPr>
              <a:t>He also taught the Nephites to pray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12800" y="457201"/>
            <a:ext cx="10160000" cy="1938992"/>
          </a:xfrm>
          <a:prstGeom prst="rect">
            <a:avLst/>
          </a:prstGeom>
          <a:noFill/>
        </p:spPr>
        <p:txBody>
          <a:bodyPr wrap="square" rtlCol="0">
            <a:spAutoFit/>
          </a:bodyPr>
          <a:lstStyle/>
          <a:p>
            <a:pPr algn="ctr"/>
            <a:r>
              <a:rPr lang="en-US" sz="4000" dirty="0">
                <a:solidFill>
                  <a:schemeClr val="bg1"/>
                </a:solidFill>
              </a:rPr>
              <a:t>Jesus prayed day and night, sometimes through the night.</a:t>
            </a:r>
          </a:p>
          <a:p>
            <a:pPr algn="ctr"/>
            <a:r>
              <a:rPr lang="en-US" sz="4000" dirty="0">
                <a:solidFill>
                  <a:schemeClr val="bg1"/>
                </a:solidFill>
              </a:rPr>
              <a:t>And he prayed before choosing the apostles </a:t>
            </a:r>
          </a:p>
        </p:txBody>
      </p:sp>
      <p:pic>
        <p:nvPicPr>
          <p:cNvPr id="5" name="Picture 4" descr="Picture1.jpg"/>
          <p:cNvPicPr>
            <a:picLocks noChangeAspect="1"/>
          </p:cNvPicPr>
          <p:nvPr/>
        </p:nvPicPr>
        <p:blipFill>
          <a:blip r:embed="rId2" cstate="print"/>
          <a:stretch>
            <a:fillRect/>
          </a:stretch>
        </p:blipFill>
        <p:spPr>
          <a:xfrm>
            <a:off x="6908800" y="2971801"/>
            <a:ext cx="4064000" cy="2287521"/>
          </a:xfrm>
          <a:prstGeom prst="rect">
            <a:avLst/>
          </a:prstGeom>
        </p:spPr>
      </p:pic>
      <p:pic>
        <p:nvPicPr>
          <p:cNvPr id="7" name="Picture 6" descr="3600.gif"/>
          <p:cNvPicPr>
            <a:picLocks noChangeAspect="1"/>
          </p:cNvPicPr>
          <p:nvPr/>
        </p:nvPicPr>
        <p:blipFill>
          <a:blip r:embed="rId3" cstate="print"/>
          <a:stretch>
            <a:fillRect/>
          </a:stretch>
        </p:blipFill>
        <p:spPr>
          <a:xfrm>
            <a:off x="892885" y="3130475"/>
            <a:ext cx="5181600" cy="2914426"/>
          </a:xfrm>
          <a:prstGeom prst="rect">
            <a:avLst/>
          </a:prstGeom>
        </p:spPr>
      </p:pic>
      <p:sp>
        <p:nvSpPr>
          <p:cNvPr id="8" name="Rectangle 7"/>
          <p:cNvSpPr/>
          <p:nvPr/>
        </p:nvSpPr>
        <p:spPr>
          <a:xfrm>
            <a:off x="0" y="6488668"/>
            <a:ext cx="1387496" cy="369332"/>
          </a:xfrm>
          <a:prstGeom prst="rect">
            <a:avLst/>
          </a:prstGeom>
        </p:spPr>
        <p:txBody>
          <a:bodyPr wrap="none">
            <a:spAutoFit/>
          </a:bodyPr>
          <a:lstStyle/>
          <a:p>
            <a:r>
              <a:rPr lang="en-US" dirty="0">
                <a:solidFill>
                  <a:schemeClr val="bg1"/>
                </a:solidFill>
              </a:rPr>
              <a:t>Luke 6:12-13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rPr>
              <a:t>Jesus prayed in the Garden of Gethsemane </a:t>
            </a:r>
          </a:p>
        </p:txBody>
      </p:sp>
      <p:sp>
        <p:nvSpPr>
          <p:cNvPr id="7" name="Rectangle 6"/>
          <p:cNvSpPr/>
          <p:nvPr/>
        </p:nvSpPr>
        <p:spPr>
          <a:xfrm>
            <a:off x="0" y="6488668"/>
            <a:ext cx="1564852" cy="369332"/>
          </a:xfrm>
          <a:prstGeom prst="rect">
            <a:avLst/>
          </a:prstGeom>
        </p:spPr>
        <p:txBody>
          <a:bodyPr wrap="none">
            <a:spAutoFit/>
          </a:bodyPr>
          <a:lstStyle/>
          <a:p>
            <a:r>
              <a:rPr lang="en-US" dirty="0">
                <a:solidFill>
                  <a:schemeClr val="bg1"/>
                </a:solidFill>
              </a:rPr>
              <a:t>Mark 14:32-41</a:t>
            </a:r>
          </a:p>
        </p:txBody>
      </p:sp>
      <p:pic>
        <p:nvPicPr>
          <p:cNvPr id="8" name="Picture 7" descr="5854698_orig.jpg"/>
          <p:cNvPicPr>
            <a:picLocks noChangeAspect="1"/>
          </p:cNvPicPr>
          <p:nvPr/>
        </p:nvPicPr>
        <p:blipFill>
          <a:blip r:embed="rId2" cstate="print"/>
          <a:stretch>
            <a:fillRect/>
          </a:stretch>
        </p:blipFill>
        <p:spPr>
          <a:xfrm>
            <a:off x="4781774" y="1180408"/>
            <a:ext cx="1866450" cy="2334582"/>
          </a:xfrm>
          <a:prstGeom prst="rect">
            <a:avLst/>
          </a:prstGeom>
        </p:spPr>
      </p:pic>
      <p:pic>
        <p:nvPicPr>
          <p:cNvPr id="23554" name="Picture 2" descr="Image result for jesus prayed as child"/>
          <p:cNvPicPr>
            <a:picLocks noChangeAspect="1" noChangeArrowheads="1"/>
          </p:cNvPicPr>
          <p:nvPr/>
        </p:nvPicPr>
        <p:blipFill>
          <a:blip r:embed="rId3" cstate="print"/>
          <a:srcRect/>
          <a:stretch>
            <a:fillRect/>
          </a:stretch>
        </p:blipFill>
        <p:spPr bwMode="auto">
          <a:xfrm>
            <a:off x="7771989" y="1551791"/>
            <a:ext cx="3333750" cy="3333750"/>
          </a:xfrm>
          <a:prstGeom prst="rect">
            <a:avLst/>
          </a:prstGeom>
          <a:noFill/>
        </p:spPr>
      </p:pic>
      <p:pic>
        <p:nvPicPr>
          <p:cNvPr id="23556" name="Picture 4" descr="Image result for jesus prayed as child"/>
          <p:cNvPicPr>
            <a:picLocks noChangeAspect="1" noChangeArrowheads="1"/>
          </p:cNvPicPr>
          <p:nvPr/>
        </p:nvPicPr>
        <p:blipFill>
          <a:blip r:embed="rId4" cstate="print"/>
          <a:srcRect/>
          <a:stretch>
            <a:fillRect/>
          </a:stretch>
        </p:blipFill>
        <p:spPr bwMode="auto">
          <a:xfrm>
            <a:off x="3436656" y="3933713"/>
            <a:ext cx="3333750" cy="2552700"/>
          </a:xfrm>
          <a:prstGeom prst="rect">
            <a:avLst/>
          </a:prstGeom>
          <a:noFill/>
        </p:spPr>
      </p:pic>
      <p:pic>
        <p:nvPicPr>
          <p:cNvPr id="23560" name="Picture 8" descr="Image result for jesus prayed as child"/>
          <p:cNvPicPr>
            <a:picLocks noChangeAspect="1" noChangeArrowheads="1"/>
          </p:cNvPicPr>
          <p:nvPr/>
        </p:nvPicPr>
        <p:blipFill>
          <a:blip r:embed="rId5" cstate="print"/>
          <a:srcRect/>
          <a:stretch>
            <a:fillRect/>
          </a:stretch>
        </p:blipFill>
        <p:spPr bwMode="auto">
          <a:xfrm>
            <a:off x="983913" y="961465"/>
            <a:ext cx="2576868" cy="257686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12800" y="457201"/>
            <a:ext cx="10160000" cy="3785652"/>
          </a:xfrm>
          <a:prstGeom prst="rect">
            <a:avLst/>
          </a:prstGeom>
          <a:noFill/>
        </p:spPr>
        <p:txBody>
          <a:bodyPr wrap="square" rtlCol="0">
            <a:spAutoFit/>
          </a:bodyPr>
          <a:lstStyle/>
          <a:p>
            <a:r>
              <a:rPr lang="en-US" sz="4000" dirty="0">
                <a:solidFill>
                  <a:schemeClr val="bg1"/>
                </a:solidFill>
              </a:rPr>
              <a:t>He prayed early in the morning</a:t>
            </a:r>
          </a:p>
          <a:p>
            <a:r>
              <a:rPr lang="en-US" sz="4000" dirty="0">
                <a:solidFill>
                  <a:schemeClr val="bg1"/>
                </a:solidFill>
              </a:rPr>
              <a:t>Mark 1:35</a:t>
            </a:r>
          </a:p>
          <a:p>
            <a:endParaRPr lang="en-US" sz="4000" dirty="0">
              <a:solidFill>
                <a:schemeClr val="bg1"/>
              </a:solidFill>
            </a:endParaRPr>
          </a:p>
          <a:p>
            <a:r>
              <a:rPr lang="en-US" sz="4000" dirty="0">
                <a:solidFill>
                  <a:schemeClr val="bg1"/>
                </a:solidFill>
              </a:rPr>
              <a:t>Or in the seclusion of the desert and hills</a:t>
            </a:r>
          </a:p>
          <a:p>
            <a:r>
              <a:rPr lang="en-US" sz="4000" dirty="0">
                <a:solidFill>
                  <a:schemeClr val="bg1"/>
                </a:solidFill>
              </a:rPr>
              <a:t>Mark 1:34</a:t>
            </a:r>
          </a:p>
          <a:p>
            <a:r>
              <a:rPr lang="en-US" sz="4000" dirty="0">
                <a:solidFill>
                  <a:schemeClr val="bg1"/>
                </a:solidFill>
              </a:rPr>
              <a:t>Luke 5:16</a:t>
            </a:r>
          </a:p>
        </p:txBody>
      </p:sp>
      <p:grpSp>
        <p:nvGrpSpPr>
          <p:cNvPr id="8" name="Group 7"/>
          <p:cNvGrpSpPr/>
          <p:nvPr/>
        </p:nvGrpSpPr>
        <p:grpSpPr>
          <a:xfrm>
            <a:off x="4664039" y="3124200"/>
            <a:ext cx="5970094" cy="3430604"/>
            <a:chOff x="4664039" y="3124200"/>
            <a:chExt cx="5970094" cy="3191866"/>
          </a:xfrm>
        </p:grpSpPr>
        <p:pic>
          <p:nvPicPr>
            <p:cNvPr id="5" name="Picture 4" descr="jesus_praying_temptation[1].jpg"/>
            <p:cNvPicPr>
              <a:picLocks noChangeAspect="1"/>
            </p:cNvPicPr>
            <p:nvPr/>
          </p:nvPicPr>
          <p:blipFill>
            <a:blip r:embed="rId2" cstate="print"/>
            <a:stretch>
              <a:fillRect/>
            </a:stretch>
          </p:blipFill>
          <p:spPr>
            <a:xfrm>
              <a:off x="4673600" y="3124200"/>
              <a:ext cx="5960533" cy="3191866"/>
            </a:xfrm>
            <a:prstGeom prst="rect">
              <a:avLst/>
            </a:prstGeom>
          </p:spPr>
        </p:pic>
        <p:sp>
          <p:nvSpPr>
            <p:cNvPr id="7" name="TextBox 6"/>
            <p:cNvSpPr txBox="1"/>
            <p:nvPr/>
          </p:nvSpPr>
          <p:spPr>
            <a:xfrm>
              <a:off x="4664039" y="6083451"/>
              <a:ext cx="5598758" cy="215444"/>
            </a:xfrm>
            <a:prstGeom prst="rect">
              <a:avLst/>
            </a:prstGeom>
            <a:noFill/>
          </p:spPr>
          <p:txBody>
            <a:bodyPr wrap="square" rtlCol="0">
              <a:spAutoFit/>
            </a:bodyPr>
            <a:lstStyle/>
            <a:p>
              <a:r>
                <a:rPr lang="en-US" sz="800" dirty="0">
                  <a:solidFill>
                    <a:schemeClr val="bg1"/>
                  </a:solidFill>
                </a:rPr>
                <a:t>Simon Dewey</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69769" y="0"/>
            <a:ext cx="10160000" cy="3046988"/>
          </a:xfrm>
          <a:prstGeom prst="rect">
            <a:avLst/>
          </a:prstGeom>
          <a:noFill/>
        </p:spPr>
        <p:txBody>
          <a:bodyPr wrap="square" rtlCol="0">
            <a:spAutoFit/>
          </a:bodyPr>
          <a:lstStyle/>
          <a:p>
            <a:pPr algn="ctr"/>
            <a:r>
              <a:rPr lang="en-US" sz="4800" dirty="0">
                <a:solidFill>
                  <a:schemeClr val="bg1"/>
                </a:solidFill>
              </a:rPr>
              <a:t>Special occasion prayers:</a:t>
            </a:r>
          </a:p>
          <a:p>
            <a:endParaRPr lang="en-US" sz="3600" dirty="0">
              <a:solidFill>
                <a:schemeClr val="bg1"/>
              </a:solidFill>
            </a:endParaRPr>
          </a:p>
          <a:p>
            <a:r>
              <a:rPr lang="en-US" sz="3600" dirty="0">
                <a:solidFill>
                  <a:schemeClr val="bg1"/>
                </a:solidFill>
              </a:rPr>
              <a:t>Mount of Transfiguration</a:t>
            </a:r>
          </a:p>
          <a:p>
            <a:endParaRPr lang="en-US" sz="3600" dirty="0">
              <a:solidFill>
                <a:schemeClr val="bg1"/>
              </a:solidFill>
            </a:endParaRPr>
          </a:p>
          <a:p>
            <a:r>
              <a:rPr lang="en-US" sz="3600" dirty="0">
                <a:solidFill>
                  <a:schemeClr val="bg1"/>
                </a:solidFill>
              </a:rPr>
              <a:t>Last Supper</a:t>
            </a:r>
          </a:p>
        </p:txBody>
      </p:sp>
      <p:pic>
        <p:nvPicPr>
          <p:cNvPr id="5" name="Picture 4" descr="Jesus-prays-237x300.jpg"/>
          <p:cNvPicPr>
            <a:picLocks noChangeAspect="1"/>
          </p:cNvPicPr>
          <p:nvPr/>
        </p:nvPicPr>
        <p:blipFill>
          <a:blip r:embed="rId2" cstate="print"/>
          <a:stretch>
            <a:fillRect/>
          </a:stretch>
        </p:blipFill>
        <p:spPr>
          <a:xfrm>
            <a:off x="8563088" y="1312432"/>
            <a:ext cx="3009900" cy="3213399"/>
          </a:xfrm>
          <a:prstGeom prst="rect">
            <a:avLst/>
          </a:prstGeom>
        </p:spPr>
      </p:pic>
      <p:pic>
        <p:nvPicPr>
          <p:cNvPr id="8" name="Picture 7" descr="supper.jpg"/>
          <p:cNvPicPr>
            <a:picLocks noChangeAspect="1"/>
          </p:cNvPicPr>
          <p:nvPr/>
        </p:nvPicPr>
        <p:blipFill>
          <a:blip r:embed="rId3" cstate="print"/>
          <a:stretch>
            <a:fillRect/>
          </a:stretch>
        </p:blipFill>
        <p:spPr>
          <a:xfrm>
            <a:off x="2028415" y="3262143"/>
            <a:ext cx="5715000" cy="338070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12800" y="457201"/>
            <a:ext cx="10160000" cy="1323439"/>
          </a:xfrm>
          <a:prstGeom prst="rect">
            <a:avLst/>
          </a:prstGeom>
          <a:noFill/>
        </p:spPr>
        <p:txBody>
          <a:bodyPr wrap="square" rtlCol="0">
            <a:spAutoFit/>
          </a:bodyPr>
          <a:lstStyle/>
          <a:p>
            <a:r>
              <a:rPr lang="en-US" sz="4000" dirty="0">
                <a:solidFill>
                  <a:schemeClr val="bg1"/>
                </a:solidFill>
              </a:rPr>
              <a:t>Jesus never prayed in the presence of unbelievers or hecklers.</a:t>
            </a:r>
          </a:p>
        </p:txBody>
      </p:sp>
      <p:pic>
        <p:nvPicPr>
          <p:cNvPr id="7" name="Picture 6" descr="15409.jpg"/>
          <p:cNvPicPr>
            <a:picLocks noChangeAspect="1"/>
          </p:cNvPicPr>
          <p:nvPr/>
        </p:nvPicPr>
        <p:blipFill>
          <a:blip r:embed="rId2" cstate="print"/>
          <a:stretch>
            <a:fillRect/>
          </a:stretch>
        </p:blipFill>
        <p:spPr>
          <a:xfrm>
            <a:off x="508000" y="2286000"/>
            <a:ext cx="2540000" cy="2628900"/>
          </a:xfrm>
          <a:prstGeom prst="rect">
            <a:avLst/>
          </a:prstGeom>
        </p:spPr>
      </p:pic>
      <p:sp>
        <p:nvSpPr>
          <p:cNvPr id="8" name="TextBox 7"/>
          <p:cNvSpPr txBox="1"/>
          <p:nvPr/>
        </p:nvSpPr>
        <p:spPr>
          <a:xfrm>
            <a:off x="3759200" y="2743201"/>
            <a:ext cx="7518400" cy="1323439"/>
          </a:xfrm>
          <a:prstGeom prst="rect">
            <a:avLst/>
          </a:prstGeom>
          <a:noFill/>
        </p:spPr>
        <p:txBody>
          <a:bodyPr wrap="square" rtlCol="0">
            <a:spAutoFit/>
          </a:bodyPr>
          <a:lstStyle/>
          <a:p>
            <a:r>
              <a:rPr lang="en-US" sz="4000" dirty="0">
                <a:solidFill>
                  <a:schemeClr val="bg1"/>
                </a:solidFill>
              </a:rPr>
              <a:t>Prayer shawls were worn for prayers</a:t>
            </a:r>
          </a:p>
        </p:txBody>
      </p:sp>
      <p:pic>
        <p:nvPicPr>
          <p:cNvPr id="9" name="Picture 8" descr="tallit.jpg"/>
          <p:cNvPicPr>
            <a:picLocks noChangeAspect="1"/>
          </p:cNvPicPr>
          <p:nvPr/>
        </p:nvPicPr>
        <p:blipFill>
          <a:blip r:embed="rId3" cstate="print"/>
          <a:stretch>
            <a:fillRect/>
          </a:stretch>
        </p:blipFill>
        <p:spPr>
          <a:xfrm>
            <a:off x="7112001" y="3429000"/>
            <a:ext cx="4252577" cy="3105150"/>
          </a:xfrm>
          <a:prstGeom prst="rect">
            <a:avLst/>
          </a:prstGeom>
        </p:spPr>
      </p:pic>
      <p:sp>
        <p:nvSpPr>
          <p:cNvPr id="10" name="TextBox 9"/>
          <p:cNvSpPr txBox="1"/>
          <p:nvPr/>
        </p:nvSpPr>
        <p:spPr>
          <a:xfrm>
            <a:off x="5181600" y="5562601"/>
            <a:ext cx="1828800" cy="584775"/>
          </a:xfrm>
          <a:prstGeom prst="rect">
            <a:avLst/>
          </a:prstGeom>
          <a:noFill/>
        </p:spPr>
        <p:txBody>
          <a:bodyPr wrap="square" rtlCol="0">
            <a:spAutoFit/>
          </a:bodyPr>
          <a:lstStyle/>
          <a:p>
            <a:r>
              <a:rPr lang="en-US" sz="3200" dirty="0">
                <a:solidFill>
                  <a:schemeClr val="bg1"/>
                </a:solidFill>
              </a:rPr>
              <a:t>“</a:t>
            </a:r>
            <a:r>
              <a:rPr lang="en-US" sz="3200" dirty="0" err="1">
                <a:solidFill>
                  <a:schemeClr val="bg1"/>
                </a:solidFill>
              </a:rPr>
              <a:t>tallit</a:t>
            </a:r>
            <a:r>
              <a:rPr lang="en-US" sz="32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12800" y="457201"/>
            <a:ext cx="10160000" cy="1938992"/>
          </a:xfrm>
          <a:prstGeom prst="rect">
            <a:avLst/>
          </a:prstGeom>
          <a:noFill/>
        </p:spPr>
        <p:txBody>
          <a:bodyPr wrap="square" rtlCol="0">
            <a:spAutoFit/>
          </a:bodyPr>
          <a:lstStyle/>
          <a:p>
            <a:pPr algn="ctr"/>
            <a:r>
              <a:rPr lang="en-US" sz="4000" dirty="0">
                <a:solidFill>
                  <a:schemeClr val="bg1"/>
                </a:solidFill>
              </a:rPr>
              <a:t>In Palestine in the Savior’s day it was unheard of to pray in Aramaic, the everyday language of the people</a:t>
            </a:r>
          </a:p>
        </p:txBody>
      </p:sp>
      <p:pic>
        <p:nvPicPr>
          <p:cNvPr id="5" name="Picture 4" descr="imagesCAD55W0O.jpg"/>
          <p:cNvPicPr>
            <a:picLocks noChangeAspect="1"/>
          </p:cNvPicPr>
          <p:nvPr/>
        </p:nvPicPr>
        <p:blipFill>
          <a:blip r:embed="rId2" cstate="print"/>
          <a:stretch>
            <a:fillRect/>
          </a:stretch>
        </p:blipFill>
        <p:spPr>
          <a:xfrm>
            <a:off x="3954034" y="2760234"/>
            <a:ext cx="4004449" cy="2405063"/>
          </a:xfrm>
          <a:prstGeom prst="rect">
            <a:avLst/>
          </a:prstGeom>
        </p:spPr>
      </p:pic>
      <p:sp>
        <p:nvSpPr>
          <p:cNvPr id="7" name="TextBox 6"/>
          <p:cNvSpPr txBox="1"/>
          <p:nvPr/>
        </p:nvSpPr>
        <p:spPr>
          <a:xfrm>
            <a:off x="4183529" y="5340276"/>
            <a:ext cx="3454400" cy="646331"/>
          </a:xfrm>
          <a:prstGeom prst="rect">
            <a:avLst/>
          </a:prstGeom>
          <a:noFill/>
        </p:spPr>
        <p:txBody>
          <a:bodyPr wrap="square" rtlCol="0">
            <a:spAutoFit/>
          </a:bodyPr>
          <a:lstStyle/>
          <a:p>
            <a:pPr algn="ctr"/>
            <a:r>
              <a:rPr lang="en-US" dirty="0">
                <a:solidFill>
                  <a:schemeClr val="bg1"/>
                </a:solidFill>
              </a:rPr>
              <a:t>An example of an Aramaic “Lord’s Prayer”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12800" y="457200"/>
            <a:ext cx="10160000" cy="1323439"/>
          </a:xfrm>
          <a:prstGeom prst="rect">
            <a:avLst/>
          </a:prstGeom>
          <a:noFill/>
        </p:spPr>
        <p:txBody>
          <a:bodyPr wrap="square" rtlCol="0">
            <a:spAutoFit/>
          </a:bodyPr>
          <a:lstStyle/>
          <a:p>
            <a:r>
              <a:rPr lang="en-US" sz="4000" dirty="0">
                <a:solidFill>
                  <a:schemeClr val="bg1"/>
                </a:solidFill>
              </a:rPr>
              <a:t>The practice was to use the ceremonious language of archaic Hebrew.</a:t>
            </a:r>
          </a:p>
        </p:txBody>
      </p:sp>
      <p:sp>
        <p:nvSpPr>
          <p:cNvPr id="5" name="TextBox 4"/>
          <p:cNvSpPr txBox="1"/>
          <p:nvPr/>
        </p:nvSpPr>
        <p:spPr>
          <a:xfrm>
            <a:off x="812800" y="5181601"/>
            <a:ext cx="10160000" cy="1323439"/>
          </a:xfrm>
          <a:prstGeom prst="rect">
            <a:avLst/>
          </a:prstGeom>
          <a:noFill/>
        </p:spPr>
        <p:txBody>
          <a:bodyPr wrap="square" rtlCol="0">
            <a:spAutoFit/>
          </a:bodyPr>
          <a:lstStyle/>
          <a:p>
            <a:pPr algn="ctr"/>
            <a:r>
              <a:rPr lang="en-US" sz="4000" dirty="0">
                <a:solidFill>
                  <a:schemeClr val="bg1"/>
                </a:solidFill>
              </a:rPr>
              <a:t>Jesus substituted simple, respectful, common speech.</a:t>
            </a:r>
          </a:p>
        </p:txBody>
      </p:sp>
      <p:pic>
        <p:nvPicPr>
          <p:cNvPr id="7" name="Picture 6" descr="prayer book.jpg"/>
          <p:cNvPicPr>
            <a:picLocks noChangeAspect="1"/>
          </p:cNvPicPr>
          <p:nvPr/>
        </p:nvPicPr>
        <p:blipFill>
          <a:blip r:embed="rId2" cstate="print"/>
          <a:srcRect l="4167" t="6667" r="47500" b="45555"/>
          <a:stretch>
            <a:fillRect/>
          </a:stretch>
        </p:blipFill>
        <p:spPr>
          <a:xfrm>
            <a:off x="711200" y="2362200"/>
            <a:ext cx="3454400" cy="1920766"/>
          </a:xfrm>
          <a:prstGeom prst="rect">
            <a:avLst/>
          </a:prstGeom>
        </p:spPr>
      </p:pic>
      <p:pic>
        <p:nvPicPr>
          <p:cNvPr id="8" name="Picture 7" descr="The Lord's prayer in Hebrew.jpg"/>
          <p:cNvPicPr>
            <a:picLocks noChangeAspect="1"/>
          </p:cNvPicPr>
          <p:nvPr/>
        </p:nvPicPr>
        <p:blipFill>
          <a:blip r:embed="rId3" cstate="print"/>
          <a:stretch>
            <a:fillRect/>
          </a:stretch>
        </p:blipFill>
        <p:spPr>
          <a:xfrm>
            <a:off x="5791200" y="1981200"/>
            <a:ext cx="3352800" cy="2979384"/>
          </a:xfrm>
          <a:prstGeom prst="rect">
            <a:avLst/>
          </a:prstGeom>
        </p:spPr>
      </p:pic>
      <p:sp>
        <p:nvSpPr>
          <p:cNvPr id="10" name="TextBox 9"/>
          <p:cNvSpPr txBox="1"/>
          <p:nvPr/>
        </p:nvSpPr>
        <p:spPr>
          <a:xfrm>
            <a:off x="9347200" y="2895600"/>
            <a:ext cx="2133600" cy="646331"/>
          </a:xfrm>
          <a:prstGeom prst="rect">
            <a:avLst/>
          </a:prstGeom>
          <a:noFill/>
        </p:spPr>
        <p:txBody>
          <a:bodyPr wrap="square" rtlCol="0">
            <a:spAutoFit/>
          </a:bodyPr>
          <a:lstStyle/>
          <a:p>
            <a:pPr algn="ctr"/>
            <a:r>
              <a:rPr lang="en-US" dirty="0">
                <a:solidFill>
                  <a:schemeClr val="bg1"/>
                </a:solidFill>
              </a:rPr>
              <a:t>The Lord’s Prayer in Hebrew</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73337" y="759311"/>
            <a:ext cx="4346089" cy="2308324"/>
          </a:xfrm>
          <a:prstGeom prst="rect">
            <a:avLst/>
          </a:prstGeom>
          <a:noFill/>
        </p:spPr>
        <p:txBody>
          <a:bodyPr wrap="square" rtlCol="0">
            <a:spAutoFit/>
          </a:bodyPr>
          <a:lstStyle/>
          <a:p>
            <a:r>
              <a:rPr lang="en-US" sz="2400" dirty="0">
                <a:solidFill>
                  <a:schemeClr val="bg1"/>
                </a:solidFill>
              </a:rPr>
              <a:t>“Father, I thank thee that thou hast given the Holy Ghost unto these whom I have chosen; and it is because of their belief in me that I have chosen them out of the world.”</a:t>
            </a:r>
          </a:p>
        </p:txBody>
      </p:sp>
      <p:sp>
        <p:nvSpPr>
          <p:cNvPr id="7" name="Rectangle 6"/>
          <p:cNvSpPr/>
          <p:nvPr/>
        </p:nvSpPr>
        <p:spPr>
          <a:xfrm>
            <a:off x="4819425" y="3893843"/>
            <a:ext cx="3689873" cy="2246769"/>
          </a:xfrm>
          <a:prstGeom prst="rect">
            <a:avLst/>
          </a:prstGeom>
        </p:spPr>
        <p:txBody>
          <a:bodyPr wrap="square">
            <a:spAutoFit/>
          </a:bodyPr>
          <a:lstStyle/>
          <a:p>
            <a:r>
              <a:rPr lang="en-US" sz="2000" dirty="0">
                <a:solidFill>
                  <a:schemeClr val="bg1"/>
                </a:solidFill>
              </a:rPr>
              <a:t>“Father, I than thee that thou hast purified those whom I have chosen…that they may be purified in me…”</a:t>
            </a:r>
          </a:p>
          <a:p>
            <a:endParaRPr lang="en-US" sz="2000" dirty="0">
              <a:solidFill>
                <a:schemeClr val="bg1"/>
              </a:solidFill>
            </a:endParaRPr>
          </a:p>
          <a:p>
            <a:r>
              <a:rPr lang="en-US" sz="2000" dirty="0">
                <a:solidFill>
                  <a:schemeClr val="bg1"/>
                </a:solidFill>
              </a:rPr>
              <a:t>“…that I may be in them as thou, Father, art in me.”</a:t>
            </a:r>
          </a:p>
        </p:txBody>
      </p:sp>
      <p:sp>
        <p:nvSpPr>
          <p:cNvPr id="9" name="Rectangle 8"/>
          <p:cNvSpPr/>
          <p:nvPr/>
        </p:nvSpPr>
        <p:spPr>
          <a:xfrm>
            <a:off x="0" y="6488668"/>
            <a:ext cx="1803699" cy="369332"/>
          </a:xfrm>
          <a:prstGeom prst="rect">
            <a:avLst/>
          </a:prstGeom>
        </p:spPr>
        <p:txBody>
          <a:bodyPr wrap="none">
            <a:spAutoFit/>
          </a:bodyPr>
          <a:lstStyle/>
          <a:p>
            <a:r>
              <a:rPr lang="en-US" dirty="0">
                <a:solidFill>
                  <a:schemeClr val="bg1"/>
                </a:solidFill>
              </a:rPr>
              <a:t>3 Nephi 19:20-34</a:t>
            </a:r>
          </a:p>
        </p:txBody>
      </p:sp>
      <p:pic>
        <p:nvPicPr>
          <p:cNvPr id="10" name="Picture 9" descr="mormon-jesus-nephites.jpg"/>
          <p:cNvPicPr>
            <a:picLocks noChangeAspect="1"/>
          </p:cNvPicPr>
          <p:nvPr/>
        </p:nvPicPr>
        <p:blipFill>
          <a:blip r:embed="rId2" cstate="print"/>
          <a:stretch>
            <a:fillRect/>
          </a:stretch>
        </p:blipFill>
        <p:spPr>
          <a:xfrm>
            <a:off x="9057940" y="3481893"/>
            <a:ext cx="2896459" cy="3004968"/>
          </a:xfrm>
          <a:prstGeom prst="rect">
            <a:avLst/>
          </a:prstGeom>
        </p:spPr>
      </p:pic>
      <p:sp>
        <p:nvSpPr>
          <p:cNvPr id="11" name="Rectangle 10"/>
          <p:cNvSpPr/>
          <p:nvPr/>
        </p:nvSpPr>
        <p:spPr>
          <a:xfrm>
            <a:off x="9057939" y="2114781"/>
            <a:ext cx="2857914" cy="1015663"/>
          </a:xfrm>
          <a:prstGeom prst="rect">
            <a:avLst/>
          </a:prstGeom>
        </p:spPr>
        <p:txBody>
          <a:bodyPr wrap="square">
            <a:spAutoFit/>
          </a:bodyPr>
          <a:lstStyle/>
          <a:p>
            <a:r>
              <a:rPr lang="en-US" sz="2000" dirty="0">
                <a:solidFill>
                  <a:schemeClr val="bg1"/>
                </a:solidFill>
              </a:rPr>
              <a:t>With words so marvelous that they could not be written. </a:t>
            </a:r>
          </a:p>
        </p:txBody>
      </p:sp>
      <p:sp>
        <p:nvSpPr>
          <p:cNvPr id="12" name="Rectangle 11"/>
          <p:cNvSpPr/>
          <p:nvPr/>
        </p:nvSpPr>
        <p:spPr>
          <a:xfrm>
            <a:off x="0" y="0"/>
            <a:ext cx="12192000" cy="584775"/>
          </a:xfrm>
          <a:prstGeom prst="rect">
            <a:avLst/>
          </a:prstGeom>
        </p:spPr>
        <p:txBody>
          <a:bodyPr wrap="square">
            <a:spAutoFit/>
          </a:bodyPr>
          <a:lstStyle/>
          <a:p>
            <a:pPr algn="ctr"/>
            <a:r>
              <a:rPr lang="en-US" sz="3200" dirty="0">
                <a:solidFill>
                  <a:schemeClr val="bg1"/>
                </a:solidFill>
              </a:rPr>
              <a:t>Jesus teaches three aspects of the Lord’s prayers to the Nephites</a:t>
            </a:r>
          </a:p>
        </p:txBody>
      </p:sp>
      <p:pic>
        <p:nvPicPr>
          <p:cNvPr id="16386" name="Picture 2" descr="Image result for jesus prayed as child"/>
          <p:cNvPicPr>
            <a:picLocks noChangeAspect="1" noChangeArrowheads="1"/>
          </p:cNvPicPr>
          <p:nvPr/>
        </p:nvPicPr>
        <p:blipFill>
          <a:blip r:embed="rId3" cstate="print"/>
          <a:srcRect/>
          <a:stretch>
            <a:fillRect/>
          </a:stretch>
        </p:blipFill>
        <p:spPr bwMode="auto">
          <a:xfrm>
            <a:off x="327697" y="3129130"/>
            <a:ext cx="4286250" cy="3095625"/>
          </a:xfrm>
          <a:prstGeom prst="rect">
            <a:avLst/>
          </a:prstGeom>
          <a:noFill/>
        </p:spPr>
      </p:pic>
      <p:pic>
        <p:nvPicPr>
          <p:cNvPr id="16388" name="Picture 4" descr="Image result for jesus prayed as child"/>
          <p:cNvPicPr>
            <a:picLocks noChangeAspect="1" noChangeArrowheads="1"/>
          </p:cNvPicPr>
          <p:nvPr/>
        </p:nvPicPr>
        <p:blipFill>
          <a:blip r:embed="rId4" cstate="print"/>
          <a:srcRect/>
          <a:stretch>
            <a:fillRect/>
          </a:stretch>
        </p:blipFill>
        <p:spPr bwMode="auto">
          <a:xfrm>
            <a:off x="5034578" y="1042147"/>
            <a:ext cx="3516667" cy="25398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903643" y="1082041"/>
            <a:ext cx="10160000" cy="3785652"/>
          </a:xfrm>
          <a:prstGeom prst="rect">
            <a:avLst/>
          </a:prstGeom>
          <a:noFill/>
        </p:spPr>
        <p:txBody>
          <a:bodyPr wrap="square" rtlCol="0">
            <a:spAutoFit/>
          </a:bodyPr>
          <a:lstStyle/>
          <a:p>
            <a:pPr algn="ctr"/>
            <a:r>
              <a:rPr lang="en-US" sz="4000" dirty="0">
                <a:solidFill>
                  <a:schemeClr val="bg1"/>
                </a:solidFill>
                <a:latin typeface="Lucida Calligraphy" pitchFamily="66" charset="0"/>
              </a:rPr>
              <a:t>The Lord’s Prayer consists of 6 parts:</a:t>
            </a:r>
          </a:p>
          <a:p>
            <a:pPr algn="ctr"/>
            <a:endParaRPr lang="en-US" sz="4000" dirty="0">
              <a:solidFill>
                <a:schemeClr val="bg1"/>
              </a:solidFill>
              <a:latin typeface="Lucida Calligraphy" pitchFamily="66" charset="0"/>
            </a:endParaRPr>
          </a:p>
          <a:p>
            <a:pPr algn="ctr"/>
            <a:r>
              <a:rPr lang="en-US" sz="4000" dirty="0">
                <a:solidFill>
                  <a:schemeClr val="bg1"/>
                </a:solidFill>
                <a:latin typeface="Lucida Calligraphy" pitchFamily="66" charset="0"/>
              </a:rPr>
              <a:t>3 thy-petitions directed toward God</a:t>
            </a:r>
          </a:p>
          <a:p>
            <a:pPr algn="ctr"/>
            <a:endParaRPr lang="en-US" sz="4000" dirty="0">
              <a:solidFill>
                <a:schemeClr val="bg1"/>
              </a:solidFill>
              <a:latin typeface="Lucida Calligraphy" pitchFamily="66" charset="0"/>
            </a:endParaRPr>
          </a:p>
          <a:p>
            <a:pPr algn="ctr"/>
            <a:r>
              <a:rPr lang="en-US" sz="4000" dirty="0">
                <a:solidFill>
                  <a:schemeClr val="bg1"/>
                </a:solidFill>
                <a:latin typeface="Lucida Calligraphy" pitchFamily="66" charset="0"/>
              </a:rPr>
              <a:t>3 we-petitions focusing on the needs of 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Who is the Messiah?</a:t>
            </a:r>
          </a:p>
        </p:txBody>
      </p:sp>
      <p:sp>
        <p:nvSpPr>
          <p:cNvPr id="3" name="Rectangle 2"/>
          <p:cNvSpPr/>
          <p:nvPr/>
        </p:nvSpPr>
        <p:spPr>
          <a:xfrm>
            <a:off x="479834" y="1412217"/>
            <a:ext cx="5232902" cy="1938992"/>
          </a:xfrm>
          <a:prstGeom prst="rect">
            <a:avLst/>
          </a:prstGeom>
        </p:spPr>
        <p:txBody>
          <a:bodyPr wrap="square">
            <a:spAutoFit/>
          </a:bodyPr>
          <a:lstStyle/>
          <a:p>
            <a:pPr fontAlgn="base"/>
            <a:r>
              <a:rPr lang="en-US" sz="2400" dirty="0">
                <a:solidFill>
                  <a:schemeClr val="bg1"/>
                </a:solidFill>
              </a:rPr>
              <a:t>John’s disciples were asking Jesus if He was the Messiah. </a:t>
            </a:r>
          </a:p>
          <a:p>
            <a:pPr fontAlgn="base"/>
            <a:endParaRPr lang="en-US" sz="2400" dirty="0">
              <a:solidFill>
                <a:schemeClr val="bg1"/>
              </a:solidFill>
            </a:endParaRPr>
          </a:p>
          <a:p>
            <a:pPr fontAlgn="base"/>
            <a:r>
              <a:rPr lang="en-US" sz="2400" dirty="0">
                <a:solidFill>
                  <a:schemeClr val="bg1"/>
                </a:solidFill>
              </a:rPr>
              <a:t>John the Baptist already knew that Jesus was the Messiah</a:t>
            </a:r>
          </a:p>
        </p:txBody>
      </p:sp>
      <p:sp>
        <p:nvSpPr>
          <p:cNvPr id="5" name="TextBox 4"/>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11:2-3</a:t>
            </a:r>
          </a:p>
        </p:txBody>
      </p:sp>
      <p:sp>
        <p:nvSpPr>
          <p:cNvPr id="6" name="Rectangle 5"/>
          <p:cNvSpPr/>
          <p:nvPr/>
        </p:nvSpPr>
        <p:spPr>
          <a:xfrm>
            <a:off x="7613965" y="1557072"/>
            <a:ext cx="4083112" cy="923330"/>
          </a:xfrm>
          <a:prstGeom prst="rect">
            <a:avLst/>
          </a:prstGeom>
        </p:spPr>
        <p:txBody>
          <a:bodyPr wrap="square">
            <a:spAutoFit/>
          </a:bodyPr>
          <a:lstStyle/>
          <a:p>
            <a:r>
              <a:rPr lang="en-US" b="0" i="1" dirty="0">
                <a:solidFill>
                  <a:srgbClr val="FFFF00"/>
                </a:solidFill>
                <a:effectLst/>
                <a:latin typeface="Palatino"/>
              </a:rPr>
              <a:t>And I saw, and bare record that this is the Son of God.</a:t>
            </a:r>
          </a:p>
          <a:p>
            <a:r>
              <a:rPr lang="en-US" i="1" dirty="0">
                <a:solidFill>
                  <a:srgbClr val="FFFF00"/>
                </a:solidFill>
                <a:latin typeface="Palatino"/>
              </a:rPr>
              <a:t>John 1:34</a:t>
            </a:r>
            <a:endParaRPr lang="en-US" i="1" dirty="0">
              <a:solidFill>
                <a:srgbClr val="FFFF00"/>
              </a:solidFill>
            </a:endParaRPr>
          </a:p>
        </p:txBody>
      </p:sp>
      <p:grpSp>
        <p:nvGrpSpPr>
          <p:cNvPr id="49" name="Group 48"/>
          <p:cNvGrpSpPr/>
          <p:nvPr/>
        </p:nvGrpSpPr>
        <p:grpSpPr>
          <a:xfrm>
            <a:off x="3922782" y="3478879"/>
            <a:ext cx="3897119" cy="2832016"/>
            <a:chOff x="384206" y="4158361"/>
            <a:chExt cx="3289208" cy="2390250"/>
          </a:xfrm>
        </p:grpSpPr>
        <p:grpSp>
          <p:nvGrpSpPr>
            <p:cNvPr id="50" name="Group 49"/>
            <p:cNvGrpSpPr/>
            <p:nvPr/>
          </p:nvGrpSpPr>
          <p:grpSpPr>
            <a:xfrm>
              <a:off x="384206" y="4158361"/>
              <a:ext cx="3289208" cy="2390250"/>
              <a:chOff x="609599" y="833642"/>
              <a:chExt cx="7941747" cy="5771225"/>
            </a:xfrm>
          </p:grpSpPr>
          <p:grpSp>
            <p:nvGrpSpPr>
              <p:cNvPr id="52" name="Group 14"/>
              <p:cNvGrpSpPr/>
              <p:nvPr/>
            </p:nvGrpSpPr>
            <p:grpSpPr>
              <a:xfrm rot="10800000">
                <a:off x="7696200" y="5257800"/>
                <a:ext cx="621450" cy="1347067"/>
                <a:chOff x="7010400" y="381000"/>
                <a:chExt cx="762000" cy="2033666"/>
              </a:xfrm>
            </p:grpSpPr>
            <p:sp>
              <p:nvSpPr>
                <p:cNvPr id="65" name="Rounded Rectangle 64"/>
                <p:cNvSpPr/>
                <p:nvPr/>
              </p:nvSpPr>
              <p:spPr>
                <a:xfrm>
                  <a:off x="7186534" y="1195466"/>
                  <a:ext cx="457200" cy="1219200"/>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010400" y="381000"/>
                  <a:ext cx="762000" cy="1219200"/>
                </a:xfrm>
                <a:prstGeom prst="ellipse">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1"/>
              <p:cNvGrpSpPr/>
              <p:nvPr/>
            </p:nvGrpSpPr>
            <p:grpSpPr>
              <a:xfrm rot="10800000">
                <a:off x="939238" y="4923502"/>
                <a:ext cx="621450" cy="1347067"/>
                <a:chOff x="7010400" y="381000"/>
                <a:chExt cx="762000" cy="2033666"/>
              </a:xfrm>
            </p:grpSpPr>
            <p:sp>
              <p:nvSpPr>
                <p:cNvPr id="63" name="Rounded Rectangle 62"/>
                <p:cNvSpPr/>
                <p:nvPr/>
              </p:nvSpPr>
              <p:spPr>
                <a:xfrm>
                  <a:off x="7186534" y="1195466"/>
                  <a:ext cx="457200" cy="1219200"/>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010400" y="381000"/>
                  <a:ext cx="762000" cy="1219200"/>
                </a:xfrm>
                <a:prstGeom prst="ellipse">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Wave 2"/>
              <p:cNvSpPr/>
              <p:nvPr/>
            </p:nvSpPr>
            <p:spPr>
              <a:xfrm>
                <a:off x="977608" y="1894949"/>
                <a:ext cx="7290362" cy="3760204"/>
              </a:xfrm>
              <a:prstGeom prst="wave">
                <a:avLst>
                  <a:gd name="adj1" fmla="val 3907"/>
                  <a:gd name="adj2" fmla="val 0"/>
                </a:avLst>
              </a:prstGeom>
              <a:solidFill>
                <a:srgbClr val="DE9F7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3"/>
              <p:cNvSpPr/>
              <p:nvPr/>
            </p:nvSpPr>
            <p:spPr>
              <a:xfrm>
                <a:off x="7315200" y="1981200"/>
                <a:ext cx="1236146" cy="3840519"/>
              </a:xfrm>
              <a:prstGeom prst="can">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n 1"/>
              <p:cNvSpPr/>
              <p:nvPr/>
            </p:nvSpPr>
            <p:spPr>
              <a:xfrm>
                <a:off x="609599" y="1643059"/>
                <a:ext cx="1236146" cy="3840519"/>
              </a:xfrm>
              <a:prstGeom prst="can">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899460" y="833642"/>
                <a:ext cx="621450" cy="986197"/>
                <a:chOff x="7031201" y="834275"/>
                <a:chExt cx="762000" cy="1488861"/>
              </a:xfrm>
            </p:grpSpPr>
            <p:sp>
              <p:nvSpPr>
                <p:cNvPr id="61" name="Rounded Rectangle 60"/>
                <p:cNvSpPr/>
                <p:nvPr/>
              </p:nvSpPr>
              <p:spPr>
                <a:xfrm>
                  <a:off x="7279402" y="1563538"/>
                  <a:ext cx="291165" cy="759598"/>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5"/>
                <p:cNvSpPr/>
                <p:nvPr/>
              </p:nvSpPr>
              <p:spPr>
                <a:xfrm>
                  <a:off x="7031201" y="834275"/>
                  <a:ext cx="762000" cy="1219200"/>
                </a:xfrm>
                <a:prstGeom prst="ellipse">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7646520" y="1148254"/>
                <a:ext cx="621450" cy="1017899"/>
                <a:chOff x="7087348" y="824753"/>
                <a:chExt cx="762000" cy="1536722"/>
              </a:xfrm>
            </p:grpSpPr>
            <p:sp>
              <p:nvSpPr>
                <p:cNvPr id="59" name="Rounded Rectangle 58"/>
                <p:cNvSpPr/>
                <p:nvPr/>
              </p:nvSpPr>
              <p:spPr>
                <a:xfrm>
                  <a:off x="7339058" y="1803020"/>
                  <a:ext cx="258584" cy="558455"/>
                </a:xfrm>
                <a:prstGeom prst="roundRect">
                  <a:avLst/>
                </a:prstGeom>
                <a:solidFill>
                  <a:schemeClr val="accent6">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087348" y="824753"/>
                  <a:ext cx="762000" cy="1219200"/>
                </a:xfrm>
                <a:prstGeom prst="ellipse">
                  <a:avLst/>
                </a:prstGeom>
                <a:solidFill>
                  <a:srgbClr val="C6AA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ectangle 50"/>
            <p:cNvSpPr/>
            <p:nvPr/>
          </p:nvSpPr>
          <p:spPr>
            <a:xfrm>
              <a:off x="941719" y="4794761"/>
              <a:ext cx="2080980" cy="1246880"/>
            </a:xfrm>
            <a:prstGeom prst="rect">
              <a:avLst/>
            </a:prstGeom>
            <a:ln w="19050">
              <a:noFill/>
            </a:ln>
          </p:spPr>
          <p:txBody>
            <a:bodyPr wrap="square">
              <a:spAutoFit/>
            </a:bodyPr>
            <a:lstStyle/>
            <a:p>
              <a:pPr algn="ctr"/>
              <a:r>
                <a:rPr lang="en-US" b="1" dirty="0"/>
                <a:t>As we seek to learn of Jesus Christ and as we testify of Him, our own testimony of Him can be strengthened</a:t>
              </a:r>
              <a:endParaRPr lang="en-US" dirty="0"/>
            </a:p>
          </p:txBody>
        </p:sp>
      </p:grpSp>
      <p:grpSp>
        <p:nvGrpSpPr>
          <p:cNvPr id="2" name="Group 80">
            <a:extLst>
              <a:ext uri="{FF2B5EF4-FFF2-40B4-BE49-F238E27FC236}">
                <a16:creationId xmlns:a16="http://schemas.microsoft.com/office/drawing/2014/main" id="{25DB1EC8-6730-D2CE-FCD8-596A29695792}"/>
              </a:ext>
            </a:extLst>
          </p:cNvPr>
          <p:cNvGrpSpPr/>
          <p:nvPr/>
        </p:nvGrpSpPr>
        <p:grpSpPr>
          <a:xfrm>
            <a:off x="6358709" y="1008194"/>
            <a:ext cx="1322136" cy="2587810"/>
            <a:chOff x="4648199" y="990600"/>
            <a:chExt cx="2144079" cy="4196596"/>
          </a:xfrm>
        </p:grpSpPr>
        <p:sp>
          <p:nvSpPr>
            <p:cNvPr id="7" name="Oval 6">
              <a:extLst>
                <a:ext uri="{FF2B5EF4-FFF2-40B4-BE49-F238E27FC236}">
                  <a16:creationId xmlns:a16="http://schemas.microsoft.com/office/drawing/2014/main" id="{38F82202-EF3E-C6AE-DFBF-C28EAD0FD8F5}"/>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6098E2F-1A66-B262-E3B0-A5CFF0B49D7C}"/>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1">
              <a:extLst>
                <a:ext uri="{FF2B5EF4-FFF2-40B4-BE49-F238E27FC236}">
                  <a16:creationId xmlns:a16="http://schemas.microsoft.com/office/drawing/2014/main" id="{B227673A-32DB-F5E9-0606-26A395E2320E}"/>
                </a:ext>
              </a:extLst>
            </p:cNvPr>
            <p:cNvGrpSpPr/>
            <p:nvPr/>
          </p:nvGrpSpPr>
          <p:grpSpPr>
            <a:xfrm>
              <a:off x="5142345" y="4629728"/>
              <a:ext cx="520849" cy="515905"/>
              <a:chOff x="7122338" y="5361709"/>
              <a:chExt cx="520849" cy="515905"/>
            </a:xfrm>
          </p:grpSpPr>
          <p:sp>
            <p:nvSpPr>
              <p:cNvPr id="46" name="Oval 45">
                <a:extLst>
                  <a:ext uri="{FF2B5EF4-FFF2-40B4-BE49-F238E27FC236}">
                    <a16:creationId xmlns:a16="http://schemas.microsoft.com/office/drawing/2014/main" id="{C9E2A77C-B54F-E18F-75EF-CB722D466CB9}"/>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AD1BECD-9348-EE39-0381-10E5BB25F225}"/>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0">
              <a:extLst>
                <a:ext uri="{FF2B5EF4-FFF2-40B4-BE49-F238E27FC236}">
                  <a16:creationId xmlns:a16="http://schemas.microsoft.com/office/drawing/2014/main" id="{D50B7FA7-32A1-7834-216E-05DB1C95A21A}"/>
                </a:ext>
              </a:extLst>
            </p:cNvPr>
            <p:cNvGrpSpPr/>
            <p:nvPr/>
          </p:nvGrpSpPr>
          <p:grpSpPr>
            <a:xfrm>
              <a:off x="5634182" y="4671291"/>
              <a:ext cx="520849" cy="515905"/>
              <a:chOff x="7122338" y="5361709"/>
              <a:chExt cx="520849" cy="515905"/>
            </a:xfrm>
          </p:grpSpPr>
          <p:sp>
            <p:nvSpPr>
              <p:cNvPr id="44" name="Oval 43">
                <a:extLst>
                  <a:ext uri="{FF2B5EF4-FFF2-40B4-BE49-F238E27FC236}">
                    <a16:creationId xmlns:a16="http://schemas.microsoft.com/office/drawing/2014/main" id="{168FFE1C-22FC-A6FC-BBF7-6035F703C340}"/>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24EDEC9-4841-C7F0-78B5-068F22D6FE7B}"/>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7BA996AA-5CE9-E284-DB21-62493D7B9F03}"/>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A51A2F7-0A8E-712E-A360-ECF9FD317329}"/>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E38663B-4359-7897-0CB4-9B66C62EC08C}"/>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38594B0-2013-D4F9-FB32-55B66B9842EF}"/>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C7E9CDFE-98B9-4A4E-52BB-9C560DDBC7F1}"/>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B06AA3DB-6487-3DBF-47DA-CC924D058062}"/>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545A42B8-21EA-1C26-6902-A234FB3A9595}"/>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11300A-AAE4-9FF9-43AD-6A824B1E6167}"/>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1">
              <a:extLst>
                <a:ext uri="{FF2B5EF4-FFF2-40B4-BE49-F238E27FC236}">
                  <a16:creationId xmlns:a16="http://schemas.microsoft.com/office/drawing/2014/main" id="{C5F959E2-86A3-C379-179F-C3F4EE22B9F0}"/>
                </a:ext>
              </a:extLst>
            </p:cNvPr>
            <p:cNvSpPr/>
            <p:nvPr/>
          </p:nvSpPr>
          <p:spPr>
            <a:xfrm rot="647929" flipH="1">
              <a:off x="5091379" y="2194939"/>
              <a:ext cx="392672" cy="2555731"/>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E583A3C0-F6AF-7F37-C9FC-A5831F1692BC}"/>
                </a:ext>
              </a:extLst>
            </p:cNvPr>
            <p:cNvSpPr/>
            <p:nvPr/>
          </p:nvSpPr>
          <p:spPr>
            <a:xfrm rot="21080486" flipH="1">
              <a:off x="5901806" y="2227657"/>
              <a:ext cx="427558" cy="2514081"/>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8">
              <a:extLst>
                <a:ext uri="{FF2B5EF4-FFF2-40B4-BE49-F238E27FC236}">
                  <a16:creationId xmlns:a16="http://schemas.microsoft.com/office/drawing/2014/main" id="{A5DBD104-7376-C4B6-4057-EC19D3916610}"/>
                </a:ext>
              </a:extLst>
            </p:cNvPr>
            <p:cNvGrpSpPr/>
            <p:nvPr/>
          </p:nvGrpSpPr>
          <p:grpSpPr>
            <a:xfrm rot="262221">
              <a:off x="4831890" y="3637028"/>
              <a:ext cx="1493485" cy="878243"/>
              <a:chOff x="5486400" y="5562600"/>
              <a:chExt cx="1088184" cy="878243"/>
            </a:xfrm>
          </p:grpSpPr>
          <p:sp>
            <p:nvSpPr>
              <p:cNvPr id="40" name="Diagonal Stripe 39">
                <a:extLst>
                  <a:ext uri="{FF2B5EF4-FFF2-40B4-BE49-F238E27FC236}">
                    <a16:creationId xmlns:a16="http://schemas.microsoft.com/office/drawing/2014/main" id="{D1B28E77-A018-656B-92A4-A5A0FA847423}"/>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iagonal Stripe 40">
                <a:extLst>
                  <a:ext uri="{FF2B5EF4-FFF2-40B4-BE49-F238E27FC236}">
                    <a16:creationId xmlns:a16="http://schemas.microsoft.com/office/drawing/2014/main" id="{630B30C7-5184-6326-D10E-280A4E736A85}"/>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iagonal Stripe 41">
                <a:extLst>
                  <a:ext uri="{FF2B5EF4-FFF2-40B4-BE49-F238E27FC236}">
                    <a16:creationId xmlns:a16="http://schemas.microsoft.com/office/drawing/2014/main" id="{7F92B466-BAF7-758D-0032-8446A94A4D2C}"/>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lowchart: Display 42">
                <a:extLst>
                  <a:ext uri="{FF2B5EF4-FFF2-40B4-BE49-F238E27FC236}">
                    <a16:creationId xmlns:a16="http://schemas.microsoft.com/office/drawing/2014/main" id="{54D4D2C9-0850-68D2-F38B-7C8FC4995DD4}"/>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1">
              <a:extLst>
                <a:ext uri="{FF2B5EF4-FFF2-40B4-BE49-F238E27FC236}">
                  <a16:creationId xmlns:a16="http://schemas.microsoft.com/office/drawing/2014/main" id="{F370B2B4-5761-A1DF-4302-49E5485590C8}"/>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207AA21A-7D44-277F-50F7-01100B29BAD2}"/>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74ACAE-369C-3467-A19A-F7B0E712DACA}"/>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F269222D-C726-D04D-D708-303B33508FDE}"/>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50BA9C3-4DE3-9769-7337-B4FFF172336C}"/>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AA7220C-E8D5-D378-7636-1CE958D6DD24}"/>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9">
              <a:extLst>
                <a:ext uri="{FF2B5EF4-FFF2-40B4-BE49-F238E27FC236}">
                  <a16:creationId xmlns:a16="http://schemas.microsoft.com/office/drawing/2014/main" id="{B820B65F-3B0F-F8B5-5AA2-DD969BCCDF00}"/>
                </a:ext>
              </a:extLst>
            </p:cNvPr>
            <p:cNvGrpSpPr/>
            <p:nvPr/>
          </p:nvGrpSpPr>
          <p:grpSpPr>
            <a:xfrm>
              <a:off x="5029200" y="1295400"/>
              <a:ext cx="1295400" cy="294409"/>
              <a:chOff x="6858000" y="2438400"/>
              <a:chExt cx="1676400" cy="381000"/>
            </a:xfrm>
          </p:grpSpPr>
          <p:sp>
            <p:nvSpPr>
              <p:cNvPr id="29" name="Rounded Rectangle 182">
                <a:extLst>
                  <a:ext uri="{FF2B5EF4-FFF2-40B4-BE49-F238E27FC236}">
                    <a16:creationId xmlns:a16="http://schemas.microsoft.com/office/drawing/2014/main" id="{F517897D-ED3D-843E-C8B1-02E7FE9BC083}"/>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8">
                <a:extLst>
                  <a:ext uri="{FF2B5EF4-FFF2-40B4-BE49-F238E27FC236}">
                    <a16:creationId xmlns:a16="http://schemas.microsoft.com/office/drawing/2014/main" id="{37D07759-8BC2-AB32-F0D6-4949D3796877}"/>
                  </a:ext>
                </a:extLst>
              </p:cNvPr>
              <p:cNvGrpSpPr/>
              <p:nvPr/>
            </p:nvGrpSpPr>
            <p:grpSpPr>
              <a:xfrm>
                <a:off x="7086600" y="2438400"/>
                <a:ext cx="1219200" cy="353961"/>
                <a:chOff x="6934200" y="990600"/>
                <a:chExt cx="2362200" cy="685800"/>
              </a:xfrm>
            </p:grpSpPr>
            <p:grpSp>
              <p:nvGrpSpPr>
                <p:cNvPr id="31" name="Group 71">
                  <a:extLst>
                    <a:ext uri="{FF2B5EF4-FFF2-40B4-BE49-F238E27FC236}">
                      <a16:creationId xmlns:a16="http://schemas.microsoft.com/office/drawing/2014/main" id="{CB8FCE96-2146-6F55-AD9F-DC84F8829155}"/>
                    </a:ext>
                  </a:extLst>
                </p:cNvPr>
                <p:cNvGrpSpPr/>
                <p:nvPr/>
              </p:nvGrpSpPr>
              <p:grpSpPr>
                <a:xfrm>
                  <a:off x="6934200" y="990600"/>
                  <a:ext cx="838200" cy="685800"/>
                  <a:chOff x="6934200" y="990600"/>
                  <a:chExt cx="838200" cy="685800"/>
                </a:xfrm>
              </p:grpSpPr>
              <p:sp>
                <p:nvSpPr>
                  <p:cNvPr id="38" name="Plaque 37">
                    <a:extLst>
                      <a:ext uri="{FF2B5EF4-FFF2-40B4-BE49-F238E27FC236}">
                        <a16:creationId xmlns:a16="http://schemas.microsoft.com/office/drawing/2014/main" id="{7C3175BC-8804-6CFA-11F0-8B90C2A7CDA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27D43190-E27E-2EB0-47F4-AAD57C088FD4}"/>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2">
                  <a:extLst>
                    <a:ext uri="{FF2B5EF4-FFF2-40B4-BE49-F238E27FC236}">
                      <a16:creationId xmlns:a16="http://schemas.microsoft.com/office/drawing/2014/main" id="{B8A12EDF-7BE9-688B-EB50-D3EDE305348D}"/>
                    </a:ext>
                  </a:extLst>
                </p:cNvPr>
                <p:cNvGrpSpPr/>
                <p:nvPr/>
              </p:nvGrpSpPr>
              <p:grpSpPr>
                <a:xfrm>
                  <a:off x="7696200" y="990600"/>
                  <a:ext cx="838200" cy="685800"/>
                  <a:chOff x="6934200" y="990600"/>
                  <a:chExt cx="838200" cy="685800"/>
                </a:xfrm>
              </p:grpSpPr>
              <p:sp>
                <p:nvSpPr>
                  <p:cNvPr id="36" name="Plaque 35">
                    <a:extLst>
                      <a:ext uri="{FF2B5EF4-FFF2-40B4-BE49-F238E27FC236}">
                        <a16:creationId xmlns:a16="http://schemas.microsoft.com/office/drawing/2014/main" id="{45508E9C-01B4-7C7E-A355-C39823087EB3}"/>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0CEE8E7-42D4-6CA0-0842-78D4DAA7258A}"/>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75">
                  <a:extLst>
                    <a:ext uri="{FF2B5EF4-FFF2-40B4-BE49-F238E27FC236}">
                      <a16:creationId xmlns:a16="http://schemas.microsoft.com/office/drawing/2014/main" id="{8553FB79-E9A6-D80C-465D-31AFB19CDA30}"/>
                    </a:ext>
                  </a:extLst>
                </p:cNvPr>
                <p:cNvGrpSpPr/>
                <p:nvPr/>
              </p:nvGrpSpPr>
              <p:grpSpPr>
                <a:xfrm>
                  <a:off x="8458200" y="990600"/>
                  <a:ext cx="838200" cy="685800"/>
                  <a:chOff x="6934200" y="990600"/>
                  <a:chExt cx="838200" cy="685800"/>
                </a:xfrm>
              </p:grpSpPr>
              <p:sp>
                <p:nvSpPr>
                  <p:cNvPr id="34" name="Plaque 33">
                    <a:extLst>
                      <a:ext uri="{FF2B5EF4-FFF2-40B4-BE49-F238E27FC236}">
                        <a16:creationId xmlns:a16="http://schemas.microsoft.com/office/drawing/2014/main" id="{1D3304A2-909A-3EB6-0AE1-C78CD592FBDB}"/>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0AA40156-1752-4EFD-4F0C-7962334A59D8}"/>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9797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04000" y="0"/>
            <a:ext cx="5588000" cy="6001643"/>
          </a:xfrm>
          <a:prstGeom prst="rect">
            <a:avLst/>
          </a:prstGeom>
          <a:noFill/>
        </p:spPr>
        <p:txBody>
          <a:bodyPr wrap="square" rtlCol="0">
            <a:spAutoFit/>
          </a:bodyPr>
          <a:lstStyle/>
          <a:p>
            <a:pPr algn="ctr"/>
            <a:r>
              <a:rPr lang="en-US" sz="3200" dirty="0">
                <a:solidFill>
                  <a:schemeClr val="bg1"/>
                </a:solidFill>
              </a:rPr>
              <a:t>Luke 11:2-4</a:t>
            </a:r>
          </a:p>
          <a:p>
            <a:endParaRPr lang="en-US" sz="3200" dirty="0">
              <a:solidFill>
                <a:schemeClr val="bg1"/>
              </a:solidFill>
            </a:endParaRPr>
          </a:p>
          <a:p>
            <a:r>
              <a:rPr lang="en-US" sz="3200" dirty="0">
                <a:solidFill>
                  <a:schemeClr val="bg1"/>
                </a:solidFill>
              </a:rPr>
              <a:t>Our Father which art in heaven.</a:t>
            </a:r>
          </a:p>
          <a:p>
            <a:endParaRPr lang="en-US" sz="3200" dirty="0">
              <a:solidFill>
                <a:schemeClr val="bg1"/>
              </a:solidFill>
            </a:endParaRPr>
          </a:p>
          <a:p>
            <a:r>
              <a:rPr lang="en-US" sz="3200" dirty="0">
                <a:solidFill>
                  <a:schemeClr val="bg1"/>
                </a:solidFill>
              </a:rPr>
              <a:t>Hallowed be thy name.</a:t>
            </a:r>
          </a:p>
          <a:p>
            <a:endParaRPr lang="en-US" sz="3200" dirty="0">
              <a:solidFill>
                <a:schemeClr val="bg1"/>
              </a:solidFill>
            </a:endParaRPr>
          </a:p>
          <a:p>
            <a:r>
              <a:rPr lang="en-US" sz="3200" dirty="0">
                <a:solidFill>
                  <a:schemeClr val="bg1"/>
                </a:solidFill>
              </a:rPr>
              <a:t>Thy kingdom come.</a:t>
            </a:r>
          </a:p>
          <a:p>
            <a:endParaRPr lang="en-US" sz="3200" dirty="0">
              <a:solidFill>
                <a:schemeClr val="bg1"/>
              </a:solidFill>
            </a:endParaRPr>
          </a:p>
          <a:p>
            <a:r>
              <a:rPr lang="en-US" sz="3200" dirty="0">
                <a:solidFill>
                  <a:schemeClr val="bg1"/>
                </a:solidFill>
              </a:rPr>
              <a:t>Thy will be done,</a:t>
            </a:r>
          </a:p>
          <a:p>
            <a:endParaRPr lang="en-US" sz="3200" dirty="0">
              <a:solidFill>
                <a:schemeClr val="bg1"/>
              </a:solidFill>
            </a:endParaRPr>
          </a:p>
          <a:p>
            <a:r>
              <a:rPr lang="en-US" sz="3200" dirty="0">
                <a:solidFill>
                  <a:schemeClr val="bg1"/>
                </a:solidFill>
              </a:rPr>
              <a:t> as in heaven, so in earth.</a:t>
            </a:r>
          </a:p>
          <a:p>
            <a:endParaRPr lang="en-US" sz="3200" dirty="0">
              <a:solidFill>
                <a:schemeClr val="bg1"/>
              </a:solidFill>
            </a:endParaRPr>
          </a:p>
        </p:txBody>
      </p:sp>
      <p:sp>
        <p:nvSpPr>
          <p:cNvPr id="5" name="TextBox 4"/>
          <p:cNvSpPr txBox="1"/>
          <p:nvPr/>
        </p:nvSpPr>
        <p:spPr>
          <a:xfrm>
            <a:off x="0" y="1"/>
            <a:ext cx="6197600" cy="6001643"/>
          </a:xfrm>
          <a:prstGeom prst="rect">
            <a:avLst/>
          </a:prstGeom>
          <a:noFill/>
        </p:spPr>
        <p:txBody>
          <a:bodyPr wrap="square" rtlCol="0">
            <a:spAutoFit/>
          </a:bodyPr>
          <a:lstStyle/>
          <a:p>
            <a:pPr algn="ctr"/>
            <a:r>
              <a:rPr lang="en-US" sz="3200" dirty="0">
                <a:solidFill>
                  <a:schemeClr val="bg1"/>
                </a:solidFill>
              </a:rPr>
              <a:t>Matthew 6:9-13</a:t>
            </a:r>
          </a:p>
          <a:p>
            <a:endParaRPr lang="en-US" sz="3200" dirty="0">
              <a:solidFill>
                <a:schemeClr val="bg1"/>
              </a:solidFill>
            </a:endParaRPr>
          </a:p>
          <a:p>
            <a:r>
              <a:rPr lang="en-US" sz="3200" dirty="0">
                <a:solidFill>
                  <a:schemeClr val="bg1"/>
                </a:solidFill>
              </a:rPr>
              <a:t>Our father which art in heaven</a:t>
            </a:r>
          </a:p>
          <a:p>
            <a:endParaRPr lang="en-US" sz="3200" dirty="0">
              <a:solidFill>
                <a:schemeClr val="bg1"/>
              </a:solidFill>
            </a:endParaRPr>
          </a:p>
          <a:p>
            <a:r>
              <a:rPr lang="en-US" sz="3200" dirty="0">
                <a:solidFill>
                  <a:schemeClr val="bg1"/>
                </a:solidFill>
              </a:rPr>
              <a:t>Hallowed be thy name</a:t>
            </a:r>
          </a:p>
          <a:p>
            <a:endParaRPr lang="en-US" sz="3200" dirty="0">
              <a:solidFill>
                <a:schemeClr val="bg1"/>
              </a:solidFill>
            </a:endParaRPr>
          </a:p>
          <a:p>
            <a:r>
              <a:rPr lang="en-US" sz="3200" dirty="0">
                <a:solidFill>
                  <a:schemeClr val="bg1"/>
                </a:solidFill>
              </a:rPr>
              <a:t>Thy kingdom come</a:t>
            </a:r>
          </a:p>
          <a:p>
            <a:endParaRPr lang="en-US" sz="3200" dirty="0">
              <a:solidFill>
                <a:schemeClr val="bg1"/>
              </a:solidFill>
            </a:endParaRPr>
          </a:p>
          <a:p>
            <a:r>
              <a:rPr lang="en-US" sz="3200" dirty="0">
                <a:solidFill>
                  <a:schemeClr val="bg1"/>
                </a:solidFill>
              </a:rPr>
              <a:t>Thy will be done</a:t>
            </a:r>
          </a:p>
          <a:p>
            <a:endParaRPr lang="en-US" sz="3200" dirty="0">
              <a:solidFill>
                <a:schemeClr val="bg1"/>
              </a:solidFill>
            </a:endParaRPr>
          </a:p>
          <a:p>
            <a:r>
              <a:rPr lang="en-US" sz="3200" dirty="0">
                <a:solidFill>
                  <a:schemeClr val="bg1"/>
                </a:solidFill>
              </a:rPr>
              <a:t>In earth, as it is in heaven.</a:t>
            </a:r>
          </a:p>
          <a:p>
            <a:endParaRPr lang="en-US" sz="3200" dirty="0">
              <a:solidFill>
                <a:schemeClr val="bg1"/>
              </a:solidFill>
            </a:endParaRPr>
          </a:p>
        </p:txBody>
      </p:sp>
      <p:grpSp>
        <p:nvGrpSpPr>
          <p:cNvPr id="89" name="Group 88">
            <a:extLst>
              <a:ext uri="{FF2B5EF4-FFF2-40B4-BE49-F238E27FC236}">
                <a16:creationId xmlns:a16="http://schemas.microsoft.com/office/drawing/2014/main" id="{1CE07FE8-D8BF-1190-9C78-92BFE28C450C}"/>
              </a:ext>
            </a:extLst>
          </p:cNvPr>
          <p:cNvGrpSpPr/>
          <p:nvPr/>
        </p:nvGrpSpPr>
        <p:grpSpPr>
          <a:xfrm>
            <a:off x="3605381" y="2535704"/>
            <a:ext cx="913058" cy="1961860"/>
            <a:chOff x="380464" y="378001"/>
            <a:chExt cx="2940416" cy="6317984"/>
          </a:xfrm>
        </p:grpSpPr>
        <p:sp>
          <p:nvSpPr>
            <p:cNvPr id="104" name="Cloud 103">
              <a:extLst>
                <a:ext uri="{FF2B5EF4-FFF2-40B4-BE49-F238E27FC236}">
                  <a16:creationId xmlns:a16="http://schemas.microsoft.com/office/drawing/2014/main" id="{A7E07485-35CC-9BCE-DD9E-C5A4B783CCDF}"/>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47">
              <a:extLst>
                <a:ext uri="{FF2B5EF4-FFF2-40B4-BE49-F238E27FC236}">
                  <a16:creationId xmlns:a16="http://schemas.microsoft.com/office/drawing/2014/main" id="{1BDB70F5-B040-560F-75B4-D3531EE1791F}"/>
                </a:ext>
              </a:extLst>
            </p:cNvPr>
            <p:cNvGrpSpPr/>
            <p:nvPr/>
          </p:nvGrpSpPr>
          <p:grpSpPr>
            <a:xfrm rot="2613352">
              <a:off x="986283" y="5708442"/>
              <a:ext cx="849646" cy="987543"/>
              <a:chOff x="6106804" y="4039302"/>
              <a:chExt cx="666047" cy="774146"/>
            </a:xfrm>
          </p:grpSpPr>
          <p:sp>
            <p:nvSpPr>
              <p:cNvPr id="150" name="Oval 149">
                <a:extLst>
                  <a:ext uri="{FF2B5EF4-FFF2-40B4-BE49-F238E27FC236}">
                    <a16:creationId xmlns:a16="http://schemas.microsoft.com/office/drawing/2014/main" id="{B3AED3CC-1139-3CB8-2E71-19F10E86D8AA}"/>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CF6054D3-E57F-61D2-2585-6427F880A23A}"/>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FC7C6C6-6CA4-11E7-75A0-D0A333C858A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46">
              <a:extLst>
                <a:ext uri="{FF2B5EF4-FFF2-40B4-BE49-F238E27FC236}">
                  <a16:creationId xmlns:a16="http://schemas.microsoft.com/office/drawing/2014/main" id="{26E424B2-F90B-7159-8F65-87538B505D13}"/>
                </a:ext>
              </a:extLst>
            </p:cNvPr>
            <p:cNvGrpSpPr/>
            <p:nvPr/>
          </p:nvGrpSpPr>
          <p:grpSpPr>
            <a:xfrm>
              <a:off x="1900966" y="5705254"/>
              <a:ext cx="849646" cy="987543"/>
              <a:chOff x="6106804" y="4039302"/>
              <a:chExt cx="666047" cy="774146"/>
            </a:xfrm>
          </p:grpSpPr>
          <p:sp>
            <p:nvSpPr>
              <p:cNvPr id="147" name="Oval 43">
                <a:extLst>
                  <a:ext uri="{FF2B5EF4-FFF2-40B4-BE49-F238E27FC236}">
                    <a16:creationId xmlns:a16="http://schemas.microsoft.com/office/drawing/2014/main" id="{95CDC8E2-0A4A-2D9E-4095-BB7F47D03194}"/>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44">
                <a:extLst>
                  <a:ext uri="{FF2B5EF4-FFF2-40B4-BE49-F238E27FC236}">
                    <a16:creationId xmlns:a16="http://schemas.microsoft.com/office/drawing/2014/main" id="{9EE5BDDF-E5EA-5019-650D-65EE2EB635AD}"/>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45">
                <a:extLst>
                  <a:ext uri="{FF2B5EF4-FFF2-40B4-BE49-F238E27FC236}">
                    <a16:creationId xmlns:a16="http://schemas.microsoft.com/office/drawing/2014/main" id="{9941E3A7-954D-C92D-6172-11AE568FE784}"/>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a:extLst>
                <a:ext uri="{FF2B5EF4-FFF2-40B4-BE49-F238E27FC236}">
                  <a16:creationId xmlns:a16="http://schemas.microsoft.com/office/drawing/2014/main" id="{7E8C39B0-3C3C-E313-517E-DC75759047DC}"/>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F5A96163-4007-304B-B5F5-384F8C8B4A75}"/>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2EF75890-5EDC-1D99-D4AC-A3BF966E74E9}"/>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BEEAAB7E-46FF-AAB1-482A-673F553DA659}"/>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BD63C583-5A14-87BD-CA0A-7B769FABC947}"/>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5467AA27-76D1-64BB-E3D6-533C34C2D167}"/>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a:extLst>
                <a:ext uri="{FF2B5EF4-FFF2-40B4-BE49-F238E27FC236}">
                  <a16:creationId xmlns:a16="http://schemas.microsoft.com/office/drawing/2014/main" id="{2FB673FC-A365-E472-370F-BC55775B28AC}"/>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8CE99FFD-3C18-E21B-41CF-33C467CC81BE}"/>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4">
              <a:extLst>
                <a:ext uri="{FF2B5EF4-FFF2-40B4-BE49-F238E27FC236}">
                  <a16:creationId xmlns:a16="http://schemas.microsoft.com/office/drawing/2014/main" id="{9A0A9E8A-D262-493A-144A-1E4ADE1C24C4}"/>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26">
              <a:extLst>
                <a:ext uri="{FF2B5EF4-FFF2-40B4-BE49-F238E27FC236}">
                  <a16:creationId xmlns:a16="http://schemas.microsoft.com/office/drawing/2014/main" id="{2199BEEF-6C26-EBAC-C32C-5CF244FAC07D}"/>
                </a:ext>
              </a:extLst>
            </p:cNvPr>
            <p:cNvGrpSpPr/>
            <p:nvPr/>
          </p:nvGrpSpPr>
          <p:grpSpPr>
            <a:xfrm rot="4901522">
              <a:off x="1055947" y="3502862"/>
              <a:ext cx="2818778" cy="668978"/>
              <a:chOff x="5029200" y="1371600"/>
              <a:chExt cx="6791793" cy="1933731"/>
            </a:xfrm>
          </p:grpSpPr>
          <p:grpSp>
            <p:nvGrpSpPr>
              <p:cNvPr id="135" name="Group 16">
                <a:extLst>
                  <a:ext uri="{FF2B5EF4-FFF2-40B4-BE49-F238E27FC236}">
                    <a16:creationId xmlns:a16="http://schemas.microsoft.com/office/drawing/2014/main" id="{F9E5B695-C887-CDEF-216C-A250DF636209}"/>
                  </a:ext>
                </a:extLst>
              </p:cNvPr>
              <p:cNvGrpSpPr/>
              <p:nvPr/>
            </p:nvGrpSpPr>
            <p:grpSpPr>
              <a:xfrm>
                <a:off x="5029200" y="1371600"/>
                <a:ext cx="1752600" cy="1905000"/>
                <a:chOff x="5029200" y="1371600"/>
                <a:chExt cx="1752600" cy="1905000"/>
              </a:xfrm>
            </p:grpSpPr>
            <p:sp>
              <p:nvSpPr>
                <p:cNvPr id="145" name="4-Point Star 14">
                  <a:extLst>
                    <a:ext uri="{FF2B5EF4-FFF2-40B4-BE49-F238E27FC236}">
                      <a16:creationId xmlns:a16="http://schemas.microsoft.com/office/drawing/2014/main" id="{CA62138E-379E-EB1A-F701-BD92C7FAA81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4-Point Star 15">
                  <a:extLst>
                    <a:ext uri="{FF2B5EF4-FFF2-40B4-BE49-F238E27FC236}">
                      <a16:creationId xmlns:a16="http://schemas.microsoft.com/office/drawing/2014/main" id="{BC2EDC68-945B-F323-A848-3A98DA47415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7">
                <a:extLst>
                  <a:ext uri="{FF2B5EF4-FFF2-40B4-BE49-F238E27FC236}">
                    <a16:creationId xmlns:a16="http://schemas.microsoft.com/office/drawing/2014/main" id="{96790568-2212-E465-8E9D-FB7AC3900691}"/>
                  </a:ext>
                </a:extLst>
              </p:cNvPr>
              <p:cNvGrpSpPr/>
              <p:nvPr/>
            </p:nvGrpSpPr>
            <p:grpSpPr>
              <a:xfrm>
                <a:off x="6713095" y="1400331"/>
                <a:ext cx="1752600" cy="1905000"/>
                <a:chOff x="5029200" y="1371600"/>
                <a:chExt cx="1752600" cy="1905000"/>
              </a:xfrm>
            </p:grpSpPr>
            <p:sp>
              <p:nvSpPr>
                <p:cNvPr id="143" name="4-Point Star 205">
                  <a:extLst>
                    <a:ext uri="{FF2B5EF4-FFF2-40B4-BE49-F238E27FC236}">
                      <a16:creationId xmlns:a16="http://schemas.microsoft.com/office/drawing/2014/main" id="{C90A2C4C-8310-E451-7536-5A84D9FF249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4-Point Star 206">
                  <a:extLst>
                    <a:ext uri="{FF2B5EF4-FFF2-40B4-BE49-F238E27FC236}">
                      <a16:creationId xmlns:a16="http://schemas.microsoft.com/office/drawing/2014/main" id="{D995CB4D-92FA-7803-6554-05050C80A20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20">
                <a:extLst>
                  <a:ext uri="{FF2B5EF4-FFF2-40B4-BE49-F238E27FC236}">
                    <a16:creationId xmlns:a16="http://schemas.microsoft.com/office/drawing/2014/main" id="{C89DC347-099E-89AC-8CB2-3B7E044FF63F}"/>
                  </a:ext>
                </a:extLst>
              </p:cNvPr>
              <p:cNvGrpSpPr/>
              <p:nvPr/>
            </p:nvGrpSpPr>
            <p:grpSpPr>
              <a:xfrm>
                <a:off x="8404486" y="1389088"/>
                <a:ext cx="1752600" cy="1905000"/>
                <a:chOff x="5029200" y="1371600"/>
                <a:chExt cx="1752600" cy="1905000"/>
              </a:xfrm>
            </p:grpSpPr>
            <p:sp>
              <p:nvSpPr>
                <p:cNvPr id="141" name="4-Point Star 203">
                  <a:extLst>
                    <a:ext uri="{FF2B5EF4-FFF2-40B4-BE49-F238E27FC236}">
                      <a16:creationId xmlns:a16="http://schemas.microsoft.com/office/drawing/2014/main" id="{AE8D43EA-1071-3380-8464-9B60A2158AC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4-Point Star 204">
                  <a:extLst>
                    <a:ext uri="{FF2B5EF4-FFF2-40B4-BE49-F238E27FC236}">
                      <a16:creationId xmlns:a16="http://schemas.microsoft.com/office/drawing/2014/main" id="{294894C5-DC85-B7E6-EDF8-568AC725C68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23">
                <a:extLst>
                  <a:ext uri="{FF2B5EF4-FFF2-40B4-BE49-F238E27FC236}">
                    <a16:creationId xmlns:a16="http://schemas.microsoft.com/office/drawing/2014/main" id="{A81D55AB-F77A-0720-0CD2-E91D7F095DE3}"/>
                  </a:ext>
                </a:extLst>
              </p:cNvPr>
              <p:cNvGrpSpPr/>
              <p:nvPr/>
            </p:nvGrpSpPr>
            <p:grpSpPr>
              <a:xfrm>
                <a:off x="10068393" y="1389089"/>
                <a:ext cx="1752600" cy="1905000"/>
                <a:chOff x="5029200" y="1371600"/>
                <a:chExt cx="1752600" cy="1905000"/>
              </a:xfrm>
            </p:grpSpPr>
            <p:sp>
              <p:nvSpPr>
                <p:cNvPr id="139" name="4-Point Star 24">
                  <a:extLst>
                    <a:ext uri="{FF2B5EF4-FFF2-40B4-BE49-F238E27FC236}">
                      <a16:creationId xmlns:a16="http://schemas.microsoft.com/office/drawing/2014/main" id="{218108B5-ED5A-397D-78D9-C09CF7ABCA9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4-Point Star 25">
                  <a:extLst>
                    <a:ext uri="{FF2B5EF4-FFF2-40B4-BE49-F238E27FC236}">
                      <a16:creationId xmlns:a16="http://schemas.microsoft.com/office/drawing/2014/main" id="{3C61C8BB-9E98-2230-53D9-DD1532569BD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27">
              <a:extLst>
                <a:ext uri="{FF2B5EF4-FFF2-40B4-BE49-F238E27FC236}">
                  <a16:creationId xmlns:a16="http://schemas.microsoft.com/office/drawing/2014/main" id="{C9BAD616-EDDD-F5ED-29B4-BF688D1BF024}"/>
                </a:ext>
              </a:extLst>
            </p:cNvPr>
            <p:cNvGrpSpPr/>
            <p:nvPr/>
          </p:nvGrpSpPr>
          <p:grpSpPr>
            <a:xfrm rot="5740360">
              <a:off x="-2808" y="3534746"/>
              <a:ext cx="2818778" cy="668978"/>
              <a:chOff x="5029200" y="1371600"/>
              <a:chExt cx="6791793" cy="1933731"/>
            </a:xfrm>
          </p:grpSpPr>
          <p:grpSp>
            <p:nvGrpSpPr>
              <p:cNvPr id="123" name="Group 16">
                <a:extLst>
                  <a:ext uri="{FF2B5EF4-FFF2-40B4-BE49-F238E27FC236}">
                    <a16:creationId xmlns:a16="http://schemas.microsoft.com/office/drawing/2014/main" id="{B5CD949D-163F-0634-7D84-61BF88501D62}"/>
                  </a:ext>
                </a:extLst>
              </p:cNvPr>
              <p:cNvGrpSpPr/>
              <p:nvPr/>
            </p:nvGrpSpPr>
            <p:grpSpPr>
              <a:xfrm>
                <a:off x="5029200" y="1371600"/>
                <a:ext cx="1752600" cy="1905000"/>
                <a:chOff x="5029200" y="1371600"/>
                <a:chExt cx="1752600" cy="1905000"/>
              </a:xfrm>
            </p:grpSpPr>
            <p:sp>
              <p:nvSpPr>
                <p:cNvPr id="133" name="4-Point Star 195">
                  <a:extLst>
                    <a:ext uri="{FF2B5EF4-FFF2-40B4-BE49-F238E27FC236}">
                      <a16:creationId xmlns:a16="http://schemas.microsoft.com/office/drawing/2014/main" id="{61CE6B82-569A-38CF-9FF5-42C3C8005B6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4-Point Star 196">
                  <a:extLst>
                    <a:ext uri="{FF2B5EF4-FFF2-40B4-BE49-F238E27FC236}">
                      <a16:creationId xmlns:a16="http://schemas.microsoft.com/office/drawing/2014/main" id="{0DB71C9C-7A15-17E0-F82D-AEABD420EE5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 name="Group 17">
                <a:extLst>
                  <a:ext uri="{FF2B5EF4-FFF2-40B4-BE49-F238E27FC236}">
                    <a16:creationId xmlns:a16="http://schemas.microsoft.com/office/drawing/2014/main" id="{83C46E47-682F-505F-4F05-B42D315A15BC}"/>
                  </a:ext>
                </a:extLst>
              </p:cNvPr>
              <p:cNvGrpSpPr/>
              <p:nvPr/>
            </p:nvGrpSpPr>
            <p:grpSpPr>
              <a:xfrm>
                <a:off x="6713095" y="1400331"/>
                <a:ext cx="1752600" cy="1905000"/>
                <a:chOff x="5029200" y="1371600"/>
                <a:chExt cx="1752600" cy="1905000"/>
              </a:xfrm>
            </p:grpSpPr>
            <p:sp>
              <p:nvSpPr>
                <p:cNvPr id="131" name="4-Point Star 193">
                  <a:extLst>
                    <a:ext uri="{FF2B5EF4-FFF2-40B4-BE49-F238E27FC236}">
                      <a16:creationId xmlns:a16="http://schemas.microsoft.com/office/drawing/2014/main" id="{358729BF-5105-9BA3-115F-305D97547FC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4-Point Star 194">
                  <a:extLst>
                    <a:ext uri="{FF2B5EF4-FFF2-40B4-BE49-F238E27FC236}">
                      <a16:creationId xmlns:a16="http://schemas.microsoft.com/office/drawing/2014/main" id="{5A75050D-0AB8-DC81-F49C-0412DE750A3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20">
                <a:extLst>
                  <a:ext uri="{FF2B5EF4-FFF2-40B4-BE49-F238E27FC236}">
                    <a16:creationId xmlns:a16="http://schemas.microsoft.com/office/drawing/2014/main" id="{45DC614F-42C1-19A6-D3D0-77C8DC7975CD}"/>
                  </a:ext>
                </a:extLst>
              </p:cNvPr>
              <p:cNvGrpSpPr/>
              <p:nvPr/>
            </p:nvGrpSpPr>
            <p:grpSpPr>
              <a:xfrm>
                <a:off x="8404486" y="1389088"/>
                <a:ext cx="1752600" cy="1905000"/>
                <a:chOff x="5029200" y="1371600"/>
                <a:chExt cx="1752600" cy="1905000"/>
              </a:xfrm>
            </p:grpSpPr>
            <p:sp>
              <p:nvSpPr>
                <p:cNvPr id="129" name="4-Point Star 191">
                  <a:extLst>
                    <a:ext uri="{FF2B5EF4-FFF2-40B4-BE49-F238E27FC236}">
                      <a16:creationId xmlns:a16="http://schemas.microsoft.com/office/drawing/2014/main" id="{84BE1C59-AA8E-36A6-C369-51657829ACB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4-Point Star 192">
                  <a:extLst>
                    <a:ext uri="{FF2B5EF4-FFF2-40B4-BE49-F238E27FC236}">
                      <a16:creationId xmlns:a16="http://schemas.microsoft.com/office/drawing/2014/main" id="{BCC120D1-E83F-DBA3-1688-BE939E700E6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3">
                <a:extLst>
                  <a:ext uri="{FF2B5EF4-FFF2-40B4-BE49-F238E27FC236}">
                    <a16:creationId xmlns:a16="http://schemas.microsoft.com/office/drawing/2014/main" id="{587C54B3-E55A-A746-9E02-AC5A7EA4F2E1}"/>
                  </a:ext>
                </a:extLst>
              </p:cNvPr>
              <p:cNvGrpSpPr/>
              <p:nvPr/>
            </p:nvGrpSpPr>
            <p:grpSpPr>
              <a:xfrm>
                <a:off x="10068393" y="1389089"/>
                <a:ext cx="1752600" cy="1905000"/>
                <a:chOff x="5029200" y="1371600"/>
                <a:chExt cx="1752600" cy="1905000"/>
              </a:xfrm>
            </p:grpSpPr>
            <p:sp>
              <p:nvSpPr>
                <p:cNvPr id="127" name="4-Point Star 27">
                  <a:extLst>
                    <a:ext uri="{FF2B5EF4-FFF2-40B4-BE49-F238E27FC236}">
                      <a16:creationId xmlns:a16="http://schemas.microsoft.com/office/drawing/2014/main" id="{F613F3F0-07FB-BA82-E946-BC76CA9B03F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4-Point Star 190">
                  <a:extLst>
                    <a:ext uri="{FF2B5EF4-FFF2-40B4-BE49-F238E27FC236}">
                      <a16:creationId xmlns:a16="http://schemas.microsoft.com/office/drawing/2014/main" id="{9CFA8F2A-381C-1CE3-5FB9-7516A8D79DB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Rounded Rectangle 178">
              <a:extLst>
                <a:ext uri="{FF2B5EF4-FFF2-40B4-BE49-F238E27FC236}">
                  <a16:creationId xmlns:a16="http://schemas.microsoft.com/office/drawing/2014/main" id="{EC9767C0-0B75-AA84-CB01-473970F80FC3}"/>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79">
              <a:extLst>
                <a:ext uri="{FF2B5EF4-FFF2-40B4-BE49-F238E27FC236}">
                  <a16:creationId xmlns:a16="http://schemas.microsoft.com/office/drawing/2014/main" id="{08E00C47-1D96-C3C4-0230-69130473F1D0}"/>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BADE0C22-24B2-EBAE-27B7-28BD5D78EA4B}"/>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Cloud 120">
              <a:extLst>
                <a:ext uri="{FF2B5EF4-FFF2-40B4-BE49-F238E27FC236}">
                  <a16:creationId xmlns:a16="http://schemas.microsoft.com/office/drawing/2014/main" id="{390C9F29-76E3-03E6-CA92-4A907CB3D3D7}"/>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0E41911-2E80-DF61-DE1C-4BD58A4A7DB8}"/>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9">
            <a:extLst>
              <a:ext uri="{FF2B5EF4-FFF2-40B4-BE49-F238E27FC236}">
                <a16:creationId xmlns:a16="http://schemas.microsoft.com/office/drawing/2014/main" id="{8FD3E24A-D03E-679B-CA49-2C27CD7154B1}"/>
              </a:ext>
            </a:extLst>
          </p:cNvPr>
          <p:cNvGrpSpPr/>
          <p:nvPr/>
        </p:nvGrpSpPr>
        <p:grpSpPr>
          <a:xfrm>
            <a:off x="10578572" y="2889702"/>
            <a:ext cx="884716" cy="1911799"/>
            <a:chOff x="6172200" y="838200"/>
            <a:chExt cx="2362200" cy="4812748"/>
          </a:xfrm>
        </p:grpSpPr>
        <p:sp>
          <p:nvSpPr>
            <p:cNvPr id="154" name="Cloud 153">
              <a:extLst>
                <a:ext uri="{FF2B5EF4-FFF2-40B4-BE49-F238E27FC236}">
                  <a16:creationId xmlns:a16="http://schemas.microsoft.com/office/drawing/2014/main" id="{798973F7-DCC4-D03A-0054-744C29627B81}"/>
                </a:ext>
              </a:extLst>
            </p:cNvPr>
            <p:cNvSpPr/>
            <p:nvPr/>
          </p:nvSpPr>
          <p:spPr>
            <a:xfrm rot="18382183">
              <a:off x="6366850" y="1239255"/>
              <a:ext cx="81180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8A01391B-56D4-D4B5-5AC2-74A4B611CEC5}"/>
                </a:ext>
              </a:extLst>
            </p:cNvPr>
            <p:cNvSpPr/>
            <p:nvPr/>
          </p:nvSpPr>
          <p:spPr>
            <a:xfrm rot="5749123">
              <a:off x="7608274" y="1294247"/>
              <a:ext cx="74824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4496F566-A0F0-A8F3-B6F0-2BD931278AF4}"/>
                </a:ext>
              </a:extLst>
            </p:cNvPr>
            <p:cNvSpPr/>
            <p:nvPr/>
          </p:nvSpPr>
          <p:spPr>
            <a:xfrm rot="6128217">
              <a:off x="7471454" y="506433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2AAB457E-F92C-7BED-91CD-A779BA80250A}"/>
                </a:ext>
              </a:extLst>
            </p:cNvPr>
            <p:cNvSpPr/>
            <p:nvPr/>
          </p:nvSpPr>
          <p:spPr>
            <a:xfrm rot="4472555">
              <a:off x="6854616" y="508030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EDDF3A54-E2E8-1068-B228-F7D1184DC965}"/>
                </a:ext>
              </a:extLst>
            </p:cNvPr>
            <p:cNvSpPr/>
            <p:nvPr/>
          </p:nvSpPr>
          <p:spPr>
            <a:xfrm rot="2901859">
              <a:off x="6303943" y="3357581"/>
              <a:ext cx="384472" cy="64795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8A96C01C-5B1C-345F-8E4F-4FB83270815C}"/>
                </a:ext>
              </a:extLst>
            </p:cNvPr>
            <p:cNvSpPr/>
            <p:nvPr/>
          </p:nvSpPr>
          <p:spPr>
            <a:xfrm rot="20226769">
              <a:off x="8076666" y="3320225"/>
              <a:ext cx="457734" cy="5721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DC4B2E43-6ADA-0D61-7737-D71BDBAF2D4B}"/>
                </a:ext>
              </a:extLst>
            </p:cNvPr>
            <p:cNvSpPr/>
            <p:nvPr/>
          </p:nvSpPr>
          <p:spPr>
            <a:xfrm>
              <a:off x="7405412"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4BC0BF7B-C305-81A4-DA60-F1AF3F2E715A}"/>
                </a:ext>
              </a:extLst>
            </p:cNvPr>
            <p:cNvSpPr/>
            <p:nvPr/>
          </p:nvSpPr>
          <p:spPr>
            <a:xfrm>
              <a:off x="6780150"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BAC0E6B9-66BD-641D-DAF7-41641D159D46}"/>
                </a:ext>
              </a:extLst>
            </p:cNvPr>
            <p:cNvSpPr/>
            <p:nvPr/>
          </p:nvSpPr>
          <p:spPr>
            <a:xfrm>
              <a:off x="6502253" y="2374067"/>
              <a:ext cx="1806313" cy="2676665"/>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4CB3F1F2-43C8-EF7A-EAFF-AD89A829706F}"/>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9E775390-2168-AD6D-EE52-CC8F3C4E6632}"/>
                </a:ext>
              </a:extLst>
            </p:cNvPr>
            <p:cNvSpPr/>
            <p:nvPr/>
          </p:nvSpPr>
          <p:spPr>
            <a:xfrm rot="1442139">
              <a:off x="6432499" y="2221432"/>
              <a:ext cx="627799"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4A93996B-C850-F230-3611-4E8A6F59C12B}"/>
                </a:ext>
              </a:extLst>
            </p:cNvPr>
            <p:cNvSpPr/>
            <p:nvPr/>
          </p:nvSpPr>
          <p:spPr>
            <a:xfrm rot="20249249">
              <a:off x="7745414" y="2212148"/>
              <a:ext cx="572700"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6B3F3BA8-228E-E6B5-8F63-72479D2F995E}"/>
                </a:ext>
              </a:extLst>
            </p:cNvPr>
            <p:cNvSpPr/>
            <p:nvPr/>
          </p:nvSpPr>
          <p:spPr>
            <a:xfrm>
              <a:off x="6710675" y="943572"/>
              <a:ext cx="1320000" cy="16450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oud 166">
              <a:extLst>
                <a:ext uri="{FF2B5EF4-FFF2-40B4-BE49-F238E27FC236}">
                  <a16:creationId xmlns:a16="http://schemas.microsoft.com/office/drawing/2014/main" id="{00EFB9EF-DAB6-F1F6-B57F-9050559D55DD}"/>
                </a:ext>
              </a:extLst>
            </p:cNvPr>
            <p:cNvSpPr/>
            <p:nvPr/>
          </p:nvSpPr>
          <p:spPr>
            <a:xfrm rot="600599">
              <a:off x="6753239" y="838200"/>
              <a:ext cx="1278512" cy="682573"/>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2">
              <a:extLst>
                <a:ext uri="{FF2B5EF4-FFF2-40B4-BE49-F238E27FC236}">
                  <a16:creationId xmlns:a16="http://schemas.microsoft.com/office/drawing/2014/main" id="{B44CA5BB-4F80-CD09-04A8-3E15CBBEC3E9}"/>
                </a:ext>
              </a:extLst>
            </p:cNvPr>
            <p:cNvGrpSpPr/>
            <p:nvPr/>
          </p:nvGrpSpPr>
          <p:grpSpPr>
            <a:xfrm>
              <a:off x="6629400" y="1143000"/>
              <a:ext cx="1524000" cy="228600"/>
              <a:chOff x="6571728" y="1086622"/>
              <a:chExt cx="1528420" cy="286099"/>
            </a:xfrm>
          </p:grpSpPr>
          <p:sp>
            <p:nvSpPr>
              <p:cNvPr id="193" name="Rounded Rectangle 132">
                <a:extLst>
                  <a:ext uri="{FF2B5EF4-FFF2-40B4-BE49-F238E27FC236}">
                    <a16:creationId xmlns:a16="http://schemas.microsoft.com/office/drawing/2014/main" id="{52AB8D8B-8C0F-ADD9-35B4-828AA9C1D683}"/>
                  </a:ext>
                </a:extLst>
              </p:cNvPr>
              <p:cNvSpPr/>
              <p:nvPr/>
            </p:nvSpPr>
            <p:spPr>
              <a:xfrm>
                <a:off x="6571728" y="1086622"/>
                <a:ext cx="1528420" cy="286099"/>
              </a:xfrm>
              <a:prstGeom prst="roundRect">
                <a:avLst>
                  <a:gd name="adj" fmla="val 500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39BAC9C8-8119-358A-41B0-D8D4AB33D6AE}"/>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D0B5F453-40A3-46B4-17D3-21524D169068}"/>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75EAF638-6866-F0DC-ACAC-5CEE041B562F}"/>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B832ECE3-A924-83DF-3217-76EC3A63C84C}"/>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454CDE1B-D130-EF5B-D975-237B22823A9C}"/>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Cloud 168">
              <a:extLst>
                <a:ext uri="{FF2B5EF4-FFF2-40B4-BE49-F238E27FC236}">
                  <a16:creationId xmlns:a16="http://schemas.microsoft.com/office/drawing/2014/main" id="{2355E1B8-4855-5FD4-A2CC-FF813F2D5065}"/>
                </a:ext>
              </a:extLst>
            </p:cNvPr>
            <p:cNvSpPr/>
            <p:nvPr/>
          </p:nvSpPr>
          <p:spPr>
            <a:xfrm rot="985445">
              <a:off x="6909699" y="2058571"/>
              <a:ext cx="803565" cy="700722"/>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4A5ACDC-5077-8998-E9E6-EADA7E991762}"/>
                </a:ext>
              </a:extLst>
            </p:cNvPr>
            <p:cNvSpPr/>
            <p:nvPr/>
          </p:nvSpPr>
          <p:spPr>
            <a:xfrm rot="4566761">
              <a:off x="7264823" y="2101899"/>
              <a:ext cx="139922" cy="2932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63">
              <a:extLst>
                <a:ext uri="{FF2B5EF4-FFF2-40B4-BE49-F238E27FC236}">
                  <a16:creationId xmlns:a16="http://schemas.microsoft.com/office/drawing/2014/main" id="{F8007EF5-BF24-AD52-B87F-4BED1A15F334}"/>
                </a:ext>
              </a:extLst>
            </p:cNvPr>
            <p:cNvGrpSpPr/>
            <p:nvPr/>
          </p:nvGrpSpPr>
          <p:grpSpPr>
            <a:xfrm>
              <a:off x="6629400" y="3352800"/>
              <a:ext cx="1295400" cy="1371600"/>
              <a:chOff x="7543801" y="3581401"/>
              <a:chExt cx="1066799" cy="1066800"/>
            </a:xfrm>
          </p:grpSpPr>
          <p:sp>
            <p:nvSpPr>
              <p:cNvPr id="188" name="Rounded Rectangle 127">
                <a:extLst>
                  <a:ext uri="{FF2B5EF4-FFF2-40B4-BE49-F238E27FC236}">
                    <a16:creationId xmlns:a16="http://schemas.microsoft.com/office/drawing/2014/main" id="{7AE30046-E91E-093B-E1B4-8A86CB2CFC3A}"/>
                  </a:ext>
                </a:extLst>
              </p:cNvPr>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62">
                <a:extLst>
                  <a:ext uri="{FF2B5EF4-FFF2-40B4-BE49-F238E27FC236}">
                    <a16:creationId xmlns:a16="http://schemas.microsoft.com/office/drawing/2014/main" id="{03949772-DC3F-C983-9439-38566EFE75EF}"/>
                  </a:ext>
                </a:extLst>
              </p:cNvPr>
              <p:cNvGrpSpPr/>
              <p:nvPr/>
            </p:nvGrpSpPr>
            <p:grpSpPr>
              <a:xfrm>
                <a:off x="7543801" y="3581401"/>
                <a:ext cx="457200" cy="1066800"/>
                <a:chOff x="6827799" y="4800600"/>
                <a:chExt cx="868401" cy="2043177"/>
              </a:xfrm>
              <a:solidFill>
                <a:srgbClr val="D98A33"/>
              </a:solidFill>
            </p:grpSpPr>
            <p:sp>
              <p:nvSpPr>
                <p:cNvPr id="190" name="Double Wave 189">
                  <a:extLst>
                    <a:ext uri="{FF2B5EF4-FFF2-40B4-BE49-F238E27FC236}">
                      <a16:creationId xmlns:a16="http://schemas.microsoft.com/office/drawing/2014/main" id="{91F42173-3AFD-4AA2-D74A-22BDBB274A5A}"/>
                    </a:ext>
                  </a:extLst>
                </p:cNvPr>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ouble Wave 190">
                  <a:extLst>
                    <a:ext uri="{FF2B5EF4-FFF2-40B4-BE49-F238E27FC236}">
                      <a16:creationId xmlns:a16="http://schemas.microsoft.com/office/drawing/2014/main" id="{BD0A3500-2BE8-6030-82C9-A1425218792E}"/>
                    </a:ext>
                  </a:extLst>
                </p:cNvPr>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31">
                  <a:extLst>
                    <a:ext uri="{FF2B5EF4-FFF2-40B4-BE49-F238E27FC236}">
                      <a16:creationId xmlns:a16="http://schemas.microsoft.com/office/drawing/2014/main" id="{2679BDA4-AD9E-1F3C-7A21-A1538B83CEC4}"/>
                    </a:ext>
                  </a:extLst>
                </p:cNvPr>
                <p:cNvSpPr/>
                <p:nvPr/>
              </p:nvSpPr>
              <p:spPr>
                <a:xfrm>
                  <a:off x="7010400" y="4800600"/>
                  <a:ext cx="685800" cy="609600"/>
                </a:xfrm>
                <a:prstGeom prst="roundRect">
                  <a:avLst>
                    <a:gd name="adj" fmla="val 3165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 name="Group 169">
              <a:extLst>
                <a:ext uri="{FF2B5EF4-FFF2-40B4-BE49-F238E27FC236}">
                  <a16:creationId xmlns:a16="http://schemas.microsoft.com/office/drawing/2014/main" id="{D8A0D289-933E-4BD6-4BA0-F895B8E2FE54}"/>
                </a:ext>
              </a:extLst>
            </p:cNvPr>
            <p:cNvGrpSpPr/>
            <p:nvPr/>
          </p:nvGrpSpPr>
          <p:grpSpPr>
            <a:xfrm>
              <a:off x="6477000" y="4495800"/>
              <a:ext cx="1800069" cy="609600"/>
              <a:chOff x="0" y="4648200"/>
              <a:chExt cx="3986134" cy="1541489"/>
            </a:xfrm>
          </p:grpSpPr>
          <p:grpSp>
            <p:nvGrpSpPr>
              <p:cNvPr id="173" name="Group 138">
                <a:extLst>
                  <a:ext uri="{FF2B5EF4-FFF2-40B4-BE49-F238E27FC236}">
                    <a16:creationId xmlns:a16="http://schemas.microsoft.com/office/drawing/2014/main" id="{C6AFFB06-57D4-EF31-9FBF-505C32EE7713}"/>
                  </a:ext>
                </a:extLst>
              </p:cNvPr>
              <p:cNvGrpSpPr/>
              <p:nvPr/>
            </p:nvGrpSpPr>
            <p:grpSpPr>
              <a:xfrm>
                <a:off x="0" y="4648200"/>
                <a:ext cx="1600200" cy="1524000"/>
                <a:chOff x="533400" y="4648200"/>
                <a:chExt cx="1905000" cy="1828800"/>
              </a:xfrm>
            </p:grpSpPr>
            <p:sp>
              <p:nvSpPr>
                <p:cNvPr id="184" name="Plus 123">
                  <a:extLst>
                    <a:ext uri="{FF2B5EF4-FFF2-40B4-BE49-F238E27FC236}">
                      <a16:creationId xmlns:a16="http://schemas.microsoft.com/office/drawing/2014/main" id="{A0E53BAA-DDC4-21FC-5A71-5FEC2301F80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E69BB8DD-A809-2D75-3FD8-CD3D80125F8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52B6DF69-F135-6E51-DD11-13095917996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105DADCF-3E9D-012F-4B6E-144EAAE24A0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39">
                <a:extLst>
                  <a:ext uri="{FF2B5EF4-FFF2-40B4-BE49-F238E27FC236}">
                    <a16:creationId xmlns:a16="http://schemas.microsoft.com/office/drawing/2014/main" id="{86E6C4D2-E8E5-DFCB-A0CB-D1B267172877}"/>
                  </a:ext>
                </a:extLst>
              </p:cNvPr>
              <p:cNvGrpSpPr/>
              <p:nvPr/>
            </p:nvGrpSpPr>
            <p:grpSpPr>
              <a:xfrm>
                <a:off x="1182973" y="4665689"/>
                <a:ext cx="1600200" cy="1524000"/>
                <a:chOff x="533400" y="4648200"/>
                <a:chExt cx="1905000" cy="1828800"/>
              </a:xfrm>
            </p:grpSpPr>
            <p:sp>
              <p:nvSpPr>
                <p:cNvPr id="180" name="Plus 119">
                  <a:extLst>
                    <a:ext uri="{FF2B5EF4-FFF2-40B4-BE49-F238E27FC236}">
                      <a16:creationId xmlns:a16="http://schemas.microsoft.com/office/drawing/2014/main" id="{BC25F9E6-572E-9F6F-25E9-FA57C4E20EE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F1109A9B-D90A-7F28-7AC2-9650F2FFA9AA}"/>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F31647AB-59A5-973C-A017-5448459CC7A6}"/>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886BDCE7-67D5-490F-1524-C73243A0AF8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44">
                <a:extLst>
                  <a:ext uri="{FF2B5EF4-FFF2-40B4-BE49-F238E27FC236}">
                    <a16:creationId xmlns:a16="http://schemas.microsoft.com/office/drawing/2014/main" id="{8C7AD988-2711-7957-5C97-8AF0E5104200}"/>
                  </a:ext>
                </a:extLst>
              </p:cNvPr>
              <p:cNvGrpSpPr/>
              <p:nvPr/>
            </p:nvGrpSpPr>
            <p:grpSpPr>
              <a:xfrm>
                <a:off x="2385934" y="4665689"/>
                <a:ext cx="1600200" cy="1524000"/>
                <a:chOff x="533400" y="4648200"/>
                <a:chExt cx="1905000" cy="1828800"/>
              </a:xfrm>
            </p:grpSpPr>
            <p:sp>
              <p:nvSpPr>
                <p:cNvPr id="176" name="Plus 115">
                  <a:extLst>
                    <a:ext uri="{FF2B5EF4-FFF2-40B4-BE49-F238E27FC236}">
                      <a16:creationId xmlns:a16="http://schemas.microsoft.com/office/drawing/2014/main" id="{0C6D415D-11D6-45B9-42AF-4039E3909D1A}"/>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156370EE-C6AD-C7CF-F8E9-3A54624B698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FC342371-6DCA-AEF5-9F32-B3D131BC9F0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7F681A36-030D-26DB-1588-5A7E29B9EE9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99200" y="0"/>
            <a:ext cx="5892800" cy="6494085"/>
          </a:xfrm>
          <a:prstGeom prst="rect">
            <a:avLst/>
          </a:prstGeom>
          <a:noFill/>
        </p:spPr>
        <p:txBody>
          <a:bodyPr wrap="square" rtlCol="0">
            <a:spAutoFit/>
          </a:bodyPr>
          <a:lstStyle/>
          <a:p>
            <a:r>
              <a:rPr lang="en-US" sz="3200" dirty="0">
                <a:solidFill>
                  <a:schemeClr val="bg1"/>
                </a:solidFill>
              </a:rPr>
              <a:t>Luke’s account</a:t>
            </a:r>
          </a:p>
          <a:p>
            <a:endParaRPr lang="en-US" sz="3200" dirty="0">
              <a:solidFill>
                <a:schemeClr val="bg1"/>
              </a:solidFill>
            </a:endParaRPr>
          </a:p>
          <a:p>
            <a:r>
              <a:rPr lang="en-US" sz="3200" dirty="0">
                <a:solidFill>
                  <a:schemeClr val="bg1"/>
                </a:solidFill>
              </a:rPr>
              <a:t>Give us day by day our daily bread.</a:t>
            </a:r>
          </a:p>
          <a:p>
            <a:endParaRPr lang="en-US" sz="3200" dirty="0">
              <a:solidFill>
                <a:schemeClr val="bg1"/>
              </a:solidFill>
            </a:endParaRPr>
          </a:p>
          <a:p>
            <a:r>
              <a:rPr lang="en-US" sz="3200" dirty="0">
                <a:solidFill>
                  <a:schemeClr val="bg1"/>
                </a:solidFill>
              </a:rPr>
              <a:t>And forgive us our sins;</a:t>
            </a:r>
          </a:p>
          <a:p>
            <a:endParaRPr lang="en-US" sz="3200" dirty="0">
              <a:solidFill>
                <a:schemeClr val="bg1"/>
              </a:solidFill>
            </a:endParaRPr>
          </a:p>
          <a:p>
            <a:r>
              <a:rPr lang="en-US" sz="3200" dirty="0">
                <a:solidFill>
                  <a:schemeClr val="bg1"/>
                </a:solidFill>
              </a:rPr>
              <a:t>for we also forgive every one that is indebted to us</a:t>
            </a:r>
          </a:p>
          <a:p>
            <a:endParaRPr lang="en-US" sz="3200" dirty="0">
              <a:solidFill>
                <a:schemeClr val="bg1"/>
              </a:solidFill>
            </a:endParaRPr>
          </a:p>
          <a:p>
            <a:r>
              <a:rPr lang="en-US" sz="3200" dirty="0">
                <a:solidFill>
                  <a:schemeClr val="bg1"/>
                </a:solidFill>
              </a:rPr>
              <a:t>And lead us not into temptation;</a:t>
            </a:r>
          </a:p>
          <a:p>
            <a:endParaRPr lang="en-US" sz="3200" dirty="0">
              <a:solidFill>
                <a:schemeClr val="bg1"/>
              </a:solidFill>
            </a:endParaRPr>
          </a:p>
          <a:p>
            <a:r>
              <a:rPr lang="en-US" sz="3200" dirty="0">
                <a:solidFill>
                  <a:schemeClr val="bg1"/>
                </a:solidFill>
              </a:rPr>
              <a:t>But deliver us from evil.</a:t>
            </a:r>
          </a:p>
        </p:txBody>
      </p:sp>
      <p:sp>
        <p:nvSpPr>
          <p:cNvPr id="5" name="TextBox 4"/>
          <p:cNvSpPr txBox="1"/>
          <p:nvPr/>
        </p:nvSpPr>
        <p:spPr>
          <a:xfrm>
            <a:off x="0" y="0"/>
            <a:ext cx="5892800" cy="6001643"/>
          </a:xfrm>
          <a:prstGeom prst="rect">
            <a:avLst/>
          </a:prstGeom>
          <a:noFill/>
        </p:spPr>
        <p:txBody>
          <a:bodyPr wrap="square" rtlCol="0">
            <a:spAutoFit/>
          </a:bodyPr>
          <a:lstStyle/>
          <a:p>
            <a:r>
              <a:rPr lang="en-US" sz="3200" dirty="0">
                <a:solidFill>
                  <a:schemeClr val="bg1"/>
                </a:solidFill>
              </a:rPr>
              <a:t>Matthew’s account</a:t>
            </a:r>
          </a:p>
          <a:p>
            <a:endParaRPr lang="en-US" sz="3200" dirty="0">
              <a:solidFill>
                <a:schemeClr val="bg1"/>
              </a:solidFill>
            </a:endParaRPr>
          </a:p>
          <a:p>
            <a:r>
              <a:rPr lang="en-US" sz="3200" dirty="0">
                <a:solidFill>
                  <a:schemeClr val="bg1"/>
                </a:solidFill>
              </a:rPr>
              <a:t>Give us this day our daily bread,</a:t>
            </a:r>
          </a:p>
          <a:p>
            <a:endParaRPr lang="en-US" sz="3200" dirty="0">
              <a:solidFill>
                <a:schemeClr val="bg1"/>
              </a:solidFill>
            </a:endParaRPr>
          </a:p>
          <a:p>
            <a:r>
              <a:rPr lang="en-US" sz="3200" dirty="0">
                <a:solidFill>
                  <a:schemeClr val="bg1"/>
                </a:solidFill>
              </a:rPr>
              <a:t>And forgive us our debts,</a:t>
            </a:r>
          </a:p>
          <a:p>
            <a:endParaRPr lang="en-US" sz="3200" dirty="0">
              <a:solidFill>
                <a:schemeClr val="bg1"/>
              </a:solidFill>
            </a:endParaRPr>
          </a:p>
          <a:p>
            <a:r>
              <a:rPr lang="en-US" sz="3200" dirty="0">
                <a:solidFill>
                  <a:schemeClr val="bg1"/>
                </a:solidFill>
              </a:rPr>
              <a:t>as we forgive our debtors.</a:t>
            </a:r>
          </a:p>
          <a:p>
            <a:endParaRPr lang="en-US" sz="3200" dirty="0">
              <a:solidFill>
                <a:schemeClr val="bg1"/>
              </a:solidFill>
            </a:endParaRPr>
          </a:p>
          <a:p>
            <a:r>
              <a:rPr lang="en-US" sz="3200" dirty="0">
                <a:solidFill>
                  <a:schemeClr val="bg1"/>
                </a:solidFill>
              </a:rPr>
              <a:t>And lead us not into temptation,</a:t>
            </a:r>
          </a:p>
          <a:p>
            <a:endParaRPr lang="en-US" sz="3200" dirty="0">
              <a:solidFill>
                <a:schemeClr val="bg1"/>
              </a:solidFill>
            </a:endParaRPr>
          </a:p>
          <a:p>
            <a:r>
              <a:rPr lang="en-US" sz="3200" dirty="0">
                <a:solidFill>
                  <a:schemeClr val="bg1"/>
                </a:solidFill>
              </a:rPr>
              <a:t>But deliver us from evil</a:t>
            </a:r>
          </a:p>
          <a:p>
            <a:endParaRPr lang="en-US" sz="3200" dirty="0">
              <a:solidFill>
                <a:schemeClr val="bg1"/>
              </a:solidFill>
            </a:endParaRPr>
          </a:p>
        </p:txBody>
      </p:sp>
      <p:grpSp>
        <p:nvGrpSpPr>
          <p:cNvPr id="89" name="Group 88">
            <a:extLst>
              <a:ext uri="{FF2B5EF4-FFF2-40B4-BE49-F238E27FC236}">
                <a16:creationId xmlns:a16="http://schemas.microsoft.com/office/drawing/2014/main" id="{9A80740F-1903-BB48-280F-EED0886B6E18}"/>
              </a:ext>
            </a:extLst>
          </p:cNvPr>
          <p:cNvGrpSpPr/>
          <p:nvPr/>
        </p:nvGrpSpPr>
        <p:grpSpPr>
          <a:xfrm>
            <a:off x="4590426" y="1795347"/>
            <a:ext cx="913058" cy="1961860"/>
            <a:chOff x="380464" y="378001"/>
            <a:chExt cx="2940416" cy="6317984"/>
          </a:xfrm>
        </p:grpSpPr>
        <p:sp>
          <p:nvSpPr>
            <p:cNvPr id="104" name="Cloud 103">
              <a:extLst>
                <a:ext uri="{FF2B5EF4-FFF2-40B4-BE49-F238E27FC236}">
                  <a16:creationId xmlns:a16="http://schemas.microsoft.com/office/drawing/2014/main" id="{72AF7586-CE85-716E-3DA0-604A64E0599A}"/>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47">
              <a:extLst>
                <a:ext uri="{FF2B5EF4-FFF2-40B4-BE49-F238E27FC236}">
                  <a16:creationId xmlns:a16="http://schemas.microsoft.com/office/drawing/2014/main" id="{D9628F7D-676D-6F5F-9CE5-0DAF049F179A}"/>
                </a:ext>
              </a:extLst>
            </p:cNvPr>
            <p:cNvGrpSpPr/>
            <p:nvPr/>
          </p:nvGrpSpPr>
          <p:grpSpPr>
            <a:xfrm rot="2613352">
              <a:off x="986283" y="5708442"/>
              <a:ext cx="849646" cy="987543"/>
              <a:chOff x="6106804" y="4039302"/>
              <a:chExt cx="666047" cy="774146"/>
            </a:xfrm>
          </p:grpSpPr>
          <p:sp>
            <p:nvSpPr>
              <p:cNvPr id="150" name="Oval 149">
                <a:extLst>
                  <a:ext uri="{FF2B5EF4-FFF2-40B4-BE49-F238E27FC236}">
                    <a16:creationId xmlns:a16="http://schemas.microsoft.com/office/drawing/2014/main" id="{8DD03BC0-18B3-7331-B7EC-F46E7C0FB18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307B2B2D-F8F2-EF1C-F85B-B4753AFB3AE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16B1E46B-C754-3F3A-5617-173BC6747E60}"/>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46">
              <a:extLst>
                <a:ext uri="{FF2B5EF4-FFF2-40B4-BE49-F238E27FC236}">
                  <a16:creationId xmlns:a16="http://schemas.microsoft.com/office/drawing/2014/main" id="{BAFD882E-EA44-38E5-06ED-7CE4A5C7E9AE}"/>
                </a:ext>
              </a:extLst>
            </p:cNvPr>
            <p:cNvGrpSpPr/>
            <p:nvPr/>
          </p:nvGrpSpPr>
          <p:grpSpPr>
            <a:xfrm>
              <a:off x="1900966" y="5705254"/>
              <a:ext cx="849646" cy="987543"/>
              <a:chOff x="6106804" y="4039302"/>
              <a:chExt cx="666047" cy="774146"/>
            </a:xfrm>
          </p:grpSpPr>
          <p:sp>
            <p:nvSpPr>
              <p:cNvPr id="147" name="Oval 43">
                <a:extLst>
                  <a:ext uri="{FF2B5EF4-FFF2-40B4-BE49-F238E27FC236}">
                    <a16:creationId xmlns:a16="http://schemas.microsoft.com/office/drawing/2014/main" id="{70A4E395-1D44-878B-8196-7AB1D16CFAAB}"/>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44">
                <a:extLst>
                  <a:ext uri="{FF2B5EF4-FFF2-40B4-BE49-F238E27FC236}">
                    <a16:creationId xmlns:a16="http://schemas.microsoft.com/office/drawing/2014/main" id="{BDBB9AFD-1A36-A286-89E3-32D529D12B53}"/>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45">
                <a:extLst>
                  <a:ext uri="{FF2B5EF4-FFF2-40B4-BE49-F238E27FC236}">
                    <a16:creationId xmlns:a16="http://schemas.microsoft.com/office/drawing/2014/main" id="{F2C19278-98C6-FB40-E080-6423356D8094}"/>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a:extLst>
                <a:ext uri="{FF2B5EF4-FFF2-40B4-BE49-F238E27FC236}">
                  <a16:creationId xmlns:a16="http://schemas.microsoft.com/office/drawing/2014/main" id="{9BB9F666-A111-F892-9892-2AD88D5D74AF}"/>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5C6B6E1F-52E2-5F60-7FCA-00D9718EB932}"/>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23E4758E-FAC0-5B66-0EC2-8F13A7C410B7}"/>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7A483B50-6F24-E12C-89F4-6821735474E3}"/>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A5AA6D27-EF5B-6BFA-FE0A-4EB7DF4C1DFF}"/>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8EC1637C-1968-FD20-5599-178F51596819}"/>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a:extLst>
                <a:ext uri="{FF2B5EF4-FFF2-40B4-BE49-F238E27FC236}">
                  <a16:creationId xmlns:a16="http://schemas.microsoft.com/office/drawing/2014/main" id="{B0CB698C-DF8E-EA96-755A-3F60B98CEBF3}"/>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ED90AC54-9F07-96BF-8471-3C6637CD75C2}"/>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4">
              <a:extLst>
                <a:ext uri="{FF2B5EF4-FFF2-40B4-BE49-F238E27FC236}">
                  <a16:creationId xmlns:a16="http://schemas.microsoft.com/office/drawing/2014/main" id="{A434AC50-3029-DFBE-9EF1-EBD3B8D79FDE}"/>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26">
              <a:extLst>
                <a:ext uri="{FF2B5EF4-FFF2-40B4-BE49-F238E27FC236}">
                  <a16:creationId xmlns:a16="http://schemas.microsoft.com/office/drawing/2014/main" id="{0BBF1667-FC6E-14FD-9688-22DDD31DB401}"/>
                </a:ext>
              </a:extLst>
            </p:cNvPr>
            <p:cNvGrpSpPr/>
            <p:nvPr/>
          </p:nvGrpSpPr>
          <p:grpSpPr>
            <a:xfrm rot="4901522">
              <a:off x="1055947" y="3502862"/>
              <a:ext cx="2818778" cy="668978"/>
              <a:chOff x="5029200" y="1371600"/>
              <a:chExt cx="6791793" cy="1933731"/>
            </a:xfrm>
          </p:grpSpPr>
          <p:grpSp>
            <p:nvGrpSpPr>
              <p:cNvPr id="135" name="Group 16">
                <a:extLst>
                  <a:ext uri="{FF2B5EF4-FFF2-40B4-BE49-F238E27FC236}">
                    <a16:creationId xmlns:a16="http://schemas.microsoft.com/office/drawing/2014/main" id="{D64BC990-8972-5361-E8FD-8C6EA68C1E48}"/>
                  </a:ext>
                </a:extLst>
              </p:cNvPr>
              <p:cNvGrpSpPr/>
              <p:nvPr/>
            </p:nvGrpSpPr>
            <p:grpSpPr>
              <a:xfrm>
                <a:off x="5029200" y="1371600"/>
                <a:ext cx="1752600" cy="1905000"/>
                <a:chOff x="5029200" y="1371600"/>
                <a:chExt cx="1752600" cy="1905000"/>
              </a:xfrm>
            </p:grpSpPr>
            <p:sp>
              <p:nvSpPr>
                <p:cNvPr id="145" name="4-Point Star 14">
                  <a:extLst>
                    <a:ext uri="{FF2B5EF4-FFF2-40B4-BE49-F238E27FC236}">
                      <a16:creationId xmlns:a16="http://schemas.microsoft.com/office/drawing/2014/main" id="{D74FAE29-8968-F941-A516-250A85CAC1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4-Point Star 15">
                  <a:extLst>
                    <a:ext uri="{FF2B5EF4-FFF2-40B4-BE49-F238E27FC236}">
                      <a16:creationId xmlns:a16="http://schemas.microsoft.com/office/drawing/2014/main" id="{8DC17D60-1AB8-6DC7-B9A0-18DE36BFDE6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7">
                <a:extLst>
                  <a:ext uri="{FF2B5EF4-FFF2-40B4-BE49-F238E27FC236}">
                    <a16:creationId xmlns:a16="http://schemas.microsoft.com/office/drawing/2014/main" id="{390A1DEE-769C-2BCA-728D-EC83E9EB66F4}"/>
                  </a:ext>
                </a:extLst>
              </p:cNvPr>
              <p:cNvGrpSpPr/>
              <p:nvPr/>
            </p:nvGrpSpPr>
            <p:grpSpPr>
              <a:xfrm>
                <a:off x="6713095" y="1400331"/>
                <a:ext cx="1752600" cy="1905000"/>
                <a:chOff x="5029200" y="1371600"/>
                <a:chExt cx="1752600" cy="1905000"/>
              </a:xfrm>
            </p:grpSpPr>
            <p:sp>
              <p:nvSpPr>
                <p:cNvPr id="143" name="4-Point Star 205">
                  <a:extLst>
                    <a:ext uri="{FF2B5EF4-FFF2-40B4-BE49-F238E27FC236}">
                      <a16:creationId xmlns:a16="http://schemas.microsoft.com/office/drawing/2014/main" id="{36E87CC0-B787-9E31-32D8-2148DDF1FCB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4-Point Star 206">
                  <a:extLst>
                    <a:ext uri="{FF2B5EF4-FFF2-40B4-BE49-F238E27FC236}">
                      <a16:creationId xmlns:a16="http://schemas.microsoft.com/office/drawing/2014/main" id="{BC6CC4AD-2E3E-F001-CE31-97759F407A3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20">
                <a:extLst>
                  <a:ext uri="{FF2B5EF4-FFF2-40B4-BE49-F238E27FC236}">
                    <a16:creationId xmlns:a16="http://schemas.microsoft.com/office/drawing/2014/main" id="{D52D8AA4-1F50-4924-1DCB-CA0AA4B7F6DE}"/>
                  </a:ext>
                </a:extLst>
              </p:cNvPr>
              <p:cNvGrpSpPr/>
              <p:nvPr/>
            </p:nvGrpSpPr>
            <p:grpSpPr>
              <a:xfrm>
                <a:off x="8404486" y="1389088"/>
                <a:ext cx="1752600" cy="1905000"/>
                <a:chOff x="5029200" y="1371600"/>
                <a:chExt cx="1752600" cy="1905000"/>
              </a:xfrm>
            </p:grpSpPr>
            <p:sp>
              <p:nvSpPr>
                <p:cNvPr id="141" name="4-Point Star 203">
                  <a:extLst>
                    <a:ext uri="{FF2B5EF4-FFF2-40B4-BE49-F238E27FC236}">
                      <a16:creationId xmlns:a16="http://schemas.microsoft.com/office/drawing/2014/main" id="{2216D4ED-EB0E-525C-06E6-6EEE7B70F46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4-Point Star 204">
                  <a:extLst>
                    <a:ext uri="{FF2B5EF4-FFF2-40B4-BE49-F238E27FC236}">
                      <a16:creationId xmlns:a16="http://schemas.microsoft.com/office/drawing/2014/main" id="{EA5CF1BE-7947-9B39-2D9D-58415194553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23">
                <a:extLst>
                  <a:ext uri="{FF2B5EF4-FFF2-40B4-BE49-F238E27FC236}">
                    <a16:creationId xmlns:a16="http://schemas.microsoft.com/office/drawing/2014/main" id="{DC7EFD2F-B125-7627-29AD-ABB72A55365A}"/>
                  </a:ext>
                </a:extLst>
              </p:cNvPr>
              <p:cNvGrpSpPr/>
              <p:nvPr/>
            </p:nvGrpSpPr>
            <p:grpSpPr>
              <a:xfrm>
                <a:off x="10068393" y="1389089"/>
                <a:ext cx="1752600" cy="1905000"/>
                <a:chOff x="5029200" y="1371600"/>
                <a:chExt cx="1752600" cy="1905000"/>
              </a:xfrm>
            </p:grpSpPr>
            <p:sp>
              <p:nvSpPr>
                <p:cNvPr id="139" name="4-Point Star 24">
                  <a:extLst>
                    <a:ext uri="{FF2B5EF4-FFF2-40B4-BE49-F238E27FC236}">
                      <a16:creationId xmlns:a16="http://schemas.microsoft.com/office/drawing/2014/main" id="{C4C2ED01-11F9-8769-B5CC-3825FA6E533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4-Point Star 25">
                  <a:extLst>
                    <a:ext uri="{FF2B5EF4-FFF2-40B4-BE49-F238E27FC236}">
                      <a16:creationId xmlns:a16="http://schemas.microsoft.com/office/drawing/2014/main" id="{CC0FC630-9AB0-F172-5D06-2AAA1B43E8F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27">
              <a:extLst>
                <a:ext uri="{FF2B5EF4-FFF2-40B4-BE49-F238E27FC236}">
                  <a16:creationId xmlns:a16="http://schemas.microsoft.com/office/drawing/2014/main" id="{820C82AF-B005-9921-6239-CE74CCEB5EEA}"/>
                </a:ext>
              </a:extLst>
            </p:cNvPr>
            <p:cNvGrpSpPr/>
            <p:nvPr/>
          </p:nvGrpSpPr>
          <p:grpSpPr>
            <a:xfrm rot="5740360">
              <a:off x="-2808" y="3534746"/>
              <a:ext cx="2818778" cy="668978"/>
              <a:chOff x="5029200" y="1371600"/>
              <a:chExt cx="6791793" cy="1933731"/>
            </a:xfrm>
          </p:grpSpPr>
          <p:grpSp>
            <p:nvGrpSpPr>
              <p:cNvPr id="123" name="Group 16">
                <a:extLst>
                  <a:ext uri="{FF2B5EF4-FFF2-40B4-BE49-F238E27FC236}">
                    <a16:creationId xmlns:a16="http://schemas.microsoft.com/office/drawing/2014/main" id="{E220AB23-4614-EA2F-1370-8BD578918C16}"/>
                  </a:ext>
                </a:extLst>
              </p:cNvPr>
              <p:cNvGrpSpPr/>
              <p:nvPr/>
            </p:nvGrpSpPr>
            <p:grpSpPr>
              <a:xfrm>
                <a:off x="5029200" y="1371600"/>
                <a:ext cx="1752600" cy="1905000"/>
                <a:chOff x="5029200" y="1371600"/>
                <a:chExt cx="1752600" cy="1905000"/>
              </a:xfrm>
            </p:grpSpPr>
            <p:sp>
              <p:nvSpPr>
                <p:cNvPr id="133" name="4-Point Star 195">
                  <a:extLst>
                    <a:ext uri="{FF2B5EF4-FFF2-40B4-BE49-F238E27FC236}">
                      <a16:creationId xmlns:a16="http://schemas.microsoft.com/office/drawing/2014/main" id="{2884A4DC-9DF0-783C-56D1-CA34ADAE08D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4-Point Star 196">
                  <a:extLst>
                    <a:ext uri="{FF2B5EF4-FFF2-40B4-BE49-F238E27FC236}">
                      <a16:creationId xmlns:a16="http://schemas.microsoft.com/office/drawing/2014/main" id="{244E83D3-DD34-A8A6-CB5B-ED5DA109390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 name="Group 17">
                <a:extLst>
                  <a:ext uri="{FF2B5EF4-FFF2-40B4-BE49-F238E27FC236}">
                    <a16:creationId xmlns:a16="http://schemas.microsoft.com/office/drawing/2014/main" id="{895AF418-9A8A-6293-5FFE-8CEA496EFB2B}"/>
                  </a:ext>
                </a:extLst>
              </p:cNvPr>
              <p:cNvGrpSpPr/>
              <p:nvPr/>
            </p:nvGrpSpPr>
            <p:grpSpPr>
              <a:xfrm>
                <a:off x="6713095" y="1400331"/>
                <a:ext cx="1752600" cy="1905000"/>
                <a:chOff x="5029200" y="1371600"/>
                <a:chExt cx="1752600" cy="1905000"/>
              </a:xfrm>
            </p:grpSpPr>
            <p:sp>
              <p:nvSpPr>
                <p:cNvPr id="131" name="4-Point Star 193">
                  <a:extLst>
                    <a:ext uri="{FF2B5EF4-FFF2-40B4-BE49-F238E27FC236}">
                      <a16:creationId xmlns:a16="http://schemas.microsoft.com/office/drawing/2014/main" id="{AFA3418B-F649-857B-45AA-1F34126C2B3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4-Point Star 194">
                  <a:extLst>
                    <a:ext uri="{FF2B5EF4-FFF2-40B4-BE49-F238E27FC236}">
                      <a16:creationId xmlns:a16="http://schemas.microsoft.com/office/drawing/2014/main" id="{DC24926A-B555-2DFC-A635-BC7DC3E7B40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20">
                <a:extLst>
                  <a:ext uri="{FF2B5EF4-FFF2-40B4-BE49-F238E27FC236}">
                    <a16:creationId xmlns:a16="http://schemas.microsoft.com/office/drawing/2014/main" id="{E3D275E0-48AB-40C0-BBCA-0D1C66C37571}"/>
                  </a:ext>
                </a:extLst>
              </p:cNvPr>
              <p:cNvGrpSpPr/>
              <p:nvPr/>
            </p:nvGrpSpPr>
            <p:grpSpPr>
              <a:xfrm>
                <a:off x="8404486" y="1389088"/>
                <a:ext cx="1752600" cy="1905000"/>
                <a:chOff x="5029200" y="1371600"/>
                <a:chExt cx="1752600" cy="1905000"/>
              </a:xfrm>
            </p:grpSpPr>
            <p:sp>
              <p:nvSpPr>
                <p:cNvPr id="129" name="4-Point Star 191">
                  <a:extLst>
                    <a:ext uri="{FF2B5EF4-FFF2-40B4-BE49-F238E27FC236}">
                      <a16:creationId xmlns:a16="http://schemas.microsoft.com/office/drawing/2014/main" id="{80FA471A-5D91-24F0-4959-B5BB911FA8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4-Point Star 192">
                  <a:extLst>
                    <a:ext uri="{FF2B5EF4-FFF2-40B4-BE49-F238E27FC236}">
                      <a16:creationId xmlns:a16="http://schemas.microsoft.com/office/drawing/2014/main" id="{65E86054-C6E9-7E57-8A67-4230B3793B1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3">
                <a:extLst>
                  <a:ext uri="{FF2B5EF4-FFF2-40B4-BE49-F238E27FC236}">
                    <a16:creationId xmlns:a16="http://schemas.microsoft.com/office/drawing/2014/main" id="{76DEAEDE-DD55-AC40-5386-095DD9579B08}"/>
                  </a:ext>
                </a:extLst>
              </p:cNvPr>
              <p:cNvGrpSpPr/>
              <p:nvPr/>
            </p:nvGrpSpPr>
            <p:grpSpPr>
              <a:xfrm>
                <a:off x="10068393" y="1389089"/>
                <a:ext cx="1752600" cy="1905000"/>
                <a:chOff x="5029200" y="1371600"/>
                <a:chExt cx="1752600" cy="1905000"/>
              </a:xfrm>
            </p:grpSpPr>
            <p:sp>
              <p:nvSpPr>
                <p:cNvPr id="127" name="4-Point Star 27">
                  <a:extLst>
                    <a:ext uri="{FF2B5EF4-FFF2-40B4-BE49-F238E27FC236}">
                      <a16:creationId xmlns:a16="http://schemas.microsoft.com/office/drawing/2014/main" id="{AFD4399F-1A1B-5F87-ADFC-86309FACFBA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4-Point Star 190">
                  <a:extLst>
                    <a:ext uri="{FF2B5EF4-FFF2-40B4-BE49-F238E27FC236}">
                      <a16:creationId xmlns:a16="http://schemas.microsoft.com/office/drawing/2014/main" id="{07AA3CBC-8144-79E2-7B59-282E264D52A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Rounded Rectangle 178">
              <a:extLst>
                <a:ext uri="{FF2B5EF4-FFF2-40B4-BE49-F238E27FC236}">
                  <a16:creationId xmlns:a16="http://schemas.microsoft.com/office/drawing/2014/main" id="{0981C18D-3190-9F52-FEF0-F9F07FD95FBD}"/>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79">
              <a:extLst>
                <a:ext uri="{FF2B5EF4-FFF2-40B4-BE49-F238E27FC236}">
                  <a16:creationId xmlns:a16="http://schemas.microsoft.com/office/drawing/2014/main" id="{8137456F-B987-11FC-5109-AC060B37A158}"/>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E010A3AF-6C52-4DC5-1107-7B169F910D85}"/>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Cloud 120">
              <a:extLst>
                <a:ext uri="{FF2B5EF4-FFF2-40B4-BE49-F238E27FC236}">
                  <a16:creationId xmlns:a16="http://schemas.microsoft.com/office/drawing/2014/main" id="{0057052B-A899-0C7C-B67A-F00CD2316D9D}"/>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F21FE1B2-428F-2BD3-F74B-48E19D881FC7}"/>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9">
            <a:extLst>
              <a:ext uri="{FF2B5EF4-FFF2-40B4-BE49-F238E27FC236}">
                <a16:creationId xmlns:a16="http://schemas.microsoft.com/office/drawing/2014/main" id="{91EAF4BE-418D-23D2-E87A-061D3435E044}"/>
              </a:ext>
            </a:extLst>
          </p:cNvPr>
          <p:cNvGrpSpPr/>
          <p:nvPr/>
        </p:nvGrpSpPr>
        <p:grpSpPr>
          <a:xfrm>
            <a:off x="10912514" y="1507304"/>
            <a:ext cx="884716" cy="1911799"/>
            <a:chOff x="6172200" y="838200"/>
            <a:chExt cx="2362200" cy="4812748"/>
          </a:xfrm>
        </p:grpSpPr>
        <p:sp>
          <p:nvSpPr>
            <p:cNvPr id="154" name="Cloud 153">
              <a:extLst>
                <a:ext uri="{FF2B5EF4-FFF2-40B4-BE49-F238E27FC236}">
                  <a16:creationId xmlns:a16="http://schemas.microsoft.com/office/drawing/2014/main" id="{6AA14821-96C2-42D9-F018-55D5284F7E2B}"/>
                </a:ext>
              </a:extLst>
            </p:cNvPr>
            <p:cNvSpPr/>
            <p:nvPr/>
          </p:nvSpPr>
          <p:spPr>
            <a:xfrm rot="18382183">
              <a:off x="6366850" y="1239255"/>
              <a:ext cx="81180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0CF25805-50BF-64A1-C21F-3EDA7E3837DC}"/>
                </a:ext>
              </a:extLst>
            </p:cNvPr>
            <p:cNvSpPr/>
            <p:nvPr/>
          </p:nvSpPr>
          <p:spPr>
            <a:xfrm rot="5749123">
              <a:off x="7608274" y="1294247"/>
              <a:ext cx="748244" cy="527215"/>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91CCB432-F398-E80E-71CC-80337672D983}"/>
                </a:ext>
              </a:extLst>
            </p:cNvPr>
            <p:cNvSpPr/>
            <p:nvPr/>
          </p:nvSpPr>
          <p:spPr>
            <a:xfrm rot="6128217">
              <a:off x="7471454" y="506433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2A96434B-BF8A-F531-5C9A-E2E24173E0D0}"/>
                </a:ext>
              </a:extLst>
            </p:cNvPr>
            <p:cNvSpPr/>
            <p:nvPr/>
          </p:nvSpPr>
          <p:spPr>
            <a:xfrm rot="4472555">
              <a:off x="6854616" y="5080308"/>
              <a:ext cx="476330" cy="664949"/>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A24BF63-89B2-079C-5F2C-ACD2EB5AF94B}"/>
                </a:ext>
              </a:extLst>
            </p:cNvPr>
            <p:cNvSpPr/>
            <p:nvPr/>
          </p:nvSpPr>
          <p:spPr>
            <a:xfrm rot="2901859">
              <a:off x="6303943" y="3357581"/>
              <a:ext cx="384472" cy="64795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30A808E2-2FA4-7E23-2060-EF4D72233547}"/>
                </a:ext>
              </a:extLst>
            </p:cNvPr>
            <p:cNvSpPr/>
            <p:nvPr/>
          </p:nvSpPr>
          <p:spPr>
            <a:xfrm rot="20226769">
              <a:off x="8076666" y="3320225"/>
              <a:ext cx="457734" cy="57219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5BEE7631-F2A9-7F72-EA3A-19DF375E9A73}"/>
                </a:ext>
              </a:extLst>
            </p:cNvPr>
            <p:cNvSpPr/>
            <p:nvPr/>
          </p:nvSpPr>
          <p:spPr>
            <a:xfrm>
              <a:off x="7405412"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E714DED2-AAE2-A393-4200-80D914FFD5BE}"/>
                </a:ext>
              </a:extLst>
            </p:cNvPr>
            <p:cNvSpPr/>
            <p:nvPr/>
          </p:nvSpPr>
          <p:spPr>
            <a:xfrm>
              <a:off x="6780150" y="4162184"/>
              <a:ext cx="625262" cy="121592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8E9DC12B-4CDB-5105-8E53-55ACB8112A67}"/>
                </a:ext>
              </a:extLst>
            </p:cNvPr>
            <p:cNvSpPr/>
            <p:nvPr/>
          </p:nvSpPr>
          <p:spPr>
            <a:xfrm>
              <a:off x="6502253" y="2374067"/>
              <a:ext cx="1806313" cy="2676665"/>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B708BF50-DAD2-15CE-569D-0CC9AD808142}"/>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0896AC98-A3D6-C796-9399-B48AE91980AD}"/>
                </a:ext>
              </a:extLst>
            </p:cNvPr>
            <p:cNvSpPr/>
            <p:nvPr/>
          </p:nvSpPr>
          <p:spPr>
            <a:xfrm rot="1442139">
              <a:off x="6432499" y="2221432"/>
              <a:ext cx="627799"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D7D94C72-E682-6E18-2D68-C80C22FBD863}"/>
                </a:ext>
              </a:extLst>
            </p:cNvPr>
            <p:cNvSpPr/>
            <p:nvPr/>
          </p:nvSpPr>
          <p:spPr>
            <a:xfrm rot="20249249">
              <a:off x="7745414" y="2212148"/>
              <a:ext cx="572700" cy="1541002"/>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13425B9-C8B4-5FD3-FEAB-61EA6E7BCFA3}"/>
                </a:ext>
              </a:extLst>
            </p:cNvPr>
            <p:cNvSpPr/>
            <p:nvPr/>
          </p:nvSpPr>
          <p:spPr>
            <a:xfrm>
              <a:off x="6710675" y="943572"/>
              <a:ext cx="1320000" cy="16450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oud 166">
              <a:extLst>
                <a:ext uri="{FF2B5EF4-FFF2-40B4-BE49-F238E27FC236}">
                  <a16:creationId xmlns:a16="http://schemas.microsoft.com/office/drawing/2014/main" id="{52CE4541-0711-5FB3-7DED-3D53C86433DE}"/>
                </a:ext>
              </a:extLst>
            </p:cNvPr>
            <p:cNvSpPr/>
            <p:nvPr/>
          </p:nvSpPr>
          <p:spPr>
            <a:xfrm rot="600599">
              <a:off x="6753239" y="838200"/>
              <a:ext cx="1278512" cy="682573"/>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2">
              <a:extLst>
                <a:ext uri="{FF2B5EF4-FFF2-40B4-BE49-F238E27FC236}">
                  <a16:creationId xmlns:a16="http://schemas.microsoft.com/office/drawing/2014/main" id="{8AA18991-D865-979A-6A24-E8BF949E5B0F}"/>
                </a:ext>
              </a:extLst>
            </p:cNvPr>
            <p:cNvGrpSpPr/>
            <p:nvPr/>
          </p:nvGrpSpPr>
          <p:grpSpPr>
            <a:xfrm>
              <a:off x="6629400" y="1143000"/>
              <a:ext cx="1524000" cy="228600"/>
              <a:chOff x="6571728" y="1086622"/>
              <a:chExt cx="1528420" cy="286099"/>
            </a:xfrm>
          </p:grpSpPr>
          <p:sp>
            <p:nvSpPr>
              <p:cNvPr id="193" name="Rounded Rectangle 132">
                <a:extLst>
                  <a:ext uri="{FF2B5EF4-FFF2-40B4-BE49-F238E27FC236}">
                    <a16:creationId xmlns:a16="http://schemas.microsoft.com/office/drawing/2014/main" id="{8C2B5DDD-A635-472C-0EBC-60605B3CBC4E}"/>
                  </a:ext>
                </a:extLst>
              </p:cNvPr>
              <p:cNvSpPr/>
              <p:nvPr/>
            </p:nvSpPr>
            <p:spPr>
              <a:xfrm>
                <a:off x="6571728" y="1086622"/>
                <a:ext cx="1528420" cy="286099"/>
              </a:xfrm>
              <a:prstGeom prst="roundRect">
                <a:avLst>
                  <a:gd name="adj" fmla="val 500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5C9A839C-225F-F4E8-92AD-F244F198F6ED}"/>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84AF3E79-8BA6-9A0E-1566-DAFB0171AB32}"/>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6579ECC8-3D47-987B-5AA6-DC4109566F81}"/>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B7B21E8E-E04C-E55D-DE9D-D8133A702B09}"/>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9CE83BBB-D3E1-9701-E27A-41D320AC1279}"/>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Cloud 168">
              <a:extLst>
                <a:ext uri="{FF2B5EF4-FFF2-40B4-BE49-F238E27FC236}">
                  <a16:creationId xmlns:a16="http://schemas.microsoft.com/office/drawing/2014/main" id="{F5866E7E-EB02-36DE-0ADE-59764D09B79B}"/>
                </a:ext>
              </a:extLst>
            </p:cNvPr>
            <p:cNvSpPr/>
            <p:nvPr/>
          </p:nvSpPr>
          <p:spPr>
            <a:xfrm rot="985445">
              <a:off x="6909699" y="2058571"/>
              <a:ext cx="803565" cy="700722"/>
            </a:xfrm>
            <a:prstGeom prst="clou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55758813-5796-52C0-7A42-D3492357ABB7}"/>
                </a:ext>
              </a:extLst>
            </p:cNvPr>
            <p:cNvSpPr/>
            <p:nvPr/>
          </p:nvSpPr>
          <p:spPr>
            <a:xfrm rot="4566761">
              <a:off x="7264823" y="2101899"/>
              <a:ext cx="139922" cy="2932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63">
              <a:extLst>
                <a:ext uri="{FF2B5EF4-FFF2-40B4-BE49-F238E27FC236}">
                  <a16:creationId xmlns:a16="http://schemas.microsoft.com/office/drawing/2014/main" id="{8985440A-EB93-CE2E-B125-DCB6B9CC0B52}"/>
                </a:ext>
              </a:extLst>
            </p:cNvPr>
            <p:cNvGrpSpPr/>
            <p:nvPr/>
          </p:nvGrpSpPr>
          <p:grpSpPr>
            <a:xfrm>
              <a:off x="6629400" y="3352800"/>
              <a:ext cx="1295400" cy="1371600"/>
              <a:chOff x="7543801" y="3581401"/>
              <a:chExt cx="1066799" cy="1066800"/>
            </a:xfrm>
          </p:grpSpPr>
          <p:sp>
            <p:nvSpPr>
              <p:cNvPr id="188" name="Rounded Rectangle 127">
                <a:extLst>
                  <a:ext uri="{FF2B5EF4-FFF2-40B4-BE49-F238E27FC236}">
                    <a16:creationId xmlns:a16="http://schemas.microsoft.com/office/drawing/2014/main" id="{7E28AFB3-65A3-E012-CD6A-DAFC2FDED0F8}"/>
                  </a:ext>
                </a:extLst>
              </p:cNvPr>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62">
                <a:extLst>
                  <a:ext uri="{FF2B5EF4-FFF2-40B4-BE49-F238E27FC236}">
                    <a16:creationId xmlns:a16="http://schemas.microsoft.com/office/drawing/2014/main" id="{E6B8FF11-DEB9-7076-09A7-5B9796BEC5DC}"/>
                  </a:ext>
                </a:extLst>
              </p:cNvPr>
              <p:cNvGrpSpPr/>
              <p:nvPr/>
            </p:nvGrpSpPr>
            <p:grpSpPr>
              <a:xfrm>
                <a:off x="7543801" y="3581401"/>
                <a:ext cx="457200" cy="1066800"/>
                <a:chOff x="6827799" y="4800600"/>
                <a:chExt cx="868401" cy="2043177"/>
              </a:xfrm>
              <a:solidFill>
                <a:srgbClr val="D98A33"/>
              </a:solidFill>
            </p:grpSpPr>
            <p:sp>
              <p:nvSpPr>
                <p:cNvPr id="190" name="Double Wave 189">
                  <a:extLst>
                    <a:ext uri="{FF2B5EF4-FFF2-40B4-BE49-F238E27FC236}">
                      <a16:creationId xmlns:a16="http://schemas.microsoft.com/office/drawing/2014/main" id="{23FEB59C-3B39-B51A-0191-6315A499AE9B}"/>
                    </a:ext>
                  </a:extLst>
                </p:cNvPr>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ouble Wave 190">
                  <a:extLst>
                    <a:ext uri="{FF2B5EF4-FFF2-40B4-BE49-F238E27FC236}">
                      <a16:creationId xmlns:a16="http://schemas.microsoft.com/office/drawing/2014/main" id="{7829105A-41FE-831C-1DAC-FEDC12B83094}"/>
                    </a:ext>
                  </a:extLst>
                </p:cNvPr>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31">
                  <a:extLst>
                    <a:ext uri="{FF2B5EF4-FFF2-40B4-BE49-F238E27FC236}">
                      <a16:creationId xmlns:a16="http://schemas.microsoft.com/office/drawing/2014/main" id="{F9BE1BA6-76A2-ACB1-077E-57419D3E4EF2}"/>
                    </a:ext>
                  </a:extLst>
                </p:cNvPr>
                <p:cNvSpPr/>
                <p:nvPr/>
              </p:nvSpPr>
              <p:spPr>
                <a:xfrm>
                  <a:off x="7010400" y="4800600"/>
                  <a:ext cx="685800" cy="609600"/>
                </a:xfrm>
                <a:prstGeom prst="roundRect">
                  <a:avLst>
                    <a:gd name="adj" fmla="val 3165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 name="Group 169">
              <a:extLst>
                <a:ext uri="{FF2B5EF4-FFF2-40B4-BE49-F238E27FC236}">
                  <a16:creationId xmlns:a16="http://schemas.microsoft.com/office/drawing/2014/main" id="{57FD82FC-5F02-31C4-9902-AFF0FF660361}"/>
                </a:ext>
              </a:extLst>
            </p:cNvPr>
            <p:cNvGrpSpPr/>
            <p:nvPr/>
          </p:nvGrpSpPr>
          <p:grpSpPr>
            <a:xfrm>
              <a:off x="6477000" y="4495800"/>
              <a:ext cx="1800069" cy="609600"/>
              <a:chOff x="0" y="4648200"/>
              <a:chExt cx="3986134" cy="1541489"/>
            </a:xfrm>
          </p:grpSpPr>
          <p:grpSp>
            <p:nvGrpSpPr>
              <p:cNvPr id="173" name="Group 138">
                <a:extLst>
                  <a:ext uri="{FF2B5EF4-FFF2-40B4-BE49-F238E27FC236}">
                    <a16:creationId xmlns:a16="http://schemas.microsoft.com/office/drawing/2014/main" id="{E7417EFF-9FBA-78CE-275A-6D188EAB6D8A}"/>
                  </a:ext>
                </a:extLst>
              </p:cNvPr>
              <p:cNvGrpSpPr/>
              <p:nvPr/>
            </p:nvGrpSpPr>
            <p:grpSpPr>
              <a:xfrm>
                <a:off x="0" y="4648200"/>
                <a:ext cx="1600200" cy="1524000"/>
                <a:chOff x="533400" y="4648200"/>
                <a:chExt cx="1905000" cy="1828800"/>
              </a:xfrm>
            </p:grpSpPr>
            <p:sp>
              <p:nvSpPr>
                <p:cNvPr id="184" name="Plus 123">
                  <a:extLst>
                    <a:ext uri="{FF2B5EF4-FFF2-40B4-BE49-F238E27FC236}">
                      <a16:creationId xmlns:a16="http://schemas.microsoft.com/office/drawing/2014/main" id="{95D0B259-52B3-8AFD-9866-2DE7D921A87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152BF66C-0C1C-C252-37D3-6F617BC2EE05}"/>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76C2BA01-EE5E-2E3E-AA7A-A94E88AD5316}"/>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B97B581C-C85E-ADCF-FE6E-BE660B84911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39">
                <a:extLst>
                  <a:ext uri="{FF2B5EF4-FFF2-40B4-BE49-F238E27FC236}">
                    <a16:creationId xmlns:a16="http://schemas.microsoft.com/office/drawing/2014/main" id="{97B3AA75-A54A-92D6-8BB0-6C0ED4252625}"/>
                  </a:ext>
                </a:extLst>
              </p:cNvPr>
              <p:cNvGrpSpPr/>
              <p:nvPr/>
            </p:nvGrpSpPr>
            <p:grpSpPr>
              <a:xfrm>
                <a:off x="1182973" y="4665689"/>
                <a:ext cx="1600200" cy="1524000"/>
                <a:chOff x="533400" y="4648200"/>
                <a:chExt cx="1905000" cy="1828800"/>
              </a:xfrm>
            </p:grpSpPr>
            <p:sp>
              <p:nvSpPr>
                <p:cNvPr id="180" name="Plus 119">
                  <a:extLst>
                    <a:ext uri="{FF2B5EF4-FFF2-40B4-BE49-F238E27FC236}">
                      <a16:creationId xmlns:a16="http://schemas.microsoft.com/office/drawing/2014/main" id="{C91E1EF3-4F9A-2AB9-7826-B4F54BCF759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84B32658-5708-C40B-42AB-B9C4C965A67C}"/>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690BAA0B-A63E-4879-2F25-4FCCAC1DF0CC}"/>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0BBB050B-7281-EC16-70FA-F9ED92C679C6}"/>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44">
                <a:extLst>
                  <a:ext uri="{FF2B5EF4-FFF2-40B4-BE49-F238E27FC236}">
                    <a16:creationId xmlns:a16="http://schemas.microsoft.com/office/drawing/2014/main" id="{CFC238B1-2222-E800-7B23-EEB580083A83}"/>
                  </a:ext>
                </a:extLst>
              </p:cNvPr>
              <p:cNvGrpSpPr/>
              <p:nvPr/>
            </p:nvGrpSpPr>
            <p:grpSpPr>
              <a:xfrm>
                <a:off x="2385934" y="4665689"/>
                <a:ext cx="1600200" cy="1524000"/>
                <a:chOff x="533400" y="4648200"/>
                <a:chExt cx="1905000" cy="1828800"/>
              </a:xfrm>
            </p:grpSpPr>
            <p:sp>
              <p:nvSpPr>
                <p:cNvPr id="176" name="Plus 115">
                  <a:extLst>
                    <a:ext uri="{FF2B5EF4-FFF2-40B4-BE49-F238E27FC236}">
                      <a16:creationId xmlns:a16="http://schemas.microsoft.com/office/drawing/2014/main" id="{1B88F8CB-FE02-B7DC-CA7D-3756BE36F0B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B03F795A-0EC5-3218-DCA3-FAFA63B59B35}"/>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3DF1442E-6ECB-A696-F6EC-13BFE3E86E8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a:extLst>
                    <a:ext uri="{FF2B5EF4-FFF2-40B4-BE49-F238E27FC236}">
                      <a16:creationId xmlns:a16="http://schemas.microsoft.com/office/drawing/2014/main" id="{FDF34D02-740F-D03E-74D9-C7D1EC8223B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04000" y="0"/>
            <a:ext cx="5588000" cy="1569660"/>
          </a:xfrm>
          <a:prstGeom prst="rect">
            <a:avLst/>
          </a:prstGeom>
          <a:noFill/>
        </p:spPr>
        <p:txBody>
          <a:bodyPr wrap="square" rtlCol="0">
            <a:spAutoFit/>
          </a:bodyPr>
          <a:lstStyle/>
          <a:p>
            <a:r>
              <a:rPr lang="en-US" sz="3200" dirty="0">
                <a:solidFill>
                  <a:schemeClr val="bg1"/>
                </a:solidFill>
              </a:rPr>
              <a:t>Luke’s account</a:t>
            </a:r>
          </a:p>
          <a:p>
            <a:endParaRPr lang="en-US" sz="3200" dirty="0">
              <a:solidFill>
                <a:schemeClr val="bg1"/>
              </a:solidFill>
            </a:endParaRPr>
          </a:p>
          <a:p>
            <a:endParaRPr lang="en-US" sz="3200" dirty="0">
              <a:solidFill>
                <a:schemeClr val="bg1"/>
              </a:solidFill>
            </a:endParaRPr>
          </a:p>
        </p:txBody>
      </p:sp>
      <p:sp>
        <p:nvSpPr>
          <p:cNvPr id="5" name="TextBox 4"/>
          <p:cNvSpPr txBox="1"/>
          <p:nvPr/>
        </p:nvSpPr>
        <p:spPr>
          <a:xfrm>
            <a:off x="0" y="1"/>
            <a:ext cx="5892800" cy="6001643"/>
          </a:xfrm>
          <a:prstGeom prst="rect">
            <a:avLst/>
          </a:prstGeom>
          <a:noFill/>
        </p:spPr>
        <p:txBody>
          <a:bodyPr wrap="square" rtlCol="0">
            <a:spAutoFit/>
          </a:bodyPr>
          <a:lstStyle/>
          <a:p>
            <a:r>
              <a:rPr lang="en-US" sz="3200" dirty="0">
                <a:solidFill>
                  <a:schemeClr val="bg1"/>
                </a:solidFill>
              </a:rPr>
              <a:t>Matthew’s account</a:t>
            </a:r>
          </a:p>
          <a:p>
            <a:endParaRPr lang="en-US" sz="3200" dirty="0">
              <a:solidFill>
                <a:schemeClr val="bg1"/>
              </a:solidFill>
            </a:endParaRPr>
          </a:p>
          <a:p>
            <a:r>
              <a:rPr lang="en-US" sz="3200" dirty="0">
                <a:solidFill>
                  <a:schemeClr val="bg1"/>
                </a:solidFill>
              </a:rPr>
              <a:t>For </a:t>
            </a:r>
            <a:r>
              <a:rPr lang="en-US" sz="3200" dirty="0" err="1">
                <a:solidFill>
                  <a:schemeClr val="bg1"/>
                </a:solidFill>
              </a:rPr>
              <a:t>thine</a:t>
            </a:r>
            <a:r>
              <a:rPr lang="en-US" sz="3200" dirty="0">
                <a:solidFill>
                  <a:schemeClr val="bg1"/>
                </a:solidFill>
              </a:rPr>
              <a:t> is the kingdom</a:t>
            </a:r>
          </a:p>
          <a:p>
            <a:endParaRPr lang="en-US" sz="3200" dirty="0">
              <a:solidFill>
                <a:schemeClr val="bg1"/>
              </a:solidFill>
            </a:endParaRPr>
          </a:p>
          <a:p>
            <a:r>
              <a:rPr lang="en-US" sz="3200" dirty="0">
                <a:solidFill>
                  <a:schemeClr val="bg1"/>
                </a:solidFill>
              </a:rPr>
              <a:t>And the power,</a:t>
            </a:r>
          </a:p>
          <a:p>
            <a:endParaRPr lang="en-US" sz="3200" dirty="0">
              <a:solidFill>
                <a:schemeClr val="bg1"/>
              </a:solidFill>
            </a:endParaRPr>
          </a:p>
          <a:p>
            <a:r>
              <a:rPr lang="en-US" sz="3200" dirty="0">
                <a:solidFill>
                  <a:schemeClr val="bg1"/>
                </a:solidFill>
              </a:rPr>
              <a:t>And the glory,</a:t>
            </a:r>
          </a:p>
          <a:p>
            <a:endParaRPr lang="en-US" sz="3200" dirty="0">
              <a:solidFill>
                <a:schemeClr val="bg1"/>
              </a:solidFill>
            </a:endParaRPr>
          </a:p>
          <a:p>
            <a:r>
              <a:rPr lang="en-US" sz="3200" dirty="0">
                <a:solidFill>
                  <a:schemeClr val="bg1"/>
                </a:solidFill>
              </a:rPr>
              <a:t> for ever.</a:t>
            </a:r>
          </a:p>
          <a:p>
            <a:endParaRPr lang="en-US" sz="3200" dirty="0">
              <a:solidFill>
                <a:schemeClr val="bg1"/>
              </a:solidFill>
            </a:endParaRPr>
          </a:p>
          <a:p>
            <a:r>
              <a:rPr lang="en-US" sz="3200" dirty="0">
                <a:solidFill>
                  <a:schemeClr val="bg1"/>
                </a:solidFill>
              </a:rPr>
              <a:t> Amen</a:t>
            </a:r>
          </a:p>
          <a:p>
            <a:endParaRPr lang="en-US" sz="3200" dirty="0">
              <a:solidFill>
                <a:schemeClr val="bg1"/>
              </a:solidFill>
            </a:endParaRPr>
          </a:p>
        </p:txBody>
      </p:sp>
      <p:grpSp>
        <p:nvGrpSpPr>
          <p:cNvPr id="43" name="Group 42">
            <a:extLst>
              <a:ext uri="{FF2B5EF4-FFF2-40B4-BE49-F238E27FC236}">
                <a16:creationId xmlns:a16="http://schemas.microsoft.com/office/drawing/2014/main" id="{51EEB60F-89E9-774D-6219-410FD85D4E49}"/>
              </a:ext>
            </a:extLst>
          </p:cNvPr>
          <p:cNvGrpSpPr/>
          <p:nvPr/>
        </p:nvGrpSpPr>
        <p:grpSpPr>
          <a:xfrm>
            <a:off x="3362785" y="1854569"/>
            <a:ext cx="913058" cy="1961860"/>
            <a:chOff x="380464" y="378001"/>
            <a:chExt cx="2940416" cy="6317984"/>
          </a:xfrm>
        </p:grpSpPr>
        <p:sp>
          <p:nvSpPr>
            <p:cNvPr id="58" name="Cloud 57">
              <a:extLst>
                <a:ext uri="{FF2B5EF4-FFF2-40B4-BE49-F238E27FC236}">
                  <a16:creationId xmlns:a16="http://schemas.microsoft.com/office/drawing/2014/main" id="{B4F323F7-6857-BE28-C519-68FBC7502DEC}"/>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47">
              <a:extLst>
                <a:ext uri="{FF2B5EF4-FFF2-40B4-BE49-F238E27FC236}">
                  <a16:creationId xmlns:a16="http://schemas.microsoft.com/office/drawing/2014/main" id="{12FC0853-F8DE-6F7F-A439-8C106E25A203}"/>
                </a:ext>
              </a:extLst>
            </p:cNvPr>
            <p:cNvGrpSpPr/>
            <p:nvPr/>
          </p:nvGrpSpPr>
          <p:grpSpPr>
            <a:xfrm rot="2613352">
              <a:off x="986283" y="5708442"/>
              <a:ext cx="849646" cy="987543"/>
              <a:chOff x="6106804" y="4039302"/>
              <a:chExt cx="666047" cy="774146"/>
            </a:xfrm>
          </p:grpSpPr>
          <p:sp>
            <p:nvSpPr>
              <p:cNvPr id="104" name="Oval 103">
                <a:extLst>
                  <a:ext uri="{FF2B5EF4-FFF2-40B4-BE49-F238E27FC236}">
                    <a16:creationId xmlns:a16="http://schemas.microsoft.com/office/drawing/2014/main" id="{4740B3FF-A78B-6934-B2D1-BD765AF1C2DD}"/>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E6F797EF-7F6A-E0E7-CC28-DD6B51B58008}"/>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ED1861F4-9428-6BCD-46DC-FB134CB448B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46">
              <a:extLst>
                <a:ext uri="{FF2B5EF4-FFF2-40B4-BE49-F238E27FC236}">
                  <a16:creationId xmlns:a16="http://schemas.microsoft.com/office/drawing/2014/main" id="{E20EA04A-CF7C-32F9-DE1C-965C725EF6A1}"/>
                </a:ext>
              </a:extLst>
            </p:cNvPr>
            <p:cNvGrpSpPr/>
            <p:nvPr/>
          </p:nvGrpSpPr>
          <p:grpSpPr>
            <a:xfrm>
              <a:off x="1900966" y="5705254"/>
              <a:ext cx="849646" cy="987543"/>
              <a:chOff x="6106804" y="4039302"/>
              <a:chExt cx="666047" cy="774146"/>
            </a:xfrm>
          </p:grpSpPr>
          <p:sp>
            <p:nvSpPr>
              <p:cNvPr id="101" name="Oval 43">
                <a:extLst>
                  <a:ext uri="{FF2B5EF4-FFF2-40B4-BE49-F238E27FC236}">
                    <a16:creationId xmlns:a16="http://schemas.microsoft.com/office/drawing/2014/main" id="{596E9760-5BED-3EE7-09C7-32A5FCB3BD7F}"/>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44">
                <a:extLst>
                  <a:ext uri="{FF2B5EF4-FFF2-40B4-BE49-F238E27FC236}">
                    <a16:creationId xmlns:a16="http://schemas.microsoft.com/office/drawing/2014/main" id="{7AE35A80-8939-6D93-D1B8-B048B40E8F3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45">
                <a:extLst>
                  <a:ext uri="{FF2B5EF4-FFF2-40B4-BE49-F238E27FC236}">
                    <a16:creationId xmlns:a16="http://schemas.microsoft.com/office/drawing/2014/main" id="{ACF26C46-1388-3B5A-12BB-50FDC7359C4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a:extLst>
                <a:ext uri="{FF2B5EF4-FFF2-40B4-BE49-F238E27FC236}">
                  <a16:creationId xmlns:a16="http://schemas.microsoft.com/office/drawing/2014/main" id="{F7C20BEE-2696-B4BD-3904-95A2CC5A2214}"/>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2B04C57-2822-C243-88C1-97A46766A25C}"/>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A8EE80E5-5AD1-F409-BE45-A09281EA7A7B}"/>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989EFB82-67E2-9B4E-C3B6-3A0824101437}"/>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124E5266-4996-8B64-755F-EE7BE5F1C09D}"/>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87E29B55-C68C-7A5F-50D1-828883A327D3}"/>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6F81E8FD-D7DC-E41F-105B-3F45675D3667}"/>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B72732F7-22B8-E9A2-7CFD-D0B33B4742AD}"/>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4">
              <a:extLst>
                <a:ext uri="{FF2B5EF4-FFF2-40B4-BE49-F238E27FC236}">
                  <a16:creationId xmlns:a16="http://schemas.microsoft.com/office/drawing/2014/main" id="{68A48EE1-3095-2106-3322-57C1B87B18A3}"/>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26">
              <a:extLst>
                <a:ext uri="{FF2B5EF4-FFF2-40B4-BE49-F238E27FC236}">
                  <a16:creationId xmlns:a16="http://schemas.microsoft.com/office/drawing/2014/main" id="{A98676D2-C560-34B3-36FA-F6D86137D3B9}"/>
                </a:ext>
              </a:extLst>
            </p:cNvPr>
            <p:cNvGrpSpPr/>
            <p:nvPr/>
          </p:nvGrpSpPr>
          <p:grpSpPr>
            <a:xfrm rot="4901522">
              <a:off x="1055947" y="3502862"/>
              <a:ext cx="2818778" cy="668978"/>
              <a:chOff x="5029200" y="1371600"/>
              <a:chExt cx="6791793" cy="1933731"/>
            </a:xfrm>
          </p:grpSpPr>
          <p:grpSp>
            <p:nvGrpSpPr>
              <p:cNvPr id="89" name="Group 16">
                <a:extLst>
                  <a:ext uri="{FF2B5EF4-FFF2-40B4-BE49-F238E27FC236}">
                    <a16:creationId xmlns:a16="http://schemas.microsoft.com/office/drawing/2014/main" id="{F3774F70-C78A-977B-8EA1-5A3BB5611E3E}"/>
                  </a:ext>
                </a:extLst>
              </p:cNvPr>
              <p:cNvGrpSpPr/>
              <p:nvPr/>
            </p:nvGrpSpPr>
            <p:grpSpPr>
              <a:xfrm>
                <a:off x="5029200" y="1371600"/>
                <a:ext cx="1752600" cy="1905000"/>
                <a:chOff x="5029200" y="1371600"/>
                <a:chExt cx="1752600" cy="1905000"/>
              </a:xfrm>
            </p:grpSpPr>
            <p:sp>
              <p:nvSpPr>
                <p:cNvPr id="99" name="4-Point Star 14">
                  <a:extLst>
                    <a:ext uri="{FF2B5EF4-FFF2-40B4-BE49-F238E27FC236}">
                      <a16:creationId xmlns:a16="http://schemas.microsoft.com/office/drawing/2014/main" id="{27C7FF2E-A01C-C394-BFFB-4E889E226C7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4-Point Star 15">
                  <a:extLst>
                    <a:ext uri="{FF2B5EF4-FFF2-40B4-BE49-F238E27FC236}">
                      <a16:creationId xmlns:a16="http://schemas.microsoft.com/office/drawing/2014/main" id="{5EEE46D6-7461-BC47-B229-46AF32C4FD4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17">
                <a:extLst>
                  <a:ext uri="{FF2B5EF4-FFF2-40B4-BE49-F238E27FC236}">
                    <a16:creationId xmlns:a16="http://schemas.microsoft.com/office/drawing/2014/main" id="{A48077BB-7116-4A91-0451-37A0A4D8BC9F}"/>
                  </a:ext>
                </a:extLst>
              </p:cNvPr>
              <p:cNvGrpSpPr/>
              <p:nvPr/>
            </p:nvGrpSpPr>
            <p:grpSpPr>
              <a:xfrm>
                <a:off x="6713095" y="1400331"/>
                <a:ext cx="1752600" cy="1905000"/>
                <a:chOff x="5029200" y="1371600"/>
                <a:chExt cx="1752600" cy="1905000"/>
              </a:xfrm>
            </p:grpSpPr>
            <p:sp>
              <p:nvSpPr>
                <p:cNvPr id="97" name="4-Point Star 205">
                  <a:extLst>
                    <a:ext uri="{FF2B5EF4-FFF2-40B4-BE49-F238E27FC236}">
                      <a16:creationId xmlns:a16="http://schemas.microsoft.com/office/drawing/2014/main" id="{530D6815-4533-792E-F247-78FB1BA8CEA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4-Point Star 206">
                  <a:extLst>
                    <a:ext uri="{FF2B5EF4-FFF2-40B4-BE49-F238E27FC236}">
                      <a16:creationId xmlns:a16="http://schemas.microsoft.com/office/drawing/2014/main" id="{584AB01A-6B66-3CC3-7112-19519A92B62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20">
                <a:extLst>
                  <a:ext uri="{FF2B5EF4-FFF2-40B4-BE49-F238E27FC236}">
                    <a16:creationId xmlns:a16="http://schemas.microsoft.com/office/drawing/2014/main" id="{B1126490-97DC-D605-16EC-82D29BBC410D}"/>
                  </a:ext>
                </a:extLst>
              </p:cNvPr>
              <p:cNvGrpSpPr/>
              <p:nvPr/>
            </p:nvGrpSpPr>
            <p:grpSpPr>
              <a:xfrm>
                <a:off x="8404486" y="1389088"/>
                <a:ext cx="1752600" cy="1905000"/>
                <a:chOff x="5029200" y="1371600"/>
                <a:chExt cx="1752600" cy="1905000"/>
              </a:xfrm>
            </p:grpSpPr>
            <p:sp>
              <p:nvSpPr>
                <p:cNvPr id="95" name="4-Point Star 203">
                  <a:extLst>
                    <a:ext uri="{FF2B5EF4-FFF2-40B4-BE49-F238E27FC236}">
                      <a16:creationId xmlns:a16="http://schemas.microsoft.com/office/drawing/2014/main" id="{B0D78E96-841F-97B1-01F6-7FCDA08B6B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4-Point Star 204">
                  <a:extLst>
                    <a:ext uri="{FF2B5EF4-FFF2-40B4-BE49-F238E27FC236}">
                      <a16:creationId xmlns:a16="http://schemas.microsoft.com/office/drawing/2014/main" id="{218CD9E9-E6A6-05C8-2A3C-1201E993FD5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23">
                <a:extLst>
                  <a:ext uri="{FF2B5EF4-FFF2-40B4-BE49-F238E27FC236}">
                    <a16:creationId xmlns:a16="http://schemas.microsoft.com/office/drawing/2014/main" id="{51030D34-94AC-BF80-F3D2-1E0524E1C57A}"/>
                  </a:ext>
                </a:extLst>
              </p:cNvPr>
              <p:cNvGrpSpPr/>
              <p:nvPr/>
            </p:nvGrpSpPr>
            <p:grpSpPr>
              <a:xfrm>
                <a:off x="10068393" y="1389089"/>
                <a:ext cx="1752600" cy="1905000"/>
                <a:chOff x="5029200" y="1371600"/>
                <a:chExt cx="1752600" cy="1905000"/>
              </a:xfrm>
            </p:grpSpPr>
            <p:sp>
              <p:nvSpPr>
                <p:cNvPr id="93" name="4-Point Star 24">
                  <a:extLst>
                    <a:ext uri="{FF2B5EF4-FFF2-40B4-BE49-F238E27FC236}">
                      <a16:creationId xmlns:a16="http://schemas.microsoft.com/office/drawing/2014/main" id="{70B03EC1-DD94-1461-F331-52E93CA33CB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4-Point Star 25">
                  <a:extLst>
                    <a:ext uri="{FF2B5EF4-FFF2-40B4-BE49-F238E27FC236}">
                      <a16:creationId xmlns:a16="http://schemas.microsoft.com/office/drawing/2014/main" id="{2F37B715-1E0B-29D3-0D8C-15962F091EE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27">
              <a:extLst>
                <a:ext uri="{FF2B5EF4-FFF2-40B4-BE49-F238E27FC236}">
                  <a16:creationId xmlns:a16="http://schemas.microsoft.com/office/drawing/2014/main" id="{88B5642D-8190-2D5C-9EBB-921A7704FC0A}"/>
                </a:ext>
              </a:extLst>
            </p:cNvPr>
            <p:cNvGrpSpPr/>
            <p:nvPr/>
          </p:nvGrpSpPr>
          <p:grpSpPr>
            <a:xfrm rot="5740360">
              <a:off x="-2808" y="3534746"/>
              <a:ext cx="2818778" cy="668978"/>
              <a:chOff x="5029200" y="1371600"/>
              <a:chExt cx="6791793" cy="1933731"/>
            </a:xfrm>
          </p:grpSpPr>
          <p:grpSp>
            <p:nvGrpSpPr>
              <p:cNvPr id="77" name="Group 16">
                <a:extLst>
                  <a:ext uri="{FF2B5EF4-FFF2-40B4-BE49-F238E27FC236}">
                    <a16:creationId xmlns:a16="http://schemas.microsoft.com/office/drawing/2014/main" id="{5612D97D-6326-B7C4-7F0D-4C1BA3346D72}"/>
                  </a:ext>
                </a:extLst>
              </p:cNvPr>
              <p:cNvGrpSpPr/>
              <p:nvPr/>
            </p:nvGrpSpPr>
            <p:grpSpPr>
              <a:xfrm>
                <a:off x="5029200" y="1371600"/>
                <a:ext cx="1752600" cy="1905000"/>
                <a:chOff x="5029200" y="1371600"/>
                <a:chExt cx="1752600" cy="1905000"/>
              </a:xfrm>
            </p:grpSpPr>
            <p:sp>
              <p:nvSpPr>
                <p:cNvPr id="87" name="4-Point Star 195">
                  <a:extLst>
                    <a:ext uri="{FF2B5EF4-FFF2-40B4-BE49-F238E27FC236}">
                      <a16:creationId xmlns:a16="http://schemas.microsoft.com/office/drawing/2014/main" id="{C06389AD-9698-F448-0C9C-9723B0AE527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4-Point Star 196">
                  <a:extLst>
                    <a:ext uri="{FF2B5EF4-FFF2-40B4-BE49-F238E27FC236}">
                      <a16:creationId xmlns:a16="http://schemas.microsoft.com/office/drawing/2014/main" id="{257BC680-C445-90E1-F738-2BFAA0C193B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17">
                <a:extLst>
                  <a:ext uri="{FF2B5EF4-FFF2-40B4-BE49-F238E27FC236}">
                    <a16:creationId xmlns:a16="http://schemas.microsoft.com/office/drawing/2014/main" id="{C2217492-F44B-3272-B1F2-3661E98C036C}"/>
                  </a:ext>
                </a:extLst>
              </p:cNvPr>
              <p:cNvGrpSpPr/>
              <p:nvPr/>
            </p:nvGrpSpPr>
            <p:grpSpPr>
              <a:xfrm>
                <a:off x="6713095" y="1400331"/>
                <a:ext cx="1752600" cy="1905000"/>
                <a:chOff x="5029200" y="1371600"/>
                <a:chExt cx="1752600" cy="1905000"/>
              </a:xfrm>
            </p:grpSpPr>
            <p:sp>
              <p:nvSpPr>
                <p:cNvPr id="85" name="4-Point Star 193">
                  <a:extLst>
                    <a:ext uri="{FF2B5EF4-FFF2-40B4-BE49-F238E27FC236}">
                      <a16:creationId xmlns:a16="http://schemas.microsoft.com/office/drawing/2014/main" id="{D1DD4278-42AB-CE22-5E91-B2853F5069F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4-Point Star 194">
                  <a:extLst>
                    <a:ext uri="{FF2B5EF4-FFF2-40B4-BE49-F238E27FC236}">
                      <a16:creationId xmlns:a16="http://schemas.microsoft.com/office/drawing/2014/main" id="{FF0A435C-2B07-700E-B595-355D9CA4294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20">
                <a:extLst>
                  <a:ext uri="{FF2B5EF4-FFF2-40B4-BE49-F238E27FC236}">
                    <a16:creationId xmlns:a16="http://schemas.microsoft.com/office/drawing/2014/main" id="{47968968-0123-2892-294B-4E25257E06E1}"/>
                  </a:ext>
                </a:extLst>
              </p:cNvPr>
              <p:cNvGrpSpPr/>
              <p:nvPr/>
            </p:nvGrpSpPr>
            <p:grpSpPr>
              <a:xfrm>
                <a:off x="8404486" y="1389088"/>
                <a:ext cx="1752600" cy="1905000"/>
                <a:chOff x="5029200" y="1371600"/>
                <a:chExt cx="1752600" cy="1905000"/>
              </a:xfrm>
            </p:grpSpPr>
            <p:sp>
              <p:nvSpPr>
                <p:cNvPr id="83" name="4-Point Star 191">
                  <a:extLst>
                    <a:ext uri="{FF2B5EF4-FFF2-40B4-BE49-F238E27FC236}">
                      <a16:creationId xmlns:a16="http://schemas.microsoft.com/office/drawing/2014/main" id="{18105EA3-73B9-75B0-BEE8-F6B05736AE6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4-Point Star 192">
                  <a:extLst>
                    <a:ext uri="{FF2B5EF4-FFF2-40B4-BE49-F238E27FC236}">
                      <a16:creationId xmlns:a16="http://schemas.microsoft.com/office/drawing/2014/main" id="{C657415B-77B8-758C-A7D4-2B7CB81833C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23">
                <a:extLst>
                  <a:ext uri="{FF2B5EF4-FFF2-40B4-BE49-F238E27FC236}">
                    <a16:creationId xmlns:a16="http://schemas.microsoft.com/office/drawing/2014/main" id="{2A937785-C490-2C90-915F-3C30323FF923}"/>
                  </a:ext>
                </a:extLst>
              </p:cNvPr>
              <p:cNvGrpSpPr/>
              <p:nvPr/>
            </p:nvGrpSpPr>
            <p:grpSpPr>
              <a:xfrm>
                <a:off x="10068393" y="1389089"/>
                <a:ext cx="1752600" cy="1905000"/>
                <a:chOff x="5029200" y="1371600"/>
                <a:chExt cx="1752600" cy="1905000"/>
              </a:xfrm>
            </p:grpSpPr>
            <p:sp>
              <p:nvSpPr>
                <p:cNvPr id="81" name="4-Point Star 27">
                  <a:extLst>
                    <a:ext uri="{FF2B5EF4-FFF2-40B4-BE49-F238E27FC236}">
                      <a16:creationId xmlns:a16="http://schemas.microsoft.com/office/drawing/2014/main" id="{A61D7D72-826F-0C7E-8C27-80FBE7F27C8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4-Point Star 190">
                  <a:extLst>
                    <a:ext uri="{FF2B5EF4-FFF2-40B4-BE49-F238E27FC236}">
                      <a16:creationId xmlns:a16="http://schemas.microsoft.com/office/drawing/2014/main" id="{BAF694F5-FCF2-C7C3-38DD-DC3EC27AD5D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Rounded Rectangle 178">
              <a:extLst>
                <a:ext uri="{FF2B5EF4-FFF2-40B4-BE49-F238E27FC236}">
                  <a16:creationId xmlns:a16="http://schemas.microsoft.com/office/drawing/2014/main" id="{9B39F891-4A24-AD56-C26E-95CCF8B5F852}"/>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79">
              <a:extLst>
                <a:ext uri="{FF2B5EF4-FFF2-40B4-BE49-F238E27FC236}">
                  <a16:creationId xmlns:a16="http://schemas.microsoft.com/office/drawing/2014/main" id="{4D8712FA-5FF1-7391-0C59-6E4F7C82BC2F}"/>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27BAC950-B93A-E86D-ECDF-DCBB38F7F47F}"/>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Cloud 74">
              <a:extLst>
                <a:ext uri="{FF2B5EF4-FFF2-40B4-BE49-F238E27FC236}">
                  <a16:creationId xmlns:a16="http://schemas.microsoft.com/office/drawing/2014/main" id="{5ACF9AAB-8063-8472-BEF1-43CE895F5F1C}"/>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7CEB529-986C-4814-2D8C-8890A33BFC09}"/>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35200" y="1143000"/>
            <a:ext cx="76200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Why do we pray?</a:t>
            </a:r>
          </a:p>
        </p:txBody>
      </p:sp>
      <p:pic>
        <p:nvPicPr>
          <p:cNvPr id="7" name="Picture 6" descr="ArtBook__097_097__JosephSmithInLibertyJail____.jpg"/>
          <p:cNvPicPr>
            <a:picLocks noChangeAspect="1"/>
          </p:cNvPicPr>
          <p:nvPr/>
        </p:nvPicPr>
        <p:blipFill>
          <a:blip r:embed="rId2" cstate="print"/>
          <a:stretch>
            <a:fillRect/>
          </a:stretch>
        </p:blipFill>
        <p:spPr>
          <a:xfrm>
            <a:off x="6917816" y="3399416"/>
            <a:ext cx="2958750" cy="3240741"/>
          </a:xfrm>
          <a:prstGeom prst="rect">
            <a:avLst/>
          </a:prstGeom>
        </p:spPr>
      </p:pic>
      <p:pic>
        <p:nvPicPr>
          <p:cNvPr id="8" name="Picture 7" descr="abraham-lincoln-praying1.jpg"/>
          <p:cNvPicPr>
            <a:picLocks noChangeAspect="1"/>
          </p:cNvPicPr>
          <p:nvPr/>
        </p:nvPicPr>
        <p:blipFill>
          <a:blip r:embed="rId3" cstate="print"/>
          <a:stretch>
            <a:fillRect/>
          </a:stretch>
        </p:blipFill>
        <p:spPr>
          <a:xfrm>
            <a:off x="178099" y="3270326"/>
            <a:ext cx="5600700" cy="3449676"/>
          </a:xfrm>
          <a:prstGeom prst="rect">
            <a:avLst/>
          </a:prstGeom>
        </p:spPr>
      </p:pic>
      <p:pic>
        <p:nvPicPr>
          <p:cNvPr id="9218" name="Picture 2" descr="Image result for jesus prayed as child"/>
          <p:cNvPicPr>
            <a:picLocks noChangeAspect="1" noChangeArrowheads="1"/>
          </p:cNvPicPr>
          <p:nvPr/>
        </p:nvPicPr>
        <p:blipFill>
          <a:blip r:embed="rId4" cstate="print"/>
          <a:srcRect/>
          <a:stretch>
            <a:fillRect/>
          </a:stretch>
        </p:blipFill>
        <p:spPr bwMode="auto">
          <a:xfrm>
            <a:off x="1059217" y="314717"/>
            <a:ext cx="2247900" cy="2743201"/>
          </a:xfrm>
          <a:prstGeom prst="rect">
            <a:avLst/>
          </a:prstGeom>
          <a:noFill/>
        </p:spPr>
      </p:pic>
      <p:pic>
        <p:nvPicPr>
          <p:cNvPr id="9220" name="Picture 4" descr="Image result for jesus prayed as child"/>
          <p:cNvPicPr>
            <a:picLocks noChangeAspect="1" noChangeArrowheads="1"/>
          </p:cNvPicPr>
          <p:nvPr/>
        </p:nvPicPr>
        <p:blipFill>
          <a:blip r:embed="rId5" cstate="print"/>
          <a:srcRect/>
          <a:stretch>
            <a:fillRect/>
          </a:stretch>
        </p:blipFill>
        <p:spPr bwMode="auto">
          <a:xfrm>
            <a:off x="8884705" y="355002"/>
            <a:ext cx="2854583" cy="277547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 result for dark night sky wallpaper"/>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3" name="TextBox 2"/>
          <p:cNvSpPr txBox="1"/>
          <p:nvPr/>
        </p:nvSpPr>
        <p:spPr>
          <a:xfrm>
            <a:off x="602428" y="0"/>
            <a:ext cx="10951285"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Parable of a Friend At Midnight</a:t>
            </a:r>
          </a:p>
        </p:txBody>
      </p:sp>
      <p:sp>
        <p:nvSpPr>
          <p:cNvPr id="5" name="Rectangle 4"/>
          <p:cNvSpPr/>
          <p:nvPr/>
        </p:nvSpPr>
        <p:spPr>
          <a:xfrm>
            <a:off x="0" y="6488668"/>
            <a:ext cx="6096000" cy="369332"/>
          </a:xfrm>
          <a:prstGeom prst="rect">
            <a:avLst/>
          </a:prstGeom>
        </p:spPr>
        <p:txBody>
          <a:bodyPr>
            <a:spAutoFit/>
          </a:bodyPr>
          <a:lstStyle/>
          <a:p>
            <a:r>
              <a:rPr lang="en-US" dirty="0">
                <a:solidFill>
                  <a:schemeClr val="bg1"/>
                </a:solidFill>
              </a:rPr>
              <a:t>Luke 11:5-10</a:t>
            </a:r>
          </a:p>
        </p:txBody>
      </p:sp>
      <p:grpSp>
        <p:nvGrpSpPr>
          <p:cNvPr id="6" name="Group 170"/>
          <p:cNvGrpSpPr/>
          <p:nvPr/>
        </p:nvGrpSpPr>
        <p:grpSpPr>
          <a:xfrm>
            <a:off x="8338329" y="3310666"/>
            <a:ext cx="1698555" cy="3547334"/>
            <a:chOff x="5943600" y="1143000"/>
            <a:chExt cx="2286000" cy="4774178"/>
          </a:xfrm>
        </p:grpSpPr>
        <p:sp>
          <p:nvSpPr>
            <p:cNvPr id="7" name="Cloud 6"/>
            <p:cNvSpPr/>
            <p:nvPr/>
          </p:nvSpPr>
          <p:spPr>
            <a:xfrm>
              <a:off x="5943600" y="1371600"/>
              <a:ext cx="2057400" cy="1447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Oval 7"/>
            <p:cNvSpPr/>
            <p:nvPr/>
          </p:nvSpPr>
          <p:spPr>
            <a:xfrm>
              <a:off x="7467600" y="3454328"/>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43600" y="3454328"/>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7"/>
            <p:cNvGrpSpPr/>
            <p:nvPr/>
          </p:nvGrpSpPr>
          <p:grpSpPr>
            <a:xfrm rot="1905584" flipH="1">
              <a:off x="6628960" y="4893930"/>
              <a:ext cx="549476" cy="1023248"/>
              <a:chOff x="6213924" y="4956136"/>
              <a:chExt cx="549476" cy="1023248"/>
            </a:xfrm>
          </p:grpSpPr>
          <p:sp>
            <p:nvSpPr>
              <p:cNvPr id="39" name="Oval 38"/>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6"/>
            <p:cNvGrpSpPr/>
            <p:nvPr/>
          </p:nvGrpSpPr>
          <p:grpSpPr>
            <a:xfrm rot="19694416">
              <a:off x="7239000" y="4825928"/>
              <a:ext cx="549476" cy="1023248"/>
              <a:chOff x="6213924" y="4956136"/>
              <a:chExt cx="549476" cy="1023248"/>
            </a:xfrm>
          </p:grpSpPr>
          <p:sp>
            <p:nvSpPr>
              <p:cNvPr id="37" name="Oval 36"/>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rot="20098521">
              <a:off x="7471210" y="2579556"/>
              <a:ext cx="619485" cy="1515458"/>
            </a:xfrm>
            <a:prstGeom prst="trapezoid">
              <a:avLst>
                <a:gd name="adj" fmla="val 32035"/>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180462">
              <a:off x="6075349" y="2651392"/>
              <a:ext cx="619485" cy="1371600"/>
            </a:xfrm>
            <a:prstGeom prst="trapezoid">
              <a:avLst>
                <a:gd name="adj" fmla="val 3203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6172200" y="2692328"/>
              <a:ext cx="1828800" cy="2667000"/>
            </a:xfrm>
            <a:prstGeom prst="trapezoid">
              <a:avLst>
                <a:gd name="adj" fmla="val 26844"/>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6783049" y="2601138"/>
              <a:ext cx="53340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p:cNvSpPr/>
            <p:nvPr/>
          </p:nvSpPr>
          <p:spPr>
            <a:xfrm rot="19938024">
              <a:off x="6436081" y="2695284"/>
              <a:ext cx="685800" cy="2288024"/>
            </a:xfrm>
            <a:prstGeom prst="moon">
              <a:avLst>
                <a:gd name="adj" fmla="val 87500"/>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24600" y="1524000"/>
              <a:ext cx="1447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6477000" y="1143000"/>
              <a:ext cx="1066800" cy="838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9" name="Group 158"/>
            <p:cNvGrpSpPr/>
            <p:nvPr/>
          </p:nvGrpSpPr>
          <p:grpSpPr>
            <a:xfrm>
              <a:off x="6096000" y="1524000"/>
              <a:ext cx="1828799" cy="533400"/>
              <a:chOff x="4495800" y="381000"/>
              <a:chExt cx="3094220" cy="703289"/>
            </a:xfrm>
          </p:grpSpPr>
          <p:sp>
            <p:nvSpPr>
              <p:cNvPr id="32" name="Left-Right Arrow 31"/>
              <p:cNvSpPr/>
              <p:nvPr/>
            </p:nvSpPr>
            <p:spPr>
              <a:xfrm>
                <a:off x="4495800" y="381000"/>
                <a:ext cx="1524000" cy="685800"/>
              </a:xfrm>
              <a:prstGeom prst="lef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Right Arrow 32"/>
              <p:cNvSpPr/>
              <p:nvPr/>
            </p:nvSpPr>
            <p:spPr>
              <a:xfrm>
                <a:off x="6032292" y="398489"/>
                <a:ext cx="1524000" cy="685800"/>
              </a:xfrm>
              <a:prstGeom prst="lef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9"/>
            <p:cNvGrpSpPr/>
            <p:nvPr/>
          </p:nvGrpSpPr>
          <p:grpSpPr>
            <a:xfrm>
              <a:off x="6277133" y="4967990"/>
              <a:ext cx="1600200" cy="381000"/>
              <a:chOff x="4495800" y="381000"/>
              <a:chExt cx="3094220" cy="703289"/>
            </a:xfrm>
          </p:grpSpPr>
          <p:sp>
            <p:nvSpPr>
              <p:cNvPr id="27" name="Left-Right Arrow 26"/>
              <p:cNvSpPr/>
              <p:nvPr/>
            </p:nvSpPr>
            <p:spPr>
              <a:xfrm>
                <a:off x="4495800" y="381000"/>
                <a:ext cx="1524000" cy="685800"/>
              </a:xfrm>
              <a:prstGeom prst="lef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Left-Right Arrow 27"/>
              <p:cNvSpPr/>
              <p:nvPr/>
            </p:nvSpPr>
            <p:spPr>
              <a:xfrm>
                <a:off x="6032292" y="398489"/>
                <a:ext cx="1524000" cy="685800"/>
              </a:xfrm>
              <a:prstGeom prst="lef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Moon 20"/>
            <p:cNvSpPr/>
            <p:nvPr/>
          </p:nvSpPr>
          <p:spPr>
            <a:xfrm rot="19884192">
              <a:off x="6831456" y="2698056"/>
              <a:ext cx="549114" cy="2894639"/>
            </a:xfrm>
            <a:prstGeom prst="moon">
              <a:avLst>
                <a:gd name="adj" fmla="val 87500"/>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9"/>
            <p:cNvGrpSpPr/>
            <p:nvPr/>
          </p:nvGrpSpPr>
          <p:grpSpPr>
            <a:xfrm rot="3570060">
              <a:off x="6456393" y="3943686"/>
              <a:ext cx="1170140" cy="166579"/>
              <a:chOff x="4953000" y="457200"/>
              <a:chExt cx="1321634" cy="647074"/>
            </a:xfrm>
          </p:grpSpPr>
          <p:sp>
            <p:nvSpPr>
              <p:cNvPr id="23" name="Diamond 22"/>
              <p:cNvSpPr/>
              <p:nvPr/>
            </p:nvSpPr>
            <p:spPr>
              <a:xfrm>
                <a:off x="4953000" y="457200"/>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p:cNvSpPr/>
              <p:nvPr/>
            </p:nvSpPr>
            <p:spPr>
              <a:xfrm>
                <a:off x="5289030" y="459698"/>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5591332" y="477186"/>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5893634" y="494674"/>
                <a:ext cx="381000" cy="6096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Rounded Rectangle 54"/>
          <p:cNvSpPr/>
          <p:nvPr/>
        </p:nvSpPr>
        <p:spPr>
          <a:xfrm>
            <a:off x="398033" y="3130476"/>
            <a:ext cx="3324113" cy="3420932"/>
          </a:xfrm>
          <a:prstGeom prst="roundRect">
            <a:avLst>
              <a:gd name="adj" fmla="val 954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6200000">
            <a:off x="1729294" y="1132243"/>
            <a:ext cx="683109" cy="3560779"/>
          </a:xfrm>
          <a:prstGeom prst="flowChartDelay">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1269402" y="4485940"/>
            <a:ext cx="1593925" cy="2076225"/>
          </a:xfrm>
          <a:prstGeom prst="roundRect">
            <a:avLst>
              <a:gd name="adj" fmla="val 954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32"/>
          <p:cNvGrpSpPr/>
          <p:nvPr/>
        </p:nvGrpSpPr>
        <p:grpSpPr>
          <a:xfrm>
            <a:off x="1548222" y="4250168"/>
            <a:ext cx="952827" cy="2322755"/>
            <a:chOff x="7391400" y="457200"/>
            <a:chExt cx="1125863" cy="2744574"/>
          </a:xfrm>
        </p:grpSpPr>
        <p:sp>
          <p:nvSpPr>
            <p:cNvPr id="59" name="Cloud 5"/>
            <p:cNvSpPr/>
            <p:nvPr/>
          </p:nvSpPr>
          <p:spPr>
            <a:xfrm>
              <a:off x="7391400" y="457200"/>
              <a:ext cx="1066800" cy="11430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28476">
              <a:off x="7738914" y="2612206"/>
              <a:ext cx="324488" cy="58289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20854625">
              <a:off x="7983700" y="2618878"/>
              <a:ext cx="324488" cy="58289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391400" y="2057400"/>
              <a:ext cx="228600" cy="4304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8305800" y="2057400"/>
              <a:ext cx="211463" cy="3705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7543800" y="2625230"/>
              <a:ext cx="838200" cy="403543"/>
            </a:xfrm>
            <a:prstGeom prst="trapezoid">
              <a:avLst>
                <a:gd name="adj" fmla="val 35984"/>
              </a:avLst>
            </a:prstGeom>
            <a:solidFill>
              <a:srgbClr val="D9A4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697115">
              <a:off x="7515212" y="1429913"/>
              <a:ext cx="389494" cy="993485"/>
            </a:xfrm>
            <a:prstGeom prst="trapezoid">
              <a:avLst>
                <a:gd name="adj" fmla="val 3598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9932635">
              <a:off x="7986383" y="1480514"/>
              <a:ext cx="420027" cy="912635"/>
            </a:xfrm>
            <a:prstGeom prst="trapezoid">
              <a:avLst>
                <a:gd name="adj" fmla="val 3598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7629844" y="1414600"/>
              <a:ext cx="675955" cy="1345144"/>
            </a:xfrm>
            <a:prstGeom prst="trapezoid">
              <a:avLst>
                <a:gd name="adj" fmla="val 3598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824536" y="1235247"/>
              <a:ext cx="259590" cy="4483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620000" y="533400"/>
              <a:ext cx="61106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ounded Rectangular Callout 69"/>
          <p:cNvSpPr/>
          <p:nvPr/>
        </p:nvSpPr>
        <p:spPr>
          <a:xfrm>
            <a:off x="5830644" y="1914862"/>
            <a:ext cx="2743200" cy="1733069"/>
          </a:xfrm>
          <a:prstGeom prst="wedgeRoundRectCallout">
            <a:avLst>
              <a:gd name="adj1" fmla="val -49"/>
              <a:gd name="adj2" fmla="val 662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dirty="0">
                <a:solidFill>
                  <a:schemeClr val="tx1"/>
                </a:solidFill>
              </a:rPr>
              <a:t>Lend me three loaves; for a friend of mine in his journey is come to me, and I have nothing to set before him?</a:t>
            </a:r>
          </a:p>
        </p:txBody>
      </p:sp>
      <p:sp>
        <p:nvSpPr>
          <p:cNvPr id="71" name="Rounded Rectangular Callout 70"/>
          <p:cNvSpPr/>
          <p:nvPr/>
        </p:nvSpPr>
        <p:spPr>
          <a:xfrm>
            <a:off x="3121511" y="3035451"/>
            <a:ext cx="2580042" cy="1644125"/>
          </a:xfrm>
          <a:prstGeom prst="wedgeRoundRectCallout">
            <a:avLst>
              <a:gd name="adj1" fmla="val -47935"/>
              <a:gd name="adj2" fmla="val 611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dirty="0">
                <a:solidFill>
                  <a:schemeClr val="tx1"/>
                </a:solidFill>
              </a:rPr>
              <a:t>Trouble me not: the door is now shut, and my children are with me in bed; I cannot rise and give thee.</a:t>
            </a:r>
          </a:p>
        </p:txBody>
      </p:sp>
      <p:sp>
        <p:nvSpPr>
          <p:cNvPr id="72" name="Rounded Rectangular Callout 71"/>
          <p:cNvSpPr/>
          <p:nvPr/>
        </p:nvSpPr>
        <p:spPr>
          <a:xfrm>
            <a:off x="9533069" y="1142105"/>
            <a:ext cx="2407920" cy="1521249"/>
          </a:xfrm>
          <a:prstGeom prst="wedgeRoundRectCallout">
            <a:avLst>
              <a:gd name="adj1" fmla="val 30874"/>
              <a:gd name="adj2" fmla="val -8454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dirty="0">
                <a:solidFill>
                  <a:schemeClr val="tx1"/>
                </a:solidFill>
              </a:rPr>
              <a:t>Ask, and it shall be given you; seek, and ye shall find; knock, and it shall be opened unto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2000" fill="hold"/>
                                        <p:tgtEl>
                                          <p:spTgt spid="70"/>
                                        </p:tgtEl>
                                        <p:attrNameLst>
                                          <p:attrName>ppt_x</p:attrName>
                                        </p:attrNameLst>
                                      </p:cBhvr>
                                      <p:tavLst>
                                        <p:tav tm="0">
                                          <p:val>
                                            <p:strVal val="1+#ppt_w/2"/>
                                          </p:val>
                                        </p:tav>
                                        <p:tav tm="100000">
                                          <p:val>
                                            <p:strVal val="#ppt_x"/>
                                          </p:val>
                                        </p:tav>
                                      </p:tavLst>
                                    </p:anim>
                                    <p:anim calcmode="lin" valueType="num">
                                      <p:cBhvr additive="base">
                                        <p:cTn id="8" dur="20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 result for dark night sky wallpaper"/>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sp>
        <p:nvSpPr>
          <p:cNvPr id="3" name="TextBox 2"/>
          <p:cNvSpPr txBox="1"/>
          <p:nvPr/>
        </p:nvSpPr>
        <p:spPr>
          <a:xfrm>
            <a:off x="602428" y="0"/>
            <a:ext cx="10951285"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Constant Prayers</a:t>
            </a:r>
          </a:p>
        </p:txBody>
      </p:sp>
      <p:sp>
        <p:nvSpPr>
          <p:cNvPr id="4" name="Rectangle 3"/>
          <p:cNvSpPr/>
          <p:nvPr/>
        </p:nvSpPr>
        <p:spPr>
          <a:xfrm>
            <a:off x="380105" y="662540"/>
            <a:ext cx="6096000" cy="3046988"/>
          </a:xfrm>
          <a:prstGeom prst="rect">
            <a:avLst/>
          </a:prstGeom>
        </p:spPr>
        <p:txBody>
          <a:bodyPr>
            <a:spAutoFit/>
          </a:bodyPr>
          <a:lstStyle/>
          <a:p>
            <a:r>
              <a:rPr lang="en-US" sz="2400" dirty="0">
                <a:solidFill>
                  <a:schemeClr val="bg1"/>
                </a:solidFill>
              </a:rPr>
              <a:t>The friend to whom the traveler goes for bread represents our Father in Heaven. </a:t>
            </a:r>
          </a:p>
          <a:p>
            <a:endParaRPr lang="en-US" sz="2400" dirty="0">
              <a:solidFill>
                <a:schemeClr val="bg1"/>
              </a:solidFill>
            </a:endParaRPr>
          </a:p>
          <a:p>
            <a:r>
              <a:rPr lang="en-US" sz="2400" dirty="0">
                <a:solidFill>
                  <a:schemeClr val="bg1"/>
                </a:solidFill>
              </a:rPr>
              <a:t>The parable teaches that persistent, righteous, and faithful prayers to our Father open the doors of heaven because of His overwhelming goodness and His love and concern for His children. (1)</a:t>
            </a:r>
          </a:p>
        </p:txBody>
      </p:sp>
      <p:sp>
        <p:nvSpPr>
          <p:cNvPr id="5" name="Rectangle 4"/>
          <p:cNvSpPr/>
          <p:nvPr/>
        </p:nvSpPr>
        <p:spPr>
          <a:xfrm>
            <a:off x="0" y="6488668"/>
            <a:ext cx="6096000" cy="369332"/>
          </a:xfrm>
          <a:prstGeom prst="rect">
            <a:avLst/>
          </a:prstGeom>
        </p:spPr>
        <p:txBody>
          <a:bodyPr>
            <a:spAutoFit/>
          </a:bodyPr>
          <a:lstStyle/>
          <a:p>
            <a:r>
              <a:rPr lang="en-US" dirty="0">
                <a:solidFill>
                  <a:schemeClr val="bg1"/>
                </a:solidFill>
              </a:rPr>
              <a:t>Luke 11:5-10 JST Luke 11:5 footnote a</a:t>
            </a:r>
          </a:p>
        </p:txBody>
      </p:sp>
      <p:sp>
        <p:nvSpPr>
          <p:cNvPr id="73" name="Rectangle 72"/>
          <p:cNvSpPr/>
          <p:nvPr/>
        </p:nvSpPr>
        <p:spPr>
          <a:xfrm>
            <a:off x="5694381" y="4723531"/>
            <a:ext cx="6096000" cy="1569660"/>
          </a:xfrm>
          <a:prstGeom prst="rect">
            <a:avLst/>
          </a:prstGeom>
        </p:spPr>
        <p:txBody>
          <a:bodyPr>
            <a:spAutoFit/>
          </a:bodyPr>
          <a:lstStyle/>
          <a:p>
            <a:pPr algn="ctr"/>
            <a:r>
              <a:rPr lang="en-US" sz="3200" i="1" dirty="0">
                <a:solidFill>
                  <a:schemeClr val="bg1"/>
                </a:solidFill>
              </a:rPr>
              <a:t>“Your heavenly Father will not fail to give unto you whatsoever ye ask of him.”</a:t>
            </a:r>
            <a:r>
              <a:rPr lang="en-US" sz="3200" dirty="0">
                <a:solidFill>
                  <a:schemeClr val="bg1"/>
                </a:solidFill>
              </a:rPr>
              <a:t> </a:t>
            </a:r>
          </a:p>
        </p:txBody>
      </p:sp>
      <p:pic>
        <p:nvPicPr>
          <p:cNvPr id="74" name="Picture 73" descr="joseph smith1.jpg"/>
          <p:cNvPicPr>
            <a:picLocks noChangeAspect="1"/>
          </p:cNvPicPr>
          <p:nvPr/>
        </p:nvPicPr>
        <p:blipFill>
          <a:blip r:embed="rId3" cstate="print"/>
          <a:stretch>
            <a:fillRect/>
          </a:stretch>
        </p:blipFill>
        <p:spPr>
          <a:xfrm>
            <a:off x="7641874" y="1221172"/>
            <a:ext cx="2523744" cy="3060192"/>
          </a:xfrm>
          <a:prstGeom prst="rect">
            <a:avLst/>
          </a:prstGeom>
        </p:spPr>
      </p:pic>
      <p:grpSp>
        <p:nvGrpSpPr>
          <p:cNvPr id="75" name="Group 74"/>
          <p:cNvGrpSpPr/>
          <p:nvPr/>
        </p:nvGrpSpPr>
        <p:grpSpPr>
          <a:xfrm>
            <a:off x="1621336" y="3717298"/>
            <a:ext cx="3596124" cy="2839488"/>
            <a:chOff x="384206" y="4158361"/>
            <a:chExt cx="3289208" cy="2390250"/>
          </a:xfrm>
        </p:grpSpPr>
        <p:grpSp>
          <p:nvGrpSpPr>
            <p:cNvPr id="76" name="Group 17"/>
            <p:cNvGrpSpPr/>
            <p:nvPr/>
          </p:nvGrpSpPr>
          <p:grpSpPr>
            <a:xfrm>
              <a:off x="384206" y="4158361"/>
              <a:ext cx="3289208" cy="2390250"/>
              <a:chOff x="609599" y="833642"/>
              <a:chExt cx="7941747" cy="5771225"/>
            </a:xfrm>
          </p:grpSpPr>
          <p:grpSp>
            <p:nvGrpSpPr>
              <p:cNvPr id="78" name="Group 14"/>
              <p:cNvGrpSpPr/>
              <p:nvPr/>
            </p:nvGrpSpPr>
            <p:grpSpPr>
              <a:xfrm rot="10800000">
                <a:off x="7696200" y="5257800"/>
                <a:ext cx="621450" cy="1347067"/>
                <a:chOff x="7010400" y="381000"/>
                <a:chExt cx="762000" cy="2033666"/>
              </a:xfrm>
            </p:grpSpPr>
            <p:sp>
              <p:nvSpPr>
                <p:cNvPr id="91" name="Rounded Rectangle 9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010400" y="381000"/>
                  <a:ext cx="762000" cy="1219200"/>
                </a:xfrm>
                <a:prstGeom prst="ellipse">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1"/>
              <p:cNvGrpSpPr/>
              <p:nvPr/>
            </p:nvGrpSpPr>
            <p:grpSpPr>
              <a:xfrm rot="10800000">
                <a:off x="939238" y="4923502"/>
                <a:ext cx="621450" cy="1347067"/>
                <a:chOff x="7010400" y="381000"/>
                <a:chExt cx="762000" cy="2033666"/>
              </a:xfrm>
            </p:grpSpPr>
            <p:sp>
              <p:nvSpPr>
                <p:cNvPr id="89" name="Rounded Rectangle 8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010400" y="381000"/>
                  <a:ext cx="762000" cy="1219200"/>
                </a:xfrm>
                <a:prstGeom prst="ellipse">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an 3"/>
              <p:cNvSpPr/>
              <p:nvPr/>
            </p:nvSpPr>
            <p:spPr>
              <a:xfrm>
                <a:off x="7315200" y="1981200"/>
                <a:ext cx="1236146" cy="3840519"/>
              </a:xfrm>
              <a:prstGeom prst="can">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an 1"/>
              <p:cNvSpPr/>
              <p:nvPr/>
            </p:nvSpPr>
            <p:spPr>
              <a:xfrm>
                <a:off x="609599" y="1643059"/>
                <a:ext cx="1236146" cy="3840519"/>
              </a:xfrm>
              <a:prstGeom prst="can">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23"/>
              <p:cNvGrpSpPr/>
              <p:nvPr/>
            </p:nvGrpSpPr>
            <p:grpSpPr>
              <a:xfrm>
                <a:off x="899460" y="833642"/>
                <a:ext cx="621450" cy="986197"/>
                <a:chOff x="7031201" y="834275"/>
                <a:chExt cx="762000" cy="1488861"/>
              </a:xfrm>
            </p:grpSpPr>
            <p:sp>
              <p:nvSpPr>
                <p:cNvPr id="87" name="Rounded Rectangle 8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5"/>
                <p:cNvSpPr/>
                <p:nvPr/>
              </p:nvSpPr>
              <p:spPr>
                <a:xfrm>
                  <a:off x="7031201" y="834275"/>
                  <a:ext cx="762000" cy="1219200"/>
                </a:xfrm>
                <a:prstGeom prst="ellipse">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4"/>
              <p:cNvGrpSpPr/>
              <p:nvPr/>
            </p:nvGrpSpPr>
            <p:grpSpPr>
              <a:xfrm>
                <a:off x="7646520" y="1148254"/>
                <a:ext cx="621450" cy="1017899"/>
                <a:chOff x="7087348" y="824753"/>
                <a:chExt cx="762000" cy="1536722"/>
              </a:xfrm>
            </p:grpSpPr>
            <p:sp>
              <p:nvSpPr>
                <p:cNvPr id="85" name="Rounded Rectangle 8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087348" y="824753"/>
                  <a:ext cx="762000" cy="1219200"/>
                </a:xfrm>
                <a:prstGeom prst="ellipse">
                  <a:avLst/>
                </a:prstGeom>
                <a:solidFill>
                  <a:srgbClr val="BFAF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Rectangle 76"/>
            <p:cNvSpPr/>
            <p:nvPr/>
          </p:nvSpPr>
          <p:spPr>
            <a:xfrm>
              <a:off x="825941" y="4698228"/>
              <a:ext cx="2437759" cy="1321323"/>
            </a:xfrm>
            <a:prstGeom prst="rect">
              <a:avLst/>
            </a:prstGeom>
          </p:spPr>
          <p:txBody>
            <a:bodyPr wrap="square">
              <a:spAutoFit/>
            </a:bodyPr>
            <a:lstStyle/>
            <a:p>
              <a:pPr algn="ctr"/>
              <a:r>
                <a:rPr lang="en-US" sz="1600" dirty="0">
                  <a:solidFill>
                    <a:srgbClr val="333333"/>
                  </a:solidFill>
                  <a:latin typeface="Open Sans"/>
                </a:rPr>
                <a:t> </a:t>
              </a:r>
              <a:r>
                <a:rPr lang="en-US" sz="1600" b="1" dirty="0"/>
                <a:t>If we persistently pray and seek Heavenly Father’s blessings in times of need, then He will answer our prayers in ways that bless us most</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outVertical)">
                                      <p:cBhvr>
                                        <p:cTn id="1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0" y="0"/>
            <a:ext cx="12192000" cy="258532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dirty="0">
                <a:solidFill>
                  <a:schemeClr val="bg1"/>
                </a:solidFill>
              </a:rPr>
              <a:t>New Testament Institute Student Manual Chapter 17</a:t>
            </a:r>
          </a:p>
          <a:p>
            <a:r>
              <a:rPr lang="en-US" dirty="0">
                <a:solidFill>
                  <a:schemeClr val="bg1"/>
                </a:solidFill>
              </a:rPr>
              <a:t>2.   J. Jeremias, the Prayers of Jesus, London 1967 P 98</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B0477F07-618E-41F6-855A-A645B84D4A12}"/>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8344635"/>
              </p:ext>
            </p:extLst>
          </p:nvPr>
        </p:nvGraphicFramePr>
        <p:xfrm>
          <a:off x="897232" y="149085"/>
          <a:ext cx="10434045" cy="171984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Jesus Visit</a:t>
                      </a:r>
                      <a:r>
                        <a:rPr lang="en-US" sz="1200" baseline="0" dirty="0"/>
                        <a:t> Mary and Martha</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10:38-42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Teach Us to Pray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Accused</a:t>
                      </a:r>
                      <a:r>
                        <a:rPr lang="en-US" sz="1200" baseline="0" dirty="0"/>
                        <a:t> Again of Casting out Devils by Beelzebub</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11:14-36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Jesus Rebukes Pharisees, Scribes and lawyers for Hypocrisy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11:37-54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Rectangle 3"/>
          <p:cNvSpPr/>
          <p:nvPr/>
        </p:nvSpPr>
        <p:spPr>
          <a:xfrm>
            <a:off x="900342" y="1868925"/>
            <a:ext cx="6096000" cy="1754326"/>
          </a:xfrm>
          <a:prstGeom prst="rect">
            <a:avLst/>
          </a:prstGeom>
          <a:ln>
            <a:solidFill>
              <a:schemeClr val="tx1"/>
            </a:solidFill>
          </a:ln>
        </p:spPr>
        <p:txBody>
          <a:bodyPr>
            <a:spAutoFit/>
          </a:bodyPr>
          <a:lstStyle/>
          <a:p>
            <a:pPr fontAlgn="base"/>
            <a:r>
              <a:rPr lang="en-US" sz="1200" b="1" dirty="0"/>
              <a:t>The parable of the friend at midnight  Luke 11:1-5:</a:t>
            </a:r>
          </a:p>
          <a:p>
            <a:pPr fontAlgn="base"/>
            <a:r>
              <a:rPr lang="en-US" sz="1200" dirty="0"/>
              <a:t>“The Lord’s lesson was, that if man, with all his selfishness and disinclination to give, will nevertheless grant what his neighbor with proper purpose asks and continues to ask in spite of objection and temporary refusal, with assured certainty will God grant what is persistently asked in faith and with righteous intent. No parallelism lies between man’s selfish refusal and God’s wise and beneficent waiting. There must be a consciousness of real need for prayer, and real trust in God, to make prayer effective; and in mercy the Father sometimes delays the granting that the asking may be more fervent” James E. Talmage (</a:t>
            </a:r>
            <a:r>
              <a:rPr lang="en-US" sz="1200" i="1" dirty="0"/>
              <a:t>Jesus the Christ,</a:t>
            </a:r>
            <a:r>
              <a:rPr lang="en-US" sz="1200" dirty="0"/>
              <a:t> 3rd ed. [1916], 435).</a:t>
            </a:r>
          </a:p>
        </p:txBody>
      </p:sp>
    </p:spTree>
    <p:extLst>
      <p:ext uri="{BB962C8B-B14F-4D97-AF65-F5344CB8AC3E}">
        <p14:creationId xmlns:p14="http://schemas.microsoft.com/office/powerpoint/2010/main" val="201278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John was the Chosen Prophet</a:t>
            </a:r>
          </a:p>
        </p:txBody>
      </p:sp>
      <p:sp>
        <p:nvSpPr>
          <p:cNvPr id="3" name="Rectangle 2"/>
          <p:cNvSpPr/>
          <p:nvPr/>
        </p:nvSpPr>
        <p:spPr>
          <a:xfrm>
            <a:off x="3929205" y="848129"/>
            <a:ext cx="5232902" cy="461665"/>
          </a:xfrm>
          <a:prstGeom prst="rect">
            <a:avLst/>
          </a:prstGeom>
        </p:spPr>
        <p:txBody>
          <a:bodyPr wrap="square">
            <a:spAutoFit/>
          </a:bodyPr>
          <a:lstStyle/>
          <a:p>
            <a:pPr fontAlgn="base"/>
            <a:r>
              <a:rPr lang="en-US" sz="2400" dirty="0">
                <a:solidFill>
                  <a:schemeClr val="bg1"/>
                </a:solidFill>
              </a:rPr>
              <a:t>To prepare the way of the Messiah</a:t>
            </a:r>
          </a:p>
        </p:txBody>
      </p:sp>
      <p:sp>
        <p:nvSpPr>
          <p:cNvPr id="5" name="TextBox 4"/>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JST Matthew 11:13-15</a:t>
            </a:r>
          </a:p>
        </p:txBody>
      </p:sp>
      <p:pic>
        <p:nvPicPr>
          <p:cNvPr id="67" name="Picture 2" descr="https://si.lds.org/bc/seminary/content/scriptures/nt/mark_1-3__john-teaching-in-the-wilderness_eng.jpg"/>
          <p:cNvPicPr>
            <a:picLocks noChangeAspect="1" noChangeArrowheads="1"/>
          </p:cNvPicPr>
          <p:nvPr/>
        </p:nvPicPr>
        <p:blipFill>
          <a:blip r:embed="rId3" cstate="print"/>
          <a:srcRect/>
          <a:stretch>
            <a:fillRect/>
          </a:stretch>
        </p:blipFill>
        <p:spPr bwMode="auto">
          <a:xfrm>
            <a:off x="3174748" y="1388481"/>
            <a:ext cx="3824766" cy="5161742"/>
          </a:xfrm>
          <a:prstGeom prst="rect">
            <a:avLst/>
          </a:prstGeom>
          <a:noFill/>
        </p:spPr>
      </p:pic>
      <p:sp>
        <p:nvSpPr>
          <p:cNvPr id="2" name="Rectangle 1"/>
          <p:cNvSpPr/>
          <p:nvPr/>
        </p:nvSpPr>
        <p:spPr>
          <a:xfrm>
            <a:off x="48284" y="2215959"/>
            <a:ext cx="3046167" cy="1938992"/>
          </a:xfrm>
          <a:prstGeom prst="rect">
            <a:avLst/>
          </a:prstGeom>
        </p:spPr>
        <p:txBody>
          <a:bodyPr wrap="square">
            <a:spAutoFit/>
          </a:bodyPr>
          <a:lstStyle/>
          <a:p>
            <a:r>
              <a:rPr lang="en-US" sz="2000" dirty="0">
                <a:solidFill>
                  <a:schemeClr val="bg1"/>
                </a:solidFill>
                <a:latin typeface="Open Sans"/>
              </a:rPr>
              <a:t>Jesus condemned those who rejected John the Baptist as well as those who had witnessed clear evidence of the Lord’s divinity yet rejected Him. </a:t>
            </a:r>
            <a:endParaRPr lang="en-US" sz="2000" dirty="0">
              <a:solidFill>
                <a:schemeClr val="bg1"/>
              </a:solidFill>
            </a:endParaRPr>
          </a:p>
        </p:txBody>
      </p:sp>
      <p:sp>
        <p:nvSpPr>
          <p:cNvPr id="7" name="Rectangle 6"/>
          <p:cNvSpPr/>
          <p:nvPr/>
        </p:nvSpPr>
        <p:spPr>
          <a:xfrm>
            <a:off x="7206558" y="2344959"/>
            <a:ext cx="4623304" cy="3477875"/>
          </a:xfrm>
          <a:prstGeom prst="rect">
            <a:avLst/>
          </a:prstGeom>
        </p:spPr>
        <p:txBody>
          <a:bodyPr wrap="square">
            <a:spAutoFit/>
          </a:bodyPr>
          <a:lstStyle/>
          <a:p>
            <a:pPr fontAlgn="base"/>
            <a:r>
              <a:rPr lang="en-US" sz="2000" i="1" dirty="0">
                <a:solidFill>
                  <a:srgbClr val="FFFF00"/>
                </a:solidFill>
              </a:rPr>
              <a:t>But the days will come, when the violent shall have no power;</a:t>
            </a:r>
            <a:r>
              <a:rPr lang="en-US" sz="2000" dirty="0">
                <a:solidFill>
                  <a:srgbClr val="FFFF00"/>
                </a:solidFill>
              </a:rPr>
              <a:t> for all the prophets and the law prophesied </a:t>
            </a:r>
            <a:r>
              <a:rPr lang="en-US" sz="2000" i="1" dirty="0">
                <a:solidFill>
                  <a:srgbClr val="FFFF00"/>
                </a:solidFill>
              </a:rPr>
              <a:t>that it should be thus</a:t>
            </a:r>
            <a:r>
              <a:rPr lang="en-US" sz="2000" dirty="0">
                <a:solidFill>
                  <a:srgbClr val="FFFF00"/>
                </a:solidFill>
              </a:rPr>
              <a:t> until John.</a:t>
            </a:r>
          </a:p>
          <a:p>
            <a:pPr fontAlgn="base"/>
            <a:endParaRPr lang="en-US" sz="2000" dirty="0">
              <a:solidFill>
                <a:srgbClr val="FFFF00"/>
              </a:solidFill>
            </a:endParaRPr>
          </a:p>
          <a:p>
            <a:pPr fontAlgn="base"/>
            <a:r>
              <a:rPr lang="en-US" sz="2000" i="1" dirty="0">
                <a:solidFill>
                  <a:srgbClr val="FFFF00"/>
                </a:solidFill>
              </a:rPr>
              <a:t>Yea, as many as have prophesied have foretold of these days.</a:t>
            </a:r>
          </a:p>
          <a:p>
            <a:pPr fontAlgn="base"/>
            <a:endParaRPr lang="en-US" sz="2000" dirty="0">
              <a:solidFill>
                <a:srgbClr val="FFFF00"/>
              </a:solidFill>
            </a:endParaRPr>
          </a:p>
          <a:p>
            <a:pPr fontAlgn="base"/>
            <a:r>
              <a:rPr lang="en-US" sz="2000" dirty="0">
                <a:solidFill>
                  <a:srgbClr val="FFFF00"/>
                </a:solidFill>
              </a:rPr>
              <a:t>And if ye will receive it, </a:t>
            </a:r>
            <a:r>
              <a:rPr lang="en-US" sz="2000" i="1" dirty="0">
                <a:solidFill>
                  <a:srgbClr val="FFFF00"/>
                </a:solidFill>
              </a:rPr>
              <a:t>verily, he was the</a:t>
            </a:r>
            <a:r>
              <a:rPr lang="en-US" sz="2000" dirty="0">
                <a:solidFill>
                  <a:srgbClr val="FFFF00"/>
                </a:solidFill>
              </a:rPr>
              <a:t> Elias, </a:t>
            </a:r>
            <a:r>
              <a:rPr lang="en-US" sz="2000" i="1" dirty="0">
                <a:solidFill>
                  <a:srgbClr val="FFFF00"/>
                </a:solidFill>
              </a:rPr>
              <a:t>who </a:t>
            </a:r>
            <a:r>
              <a:rPr lang="en-US" sz="2000" dirty="0">
                <a:solidFill>
                  <a:srgbClr val="FFFF00"/>
                </a:solidFill>
              </a:rPr>
              <a:t>was for to come </a:t>
            </a:r>
            <a:r>
              <a:rPr lang="en-US" sz="2000" i="1" dirty="0">
                <a:solidFill>
                  <a:srgbClr val="FFFF00"/>
                </a:solidFill>
              </a:rPr>
              <a:t>and prepare all things.</a:t>
            </a:r>
            <a:endParaRPr lang="en-US" sz="2000" dirty="0">
              <a:solidFill>
                <a:srgbClr val="FFFF00"/>
              </a:solidFill>
            </a:endParaRPr>
          </a:p>
        </p:txBody>
      </p:sp>
    </p:spTree>
    <p:extLst>
      <p:ext uri="{BB962C8B-B14F-4D97-AF65-F5344CB8AC3E}">
        <p14:creationId xmlns:p14="http://schemas.microsoft.com/office/powerpoint/2010/main" val="14474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Children in the Market</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11:16-19</a:t>
            </a:r>
          </a:p>
        </p:txBody>
      </p:sp>
      <p:sp>
        <p:nvSpPr>
          <p:cNvPr id="3" name="Rectangle 2"/>
          <p:cNvSpPr/>
          <p:nvPr/>
        </p:nvSpPr>
        <p:spPr>
          <a:xfrm>
            <a:off x="648831" y="1222714"/>
            <a:ext cx="6096000" cy="707886"/>
          </a:xfrm>
          <a:prstGeom prst="rect">
            <a:avLst/>
          </a:prstGeom>
        </p:spPr>
        <p:txBody>
          <a:bodyPr>
            <a:spAutoFit/>
          </a:bodyPr>
          <a:lstStyle/>
          <a:p>
            <a:r>
              <a:rPr lang="en-US" sz="2000" dirty="0">
                <a:solidFill>
                  <a:schemeClr val="bg1"/>
                </a:solidFill>
                <a:latin typeface="Open Sans"/>
              </a:rPr>
              <a:t>The Savior illustrated the inconsistency and unbelief of those who rejected Him and John the Baptist</a:t>
            </a:r>
            <a:endParaRPr lang="en-US" sz="2000" dirty="0">
              <a:solidFill>
                <a:schemeClr val="bg1"/>
              </a:solidFill>
            </a:endParaRPr>
          </a:p>
        </p:txBody>
      </p:sp>
      <p:sp>
        <p:nvSpPr>
          <p:cNvPr id="5" name="Rectangle 4"/>
          <p:cNvSpPr/>
          <p:nvPr/>
        </p:nvSpPr>
        <p:spPr>
          <a:xfrm>
            <a:off x="4456090" y="3108716"/>
            <a:ext cx="7330012" cy="3170099"/>
          </a:xfrm>
          <a:prstGeom prst="rect">
            <a:avLst/>
          </a:prstGeom>
        </p:spPr>
        <p:txBody>
          <a:bodyPr wrap="square">
            <a:spAutoFit/>
          </a:bodyPr>
          <a:lstStyle/>
          <a:p>
            <a:r>
              <a:rPr lang="en-US" sz="2000" dirty="0">
                <a:solidFill>
                  <a:schemeClr val="bg1"/>
                </a:solidFill>
                <a:latin typeface="Open Sans"/>
              </a:rPr>
              <a:t>“What illustration can I choose to show how petty, peevish, and insincere are you unbelieving Jews? You are like fickle children playing games; when you hold a mock wedding, your playmates refuse to dance; when you change the game to a funeral procession, your playmates refuse to mourn. In like manner you are only playing at religion. As cross and capricious children you reject John because he came with the strictness of the Nazarites, and ye reject me because I display the warm human demeanor that makes for pleasant social intercourse” (2)</a:t>
            </a:r>
            <a:endParaRPr lang="en-US" sz="2000" dirty="0">
              <a:solidFill>
                <a:schemeClr val="bg1"/>
              </a:solidFill>
            </a:endParaRPr>
          </a:p>
        </p:txBody>
      </p:sp>
      <p:sp>
        <p:nvSpPr>
          <p:cNvPr id="14" name="Rectangle 13"/>
          <p:cNvSpPr/>
          <p:nvPr/>
        </p:nvSpPr>
        <p:spPr>
          <a:xfrm>
            <a:off x="5690102" y="2294422"/>
            <a:ext cx="6096000" cy="523220"/>
          </a:xfrm>
          <a:prstGeom prst="rect">
            <a:avLst/>
          </a:prstGeom>
        </p:spPr>
        <p:txBody>
          <a:bodyPr>
            <a:spAutoFit/>
          </a:bodyPr>
          <a:lstStyle/>
          <a:p>
            <a:r>
              <a:rPr lang="en-US" sz="2800" b="1" dirty="0">
                <a:solidFill>
                  <a:srgbClr val="00B0F0"/>
                </a:solidFill>
                <a:latin typeface="Open Sans"/>
              </a:rPr>
              <a:t>Bruce R. McConkie Commentary</a:t>
            </a:r>
            <a:endParaRPr lang="en-US" sz="2800" b="1" dirty="0">
              <a:solidFill>
                <a:srgbClr val="00B0F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0734" y="3596879"/>
            <a:ext cx="1763695" cy="2461825"/>
          </a:xfrm>
          <a:prstGeom prst="rect">
            <a:avLst/>
          </a:prstGeom>
        </p:spPr>
      </p:pic>
    </p:spTree>
    <p:extLst>
      <p:ext uri="{BB962C8B-B14F-4D97-AF65-F5344CB8AC3E}">
        <p14:creationId xmlns:p14="http://schemas.microsoft.com/office/powerpoint/2010/main" val="2173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585/3431264086_59fbfcd451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1"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Jesus Christ is Not On Trial</a:t>
            </a:r>
          </a:p>
        </p:txBody>
      </p:sp>
      <p:sp>
        <p:nvSpPr>
          <p:cNvPr id="13" name="TextBox 12"/>
          <p:cNvSpPr txBox="1"/>
          <p:nvPr/>
        </p:nvSpPr>
        <p:spPr>
          <a:xfrm>
            <a:off x="0" y="6550223"/>
            <a:ext cx="2498756" cy="307777"/>
          </a:xfrm>
          <a:prstGeom prst="rect">
            <a:avLst/>
          </a:prstGeom>
          <a:noFill/>
        </p:spPr>
        <p:txBody>
          <a:bodyPr wrap="square" rtlCol="0">
            <a:spAutoFit/>
          </a:bodyPr>
          <a:lstStyle/>
          <a:p>
            <a:r>
              <a:rPr lang="en-US" sz="1400" dirty="0">
                <a:solidFill>
                  <a:schemeClr val="bg1"/>
                </a:solidFill>
              </a:rPr>
              <a:t>Matthew 11:17</a:t>
            </a:r>
          </a:p>
        </p:txBody>
      </p:sp>
      <p:sp>
        <p:nvSpPr>
          <p:cNvPr id="3" name="Rectangle 2"/>
          <p:cNvSpPr/>
          <p:nvPr/>
        </p:nvSpPr>
        <p:spPr>
          <a:xfrm>
            <a:off x="4877381" y="4791700"/>
            <a:ext cx="7179398" cy="1754326"/>
          </a:xfrm>
          <a:prstGeom prst="rect">
            <a:avLst/>
          </a:prstGeom>
        </p:spPr>
        <p:txBody>
          <a:bodyPr wrap="square">
            <a:spAutoFit/>
          </a:bodyPr>
          <a:lstStyle/>
          <a:p>
            <a:r>
              <a:rPr lang="en-US" dirty="0">
                <a:solidFill>
                  <a:schemeClr val="bg1"/>
                </a:solidFill>
              </a:rPr>
              <a:t>"The Lord Jesus Christ is not on trial before the world. Men should understand that. The world is on trial before the Lord Jesus Christ, and we will have to account for the attitude taken toward him and his </a:t>
            </a:r>
          </a:p>
          <a:p>
            <a:r>
              <a:rPr lang="en-US" dirty="0">
                <a:solidFill>
                  <a:schemeClr val="bg1"/>
                </a:solidFill>
              </a:rPr>
              <a:t>message, and we cannot accept him without accepting his </a:t>
            </a:r>
          </a:p>
          <a:p>
            <a:r>
              <a:rPr lang="en-US" dirty="0">
                <a:solidFill>
                  <a:schemeClr val="bg1"/>
                </a:solidFill>
              </a:rPr>
              <a:t>principles and his doctrines. If we reject his principles and </a:t>
            </a:r>
          </a:p>
          <a:p>
            <a:r>
              <a:rPr lang="en-US" dirty="0">
                <a:solidFill>
                  <a:schemeClr val="bg1"/>
                </a:solidFill>
              </a:rPr>
              <a:t>his doctrines, we reject him." (3)</a:t>
            </a:r>
          </a:p>
        </p:txBody>
      </p:sp>
      <p:sp>
        <p:nvSpPr>
          <p:cNvPr id="2" name="Rectangle 1"/>
          <p:cNvSpPr/>
          <p:nvPr/>
        </p:nvSpPr>
        <p:spPr>
          <a:xfrm>
            <a:off x="404388" y="1222714"/>
            <a:ext cx="5398883" cy="2031325"/>
          </a:xfrm>
          <a:prstGeom prst="rect">
            <a:avLst/>
          </a:prstGeom>
        </p:spPr>
        <p:txBody>
          <a:bodyPr wrap="square">
            <a:spAutoFit/>
          </a:bodyPr>
          <a:lstStyle/>
          <a:p>
            <a:pPr fontAlgn="base"/>
            <a:r>
              <a:rPr lang="en-US" dirty="0">
                <a:solidFill>
                  <a:schemeClr val="bg1"/>
                </a:solidFill>
              </a:rPr>
              <a:t>The Jews were insolent and self-righteous. When the Jews piped, Jesus didn't dance. They judged Him harshly because He didn't do what they wanted. They rejected him because he didn't behave the way they expected the Messiah to behave. They had the cart before the horse, for Christ was not to be judged by the world-the world is to be judged by Christ. (4)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832" y="1566249"/>
            <a:ext cx="4994495" cy="2996697"/>
          </a:xfrm>
          <a:prstGeom prst="rect">
            <a:avLst/>
          </a:prstGeom>
        </p:spPr>
      </p:pic>
      <p:pic>
        <p:nvPicPr>
          <p:cNvPr id="8" name="Picture 2" descr="https://s-media-cache-ak0.pinimg.com/736x/23/5e/67/235e67596d285a139f15fcaa4f4d8d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820" y="3352820"/>
            <a:ext cx="2819340" cy="3351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3/36/George_Q._Morris2.jpg/175px-George_Q._Morri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0737" y="5464600"/>
            <a:ext cx="927509" cy="127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6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7056</Words>
  <Application>Microsoft Office PowerPoint</Application>
  <PresentationFormat>Widescreen</PresentationFormat>
  <Paragraphs>485</Paragraphs>
  <Slides>67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Arial</vt:lpstr>
      <vt:lpstr>Open Sans</vt:lpstr>
      <vt:lpstr>Ink Free</vt:lpstr>
      <vt:lpstr>Lucida Calligraphy</vt:lpstr>
      <vt:lpstr>Colonna MT</vt:lpstr>
      <vt:lpstr>Calibri</vt:lpstr>
      <vt:lpstr>AR JULIAN</vt:lpstr>
      <vt:lpstr>Palatino</vt:lpstr>
      <vt:lpstr>Book Antiqua</vt:lpstr>
      <vt:lpstr>Calibri Light</vt:lpstr>
      <vt:lpstr>Abadi</vt:lpstr>
      <vt:lpstr>AR CENA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cp:revision>
  <dcterms:created xsi:type="dcterms:W3CDTF">2022-12-09T10:23:53Z</dcterms:created>
  <dcterms:modified xsi:type="dcterms:W3CDTF">2022-12-22T18:42:56Z</dcterms:modified>
</cp:coreProperties>
</file>